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8"/>
  </p:notesMasterIdLst>
  <p:handoutMasterIdLst>
    <p:handoutMasterId r:id="rId29"/>
  </p:handoutMasterIdLst>
  <p:sldIdLst>
    <p:sldId id="3122" r:id="rId2"/>
    <p:sldId id="3134" r:id="rId3"/>
    <p:sldId id="3135" r:id="rId4"/>
    <p:sldId id="3079" r:id="rId5"/>
    <p:sldId id="3096" r:id="rId6"/>
    <p:sldId id="3087" r:id="rId7"/>
    <p:sldId id="3080" r:id="rId8"/>
    <p:sldId id="3085" r:id="rId9"/>
    <p:sldId id="3136" r:id="rId10"/>
    <p:sldId id="3116" r:id="rId11"/>
    <p:sldId id="3081" r:id="rId12"/>
    <p:sldId id="3095" r:id="rId13"/>
    <p:sldId id="3090" r:id="rId14"/>
    <p:sldId id="3117" r:id="rId15"/>
    <p:sldId id="3137" r:id="rId16"/>
    <p:sldId id="3091" r:id="rId17"/>
    <p:sldId id="3078" r:id="rId18"/>
    <p:sldId id="3114" r:id="rId19"/>
    <p:sldId id="3088" r:id="rId20"/>
    <p:sldId id="3115" r:id="rId21"/>
    <p:sldId id="3138" r:id="rId22"/>
    <p:sldId id="3084" r:id="rId23"/>
    <p:sldId id="3094" r:id="rId24"/>
    <p:sldId id="3082" r:id="rId25"/>
    <p:sldId id="3086" r:id="rId26"/>
    <p:sldId id="3139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57C00"/>
    <a:srgbClr val="FEAF00"/>
    <a:srgbClr val="26252B"/>
    <a:srgbClr val="D34179"/>
    <a:srgbClr val="99EC01"/>
    <a:srgbClr val="9BEC00"/>
    <a:srgbClr val="049850"/>
    <a:srgbClr val="FBB600"/>
    <a:srgbClr val="9A0000"/>
    <a:srgbClr val="157DA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786" autoAdjust="0"/>
    <p:restoredTop sz="92986" autoAdjust="0"/>
  </p:normalViewPr>
  <p:slideViewPr>
    <p:cSldViewPr>
      <p:cViewPr varScale="1">
        <p:scale>
          <a:sx n="108" d="100"/>
          <a:sy n="108" d="100"/>
        </p:scale>
        <p:origin x="-456" y="-84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89191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29059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34379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42845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78548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43349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18972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863259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74094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34916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5154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8106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317504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85621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49057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4030" r:id="rId2"/>
    <p:sldLayoutId id="214748403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21" Type="http://schemas.openxmlformats.org/officeDocument/2006/relationships/slideLayout" Target="../slideLayouts/slideLayout3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image" Target="../media/image2.jpeg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-25400" y="0"/>
            <a:ext cx="128841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59"/>
          <p:cNvSpPr>
            <a:spLocks noChangeArrowheads="1"/>
          </p:cNvSpPr>
          <p:nvPr/>
        </p:nvSpPr>
        <p:spPr bwMode="auto">
          <a:xfrm>
            <a:off x="3117007" y="5483266"/>
            <a:ext cx="774152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600" dirty="0" smtClean="0"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幼儿园教育</a:t>
            </a:r>
            <a:r>
              <a:rPr lang="zh-CN" altLang="en-US" sz="6600" dirty="0" smtClean="0"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通用</a:t>
            </a:r>
            <a:r>
              <a:rPr lang="en-US" altLang="zh-CN" sz="6600" dirty="0" smtClean="0"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PPT</a:t>
            </a:r>
            <a:endParaRPr lang="zh-CN" altLang="en-US" sz="6600" dirty="0">
              <a:latin typeface="方正稚艺简体" panose="03000509000000000000" pitchFamily="65" charset="-122"/>
              <a:ea typeface="方正稚艺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205" name="矩形 259"/>
          <p:cNvSpPr>
            <a:spLocks noChangeArrowheads="1"/>
          </p:cNvSpPr>
          <p:nvPr/>
        </p:nvSpPr>
        <p:spPr bwMode="auto">
          <a:xfrm>
            <a:off x="4701183" y="6440458"/>
            <a:ext cx="40324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000" cap="all" dirty="0" smtClean="0">
                <a:solidFill>
                  <a:srgbClr val="F57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适用工作总结</a:t>
            </a:r>
            <a:r>
              <a:rPr lang="en-US" altLang="zh-CN" sz="2000" cap="all" dirty="0" smtClean="0">
                <a:solidFill>
                  <a:srgbClr val="F57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CN" altLang="en-US" sz="2000" cap="all" dirty="0" smtClean="0">
                <a:solidFill>
                  <a:srgbClr val="F57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教学课件</a:t>
            </a:r>
            <a:r>
              <a:rPr lang="en-US" altLang="zh-CN" sz="2000" cap="all" dirty="0" smtClean="0">
                <a:solidFill>
                  <a:srgbClr val="F57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CN" altLang="en-US" sz="2000" cap="all" dirty="0" smtClean="0">
                <a:solidFill>
                  <a:srgbClr val="F57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教师备课</a:t>
            </a:r>
            <a:endParaRPr lang="zh-CN" altLang="en-US" sz="2000" cap="all" dirty="0">
              <a:solidFill>
                <a:srgbClr val="F57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2875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45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95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332" grpId="1" animBg="1"/>
      <p:bldP spid="204" grpId="0"/>
      <p:bldP spid="204" grpId="1"/>
      <p:bldP spid="205" grpId="0"/>
      <p:bldP spid="20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794" y="446"/>
            <a:ext cx="12857163" cy="7242868"/>
          </a:xfrm>
          <a:prstGeom prst="rect">
            <a:avLst/>
          </a:prstGeom>
          <a:blipFill dpi="0" rotWithShape="1">
            <a:blip r:embed="rId2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/>
          <p:nvPr>
            <p:custDataLst>
              <p:tags r:id="rId1"/>
            </p:custDataLst>
          </p:nvPr>
        </p:nvSpPr>
        <p:spPr>
          <a:xfrm>
            <a:off x="3044999" y="4054"/>
            <a:ext cx="209115" cy="72281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424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MH_Others_2"/>
          <p:cNvSpPr txBox="1"/>
          <p:nvPr>
            <p:custDataLst>
              <p:tags r:id="rId2"/>
            </p:custDataLst>
          </p:nvPr>
        </p:nvSpPr>
        <p:spPr>
          <a:xfrm>
            <a:off x="1107374" y="2135449"/>
            <a:ext cx="1090623" cy="1168381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pPr algn="ctr"/>
            <a:r>
              <a:rPr lang="zh-CN" altLang="en-US" sz="6959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</a:t>
            </a:r>
          </a:p>
        </p:txBody>
      </p:sp>
      <p:sp>
        <p:nvSpPr>
          <p:cNvPr id="8" name="MH_Others_3"/>
          <p:cNvSpPr txBox="1"/>
          <p:nvPr>
            <p:custDataLst>
              <p:tags r:id="rId3"/>
            </p:custDataLst>
          </p:nvPr>
        </p:nvSpPr>
        <p:spPr>
          <a:xfrm>
            <a:off x="1095550" y="3926474"/>
            <a:ext cx="1114271" cy="1168381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zh-CN" altLang="en-US" sz="6959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录</a:t>
            </a:r>
          </a:p>
        </p:txBody>
      </p:sp>
      <p:sp>
        <p:nvSpPr>
          <p:cNvPr id="9" name="MH_Others_4"/>
          <p:cNvSpPr/>
          <p:nvPr>
            <p:custDataLst>
              <p:tags r:id="rId4"/>
            </p:custDataLst>
          </p:nvPr>
        </p:nvSpPr>
        <p:spPr>
          <a:xfrm>
            <a:off x="1576750" y="3676964"/>
            <a:ext cx="151865" cy="151865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>
            <a:noAutofit/>
          </a:bodyPr>
          <a:lstStyle/>
          <a:p>
            <a:pPr algn="ctr"/>
            <a:endParaRPr lang="zh-CN" altLang="en-US" sz="3797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0" name="MH_Others_5"/>
          <p:cNvCxnSpPr>
            <a:stCxn id="11" idx="6"/>
          </p:cNvCxnSpPr>
          <p:nvPr>
            <p:custDataLst>
              <p:tags r:id="rId5"/>
            </p:custDataLst>
          </p:nvPr>
        </p:nvCxnSpPr>
        <p:spPr>
          <a:xfrm>
            <a:off x="3244462" y="1958852"/>
            <a:ext cx="567295" cy="228203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MH_Others_6"/>
          <p:cNvSpPr/>
          <p:nvPr>
            <p:custDataLst>
              <p:tags r:id="rId6"/>
            </p:custDataLst>
          </p:nvPr>
        </p:nvSpPr>
        <p:spPr>
          <a:xfrm>
            <a:off x="3054650" y="1873467"/>
            <a:ext cx="189810" cy="170766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6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686290" y="1922711"/>
            <a:ext cx="2457541" cy="51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3" name="MH_Number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641258" y="1963723"/>
            <a:ext cx="684751" cy="45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953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2953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4" name="MH_Others_7"/>
          <p:cNvCxnSpPr>
            <a:stCxn id="15" idx="6"/>
          </p:cNvCxnSpPr>
          <p:nvPr>
            <p:custDataLst>
              <p:tags r:id="rId9"/>
            </p:custDataLst>
          </p:nvPr>
        </p:nvCxnSpPr>
        <p:spPr>
          <a:xfrm>
            <a:off x="3244462" y="2931092"/>
            <a:ext cx="567295" cy="228203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H_Others_8"/>
          <p:cNvSpPr/>
          <p:nvPr>
            <p:custDataLst>
              <p:tags r:id="rId10"/>
            </p:custDataLst>
          </p:nvPr>
        </p:nvSpPr>
        <p:spPr>
          <a:xfrm>
            <a:off x="3054650" y="2845707"/>
            <a:ext cx="189810" cy="170766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6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Entry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686290" y="2894951"/>
            <a:ext cx="2457541" cy="51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0" name="MH_Number_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641258" y="2935963"/>
            <a:ext cx="684751" cy="45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953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2953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21" name="MH_Others_9"/>
          <p:cNvCxnSpPr>
            <a:stCxn id="22" idx="6"/>
          </p:cNvCxnSpPr>
          <p:nvPr>
            <p:custDataLst>
              <p:tags r:id="rId13"/>
            </p:custDataLst>
          </p:nvPr>
        </p:nvCxnSpPr>
        <p:spPr>
          <a:xfrm>
            <a:off x="3244462" y="3903332"/>
            <a:ext cx="567295" cy="228203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MH_Others_10"/>
          <p:cNvSpPr/>
          <p:nvPr>
            <p:custDataLst>
              <p:tags r:id="rId14"/>
            </p:custDataLst>
          </p:nvPr>
        </p:nvSpPr>
        <p:spPr>
          <a:xfrm>
            <a:off x="3054650" y="3817947"/>
            <a:ext cx="189810" cy="170766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6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Entry_3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4686290" y="3867190"/>
            <a:ext cx="2457541" cy="51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MH_Number_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641258" y="3908203"/>
            <a:ext cx="684751" cy="45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953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2953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25" name="MH_Others_11"/>
          <p:cNvCxnSpPr>
            <a:stCxn id="26" idx="6"/>
          </p:cNvCxnSpPr>
          <p:nvPr>
            <p:custDataLst>
              <p:tags r:id="rId17"/>
            </p:custDataLst>
          </p:nvPr>
        </p:nvCxnSpPr>
        <p:spPr>
          <a:xfrm>
            <a:off x="3244462" y="4875572"/>
            <a:ext cx="567295" cy="228203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MH_Others_12"/>
          <p:cNvSpPr/>
          <p:nvPr>
            <p:custDataLst>
              <p:tags r:id="rId18"/>
            </p:custDataLst>
          </p:nvPr>
        </p:nvSpPr>
        <p:spPr>
          <a:xfrm>
            <a:off x="3054650" y="4790187"/>
            <a:ext cx="189810" cy="170766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26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686290" y="4839430"/>
            <a:ext cx="2457541" cy="511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8" name="MH_Number_4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3641258" y="4880443"/>
            <a:ext cx="684751" cy="45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953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2953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497881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离页连接符 1"/>
          <p:cNvSpPr/>
          <p:nvPr/>
        </p:nvSpPr>
        <p:spPr>
          <a:xfrm rot="16200000">
            <a:off x="31431" y="-29842"/>
            <a:ext cx="7231756" cy="7292325"/>
          </a:xfrm>
          <a:prstGeom prst="flowChartOffpageConnector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85553" y="4051117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TextBox 148"/>
          <p:cNvSpPr txBox="1"/>
          <p:nvPr/>
        </p:nvSpPr>
        <p:spPr>
          <a:xfrm>
            <a:off x="1717186" y="3414668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717186" y="3931669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>
            <a:off x="2571509" y="2392189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7504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657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3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0" grpId="1"/>
      <p:bldP spid="11" grpId="0"/>
      <p:bldP spid="11" grpId="1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1278" y="2345090"/>
            <a:ext cx="3694572" cy="3694572"/>
            <a:chOff x="6240781" y="1363135"/>
            <a:chExt cx="4963584" cy="4963584"/>
          </a:xfrm>
        </p:grpSpPr>
        <p:grpSp>
          <p:nvGrpSpPr>
            <p:cNvPr id="13" name="Group 12"/>
            <p:cNvGrpSpPr/>
            <p:nvPr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0" tIns="27911" rIns="55820" bIns="27911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10" y="2712498"/>
            <a:ext cx="3608714" cy="733966"/>
            <a:chOff x="8633669" y="2306010"/>
            <a:chExt cx="2990246" cy="801523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10" y="3535902"/>
            <a:ext cx="3608714" cy="733966"/>
            <a:chOff x="8633669" y="2306010"/>
            <a:chExt cx="2990246" cy="801523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10" y="4359307"/>
            <a:ext cx="3608714" cy="733966"/>
            <a:chOff x="8633669" y="2306010"/>
            <a:chExt cx="2990246" cy="801523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10" y="5182710"/>
            <a:ext cx="3608714" cy="733966"/>
            <a:chOff x="8633669" y="2306010"/>
            <a:chExt cx="2990246" cy="801523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4839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43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1326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AutoShape 1"/>
          <p:cNvSpPr>
            <a:spLocks/>
          </p:cNvSpPr>
          <p:nvPr/>
        </p:nvSpPr>
        <p:spPr bwMode="auto">
          <a:xfrm>
            <a:off x="1674578" y="1834366"/>
            <a:ext cx="4815070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290" name="AutoShape 2"/>
          <p:cNvSpPr>
            <a:spLocks/>
          </p:cNvSpPr>
          <p:nvPr/>
        </p:nvSpPr>
        <p:spPr bwMode="auto">
          <a:xfrm>
            <a:off x="6462861" y="1829902"/>
            <a:ext cx="4701223" cy="287297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299" name="AutoShape 11"/>
          <p:cNvSpPr>
            <a:spLocks/>
          </p:cNvSpPr>
          <p:nvPr/>
        </p:nvSpPr>
        <p:spPr bwMode="auto">
          <a:xfrm>
            <a:off x="7835724" y="5442346"/>
            <a:ext cx="375026" cy="3772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6" y="18801"/>
                </a:moveTo>
                <a:cubicBezTo>
                  <a:pt x="21517" y="18964"/>
                  <a:pt x="21599" y="19177"/>
                  <a:pt x="21599" y="19437"/>
                </a:cubicBezTo>
                <a:cubicBezTo>
                  <a:pt x="21599" y="19581"/>
                  <a:pt x="21517" y="19776"/>
                  <a:pt x="21356" y="20019"/>
                </a:cubicBezTo>
                <a:cubicBezTo>
                  <a:pt x="21192" y="20261"/>
                  <a:pt x="20989" y="20504"/>
                  <a:pt x="20746" y="20741"/>
                </a:cubicBezTo>
                <a:cubicBezTo>
                  <a:pt x="20503" y="20979"/>
                  <a:pt x="20260" y="21184"/>
                  <a:pt x="20022" y="21348"/>
                </a:cubicBezTo>
                <a:cubicBezTo>
                  <a:pt x="19782" y="21517"/>
                  <a:pt x="19593" y="21599"/>
                  <a:pt x="19446" y="21599"/>
                </a:cubicBezTo>
                <a:cubicBezTo>
                  <a:pt x="19189" y="21599"/>
                  <a:pt x="18974" y="21514"/>
                  <a:pt x="18810" y="21342"/>
                </a:cubicBezTo>
                <a:lnTo>
                  <a:pt x="13956" y="16503"/>
                </a:lnTo>
                <a:cubicBezTo>
                  <a:pt x="13216" y="16979"/>
                  <a:pt x="12429" y="17349"/>
                  <a:pt x="11589" y="17603"/>
                </a:cubicBezTo>
                <a:cubicBezTo>
                  <a:pt x="10750" y="17863"/>
                  <a:pt x="9891" y="17990"/>
                  <a:pt x="9007" y="17990"/>
                </a:cubicBezTo>
                <a:cubicBezTo>
                  <a:pt x="7770" y="17990"/>
                  <a:pt x="6608" y="17759"/>
                  <a:pt x="5518" y="17290"/>
                </a:cubicBezTo>
                <a:cubicBezTo>
                  <a:pt x="4427" y="16822"/>
                  <a:pt x="3470" y="16175"/>
                  <a:pt x="2645" y="15353"/>
                </a:cubicBezTo>
                <a:cubicBezTo>
                  <a:pt x="1817" y="14535"/>
                  <a:pt x="1173" y="13579"/>
                  <a:pt x="701" y="12487"/>
                </a:cubicBezTo>
                <a:cubicBezTo>
                  <a:pt x="232" y="11399"/>
                  <a:pt x="0" y="10237"/>
                  <a:pt x="0" y="8999"/>
                </a:cubicBezTo>
                <a:cubicBezTo>
                  <a:pt x="0" y="7768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2" y="237"/>
                  <a:pt x="12487" y="709"/>
                </a:cubicBezTo>
                <a:cubicBezTo>
                  <a:pt x="13572" y="1180"/>
                  <a:pt x="14530" y="1827"/>
                  <a:pt x="15358" y="2646"/>
                </a:cubicBezTo>
                <a:cubicBezTo>
                  <a:pt x="16183" y="3468"/>
                  <a:pt x="16830" y="4422"/>
                  <a:pt x="17299" y="5515"/>
                </a:cubicBezTo>
                <a:cubicBezTo>
                  <a:pt x="17768" y="6602"/>
                  <a:pt x="18002" y="7768"/>
                  <a:pt x="18002" y="8999"/>
                </a:cubicBezTo>
                <a:cubicBezTo>
                  <a:pt x="18002" y="9887"/>
                  <a:pt x="17872" y="10748"/>
                  <a:pt x="17615" y="11588"/>
                </a:cubicBezTo>
                <a:cubicBezTo>
                  <a:pt x="17358" y="12434"/>
                  <a:pt x="16991" y="13218"/>
                  <a:pt x="16513" y="13947"/>
                </a:cubicBezTo>
                <a:lnTo>
                  <a:pt x="21356" y="18801"/>
                </a:lnTo>
                <a:close/>
                <a:moveTo>
                  <a:pt x="3597" y="8999"/>
                </a:moveTo>
                <a:cubicBezTo>
                  <a:pt x="3597" y="9759"/>
                  <a:pt x="3741" y="10465"/>
                  <a:pt x="4029" y="11117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0"/>
                  <a:pt x="6253" y="13684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39" y="14252"/>
                  <a:pt x="11091" y="13970"/>
                </a:cubicBezTo>
                <a:cubicBezTo>
                  <a:pt x="11744" y="13684"/>
                  <a:pt x="12318" y="13300"/>
                  <a:pt x="12801" y="12821"/>
                </a:cubicBezTo>
                <a:cubicBezTo>
                  <a:pt x="13290" y="12338"/>
                  <a:pt x="13677" y="11770"/>
                  <a:pt x="13965" y="11117"/>
                </a:cubicBezTo>
                <a:cubicBezTo>
                  <a:pt x="14253" y="10465"/>
                  <a:pt x="14397" y="9759"/>
                  <a:pt x="14397" y="8999"/>
                </a:cubicBezTo>
                <a:cubicBezTo>
                  <a:pt x="14397" y="8260"/>
                  <a:pt x="14253" y="7565"/>
                  <a:pt x="13965" y="6913"/>
                </a:cubicBezTo>
                <a:cubicBezTo>
                  <a:pt x="13674" y="6258"/>
                  <a:pt x="13290" y="5683"/>
                  <a:pt x="12801" y="5193"/>
                </a:cubicBezTo>
                <a:cubicBezTo>
                  <a:pt x="12316" y="4703"/>
                  <a:pt x="11744" y="4317"/>
                  <a:pt x="11091" y="4032"/>
                </a:cubicBezTo>
                <a:cubicBezTo>
                  <a:pt x="10439" y="3750"/>
                  <a:pt x="9741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3"/>
                  <a:pt x="5193" y="5193"/>
                </a:cubicBezTo>
                <a:cubicBezTo>
                  <a:pt x="4707" y="5683"/>
                  <a:pt x="4317" y="6258"/>
                  <a:pt x="4029" y="6913"/>
                </a:cubicBezTo>
                <a:cubicBezTo>
                  <a:pt x="3741" y="7565"/>
                  <a:pt x="3597" y="8257"/>
                  <a:pt x="3597" y="8999"/>
                </a:cubicBezTo>
                <a:moveTo>
                  <a:pt x="9007" y="5591"/>
                </a:moveTo>
                <a:cubicBezTo>
                  <a:pt x="9184" y="5591"/>
                  <a:pt x="9344" y="5656"/>
                  <a:pt x="9472" y="5785"/>
                </a:cubicBezTo>
                <a:cubicBezTo>
                  <a:pt x="9602" y="5919"/>
                  <a:pt x="9668" y="6082"/>
                  <a:pt x="9668" y="6280"/>
                </a:cubicBezTo>
                <a:cubicBezTo>
                  <a:pt x="9668" y="6461"/>
                  <a:pt x="9602" y="6616"/>
                  <a:pt x="9472" y="6745"/>
                </a:cubicBezTo>
                <a:cubicBezTo>
                  <a:pt x="9344" y="6878"/>
                  <a:pt x="9184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79"/>
                  <a:pt x="6884" y="9332"/>
                  <a:pt x="6755" y="9465"/>
                </a:cubicBezTo>
                <a:cubicBezTo>
                  <a:pt x="6623" y="9596"/>
                  <a:pt x="6467" y="9658"/>
                  <a:pt x="6288" y="9658"/>
                </a:cubicBezTo>
                <a:cubicBezTo>
                  <a:pt x="6080" y="9658"/>
                  <a:pt x="5914" y="9596"/>
                  <a:pt x="5786" y="9465"/>
                </a:cubicBezTo>
                <a:cubicBezTo>
                  <a:pt x="5659" y="9332"/>
                  <a:pt x="5600" y="9179"/>
                  <a:pt x="5600" y="8996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7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0"/>
                  <a:pt x="8530" y="5591"/>
                  <a:pt x="9007" y="559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12301" name="AutoShape 13"/>
          <p:cNvSpPr>
            <a:spLocks/>
          </p:cNvSpPr>
          <p:nvPr/>
        </p:nvSpPr>
        <p:spPr bwMode="auto">
          <a:xfrm>
            <a:off x="4842211" y="5489226"/>
            <a:ext cx="377258" cy="31475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3223"/>
                </a:moveTo>
                <a:cubicBezTo>
                  <a:pt x="20632" y="3223"/>
                  <a:pt x="20946" y="3384"/>
                  <a:pt x="21208" y="3713"/>
                </a:cubicBezTo>
                <a:cubicBezTo>
                  <a:pt x="21469" y="4043"/>
                  <a:pt x="21599" y="4427"/>
                  <a:pt x="21599" y="4864"/>
                </a:cubicBezTo>
                <a:lnTo>
                  <a:pt x="21599" y="19984"/>
                </a:lnTo>
                <a:cubicBezTo>
                  <a:pt x="21599" y="20421"/>
                  <a:pt x="21469" y="20804"/>
                  <a:pt x="21208" y="21120"/>
                </a:cubicBezTo>
                <a:cubicBezTo>
                  <a:pt x="20946" y="21441"/>
                  <a:pt x="20632" y="21599"/>
                  <a:pt x="20263" y="21599"/>
                </a:cubicBezTo>
                <a:lnTo>
                  <a:pt x="1348" y="21599"/>
                </a:lnTo>
                <a:cubicBezTo>
                  <a:pt x="982" y="21599"/>
                  <a:pt x="662" y="21441"/>
                  <a:pt x="399" y="21120"/>
                </a:cubicBezTo>
                <a:cubicBezTo>
                  <a:pt x="135" y="20804"/>
                  <a:pt x="0" y="20421"/>
                  <a:pt x="0" y="19984"/>
                </a:cubicBezTo>
                <a:lnTo>
                  <a:pt x="0" y="4864"/>
                </a:lnTo>
                <a:cubicBezTo>
                  <a:pt x="0" y="4427"/>
                  <a:pt x="135" y="4043"/>
                  <a:pt x="399" y="3713"/>
                </a:cubicBezTo>
                <a:cubicBezTo>
                  <a:pt x="662" y="3384"/>
                  <a:pt x="982" y="3223"/>
                  <a:pt x="1348" y="3223"/>
                </a:cubicBezTo>
                <a:lnTo>
                  <a:pt x="5637" y="3223"/>
                </a:lnTo>
                <a:lnTo>
                  <a:pt x="6318" y="1459"/>
                </a:lnTo>
                <a:cubicBezTo>
                  <a:pt x="6457" y="1058"/>
                  <a:pt x="6718" y="713"/>
                  <a:pt x="7090" y="426"/>
                </a:cubicBezTo>
                <a:cubicBezTo>
                  <a:pt x="7467" y="143"/>
                  <a:pt x="7839" y="0"/>
                  <a:pt x="8203" y="0"/>
                </a:cubicBezTo>
                <a:lnTo>
                  <a:pt x="13396" y="0"/>
                </a:lnTo>
                <a:cubicBezTo>
                  <a:pt x="13763" y="0"/>
                  <a:pt x="14135" y="143"/>
                  <a:pt x="14509" y="426"/>
                </a:cubicBezTo>
                <a:cubicBezTo>
                  <a:pt x="14885" y="713"/>
                  <a:pt x="15146" y="1058"/>
                  <a:pt x="15293" y="1459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5" y="19185"/>
                </a:moveTo>
                <a:cubicBezTo>
                  <a:pt x="11572" y="19185"/>
                  <a:pt x="12299" y="19002"/>
                  <a:pt x="12987" y="18650"/>
                </a:cubicBezTo>
                <a:cubicBezTo>
                  <a:pt x="13673" y="18294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3" y="15047"/>
                </a:cubicBezTo>
                <a:cubicBezTo>
                  <a:pt x="16270" y="14234"/>
                  <a:pt x="16419" y="13355"/>
                  <a:pt x="16419" y="12422"/>
                </a:cubicBezTo>
                <a:cubicBezTo>
                  <a:pt x="16419" y="11498"/>
                  <a:pt x="16270" y="10623"/>
                  <a:pt x="15973" y="9794"/>
                </a:cubicBezTo>
                <a:cubicBezTo>
                  <a:pt x="15678" y="8966"/>
                  <a:pt x="15279" y="8250"/>
                  <a:pt x="14775" y="7645"/>
                </a:cubicBezTo>
                <a:cubicBezTo>
                  <a:pt x="14270" y="7035"/>
                  <a:pt x="13673" y="6557"/>
                  <a:pt x="12987" y="6199"/>
                </a:cubicBezTo>
                <a:cubicBezTo>
                  <a:pt x="12299" y="5843"/>
                  <a:pt x="11572" y="5666"/>
                  <a:pt x="10805" y="5666"/>
                </a:cubicBezTo>
                <a:cubicBezTo>
                  <a:pt x="10040" y="5666"/>
                  <a:pt x="9313" y="5846"/>
                  <a:pt x="8619" y="6199"/>
                </a:cubicBezTo>
                <a:cubicBezTo>
                  <a:pt x="7930" y="6557"/>
                  <a:pt x="7332" y="7035"/>
                  <a:pt x="6828" y="7645"/>
                </a:cubicBezTo>
                <a:cubicBezTo>
                  <a:pt x="6324" y="8250"/>
                  <a:pt x="5922" y="8963"/>
                  <a:pt x="5626" y="9788"/>
                </a:cubicBezTo>
                <a:cubicBezTo>
                  <a:pt x="5330" y="10611"/>
                  <a:pt x="5180" y="11491"/>
                  <a:pt x="5180" y="12422"/>
                </a:cubicBezTo>
                <a:cubicBezTo>
                  <a:pt x="5180" y="13355"/>
                  <a:pt x="5330" y="14234"/>
                  <a:pt x="5626" y="15047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4"/>
                  <a:pt x="8619" y="18650"/>
                </a:cubicBezTo>
                <a:cubicBezTo>
                  <a:pt x="9313" y="19005"/>
                  <a:pt x="10040" y="19185"/>
                  <a:pt x="10805" y="19185"/>
                </a:cubicBezTo>
                <a:moveTo>
                  <a:pt x="10805" y="7833"/>
                </a:moveTo>
                <a:cubicBezTo>
                  <a:pt x="11337" y="7833"/>
                  <a:pt x="11833" y="7952"/>
                  <a:pt x="12295" y="8190"/>
                </a:cubicBezTo>
                <a:cubicBezTo>
                  <a:pt x="12755" y="8432"/>
                  <a:pt x="13158" y="8754"/>
                  <a:pt x="13501" y="9168"/>
                </a:cubicBezTo>
                <a:cubicBezTo>
                  <a:pt x="13846" y="9583"/>
                  <a:pt x="14118" y="10068"/>
                  <a:pt x="14316" y="10623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5"/>
                  <a:pt x="14515" y="13650"/>
                  <a:pt x="14316" y="14204"/>
                </a:cubicBezTo>
                <a:cubicBezTo>
                  <a:pt x="14118" y="14757"/>
                  <a:pt x="13846" y="15245"/>
                  <a:pt x="13501" y="15667"/>
                </a:cubicBezTo>
                <a:cubicBezTo>
                  <a:pt x="13158" y="16091"/>
                  <a:pt x="12752" y="16419"/>
                  <a:pt x="12289" y="16660"/>
                </a:cubicBezTo>
                <a:cubicBezTo>
                  <a:pt x="11825" y="16898"/>
                  <a:pt x="11329" y="17016"/>
                  <a:pt x="10805" y="17016"/>
                </a:cubicBezTo>
                <a:cubicBezTo>
                  <a:pt x="10275" y="17016"/>
                  <a:pt x="9777" y="16898"/>
                  <a:pt x="9313" y="16660"/>
                </a:cubicBezTo>
                <a:cubicBezTo>
                  <a:pt x="8848" y="16419"/>
                  <a:pt x="8444" y="16091"/>
                  <a:pt x="8101" y="15667"/>
                </a:cubicBezTo>
                <a:cubicBezTo>
                  <a:pt x="7755" y="15245"/>
                  <a:pt x="7484" y="14755"/>
                  <a:pt x="7285" y="14198"/>
                </a:cubicBezTo>
                <a:cubicBezTo>
                  <a:pt x="7084" y="13641"/>
                  <a:pt x="6985" y="13045"/>
                  <a:pt x="6985" y="12422"/>
                </a:cubicBezTo>
                <a:cubicBezTo>
                  <a:pt x="6985" y="11781"/>
                  <a:pt x="7084" y="11185"/>
                  <a:pt x="7285" y="10623"/>
                </a:cubicBezTo>
                <a:cubicBezTo>
                  <a:pt x="7484" y="10068"/>
                  <a:pt x="7755" y="9583"/>
                  <a:pt x="8101" y="9168"/>
                </a:cubicBezTo>
                <a:cubicBezTo>
                  <a:pt x="8444" y="8754"/>
                  <a:pt x="8848" y="8432"/>
                  <a:pt x="9313" y="8190"/>
                </a:cubicBezTo>
                <a:cubicBezTo>
                  <a:pt x="9777" y="7952"/>
                  <a:pt x="10275" y="7833"/>
                  <a:pt x="10805" y="7833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defRPr/>
            </a:pPr>
            <a:endParaRPr lang="es-ES" sz="2669">
              <a:cs typeface="Calibri" charset="0"/>
            </a:endParaRPr>
          </a:p>
        </p:txBody>
      </p:sp>
      <p:sp>
        <p:nvSpPr>
          <p:cNvPr id="31" name="TextBox 15"/>
          <p:cNvSpPr txBox="1"/>
          <p:nvPr/>
        </p:nvSpPr>
        <p:spPr>
          <a:xfrm>
            <a:off x="20990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16"/>
          <p:cNvSpPr txBox="1"/>
          <p:nvPr/>
        </p:nvSpPr>
        <p:spPr>
          <a:xfrm>
            <a:off x="2992771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5"/>
          <p:cNvSpPr txBox="1"/>
          <p:nvPr/>
        </p:nvSpPr>
        <p:spPr>
          <a:xfrm>
            <a:off x="8347444" y="5619801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4" name="TextBox 16"/>
          <p:cNvSpPr txBox="1"/>
          <p:nvPr/>
        </p:nvSpPr>
        <p:spPr>
          <a:xfrm>
            <a:off x="8347444" y="5299070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5"/>
          <p:cNvSpPr txBox="1"/>
          <p:nvPr/>
        </p:nvSpPr>
        <p:spPr>
          <a:xfrm>
            <a:off x="2099044" y="3133776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6" name="TextBox 16"/>
          <p:cNvSpPr txBox="1"/>
          <p:nvPr/>
        </p:nvSpPr>
        <p:spPr>
          <a:xfrm>
            <a:off x="2992771" y="2813045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0592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3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5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00"/>
                            </p:stCondLst>
                            <p:childTnLst>
                              <p:par>
                                <p:cTn id="4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1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9" grpId="0" animBg="1"/>
      <p:bldP spid="12301" grpId="0" animBg="1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/>
          <p:cNvSpPr/>
          <p:nvPr/>
        </p:nvSpPr>
        <p:spPr>
          <a:xfrm>
            <a:off x="1202324" y="3045370"/>
            <a:ext cx="2417641" cy="275441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454"/>
          <p:cNvSpPr/>
          <p:nvPr/>
        </p:nvSpPr>
        <p:spPr>
          <a:xfrm>
            <a:off x="3888332" y="3045370"/>
            <a:ext cx="2417643" cy="275441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456"/>
          <p:cNvSpPr/>
          <p:nvPr/>
        </p:nvSpPr>
        <p:spPr>
          <a:xfrm>
            <a:off x="6552781" y="3045370"/>
            <a:ext cx="2417643" cy="275441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458"/>
          <p:cNvSpPr/>
          <p:nvPr/>
        </p:nvSpPr>
        <p:spPr>
          <a:xfrm>
            <a:off x="9238790" y="3045370"/>
            <a:ext cx="2417643" cy="2754415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460"/>
          <p:cNvSpPr/>
          <p:nvPr/>
        </p:nvSpPr>
        <p:spPr>
          <a:xfrm>
            <a:off x="1521292" y="2160671"/>
            <a:ext cx="1779700" cy="1779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20088" tIns="20088" rIns="20088" bIns="2008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20"/>
          <p:cNvGrpSpPr/>
          <p:nvPr/>
        </p:nvGrpSpPr>
        <p:grpSpPr>
          <a:xfrm>
            <a:off x="1445124" y="2203094"/>
            <a:ext cx="499824" cy="499824"/>
            <a:chOff x="1369087" y="2088729"/>
            <a:chExt cx="474017" cy="474016"/>
          </a:xfrm>
        </p:grpSpPr>
        <p:sp>
          <p:nvSpPr>
            <p:cNvPr id="8" name="Shape 1463"/>
            <p:cNvSpPr/>
            <p:nvPr/>
          </p:nvSpPr>
          <p:spPr>
            <a:xfrm>
              <a:off x="1369087" y="2088729"/>
              <a:ext cx="474017" cy="474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26784" tIns="26784" rIns="26784" bIns="26784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1464"/>
            <p:cNvSpPr/>
            <p:nvPr/>
          </p:nvSpPr>
          <p:spPr>
            <a:xfrm>
              <a:off x="1477567" y="2232573"/>
              <a:ext cx="23165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0" name="Shape 1465"/>
          <p:cNvSpPr/>
          <p:nvPr/>
        </p:nvSpPr>
        <p:spPr>
          <a:xfrm>
            <a:off x="4207303" y="2160671"/>
            <a:ext cx="1779700" cy="1779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20088" tIns="20088" rIns="20088" bIns="2008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468"/>
          <p:cNvSpPr/>
          <p:nvPr/>
        </p:nvSpPr>
        <p:spPr>
          <a:xfrm>
            <a:off x="6890594" y="2160814"/>
            <a:ext cx="1776054" cy="1776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20088" tIns="20088" rIns="20088" bIns="2008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471"/>
          <p:cNvSpPr/>
          <p:nvPr/>
        </p:nvSpPr>
        <p:spPr>
          <a:xfrm>
            <a:off x="9581148" y="2162492"/>
            <a:ext cx="1776054" cy="1776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0088" tIns="20088" rIns="20088" bIns="20088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2"/>
          <p:cNvGrpSpPr/>
          <p:nvPr/>
        </p:nvGrpSpPr>
        <p:grpSpPr>
          <a:xfrm>
            <a:off x="4120772" y="2203092"/>
            <a:ext cx="499824" cy="499824"/>
            <a:chOff x="3906591" y="2088732"/>
            <a:chExt cx="474017" cy="474017"/>
          </a:xfrm>
        </p:grpSpPr>
        <p:sp>
          <p:nvSpPr>
            <p:cNvPr id="14" name="Shape 1474"/>
            <p:cNvSpPr/>
            <p:nvPr/>
          </p:nvSpPr>
          <p:spPr>
            <a:xfrm>
              <a:off x="3906591" y="2088732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6784" tIns="26784" rIns="26784" bIns="26784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" name="Group 1479"/>
            <p:cNvGrpSpPr/>
            <p:nvPr/>
          </p:nvGrpSpPr>
          <p:grpSpPr>
            <a:xfrm>
              <a:off x="4031314" y="2211790"/>
              <a:ext cx="199171" cy="186335"/>
              <a:chOff x="0" y="0"/>
              <a:chExt cx="398340" cy="372667"/>
            </a:xfrm>
          </p:grpSpPr>
          <p:sp>
            <p:nvSpPr>
              <p:cNvPr id="16" name="Shape 1477"/>
              <p:cNvSpPr/>
              <p:nvPr/>
            </p:nvSpPr>
            <p:spPr>
              <a:xfrm>
                <a:off x="0" y="0"/>
                <a:ext cx="346395" cy="2419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74" h="21420" extrusionOk="0">
                    <a:moveTo>
                      <a:pt x="21474" y="11049"/>
                    </a:moveTo>
                    <a:lnTo>
                      <a:pt x="18909" y="958"/>
                    </a:lnTo>
                    <a:cubicBezTo>
                      <a:pt x="18720" y="217"/>
                      <a:pt x="18164" y="-180"/>
                      <a:pt x="17669" y="79"/>
                    </a:cubicBezTo>
                    <a:lnTo>
                      <a:pt x="618" y="8962"/>
                    </a:lnTo>
                    <a:cubicBezTo>
                      <a:pt x="123" y="9221"/>
                      <a:pt x="-126" y="10036"/>
                      <a:pt x="64" y="10782"/>
                    </a:cubicBezTo>
                    <a:lnTo>
                      <a:pt x="2769" y="21420"/>
                    </a:lnTo>
                    <a:lnTo>
                      <a:pt x="2769" y="15715"/>
                    </a:lnTo>
                    <a:cubicBezTo>
                      <a:pt x="2769" y="13145"/>
                      <a:pt x="4209" y="11049"/>
                      <a:pt x="5979" y="11049"/>
                    </a:cubicBezTo>
                    <a:lnTo>
                      <a:pt x="10484" y="11049"/>
                    </a:lnTo>
                    <a:lnTo>
                      <a:pt x="15858" y="5663"/>
                    </a:lnTo>
                    <a:lnTo>
                      <a:pt x="18967" y="11049"/>
                    </a:lnTo>
                    <a:cubicBezTo>
                      <a:pt x="18967" y="11049"/>
                      <a:pt x="21474" y="11049"/>
                      <a:pt x="21474" y="1104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Shape 1478"/>
              <p:cNvSpPr/>
              <p:nvPr/>
            </p:nvSpPr>
            <p:spPr>
              <a:xfrm>
                <a:off x="74826" y="149651"/>
                <a:ext cx="323515" cy="2230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571" y="0"/>
                    </a:moveTo>
                    <a:lnTo>
                      <a:pt x="1028" y="0"/>
                    </a:lnTo>
                    <a:cubicBezTo>
                      <a:pt x="460" y="0"/>
                      <a:pt x="0" y="708"/>
                      <a:pt x="0" y="1571"/>
                    </a:cubicBezTo>
                    <a:lnTo>
                      <a:pt x="0" y="20029"/>
                    </a:lnTo>
                    <a:cubicBezTo>
                      <a:pt x="0" y="20897"/>
                      <a:pt x="460" y="21600"/>
                      <a:pt x="1028" y="21600"/>
                    </a:cubicBezTo>
                    <a:lnTo>
                      <a:pt x="20571" y="21600"/>
                    </a:lnTo>
                    <a:cubicBezTo>
                      <a:pt x="21140" y="21600"/>
                      <a:pt x="21600" y="20897"/>
                      <a:pt x="21600" y="20029"/>
                    </a:cubicBezTo>
                    <a:lnTo>
                      <a:pt x="21600" y="1571"/>
                    </a:lnTo>
                    <a:cubicBezTo>
                      <a:pt x="21600" y="708"/>
                      <a:pt x="21140" y="0"/>
                      <a:pt x="2057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</a:pPr>
                <a:endParaRPr sz="182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8" name="Group 40"/>
          <p:cNvGrpSpPr/>
          <p:nvPr/>
        </p:nvGrpSpPr>
        <p:grpSpPr>
          <a:xfrm>
            <a:off x="9486166" y="2203093"/>
            <a:ext cx="499824" cy="499824"/>
            <a:chOff x="8994965" y="2088733"/>
            <a:chExt cx="474017" cy="474017"/>
          </a:xfrm>
        </p:grpSpPr>
        <p:sp>
          <p:nvSpPr>
            <p:cNvPr id="19" name="Shape 1476"/>
            <p:cNvSpPr/>
            <p:nvPr/>
          </p:nvSpPr>
          <p:spPr>
            <a:xfrm>
              <a:off x="8994965" y="2088733"/>
              <a:ext cx="474017" cy="474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6784" tIns="26784" rIns="26784" bIns="26784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1481"/>
            <p:cNvSpPr/>
            <p:nvPr/>
          </p:nvSpPr>
          <p:spPr>
            <a:xfrm>
              <a:off x="9132223" y="2211790"/>
              <a:ext cx="194606" cy="1863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13" y="16137"/>
                  </a:moveTo>
                  <a:cubicBezTo>
                    <a:pt x="14080" y="15059"/>
                    <a:pt x="13176" y="14150"/>
                    <a:pt x="13176" y="12203"/>
                  </a:cubicBezTo>
                  <a:cubicBezTo>
                    <a:pt x="13176" y="11034"/>
                    <a:pt x="14040" y="11415"/>
                    <a:pt x="14419" y="9274"/>
                  </a:cubicBezTo>
                  <a:cubicBezTo>
                    <a:pt x="14577" y="8387"/>
                    <a:pt x="15341" y="9261"/>
                    <a:pt x="15487" y="7233"/>
                  </a:cubicBezTo>
                  <a:cubicBezTo>
                    <a:pt x="15487" y="6425"/>
                    <a:pt x="15071" y="6224"/>
                    <a:pt x="15071" y="6224"/>
                  </a:cubicBezTo>
                  <a:cubicBezTo>
                    <a:pt x="15071" y="6224"/>
                    <a:pt x="15283" y="5028"/>
                    <a:pt x="15366" y="4109"/>
                  </a:cubicBezTo>
                  <a:cubicBezTo>
                    <a:pt x="15468" y="2962"/>
                    <a:pt x="14731" y="0"/>
                    <a:pt x="10800" y="0"/>
                  </a:cubicBezTo>
                  <a:cubicBezTo>
                    <a:pt x="6869" y="0"/>
                    <a:pt x="6131" y="2962"/>
                    <a:pt x="6234" y="4109"/>
                  </a:cubicBezTo>
                  <a:cubicBezTo>
                    <a:pt x="6317" y="5028"/>
                    <a:pt x="6529" y="6224"/>
                    <a:pt x="6529" y="6224"/>
                  </a:cubicBezTo>
                  <a:cubicBezTo>
                    <a:pt x="6529" y="6224"/>
                    <a:pt x="6113" y="6425"/>
                    <a:pt x="6113" y="7233"/>
                  </a:cubicBezTo>
                  <a:cubicBezTo>
                    <a:pt x="6258" y="9261"/>
                    <a:pt x="7022" y="8387"/>
                    <a:pt x="7179" y="9274"/>
                  </a:cubicBezTo>
                  <a:cubicBezTo>
                    <a:pt x="7560" y="11415"/>
                    <a:pt x="8424" y="11034"/>
                    <a:pt x="8424" y="12203"/>
                  </a:cubicBezTo>
                  <a:cubicBezTo>
                    <a:pt x="8424" y="14150"/>
                    <a:pt x="7520" y="15059"/>
                    <a:pt x="4687" y="16137"/>
                  </a:cubicBezTo>
                  <a:cubicBezTo>
                    <a:pt x="1846" y="17219"/>
                    <a:pt x="0" y="18321"/>
                    <a:pt x="0" y="19073"/>
                  </a:cubicBezTo>
                  <a:cubicBezTo>
                    <a:pt x="0" y="19825"/>
                    <a:pt x="0" y="21600"/>
                    <a:pt x="0" y="21600"/>
                  </a:cubicBezTo>
                  <a:lnTo>
                    <a:pt x="10800" y="21600"/>
                  </a:lnTo>
                  <a:lnTo>
                    <a:pt x="21600" y="21600"/>
                  </a:lnTo>
                  <a:cubicBezTo>
                    <a:pt x="21600" y="21600"/>
                    <a:pt x="21600" y="19825"/>
                    <a:pt x="21600" y="19073"/>
                  </a:cubicBezTo>
                  <a:cubicBezTo>
                    <a:pt x="21600" y="18321"/>
                    <a:pt x="19754" y="17219"/>
                    <a:pt x="16913" y="1613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82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5"/>
          <p:cNvSpPr txBox="1">
            <a:spLocks/>
          </p:cNvSpPr>
          <p:nvPr/>
        </p:nvSpPr>
        <p:spPr>
          <a:xfrm>
            <a:off x="1687553" y="2844897"/>
            <a:ext cx="1379498" cy="411253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 Placeholder 6"/>
          <p:cNvSpPr txBox="1">
            <a:spLocks/>
          </p:cNvSpPr>
          <p:nvPr/>
        </p:nvSpPr>
        <p:spPr>
          <a:xfrm>
            <a:off x="1327629" y="4227101"/>
            <a:ext cx="2165857" cy="11959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5"/>
          <p:cNvSpPr txBox="1">
            <a:spLocks/>
          </p:cNvSpPr>
          <p:nvPr/>
        </p:nvSpPr>
        <p:spPr>
          <a:xfrm>
            <a:off x="4491370" y="2844897"/>
            <a:ext cx="1282998" cy="411253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4" name="Text Placeholder 5"/>
          <p:cNvSpPr txBox="1">
            <a:spLocks/>
          </p:cNvSpPr>
          <p:nvPr/>
        </p:nvSpPr>
        <p:spPr>
          <a:xfrm>
            <a:off x="9863391" y="2844897"/>
            <a:ext cx="1282998" cy="411253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5" name="Text Placeholder 6"/>
          <p:cNvSpPr txBox="1">
            <a:spLocks/>
          </p:cNvSpPr>
          <p:nvPr/>
        </p:nvSpPr>
        <p:spPr>
          <a:xfrm>
            <a:off x="4140118" y="4227101"/>
            <a:ext cx="1914071" cy="119593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6"/>
          <p:cNvSpPr txBox="1">
            <a:spLocks/>
          </p:cNvSpPr>
          <p:nvPr/>
        </p:nvSpPr>
        <p:spPr>
          <a:xfrm>
            <a:off x="6816339" y="4227101"/>
            <a:ext cx="1914071" cy="119593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6"/>
          <p:cNvSpPr txBox="1">
            <a:spLocks/>
          </p:cNvSpPr>
          <p:nvPr/>
        </p:nvSpPr>
        <p:spPr>
          <a:xfrm>
            <a:off x="9512139" y="4227101"/>
            <a:ext cx="1914071" cy="119593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"/>
          <p:cNvSpPr txBox="1">
            <a:spLocks/>
          </p:cNvSpPr>
          <p:nvPr/>
        </p:nvSpPr>
        <p:spPr>
          <a:xfrm>
            <a:off x="7167589" y="2844897"/>
            <a:ext cx="1282998" cy="411253"/>
          </a:xfrm>
          <a:prstGeom prst="rect">
            <a:avLst/>
          </a:prstGeom>
        </p:spPr>
        <p:txBody>
          <a:bodyPr vert="horz" lIns="0" tIns="0" rIns="0" bIns="0" rtlCol="0" anchor="ctr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Shape 1475"/>
          <p:cNvSpPr/>
          <p:nvPr/>
        </p:nvSpPr>
        <p:spPr>
          <a:xfrm>
            <a:off x="6803469" y="2203092"/>
            <a:ext cx="499824" cy="499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0088" tIns="20088" rIns="20088" bIns="20088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Shape 1480"/>
          <p:cNvSpPr/>
          <p:nvPr/>
        </p:nvSpPr>
        <p:spPr>
          <a:xfrm>
            <a:off x="6954796" y="2332852"/>
            <a:ext cx="196493" cy="1964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43" y="20435"/>
                </a:moveTo>
                <a:cubicBezTo>
                  <a:pt x="17964" y="20435"/>
                  <a:pt x="17252" y="19721"/>
                  <a:pt x="17252" y="18844"/>
                </a:cubicBezTo>
                <a:cubicBezTo>
                  <a:pt x="17252" y="17964"/>
                  <a:pt x="17964" y="17253"/>
                  <a:pt x="18843" y="17253"/>
                </a:cubicBezTo>
                <a:cubicBezTo>
                  <a:pt x="19721" y="17253"/>
                  <a:pt x="20434" y="17964"/>
                  <a:pt x="20434" y="18844"/>
                </a:cubicBezTo>
                <a:cubicBezTo>
                  <a:pt x="20434" y="19721"/>
                  <a:pt x="19721" y="20435"/>
                  <a:pt x="18843" y="20435"/>
                </a:cubicBezTo>
                <a:close/>
                <a:moveTo>
                  <a:pt x="12390" y="18844"/>
                </a:moveTo>
                <a:cubicBezTo>
                  <a:pt x="12390" y="19721"/>
                  <a:pt x="11679" y="20435"/>
                  <a:pt x="10801" y="20435"/>
                </a:cubicBezTo>
                <a:cubicBezTo>
                  <a:pt x="9922" y="20435"/>
                  <a:pt x="9210" y="19721"/>
                  <a:pt x="9210" y="18844"/>
                </a:cubicBezTo>
                <a:cubicBezTo>
                  <a:pt x="9210" y="17964"/>
                  <a:pt x="9922" y="17253"/>
                  <a:pt x="10801" y="17253"/>
                </a:cubicBezTo>
                <a:cubicBezTo>
                  <a:pt x="11679" y="17253"/>
                  <a:pt x="12390" y="17964"/>
                  <a:pt x="12390" y="18844"/>
                </a:cubicBezTo>
                <a:close/>
                <a:moveTo>
                  <a:pt x="9210" y="2756"/>
                </a:moveTo>
                <a:cubicBezTo>
                  <a:pt x="9210" y="1879"/>
                  <a:pt x="9922" y="1165"/>
                  <a:pt x="10801" y="1165"/>
                </a:cubicBezTo>
                <a:cubicBezTo>
                  <a:pt x="11679" y="1165"/>
                  <a:pt x="12390" y="1879"/>
                  <a:pt x="12390" y="2756"/>
                </a:cubicBezTo>
                <a:cubicBezTo>
                  <a:pt x="12390" y="3636"/>
                  <a:pt x="11679" y="4347"/>
                  <a:pt x="10801" y="4347"/>
                </a:cubicBezTo>
                <a:cubicBezTo>
                  <a:pt x="9922" y="4347"/>
                  <a:pt x="9210" y="3636"/>
                  <a:pt x="9210" y="2756"/>
                </a:cubicBezTo>
                <a:close/>
                <a:moveTo>
                  <a:pt x="4348" y="18844"/>
                </a:moveTo>
                <a:cubicBezTo>
                  <a:pt x="4348" y="19721"/>
                  <a:pt x="3636" y="20435"/>
                  <a:pt x="2757" y="20435"/>
                </a:cubicBezTo>
                <a:cubicBezTo>
                  <a:pt x="1879" y="20435"/>
                  <a:pt x="1168" y="19721"/>
                  <a:pt x="1168" y="18844"/>
                </a:cubicBezTo>
                <a:cubicBezTo>
                  <a:pt x="1168" y="17964"/>
                  <a:pt x="1879" y="17253"/>
                  <a:pt x="2757" y="17253"/>
                </a:cubicBezTo>
                <a:cubicBezTo>
                  <a:pt x="3636" y="17253"/>
                  <a:pt x="4348" y="17964"/>
                  <a:pt x="4348" y="18844"/>
                </a:cubicBezTo>
                <a:close/>
                <a:moveTo>
                  <a:pt x="19934" y="16312"/>
                </a:moveTo>
                <a:lnTo>
                  <a:pt x="19934" y="13672"/>
                </a:lnTo>
                <a:cubicBezTo>
                  <a:pt x="19934" y="12078"/>
                  <a:pt x="18879" y="9707"/>
                  <a:pt x="15971" y="9707"/>
                </a:cubicBezTo>
                <a:lnTo>
                  <a:pt x="13673" y="9707"/>
                </a:lnTo>
                <a:cubicBezTo>
                  <a:pt x="12050" y="9707"/>
                  <a:pt x="11899" y="8913"/>
                  <a:pt x="11892" y="8503"/>
                </a:cubicBezTo>
                <a:lnTo>
                  <a:pt x="11892" y="5288"/>
                </a:lnTo>
                <a:cubicBezTo>
                  <a:pt x="12872" y="4867"/>
                  <a:pt x="13558" y="3893"/>
                  <a:pt x="13558" y="2756"/>
                </a:cubicBezTo>
                <a:cubicBezTo>
                  <a:pt x="13558" y="1234"/>
                  <a:pt x="12323" y="0"/>
                  <a:pt x="10801" y="0"/>
                </a:cubicBezTo>
                <a:cubicBezTo>
                  <a:pt x="9277" y="0"/>
                  <a:pt x="8043" y="1234"/>
                  <a:pt x="8043" y="2756"/>
                </a:cubicBezTo>
                <a:cubicBezTo>
                  <a:pt x="8043" y="3893"/>
                  <a:pt x="8730" y="4867"/>
                  <a:pt x="9709" y="5288"/>
                </a:cubicBezTo>
                <a:lnTo>
                  <a:pt x="9709" y="8503"/>
                </a:lnTo>
                <a:cubicBezTo>
                  <a:pt x="9709" y="8799"/>
                  <a:pt x="9623" y="9707"/>
                  <a:pt x="7927" y="9707"/>
                </a:cubicBezTo>
                <a:lnTo>
                  <a:pt x="5631" y="9707"/>
                </a:lnTo>
                <a:cubicBezTo>
                  <a:pt x="2723" y="9707"/>
                  <a:pt x="1666" y="12078"/>
                  <a:pt x="1666" y="13672"/>
                </a:cubicBezTo>
                <a:lnTo>
                  <a:pt x="1666" y="16312"/>
                </a:lnTo>
                <a:cubicBezTo>
                  <a:pt x="686" y="16733"/>
                  <a:pt x="0" y="17707"/>
                  <a:pt x="0" y="18844"/>
                </a:cubicBezTo>
                <a:cubicBezTo>
                  <a:pt x="0" y="20366"/>
                  <a:pt x="1235" y="21600"/>
                  <a:pt x="2757" y="21600"/>
                </a:cubicBezTo>
                <a:cubicBezTo>
                  <a:pt x="4280" y="21600"/>
                  <a:pt x="5516" y="20366"/>
                  <a:pt x="5516" y="18844"/>
                </a:cubicBezTo>
                <a:cubicBezTo>
                  <a:pt x="5516" y="17707"/>
                  <a:pt x="4828" y="16733"/>
                  <a:pt x="3849" y="16312"/>
                </a:cubicBezTo>
                <a:lnTo>
                  <a:pt x="3849" y="13672"/>
                </a:lnTo>
                <a:cubicBezTo>
                  <a:pt x="3849" y="13376"/>
                  <a:pt x="3935" y="11890"/>
                  <a:pt x="5631" y="11890"/>
                </a:cubicBezTo>
                <a:lnTo>
                  <a:pt x="7927" y="11890"/>
                </a:lnTo>
                <a:cubicBezTo>
                  <a:pt x="8626" y="11890"/>
                  <a:pt x="9214" y="11785"/>
                  <a:pt x="9709" y="11608"/>
                </a:cubicBezTo>
                <a:lnTo>
                  <a:pt x="9709" y="16312"/>
                </a:lnTo>
                <a:cubicBezTo>
                  <a:pt x="8730" y="16733"/>
                  <a:pt x="8043" y="17707"/>
                  <a:pt x="8043" y="18844"/>
                </a:cubicBezTo>
                <a:cubicBezTo>
                  <a:pt x="8043" y="20366"/>
                  <a:pt x="9277" y="21600"/>
                  <a:pt x="10801" y="21600"/>
                </a:cubicBezTo>
                <a:cubicBezTo>
                  <a:pt x="12323" y="21600"/>
                  <a:pt x="13558" y="20366"/>
                  <a:pt x="13558" y="18844"/>
                </a:cubicBezTo>
                <a:cubicBezTo>
                  <a:pt x="13558" y="17707"/>
                  <a:pt x="12872" y="16733"/>
                  <a:pt x="11892" y="16312"/>
                </a:cubicBezTo>
                <a:lnTo>
                  <a:pt x="11892" y="11608"/>
                </a:lnTo>
                <a:cubicBezTo>
                  <a:pt x="12388" y="11785"/>
                  <a:pt x="12975" y="11890"/>
                  <a:pt x="13673" y="11890"/>
                </a:cubicBezTo>
                <a:lnTo>
                  <a:pt x="15971" y="11890"/>
                </a:lnTo>
                <a:cubicBezTo>
                  <a:pt x="17592" y="11890"/>
                  <a:pt x="17743" y="13263"/>
                  <a:pt x="17751" y="13672"/>
                </a:cubicBezTo>
                <a:lnTo>
                  <a:pt x="17751" y="16312"/>
                </a:lnTo>
                <a:cubicBezTo>
                  <a:pt x="16772" y="16733"/>
                  <a:pt x="16086" y="17707"/>
                  <a:pt x="16086" y="18844"/>
                </a:cubicBezTo>
                <a:cubicBezTo>
                  <a:pt x="16086" y="20366"/>
                  <a:pt x="17320" y="21600"/>
                  <a:pt x="18843" y="21600"/>
                </a:cubicBezTo>
                <a:cubicBezTo>
                  <a:pt x="20366" y="21600"/>
                  <a:pt x="21600" y="20366"/>
                  <a:pt x="21600" y="18844"/>
                </a:cubicBezTo>
                <a:cubicBezTo>
                  <a:pt x="21600" y="17707"/>
                  <a:pt x="20914" y="16733"/>
                  <a:pt x="19934" y="16312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828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4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8083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500"/>
                            </p:stCondLst>
                            <p:childTnLst>
                              <p:par>
                                <p:cTn id="9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  <p:bldP spid="21" grpId="0" build="p"/>
      <p:bldP spid="22" grpId="0" build="p"/>
      <p:bldP spid="23" grpId="0"/>
      <p:bldP spid="24" grpId="0"/>
      <p:bldP spid="25" grpId="0"/>
      <p:bldP spid="26" grpId="0"/>
      <p:bldP spid="27" grpId="0"/>
      <p:bldP spid="29" grpId="0"/>
      <p:bldP spid="30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4888980" y="4034933"/>
            <a:ext cx="3080792" cy="1885855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4888980" y="3580356"/>
            <a:ext cx="3080792" cy="1885855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4888980" y="3130487"/>
            <a:ext cx="3080792" cy="1885855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4888980" y="2598184"/>
            <a:ext cx="3080792" cy="1885855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607350" y="3367310"/>
            <a:ext cx="1770653" cy="7385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607350" y="4502306"/>
            <a:ext cx="1770653" cy="7385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648511" y="3318703"/>
            <a:ext cx="797132" cy="77039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648511" y="4453698"/>
            <a:ext cx="797132" cy="77039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33437" y="3367310"/>
            <a:ext cx="1770653" cy="7385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33437" y="4502306"/>
            <a:ext cx="1770653" cy="73857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438190" y="3318703"/>
            <a:ext cx="797132" cy="77039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438190" y="4453698"/>
            <a:ext cx="797132" cy="77039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8773382" y="3433658"/>
            <a:ext cx="547387" cy="543640"/>
            <a:chOff x="1979613" y="3067051"/>
            <a:chExt cx="231775" cy="230188"/>
          </a:xfrm>
          <a:solidFill>
            <a:schemeClr val="bg1"/>
          </a:solidFill>
        </p:grpSpPr>
        <p:sp>
          <p:nvSpPr>
            <p:cNvPr id="20" name="Freeform 38"/>
            <p:cNvSpPr>
              <a:spLocks noEditPoints="1"/>
            </p:cNvSpPr>
            <p:nvPr/>
          </p:nvSpPr>
          <p:spPr bwMode="auto">
            <a:xfrm>
              <a:off x="1979613" y="3067051"/>
              <a:ext cx="231775" cy="230188"/>
            </a:xfrm>
            <a:custGeom>
              <a:avLst/>
              <a:gdLst>
                <a:gd name="T0" fmla="*/ 61 w 122"/>
                <a:gd name="T1" fmla="*/ 0 h 122"/>
                <a:gd name="T2" fmla="*/ 0 w 122"/>
                <a:gd name="T3" fmla="*/ 61 h 122"/>
                <a:gd name="T4" fmla="*/ 61 w 122"/>
                <a:gd name="T5" fmla="*/ 122 h 122"/>
                <a:gd name="T6" fmla="*/ 122 w 122"/>
                <a:gd name="T7" fmla="*/ 61 h 122"/>
                <a:gd name="T8" fmla="*/ 61 w 122"/>
                <a:gd name="T9" fmla="*/ 0 h 122"/>
                <a:gd name="T10" fmla="*/ 64 w 122"/>
                <a:gd name="T11" fmla="*/ 109 h 122"/>
                <a:gd name="T12" fmla="*/ 64 w 122"/>
                <a:gd name="T13" fmla="*/ 102 h 122"/>
                <a:gd name="T14" fmla="*/ 57 w 122"/>
                <a:gd name="T15" fmla="*/ 102 h 122"/>
                <a:gd name="T16" fmla="*/ 57 w 122"/>
                <a:gd name="T17" fmla="*/ 109 h 122"/>
                <a:gd name="T18" fmla="*/ 29 w 122"/>
                <a:gd name="T19" fmla="*/ 97 h 122"/>
                <a:gd name="T20" fmla="*/ 28 w 122"/>
                <a:gd name="T21" fmla="*/ 97 h 122"/>
                <a:gd name="T22" fmla="*/ 27 w 122"/>
                <a:gd name="T23" fmla="*/ 95 h 122"/>
                <a:gd name="T24" fmla="*/ 25 w 122"/>
                <a:gd name="T25" fmla="*/ 93 h 122"/>
                <a:gd name="T26" fmla="*/ 24 w 122"/>
                <a:gd name="T27" fmla="*/ 93 h 122"/>
                <a:gd name="T28" fmla="*/ 13 w 122"/>
                <a:gd name="T29" fmla="*/ 65 h 122"/>
                <a:gd name="T30" fmla="*/ 20 w 122"/>
                <a:gd name="T31" fmla="*/ 65 h 122"/>
                <a:gd name="T32" fmla="*/ 20 w 122"/>
                <a:gd name="T33" fmla="*/ 58 h 122"/>
                <a:gd name="T34" fmla="*/ 13 w 122"/>
                <a:gd name="T35" fmla="*/ 58 h 122"/>
                <a:gd name="T36" fmla="*/ 57 w 122"/>
                <a:gd name="T37" fmla="*/ 13 h 122"/>
                <a:gd name="T38" fmla="*/ 57 w 122"/>
                <a:gd name="T39" fmla="*/ 20 h 122"/>
                <a:gd name="T40" fmla="*/ 64 w 122"/>
                <a:gd name="T41" fmla="*/ 20 h 122"/>
                <a:gd name="T42" fmla="*/ 64 w 122"/>
                <a:gd name="T43" fmla="*/ 13 h 122"/>
                <a:gd name="T44" fmla="*/ 83 w 122"/>
                <a:gd name="T45" fmla="*/ 18 h 122"/>
                <a:gd name="T46" fmla="*/ 83 w 122"/>
                <a:gd name="T47" fmla="*/ 19 h 122"/>
                <a:gd name="T48" fmla="*/ 86 w 122"/>
                <a:gd name="T49" fmla="*/ 21 h 122"/>
                <a:gd name="T50" fmla="*/ 87 w 122"/>
                <a:gd name="T51" fmla="*/ 21 h 122"/>
                <a:gd name="T52" fmla="*/ 90 w 122"/>
                <a:gd name="T53" fmla="*/ 23 h 122"/>
                <a:gd name="T54" fmla="*/ 91 w 122"/>
                <a:gd name="T55" fmla="*/ 24 h 122"/>
                <a:gd name="T56" fmla="*/ 93 w 122"/>
                <a:gd name="T57" fmla="*/ 26 h 122"/>
                <a:gd name="T58" fmla="*/ 94 w 122"/>
                <a:gd name="T59" fmla="*/ 27 h 122"/>
                <a:gd name="T60" fmla="*/ 96 w 122"/>
                <a:gd name="T61" fmla="*/ 29 h 122"/>
                <a:gd name="T62" fmla="*/ 98 w 122"/>
                <a:gd name="T63" fmla="*/ 31 h 122"/>
                <a:gd name="T64" fmla="*/ 99 w 122"/>
                <a:gd name="T65" fmla="*/ 32 h 122"/>
                <a:gd name="T66" fmla="*/ 101 w 122"/>
                <a:gd name="T67" fmla="*/ 35 h 122"/>
                <a:gd name="T68" fmla="*/ 101 w 122"/>
                <a:gd name="T69" fmla="*/ 36 h 122"/>
                <a:gd name="T70" fmla="*/ 103 w 122"/>
                <a:gd name="T71" fmla="*/ 39 h 122"/>
                <a:gd name="T72" fmla="*/ 103 w 122"/>
                <a:gd name="T73" fmla="*/ 39 h 122"/>
                <a:gd name="T74" fmla="*/ 108 w 122"/>
                <a:gd name="T75" fmla="*/ 58 h 122"/>
                <a:gd name="T76" fmla="*/ 102 w 122"/>
                <a:gd name="T77" fmla="*/ 58 h 122"/>
                <a:gd name="T78" fmla="*/ 102 w 122"/>
                <a:gd name="T79" fmla="*/ 65 h 122"/>
                <a:gd name="T80" fmla="*/ 108 w 122"/>
                <a:gd name="T81" fmla="*/ 65 h 122"/>
                <a:gd name="T82" fmla="*/ 64 w 122"/>
                <a:gd name="T83" fmla="*/ 10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22">
                  <a:moveTo>
                    <a:pt x="61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2"/>
                    <a:pt x="61" y="122"/>
                  </a:cubicBezTo>
                  <a:cubicBezTo>
                    <a:pt x="94" y="122"/>
                    <a:pt x="122" y="95"/>
                    <a:pt x="122" y="61"/>
                  </a:cubicBezTo>
                  <a:cubicBezTo>
                    <a:pt x="122" y="27"/>
                    <a:pt x="94" y="0"/>
                    <a:pt x="61" y="0"/>
                  </a:cubicBezTo>
                  <a:close/>
                  <a:moveTo>
                    <a:pt x="64" y="109"/>
                  </a:moveTo>
                  <a:cubicBezTo>
                    <a:pt x="64" y="102"/>
                    <a:pt x="64" y="102"/>
                    <a:pt x="64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46" y="108"/>
                    <a:pt x="37" y="104"/>
                    <a:pt x="29" y="97"/>
                  </a:cubicBezTo>
                  <a:cubicBezTo>
                    <a:pt x="29" y="97"/>
                    <a:pt x="29" y="97"/>
                    <a:pt x="28" y="97"/>
                  </a:cubicBezTo>
                  <a:cubicBezTo>
                    <a:pt x="28" y="96"/>
                    <a:pt x="27" y="96"/>
                    <a:pt x="27" y="95"/>
                  </a:cubicBezTo>
                  <a:cubicBezTo>
                    <a:pt x="26" y="95"/>
                    <a:pt x="25" y="94"/>
                    <a:pt x="25" y="93"/>
                  </a:cubicBezTo>
                  <a:cubicBezTo>
                    <a:pt x="25" y="93"/>
                    <a:pt x="25" y="93"/>
                    <a:pt x="24" y="93"/>
                  </a:cubicBezTo>
                  <a:cubicBezTo>
                    <a:pt x="18" y="85"/>
                    <a:pt x="13" y="75"/>
                    <a:pt x="13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5" y="34"/>
                    <a:pt x="33" y="15"/>
                    <a:pt x="57" y="1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1" y="14"/>
                    <a:pt x="77" y="16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19"/>
                    <a:pt x="85" y="20"/>
                    <a:pt x="86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8" y="22"/>
                    <a:pt x="89" y="22"/>
                    <a:pt x="90" y="23"/>
                  </a:cubicBezTo>
                  <a:cubicBezTo>
                    <a:pt x="90" y="23"/>
                    <a:pt x="91" y="24"/>
                    <a:pt x="91" y="24"/>
                  </a:cubicBezTo>
                  <a:cubicBezTo>
                    <a:pt x="92" y="25"/>
                    <a:pt x="92" y="25"/>
                    <a:pt x="93" y="26"/>
                  </a:cubicBezTo>
                  <a:cubicBezTo>
                    <a:pt x="94" y="26"/>
                    <a:pt x="94" y="27"/>
                    <a:pt x="94" y="27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97" y="29"/>
                    <a:pt x="97" y="30"/>
                    <a:pt x="98" y="31"/>
                  </a:cubicBezTo>
                  <a:cubicBezTo>
                    <a:pt x="98" y="31"/>
                    <a:pt x="98" y="32"/>
                    <a:pt x="99" y="32"/>
                  </a:cubicBezTo>
                  <a:cubicBezTo>
                    <a:pt x="99" y="33"/>
                    <a:pt x="100" y="34"/>
                    <a:pt x="101" y="35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2" y="37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6" y="45"/>
                    <a:pt x="108" y="51"/>
                    <a:pt x="108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65"/>
                    <a:pt x="102" y="65"/>
                    <a:pt x="102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7" y="88"/>
                    <a:pt x="88" y="107"/>
                    <a:pt x="64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9"/>
            <p:cNvSpPr>
              <a:spLocks noEditPoints="1"/>
            </p:cNvSpPr>
            <p:nvPr/>
          </p:nvSpPr>
          <p:spPr bwMode="auto">
            <a:xfrm>
              <a:off x="2063750" y="3125788"/>
              <a:ext cx="69850" cy="98425"/>
            </a:xfrm>
            <a:custGeom>
              <a:avLst/>
              <a:gdLst>
                <a:gd name="T0" fmla="*/ 9 w 36"/>
                <a:gd name="T1" fmla="*/ 29 h 52"/>
                <a:gd name="T2" fmla="*/ 9 w 36"/>
                <a:gd name="T3" fmla="*/ 29 h 52"/>
                <a:gd name="T4" fmla="*/ 0 w 36"/>
                <a:gd name="T5" fmla="*/ 52 h 52"/>
                <a:gd name="T6" fmla="*/ 20 w 36"/>
                <a:gd name="T7" fmla="*/ 36 h 52"/>
                <a:gd name="T8" fmla="*/ 20 w 36"/>
                <a:gd name="T9" fmla="*/ 36 h 52"/>
                <a:gd name="T10" fmla="*/ 22 w 36"/>
                <a:gd name="T11" fmla="*/ 32 h 52"/>
                <a:gd name="T12" fmla="*/ 36 w 36"/>
                <a:gd name="T13" fmla="*/ 0 h 52"/>
                <a:gd name="T14" fmla="*/ 11 w 36"/>
                <a:gd name="T15" fmla="*/ 25 h 52"/>
                <a:gd name="T16" fmla="*/ 9 w 36"/>
                <a:gd name="T17" fmla="*/ 29 h 52"/>
                <a:gd name="T18" fmla="*/ 16 w 36"/>
                <a:gd name="T19" fmla="*/ 27 h 52"/>
                <a:gd name="T20" fmla="*/ 19 w 36"/>
                <a:gd name="T21" fmla="*/ 30 h 52"/>
                <a:gd name="T22" fmla="*/ 16 w 36"/>
                <a:gd name="T23" fmla="*/ 33 h 52"/>
                <a:gd name="T24" fmla="*/ 13 w 36"/>
                <a:gd name="T25" fmla="*/ 30 h 52"/>
                <a:gd name="T26" fmla="*/ 16 w 36"/>
                <a:gd name="T27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52">
                  <a:moveTo>
                    <a:pt x="9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2" y="35"/>
                    <a:pt x="22" y="33"/>
                    <a:pt x="22" y="3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9" y="27"/>
                    <a:pt x="9" y="29"/>
                  </a:cubicBezTo>
                  <a:close/>
                  <a:moveTo>
                    <a:pt x="16" y="27"/>
                  </a:moveTo>
                  <a:cubicBezTo>
                    <a:pt x="17" y="27"/>
                    <a:pt x="19" y="28"/>
                    <a:pt x="19" y="30"/>
                  </a:cubicBezTo>
                  <a:cubicBezTo>
                    <a:pt x="19" y="32"/>
                    <a:pt x="17" y="33"/>
                    <a:pt x="16" y="33"/>
                  </a:cubicBezTo>
                  <a:cubicBezTo>
                    <a:pt x="14" y="33"/>
                    <a:pt x="13" y="32"/>
                    <a:pt x="13" y="30"/>
                  </a:cubicBezTo>
                  <a:cubicBezTo>
                    <a:pt x="13" y="28"/>
                    <a:pt x="14" y="27"/>
                    <a:pt x="1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Oval 40"/>
            <p:cNvSpPr>
              <a:spLocks noChangeArrowheads="1"/>
            </p:cNvSpPr>
            <p:nvPr/>
          </p:nvSpPr>
          <p:spPr bwMode="auto">
            <a:xfrm>
              <a:off x="2090738" y="3179763"/>
              <a:ext cx="6350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810217" y="4651661"/>
            <a:ext cx="451220" cy="434631"/>
            <a:chOff x="4616450" y="1549401"/>
            <a:chExt cx="215900" cy="207963"/>
          </a:xfrm>
          <a:solidFill>
            <a:schemeClr val="bg1"/>
          </a:solidFill>
        </p:grpSpPr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616450" y="1549401"/>
              <a:ext cx="215900" cy="207963"/>
            </a:xfrm>
            <a:custGeom>
              <a:avLst/>
              <a:gdLst>
                <a:gd name="T0" fmla="*/ 124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39 w 133"/>
                <a:gd name="T13" fmla="*/ 118 h 127"/>
                <a:gd name="T14" fmla="*/ 39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3 w 133"/>
                <a:gd name="T21" fmla="*/ 127 h 127"/>
                <a:gd name="T22" fmla="*/ 93 w 133"/>
                <a:gd name="T23" fmla="*/ 118 h 127"/>
                <a:gd name="T24" fmla="*/ 80 w 133"/>
                <a:gd name="T25" fmla="*/ 100 h 127"/>
                <a:gd name="T26" fmla="*/ 124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4 w 133"/>
                <a:gd name="T33" fmla="*/ 0 h 127"/>
                <a:gd name="T34" fmla="*/ 59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59 w 133"/>
                <a:gd name="T43" fmla="*/ 89 h 127"/>
                <a:gd name="T44" fmla="*/ 123 w 133"/>
                <a:gd name="T45" fmla="*/ 79 h 127"/>
                <a:gd name="T46" fmla="*/ 9 w 133"/>
                <a:gd name="T47" fmla="*/ 79 h 127"/>
                <a:gd name="T48" fmla="*/ 9 w 133"/>
                <a:gd name="T49" fmla="*/ 10 h 127"/>
                <a:gd name="T50" fmla="*/ 123 w 133"/>
                <a:gd name="T51" fmla="*/ 10 h 127"/>
                <a:gd name="T52" fmla="*/ 123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39" y="11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77" y="118"/>
                    <a:pt x="80" y="100"/>
                    <a:pt x="80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4" y="0"/>
                  </a:cubicBezTo>
                  <a:close/>
                  <a:moveTo>
                    <a:pt x="59" y="89"/>
                  </a:moveTo>
                  <a:cubicBezTo>
                    <a:pt x="59" y="85"/>
                    <a:pt x="63" y="82"/>
                    <a:pt x="67" y="82"/>
                  </a:cubicBezTo>
                  <a:cubicBezTo>
                    <a:pt x="71" y="82"/>
                    <a:pt x="75" y="85"/>
                    <a:pt x="75" y="89"/>
                  </a:cubicBezTo>
                  <a:cubicBezTo>
                    <a:pt x="75" y="93"/>
                    <a:pt x="71" y="97"/>
                    <a:pt x="67" y="97"/>
                  </a:cubicBezTo>
                  <a:cubicBezTo>
                    <a:pt x="63" y="97"/>
                    <a:pt x="59" y="93"/>
                    <a:pt x="59" y="89"/>
                  </a:cubicBezTo>
                  <a:close/>
                  <a:moveTo>
                    <a:pt x="123" y="79"/>
                  </a:moveTo>
                  <a:cubicBezTo>
                    <a:pt x="9" y="79"/>
                    <a:pt x="9" y="79"/>
                    <a:pt x="9" y="7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3" y="10"/>
                    <a:pt x="123" y="10"/>
                    <a:pt x="123" y="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4718050" y="1685926"/>
              <a:ext cx="15875" cy="174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Freeform 59"/>
          <p:cNvSpPr>
            <a:spLocks noEditPoints="1"/>
          </p:cNvSpPr>
          <p:nvPr/>
        </p:nvSpPr>
        <p:spPr bwMode="auto">
          <a:xfrm>
            <a:off x="3629965" y="4560253"/>
            <a:ext cx="392251" cy="526039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5 h 145"/>
              <a:gd name="T6" fmla="*/ 13 w 108"/>
              <a:gd name="T7" fmla="*/ 124 h 145"/>
              <a:gd name="T8" fmla="*/ 96 w 108"/>
              <a:gd name="T9" fmla="*/ 124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3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9 w 108"/>
              <a:gd name="T35" fmla="*/ 12 h 145"/>
              <a:gd name="T36" fmla="*/ 60 w 108"/>
              <a:gd name="T37" fmla="*/ 12 h 145"/>
              <a:gd name="T38" fmla="*/ 68 w 108"/>
              <a:gd name="T39" fmla="*/ 36 h 145"/>
              <a:gd name="T40" fmla="*/ 41 w 108"/>
              <a:gd name="T41" fmla="*/ 36 h 145"/>
              <a:gd name="T42" fmla="*/ 49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5"/>
                  <a:pt x="0" y="135"/>
                  <a:pt x="0" y="135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3" y="116"/>
                  <a:pt x="93" y="116"/>
                  <a:pt x="93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9" y="12"/>
                </a:moveTo>
                <a:cubicBezTo>
                  <a:pt x="49" y="12"/>
                  <a:pt x="54" y="0"/>
                  <a:pt x="60" y="12"/>
                </a:cubicBezTo>
                <a:cubicBezTo>
                  <a:pt x="68" y="36"/>
                  <a:pt x="68" y="36"/>
                  <a:pt x="68" y="36"/>
                </a:cubicBezTo>
                <a:cubicBezTo>
                  <a:pt x="41" y="36"/>
                  <a:pt x="41" y="36"/>
                  <a:pt x="41" y="36"/>
                </a:cubicBezTo>
                <a:lnTo>
                  <a:pt x="49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651298" y="3490640"/>
            <a:ext cx="370919" cy="429678"/>
            <a:chOff x="3581400" y="3905251"/>
            <a:chExt cx="160338" cy="185738"/>
          </a:xfrm>
          <a:solidFill>
            <a:schemeClr val="bg1"/>
          </a:solidFill>
        </p:grpSpPr>
        <p:sp>
          <p:nvSpPr>
            <p:cNvPr id="28" name="Rectangle 33"/>
            <p:cNvSpPr>
              <a:spLocks noChangeArrowheads="1"/>
            </p:cNvSpPr>
            <p:nvPr/>
          </p:nvSpPr>
          <p:spPr bwMode="auto">
            <a:xfrm>
              <a:off x="3670300" y="3941763"/>
              <a:ext cx="28575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34"/>
            <p:cNvSpPr>
              <a:spLocks noChangeArrowheads="1"/>
            </p:cNvSpPr>
            <p:nvPr/>
          </p:nvSpPr>
          <p:spPr bwMode="auto">
            <a:xfrm>
              <a:off x="3627438" y="3971926"/>
              <a:ext cx="26988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35"/>
            <p:cNvSpPr>
              <a:spLocks noChangeArrowheads="1"/>
            </p:cNvSpPr>
            <p:nvPr/>
          </p:nvSpPr>
          <p:spPr bwMode="auto">
            <a:xfrm>
              <a:off x="3581400" y="3994151"/>
              <a:ext cx="269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6"/>
            <p:cNvSpPr>
              <a:spLocks noChangeArrowheads="1"/>
            </p:cNvSpPr>
            <p:nvPr/>
          </p:nvSpPr>
          <p:spPr bwMode="auto">
            <a:xfrm>
              <a:off x="3714750" y="3905251"/>
              <a:ext cx="26988" cy="185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4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707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9" grpId="0" animBg="1"/>
      <p:bldP spid="8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组合 19"/>
          <p:cNvGrpSpPr>
            <a:grpSpLocks/>
          </p:cNvGrpSpPr>
          <p:nvPr/>
        </p:nvGrpSpPr>
        <p:grpSpPr bwMode="auto">
          <a:xfrm>
            <a:off x="8652442" y="3963277"/>
            <a:ext cx="3121070" cy="1323487"/>
            <a:chOff x="1160463" y="2509323"/>
            <a:chExt cx="5937970" cy="941157"/>
          </a:xfrm>
        </p:grpSpPr>
        <p:sp>
          <p:nvSpPr>
            <p:cNvPr id="60" name="Text Box 11"/>
            <p:cNvSpPr txBox="1">
              <a:spLocks noChangeArrowheads="1"/>
            </p:cNvSpPr>
            <p:nvPr/>
          </p:nvSpPr>
          <p:spPr bwMode="auto">
            <a:xfrm>
              <a:off x="1160463" y="2509323"/>
              <a:ext cx="3195775" cy="27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矩形 18"/>
            <p:cNvSpPr>
              <a:spLocks noChangeArrowheads="1"/>
            </p:cNvSpPr>
            <p:nvPr/>
          </p:nvSpPr>
          <p:spPr bwMode="auto">
            <a:xfrm>
              <a:off x="1160463" y="2859542"/>
              <a:ext cx="5937970" cy="590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Freeform 14"/>
          <p:cNvSpPr>
            <a:spLocks/>
          </p:cNvSpPr>
          <p:nvPr/>
        </p:nvSpPr>
        <p:spPr bwMode="auto">
          <a:xfrm>
            <a:off x="6432904" y="3499926"/>
            <a:ext cx="2175490" cy="2719363"/>
          </a:xfrm>
          <a:custGeom>
            <a:avLst/>
            <a:gdLst>
              <a:gd name="T0" fmla="*/ 716 w 716"/>
              <a:gd name="T1" fmla="*/ 895 h 895"/>
              <a:gd name="T2" fmla="*/ 0 w 716"/>
              <a:gd name="T3" fmla="*/ 895 h 895"/>
              <a:gd name="T4" fmla="*/ 357 w 716"/>
              <a:gd name="T5" fmla="*/ 0 h 895"/>
              <a:gd name="T6" fmla="*/ 716 w 716"/>
              <a:gd name="T7" fmla="*/ 895 h 895"/>
              <a:gd name="T8" fmla="*/ 716 w 716"/>
              <a:gd name="T9" fmla="*/ 895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6" h="895">
                <a:moveTo>
                  <a:pt x="716" y="895"/>
                </a:moveTo>
                <a:lnTo>
                  <a:pt x="0" y="895"/>
                </a:lnTo>
                <a:lnTo>
                  <a:pt x="357" y="0"/>
                </a:lnTo>
                <a:lnTo>
                  <a:pt x="716" y="895"/>
                </a:lnTo>
                <a:lnTo>
                  <a:pt x="716" y="895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6432904" y="3499926"/>
            <a:ext cx="1084709" cy="2719363"/>
          </a:xfrm>
          <a:custGeom>
            <a:avLst/>
            <a:gdLst>
              <a:gd name="T0" fmla="*/ 357 w 357"/>
              <a:gd name="T1" fmla="*/ 895 h 895"/>
              <a:gd name="T2" fmla="*/ 0 w 357"/>
              <a:gd name="T3" fmla="*/ 895 h 895"/>
              <a:gd name="T4" fmla="*/ 357 w 357"/>
              <a:gd name="T5" fmla="*/ 0 h 895"/>
              <a:gd name="T6" fmla="*/ 357 w 357"/>
              <a:gd name="T7" fmla="*/ 895 h 895"/>
              <a:gd name="T8" fmla="*/ 357 w 357"/>
              <a:gd name="T9" fmla="*/ 895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7" h="895">
                <a:moveTo>
                  <a:pt x="357" y="895"/>
                </a:moveTo>
                <a:lnTo>
                  <a:pt x="0" y="895"/>
                </a:lnTo>
                <a:lnTo>
                  <a:pt x="357" y="0"/>
                </a:lnTo>
                <a:lnTo>
                  <a:pt x="357" y="895"/>
                </a:lnTo>
                <a:lnTo>
                  <a:pt x="357" y="895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6"/>
          <p:cNvSpPr>
            <a:spLocks/>
          </p:cNvSpPr>
          <p:nvPr/>
        </p:nvSpPr>
        <p:spPr bwMode="auto">
          <a:xfrm>
            <a:off x="6432904" y="5271311"/>
            <a:ext cx="2175490" cy="947980"/>
          </a:xfrm>
          <a:custGeom>
            <a:avLst/>
            <a:gdLst>
              <a:gd name="T0" fmla="*/ 716 w 716"/>
              <a:gd name="T1" fmla="*/ 312 h 312"/>
              <a:gd name="T2" fmla="*/ 0 w 716"/>
              <a:gd name="T3" fmla="*/ 312 h 312"/>
              <a:gd name="T4" fmla="*/ 357 w 716"/>
              <a:gd name="T5" fmla="*/ 0 h 312"/>
              <a:gd name="T6" fmla="*/ 716 w 716"/>
              <a:gd name="T7" fmla="*/ 312 h 312"/>
              <a:gd name="T8" fmla="*/ 716 w 716"/>
              <a:gd name="T9" fmla="*/ 312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6" h="312">
                <a:moveTo>
                  <a:pt x="716" y="312"/>
                </a:moveTo>
                <a:lnTo>
                  <a:pt x="0" y="312"/>
                </a:lnTo>
                <a:lnTo>
                  <a:pt x="357" y="0"/>
                </a:lnTo>
                <a:lnTo>
                  <a:pt x="716" y="312"/>
                </a:lnTo>
                <a:lnTo>
                  <a:pt x="716" y="3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7"/>
          <p:cNvSpPr>
            <a:spLocks/>
          </p:cNvSpPr>
          <p:nvPr/>
        </p:nvSpPr>
        <p:spPr bwMode="auto">
          <a:xfrm>
            <a:off x="4704060" y="2703866"/>
            <a:ext cx="2172453" cy="3515423"/>
          </a:xfrm>
          <a:custGeom>
            <a:avLst/>
            <a:gdLst>
              <a:gd name="T0" fmla="*/ 715 w 715"/>
              <a:gd name="T1" fmla="*/ 1157 h 1157"/>
              <a:gd name="T2" fmla="*/ 0 w 715"/>
              <a:gd name="T3" fmla="*/ 1157 h 1157"/>
              <a:gd name="T4" fmla="*/ 359 w 715"/>
              <a:gd name="T5" fmla="*/ 0 h 1157"/>
              <a:gd name="T6" fmla="*/ 715 w 715"/>
              <a:gd name="T7" fmla="*/ 1157 h 1157"/>
              <a:gd name="T8" fmla="*/ 715 w 715"/>
              <a:gd name="T9" fmla="*/ 1157 h 1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5" h="1157">
                <a:moveTo>
                  <a:pt x="715" y="1157"/>
                </a:moveTo>
                <a:lnTo>
                  <a:pt x="0" y="1157"/>
                </a:lnTo>
                <a:lnTo>
                  <a:pt x="359" y="0"/>
                </a:lnTo>
                <a:lnTo>
                  <a:pt x="715" y="1157"/>
                </a:lnTo>
                <a:lnTo>
                  <a:pt x="715" y="1157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>
            <a:off x="4704059" y="2703866"/>
            <a:ext cx="1090785" cy="3515423"/>
          </a:xfrm>
          <a:custGeom>
            <a:avLst/>
            <a:gdLst>
              <a:gd name="T0" fmla="*/ 359 w 359"/>
              <a:gd name="T1" fmla="*/ 1157 h 1157"/>
              <a:gd name="T2" fmla="*/ 0 w 359"/>
              <a:gd name="T3" fmla="*/ 1157 h 1157"/>
              <a:gd name="T4" fmla="*/ 359 w 359"/>
              <a:gd name="T5" fmla="*/ 0 h 1157"/>
              <a:gd name="T6" fmla="*/ 359 w 359"/>
              <a:gd name="T7" fmla="*/ 1157 h 1157"/>
              <a:gd name="T8" fmla="*/ 359 w 359"/>
              <a:gd name="T9" fmla="*/ 1157 h 1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9" h="1157">
                <a:moveTo>
                  <a:pt x="359" y="1157"/>
                </a:moveTo>
                <a:lnTo>
                  <a:pt x="0" y="1157"/>
                </a:lnTo>
                <a:lnTo>
                  <a:pt x="359" y="0"/>
                </a:lnTo>
                <a:lnTo>
                  <a:pt x="359" y="1157"/>
                </a:lnTo>
                <a:lnTo>
                  <a:pt x="359" y="115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4704060" y="5000892"/>
            <a:ext cx="2172453" cy="1218396"/>
          </a:xfrm>
          <a:custGeom>
            <a:avLst/>
            <a:gdLst>
              <a:gd name="T0" fmla="*/ 715 w 715"/>
              <a:gd name="T1" fmla="*/ 401 h 401"/>
              <a:gd name="T2" fmla="*/ 0 w 715"/>
              <a:gd name="T3" fmla="*/ 401 h 401"/>
              <a:gd name="T4" fmla="*/ 359 w 715"/>
              <a:gd name="T5" fmla="*/ 0 h 401"/>
              <a:gd name="T6" fmla="*/ 715 w 715"/>
              <a:gd name="T7" fmla="*/ 401 h 401"/>
              <a:gd name="T8" fmla="*/ 715 w 715"/>
              <a:gd name="T9" fmla="*/ 401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5" h="401">
                <a:moveTo>
                  <a:pt x="715" y="401"/>
                </a:moveTo>
                <a:lnTo>
                  <a:pt x="0" y="401"/>
                </a:lnTo>
                <a:lnTo>
                  <a:pt x="359" y="0"/>
                </a:lnTo>
                <a:lnTo>
                  <a:pt x="715" y="401"/>
                </a:lnTo>
                <a:lnTo>
                  <a:pt x="715" y="40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2981288" y="3047205"/>
            <a:ext cx="2166377" cy="3172084"/>
          </a:xfrm>
          <a:custGeom>
            <a:avLst/>
            <a:gdLst>
              <a:gd name="T0" fmla="*/ 713 w 713"/>
              <a:gd name="T1" fmla="*/ 1044 h 1044"/>
              <a:gd name="T2" fmla="*/ 0 w 713"/>
              <a:gd name="T3" fmla="*/ 1044 h 1044"/>
              <a:gd name="T4" fmla="*/ 356 w 713"/>
              <a:gd name="T5" fmla="*/ 0 h 1044"/>
              <a:gd name="T6" fmla="*/ 713 w 713"/>
              <a:gd name="T7" fmla="*/ 1044 h 1044"/>
              <a:gd name="T8" fmla="*/ 713 w 713"/>
              <a:gd name="T9" fmla="*/ 1044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3" h="1044">
                <a:moveTo>
                  <a:pt x="713" y="1044"/>
                </a:moveTo>
                <a:lnTo>
                  <a:pt x="0" y="1044"/>
                </a:lnTo>
                <a:lnTo>
                  <a:pt x="356" y="0"/>
                </a:lnTo>
                <a:lnTo>
                  <a:pt x="713" y="1044"/>
                </a:lnTo>
                <a:lnTo>
                  <a:pt x="713" y="1044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2981288" y="3047205"/>
            <a:ext cx="1081669" cy="3172084"/>
          </a:xfrm>
          <a:custGeom>
            <a:avLst/>
            <a:gdLst>
              <a:gd name="T0" fmla="*/ 356 w 356"/>
              <a:gd name="T1" fmla="*/ 1044 h 1044"/>
              <a:gd name="T2" fmla="*/ 0 w 356"/>
              <a:gd name="T3" fmla="*/ 1044 h 1044"/>
              <a:gd name="T4" fmla="*/ 356 w 356"/>
              <a:gd name="T5" fmla="*/ 0 h 1044"/>
              <a:gd name="T6" fmla="*/ 356 w 356"/>
              <a:gd name="T7" fmla="*/ 1044 h 1044"/>
              <a:gd name="T8" fmla="*/ 356 w 356"/>
              <a:gd name="T9" fmla="*/ 1044 h 10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6" h="1044">
                <a:moveTo>
                  <a:pt x="356" y="1044"/>
                </a:moveTo>
                <a:lnTo>
                  <a:pt x="0" y="1044"/>
                </a:lnTo>
                <a:lnTo>
                  <a:pt x="356" y="0"/>
                </a:lnTo>
                <a:lnTo>
                  <a:pt x="356" y="1044"/>
                </a:lnTo>
                <a:lnTo>
                  <a:pt x="356" y="1044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2981288" y="5122428"/>
            <a:ext cx="2166377" cy="1096861"/>
          </a:xfrm>
          <a:custGeom>
            <a:avLst/>
            <a:gdLst>
              <a:gd name="T0" fmla="*/ 713 w 713"/>
              <a:gd name="T1" fmla="*/ 361 h 361"/>
              <a:gd name="T2" fmla="*/ 0 w 713"/>
              <a:gd name="T3" fmla="*/ 361 h 361"/>
              <a:gd name="T4" fmla="*/ 356 w 713"/>
              <a:gd name="T5" fmla="*/ 0 h 361"/>
              <a:gd name="T6" fmla="*/ 713 w 713"/>
              <a:gd name="T7" fmla="*/ 361 h 361"/>
              <a:gd name="T8" fmla="*/ 713 w 713"/>
              <a:gd name="T9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3" h="361">
                <a:moveTo>
                  <a:pt x="713" y="361"/>
                </a:moveTo>
                <a:lnTo>
                  <a:pt x="0" y="361"/>
                </a:lnTo>
                <a:lnTo>
                  <a:pt x="356" y="0"/>
                </a:lnTo>
                <a:lnTo>
                  <a:pt x="713" y="361"/>
                </a:lnTo>
                <a:lnTo>
                  <a:pt x="713" y="3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1243326" y="4016452"/>
            <a:ext cx="2175490" cy="2202837"/>
          </a:xfrm>
          <a:custGeom>
            <a:avLst/>
            <a:gdLst>
              <a:gd name="T0" fmla="*/ 716 w 716"/>
              <a:gd name="T1" fmla="*/ 725 h 725"/>
              <a:gd name="T2" fmla="*/ 0 w 716"/>
              <a:gd name="T3" fmla="*/ 725 h 725"/>
              <a:gd name="T4" fmla="*/ 359 w 716"/>
              <a:gd name="T5" fmla="*/ 0 h 725"/>
              <a:gd name="T6" fmla="*/ 716 w 716"/>
              <a:gd name="T7" fmla="*/ 725 h 725"/>
              <a:gd name="T8" fmla="*/ 716 w 716"/>
              <a:gd name="T9" fmla="*/ 725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6" h="725">
                <a:moveTo>
                  <a:pt x="716" y="725"/>
                </a:moveTo>
                <a:lnTo>
                  <a:pt x="0" y="725"/>
                </a:lnTo>
                <a:lnTo>
                  <a:pt x="359" y="0"/>
                </a:lnTo>
                <a:lnTo>
                  <a:pt x="716" y="725"/>
                </a:lnTo>
                <a:lnTo>
                  <a:pt x="716" y="725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1243325" y="4016452"/>
            <a:ext cx="1090785" cy="2202837"/>
          </a:xfrm>
          <a:custGeom>
            <a:avLst/>
            <a:gdLst>
              <a:gd name="T0" fmla="*/ 359 w 359"/>
              <a:gd name="T1" fmla="*/ 725 h 725"/>
              <a:gd name="T2" fmla="*/ 0 w 359"/>
              <a:gd name="T3" fmla="*/ 725 h 725"/>
              <a:gd name="T4" fmla="*/ 359 w 359"/>
              <a:gd name="T5" fmla="*/ 0 h 725"/>
              <a:gd name="T6" fmla="*/ 359 w 359"/>
              <a:gd name="T7" fmla="*/ 725 h 725"/>
              <a:gd name="T8" fmla="*/ 359 w 359"/>
              <a:gd name="T9" fmla="*/ 725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9" h="725">
                <a:moveTo>
                  <a:pt x="359" y="725"/>
                </a:moveTo>
                <a:lnTo>
                  <a:pt x="0" y="725"/>
                </a:lnTo>
                <a:lnTo>
                  <a:pt x="359" y="0"/>
                </a:lnTo>
                <a:lnTo>
                  <a:pt x="359" y="725"/>
                </a:lnTo>
                <a:lnTo>
                  <a:pt x="359" y="725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1243326" y="5459690"/>
            <a:ext cx="2175490" cy="759598"/>
          </a:xfrm>
          <a:custGeom>
            <a:avLst/>
            <a:gdLst>
              <a:gd name="T0" fmla="*/ 716 w 716"/>
              <a:gd name="T1" fmla="*/ 250 h 250"/>
              <a:gd name="T2" fmla="*/ 0 w 716"/>
              <a:gd name="T3" fmla="*/ 250 h 250"/>
              <a:gd name="T4" fmla="*/ 359 w 716"/>
              <a:gd name="T5" fmla="*/ 0 h 250"/>
              <a:gd name="T6" fmla="*/ 716 w 716"/>
              <a:gd name="T7" fmla="*/ 250 h 250"/>
              <a:gd name="T8" fmla="*/ 716 w 716"/>
              <a:gd name="T9" fmla="*/ 250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6" h="250">
                <a:moveTo>
                  <a:pt x="716" y="250"/>
                </a:moveTo>
                <a:lnTo>
                  <a:pt x="0" y="250"/>
                </a:lnTo>
                <a:lnTo>
                  <a:pt x="359" y="0"/>
                </a:lnTo>
                <a:lnTo>
                  <a:pt x="716" y="250"/>
                </a:lnTo>
                <a:lnTo>
                  <a:pt x="716" y="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zh-CN" altLang="en-US" sz="9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40450" y="3572849"/>
            <a:ext cx="1502003" cy="422336"/>
            <a:chOff x="960626" y="2437608"/>
            <a:chExt cx="1068281" cy="300381"/>
          </a:xfrm>
        </p:grpSpPr>
        <p:sp>
          <p:nvSpPr>
            <p:cNvPr id="2058" name="Freeform 39"/>
            <p:cNvSpPr>
              <a:spLocks/>
            </p:cNvSpPr>
            <p:nvPr/>
          </p:nvSpPr>
          <p:spPr bwMode="auto">
            <a:xfrm>
              <a:off x="960626" y="2437608"/>
              <a:ext cx="1068281" cy="300381"/>
            </a:xfrm>
            <a:custGeom>
              <a:avLst/>
              <a:gdLst>
                <a:gd name="T0" fmla="*/ 21 w 179"/>
                <a:gd name="T1" fmla="*/ 0 h 59"/>
                <a:gd name="T2" fmla="*/ 158 w 179"/>
                <a:gd name="T3" fmla="*/ 0 h 59"/>
                <a:gd name="T4" fmla="*/ 179 w 179"/>
                <a:gd name="T5" fmla="*/ 21 h 59"/>
                <a:gd name="T6" fmla="*/ 179 w 179"/>
                <a:gd name="T7" fmla="*/ 37 h 59"/>
                <a:gd name="T8" fmla="*/ 158 w 179"/>
                <a:gd name="T9" fmla="*/ 59 h 59"/>
                <a:gd name="T10" fmla="*/ 21 w 179"/>
                <a:gd name="T11" fmla="*/ 59 h 59"/>
                <a:gd name="T12" fmla="*/ 0 w 179"/>
                <a:gd name="T13" fmla="*/ 37 h 59"/>
                <a:gd name="T14" fmla="*/ 0 w 179"/>
                <a:gd name="T15" fmla="*/ 21 h 59"/>
                <a:gd name="T16" fmla="*/ 21 w 179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59">
                  <a:moveTo>
                    <a:pt x="21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170" y="0"/>
                    <a:pt x="179" y="10"/>
                    <a:pt x="179" y="21"/>
                  </a:cubicBezTo>
                  <a:cubicBezTo>
                    <a:pt x="179" y="37"/>
                    <a:pt x="179" y="37"/>
                    <a:pt x="179" y="37"/>
                  </a:cubicBezTo>
                  <a:cubicBezTo>
                    <a:pt x="179" y="49"/>
                    <a:pt x="170" y="59"/>
                    <a:pt x="158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9" y="59"/>
                    <a:pt x="0" y="49"/>
                    <a:pt x="0" y="3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9" name="Freeform 40"/>
            <p:cNvSpPr>
              <a:spLocks/>
            </p:cNvSpPr>
            <p:nvPr/>
          </p:nvSpPr>
          <p:spPr bwMode="auto">
            <a:xfrm>
              <a:off x="1001129" y="2476507"/>
              <a:ext cx="987275" cy="220423"/>
            </a:xfrm>
            <a:custGeom>
              <a:avLst/>
              <a:gdLst>
                <a:gd name="T0" fmla="*/ 14 w 165"/>
                <a:gd name="T1" fmla="*/ 0 h 43"/>
                <a:gd name="T2" fmla="*/ 151 w 165"/>
                <a:gd name="T3" fmla="*/ 0 h 43"/>
                <a:gd name="T4" fmla="*/ 165 w 165"/>
                <a:gd name="T5" fmla="*/ 13 h 43"/>
                <a:gd name="T6" fmla="*/ 165 w 165"/>
                <a:gd name="T7" fmla="*/ 29 h 43"/>
                <a:gd name="T8" fmla="*/ 151 w 165"/>
                <a:gd name="T9" fmla="*/ 43 h 43"/>
                <a:gd name="T10" fmla="*/ 14 w 165"/>
                <a:gd name="T11" fmla="*/ 43 h 43"/>
                <a:gd name="T12" fmla="*/ 0 w 165"/>
                <a:gd name="T13" fmla="*/ 29 h 43"/>
                <a:gd name="T14" fmla="*/ 0 w 165"/>
                <a:gd name="T15" fmla="*/ 13 h 43"/>
                <a:gd name="T16" fmla="*/ 14 w 165"/>
                <a:gd name="T1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43">
                  <a:moveTo>
                    <a:pt x="14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9" y="0"/>
                    <a:pt x="165" y="6"/>
                    <a:pt x="165" y="13"/>
                  </a:cubicBezTo>
                  <a:cubicBezTo>
                    <a:pt x="165" y="29"/>
                    <a:pt x="165" y="29"/>
                    <a:pt x="165" y="29"/>
                  </a:cubicBezTo>
                  <a:cubicBezTo>
                    <a:pt x="165" y="37"/>
                    <a:pt x="159" y="43"/>
                    <a:pt x="151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6" y="43"/>
                    <a:pt x="0" y="37"/>
                    <a:pt x="0" y="2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62" name="TextBox 2061"/>
            <p:cNvSpPr txBox="1"/>
            <p:nvPr/>
          </p:nvSpPr>
          <p:spPr>
            <a:xfrm>
              <a:off x="1141831" y="2460759"/>
              <a:ext cx="705873" cy="1838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270417" y="2588409"/>
            <a:ext cx="1512682" cy="422336"/>
            <a:chOff x="2191044" y="1737437"/>
            <a:chExt cx="1075877" cy="300381"/>
          </a:xfrm>
        </p:grpSpPr>
        <p:sp>
          <p:nvSpPr>
            <p:cNvPr id="2055" name="Freeform 36"/>
            <p:cNvSpPr>
              <a:spLocks/>
            </p:cNvSpPr>
            <p:nvPr/>
          </p:nvSpPr>
          <p:spPr bwMode="auto">
            <a:xfrm>
              <a:off x="2191044" y="1737437"/>
              <a:ext cx="1075877" cy="300381"/>
            </a:xfrm>
            <a:custGeom>
              <a:avLst/>
              <a:gdLst>
                <a:gd name="T0" fmla="*/ 21 w 180"/>
                <a:gd name="T1" fmla="*/ 0 h 59"/>
                <a:gd name="T2" fmla="*/ 159 w 180"/>
                <a:gd name="T3" fmla="*/ 0 h 59"/>
                <a:gd name="T4" fmla="*/ 180 w 180"/>
                <a:gd name="T5" fmla="*/ 22 h 59"/>
                <a:gd name="T6" fmla="*/ 180 w 180"/>
                <a:gd name="T7" fmla="*/ 38 h 59"/>
                <a:gd name="T8" fmla="*/ 159 w 180"/>
                <a:gd name="T9" fmla="*/ 59 h 59"/>
                <a:gd name="T10" fmla="*/ 21 w 180"/>
                <a:gd name="T11" fmla="*/ 59 h 59"/>
                <a:gd name="T12" fmla="*/ 0 w 180"/>
                <a:gd name="T13" fmla="*/ 38 h 59"/>
                <a:gd name="T14" fmla="*/ 0 w 180"/>
                <a:gd name="T15" fmla="*/ 22 h 59"/>
                <a:gd name="T16" fmla="*/ 21 w 180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59">
                  <a:moveTo>
                    <a:pt x="21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70" y="0"/>
                    <a:pt x="180" y="10"/>
                    <a:pt x="180" y="22"/>
                  </a:cubicBezTo>
                  <a:cubicBezTo>
                    <a:pt x="180" y="38"/>
                    <a:pt x="180" y="38"/>
                    <a:pt x="180" y="38"/>
                  </a:cubicBezTo>
                  <a:cubicBezTo>
                    <a:pt x="180" y="50"/>
                    <a:pt x="170" y="59"/>
                    <a:pt x="159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10" y="59"/>
                    <a:pt x="0" y="50"/>
                    <a:pt x="0" y="3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1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6" name="Freeform 37"/>
            <p:cNvSpPr>
              <a:spLocks/>
            </p:cNvSpPr>
            <p:nvPr/>
          </p:nvSpPr>
          <p:spPr bwMode="auto">
            <a:xfrm>
              <a:off x="2239142" y="1778497"/>
              <a:ext cx="979681" cy="224746"/>
            </a:xfrm>
            <a:custGeom>
              <a:avLst/>
              <a:gdLst>
                <a:gd name="T0" fmla="*/ 13 w 164"/>
                <a:gd name="T1" fmla="*/ 0 h 44"/>
                <a:gd name="T2" fmla="*/ 151 w 164"/>
                <a:gd name="T3" fmla="*/ 0 h 44"/>
                <a:gd name="T4" fmla="*/ 164 w 164"/>
                <a:gd name="T5" fmla="*/ 14 h 44"/>
                <a:gd name="T6" fmla="*/ 164 w 164"/>
                <a:gd name="T7" fmla="*/ 30 h 44"/>
                <a:gd name="T8" fmla="*/ 151 w 164"/>
                <a:gd name="T9" fmla="*/ 44 h 44"/>
                <a:gd name="T10" fmla="*/ 13 w 164"/>
                <a:gd name="T11" fmla="*/ 44 h 44"/>
                <a:gd name="T12" fmla="*/ 0 w 164"/>
                <a:gd name="T13" fmla="*/ 30 h 44"/>
                <a:gd name="T14" fmla="*/ 0 w 164"/>
                <a:gd name="T15" fmla="*/ 14 h 44"/>
                <a:gd name="T16" fmla="*/ 13 w 164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" h="44">
                  <a:moveTo>
                    <a:pt x="13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8" y="0"/>
                    <a:pt x="164" y="6"/>
                    <a:pt x="164" y="14"/>
                  </a:cubicBezTo>
                  <a:cubicBezTo>
                    <a:pt x="164" y="30"/>
                    <a:pt x="164" y="30"/>
                    <a:pt x="164" y="30"/>
                  </a:cubicBezTo>
                  <a:cubicBezTo>
                    <a:pt x="164" y="37"/>
                    <a:pt x="158" y="44"/>
                    <a:pt x="151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6" y="44"/>
                    <a:pt x="0" y="37"/>
                    <a:pt x="0" y="3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2376047" y="1759618"/>
              <a:ext cx="705873" cy="1838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998847" y="2257226"/>
            <a:ext cx="1505564" cy="416259"/>
            <a:chOff x="3420369" y="1501886"/>
            <a:chExt cx="1070814" cy="296059"/>
          </a:xfrm>
        </p:grpSpPr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420369" y="1501886"/>
              <a:ext cx="1070814" cy="296059"/>
            </a:xfrm>
            <a:custGeom>
              <a:avLst/>
              <a:gdLst>
                <a:gd name="T0" fmla="*/ 21 w 179"/>
                <a:gd name="T1" fmla="*/ 0 h 58"/>
                <a:gd name="T2" fmla="*/ 158 w 179"/>
                <a:gd name="T3" fmla="*/ 0 h 58"/>
                <a:gd name="T4" fmla="*/ 179 w 179"/>
                <a:gd name="T5" fmla="*/ 21 h 58"/>
                <a:gd name="T6" fmla="*/ 179 w 179"/>
                <a:gd name="T7" fmla="*/ 37 h 58"/>
                <a:gd name="T8" fmla="*/ 158 w 179"/>
                <a:gd name="T9" fmla="*/ 58 h 58"/>
                <a:gd name="T10" fmla="*/ 21 w 179"/>
                <a:gd name="T11" fmla="*/ 58 h 58"/>
                <a:gd name="T12" fmla="*/ 0 w 179"/>
                <a:gd name="T13" fmla="*/ 37 h 58"/>
                <a:gd name="T14" fmla="*/ 0 w 179"/>
                <a:gd name="T15" fmla="*/ 21 h 58"/>
                <a:gd name="T16" fmla="*/ 21 w 179"/>
                <a:gd name="T1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58">
                  <a:moveTo>
                    <a:pt x="21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170" y="0"/>
                    <a:pt x="179" y="9"/>
                    <a:pt x="179" y="21"/>
                  </a:cubicBezTo>
                  <a:cubicBezTo>
                    <a:pt x="179" y="37"/>
                    <a:pt x="179" y="37"/>
                    <a:pt x="179" y="37"/>
                  </a:cubicBezTo>
                  <a:cubicBezTo>
                    <a:pt x="179" y="49"/>
                    <a:pt x="170" y="58"/>
                    <a:pt x="158" y="58"/>
                  </a:cubicBezTo>
                  <a:cubicBezTo>
                    <a:pt x="21" y="58"/>
                    <a:pt x="21" y="58"/>
                    <a:pt x="21" y="58"/>
                  </a:cubicBezTo>
                  <a:cubicBezTo>
                    <a:pt x="9" y="58"/>
                    <a:pt x="0" y="49"/>
                    <a:pt x="0" y="3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48" name="Freeform 31"/>
            <p:cNvSpPr>
              <a:spLocks/>
            </p:cNvSpPr>
            <p:nvPr/>
          </p:nvSpPr>
          <p:spPr bwMode="auto">
            <a:xfrm>
              <a:off x="3463404" y="1538623"/>
              <a:ext cx="984744" cy="224746"/>
            </a:xfrm>
            <a:custGeom>
              <a:avLst/>
              <a:gdLst>
                <a:gd name="T0" fmla="*/ 14 w 165"/>
                <a:gd name="T1" fmla="*/ 0 h 44"/>
                <a:gd name="T2" fmla="*/ 151 w 165"/>
                <a:gd name="T3" fmla="*/ 0 h 44"/>
                <a:gd name="T4" fmla="*/ 165 w 165"/>
                <a:gd name="T5" fmla="*/ 14 h 44"/>
                <a:gd name="T6" fmla="*/ 165 w 165"/>
                <a:gd name="T7" fmla="*/ 30 h 44"/>
                <a:gd name="T8" fmla="*/ 151 w 165"/>
                <a:gd name="T9" fmla="*/ 44 h 44"/>
                <a:gd name="T10" fmla="*/ 14 w 165"/>
                <a:gd name="T11" fmla="*/ 44 h 44"/>
                <a:gd name="T12" fmla="*/ 0 w 165"/>
                <a:gd name="T13" fmla="*/ 30 h 44"/>
                <a:gd name="T14" fmla="*/ 0 w 165"/>
                <a:gd name="T15" fmla="*/ 14 h 44"/>
                <a:gd name="T16" fmla="*/ 14 w 165"/>
                <a:gd name="T1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44">
                  <a:moveTo>
                    <a:pt x="14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9" y="0"/>
                    <a:pt x="165" y="6"/>
                    <a:pt x="165" y="14"/>
                  </a:cubicBezTo>
                  <a:cubicBezTo>
                    <a:pt x="165" y="30"/>
                    <a:pt x="165" y="30"/>
                    <a:pt x="165" y="30"/>
                  </a:cubicBezTo>
                  <a:cubicBezTo>
                    <a:pt x="165" y="38"/>
                    <a:pt x="159" y="44"/>
                    <a:pt x="151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6" y="44"/>
                    <a:pt x="0" y="38"/>
                    <a:pt x="0" y="3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602840" y="1522948"/>
              <a:ext cx="705872" cy="1838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29067" y="3056320"/>
            <a:ext cx="1505564" cy="422336"/>
            <a:chOff x="4650967" y="2070233"/>
            <a:chExt cx="1070814" cy="300381"/>
          </a:xfrm>
        </p:grpSpPr>
        <p:sp>
          <p:nvSpPr>
            <p:cNvPr id="2052" name="Freeform 33"/>
            <p:cNvSpPr>
              <a:spLocks/>
            </p:cNvSpPr>
            <p:nvPr/>
          </p:nvSpPr>
          <p:spPr bwMode="auto">
            <a:xfrm>
              <a:off x="4650967" y="2070233"/>
              <a:ext cx="1070814" cy="300381"/>
            </a:xfrm>
            <a:custGeom>
              <a:avLst/>
              <a:gdLst>
                <a:gd name="T0" fmla="*/ 21 w 179"/>
                <a:gd name="T1" fmla="*/ 0 h 59"/>
                <a:gd name="T2" fmla="*/ 158 w 179"/>
                <a:gd name="T3" fmla="*/ 0 h 59"/>
                <a:gd name="T4" fmla="*/ 179 w 179"/>
                <a:gd name="T5" fmla="*/ 21 h 59"/>
                <a:gd name="T6" fmla="*/ 179 w 179"/>
                <a:gd name="T7" fmla="*/ 38 h 59"/>
                <a:gd name="T8" fmla="*/ 158 w 179"/>
                <a:gd name="T9" fmla="*/ 59 h 59"/>
                <a:gd name="T10" fmla="*/ 21 w 179"/>
                <a:gd name="T11" fmla="*/ 59 h 59"/>
                <a:gd name="T12" fmla="*/ 0 w 179"/>
                <a:gd name="T13" fmla="*/ 38 h 59"/>
                <a:gd name="T14" fmla="*/ 0 w 179"/>
                <a:gd name="T15" fmla="*/ 21 h 59"/>
                <a:gd name="T16" fmla="*/ 21 w 179"/>
                <a:gd name="T1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9" h="59">
                  <a:moveTo>
                    <a:pt x="21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170" y="0"/>
                    <a:pt x="179" y="10"/>
                    <a:pt x="179" y="21"/>
                  </a:cubicBezTo>
                  <a:cubicBezTo>
                    <a:pt x="179" y="38"/>
                    <a:pt x="179" y="38"/>
                    <a:pt x="179" y="38"/>
                  </a:cubicBezTo>
                  <a:cubicBezTo>
                    <a:pt x="179" y="49"/>
                    <a:pt x="170" y="59"/>
                    <a:pt x="158" y="59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9" y="59"/>
                    <a:pt x="0" y="49"/>
                    <a:pt x="0" y="3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53" name="Freeform 34"/>
            <p:cNvSpPr>
              <a:spLocks/>
            </p:cNvSpPr>
            <p:nvPr/>
          </p:nvSpPr>
          <p:spPr bwMode="auto">
            <a:xfrm>
              <a:off x="4692737" y="2109132"/>
              <a:ext cx="987275" cy="220423"/>
            </a:xfrm>
            <a:custGeom>
              <a:avLst/>
              <a:gdLst>
                <a:gd name="T0" fmla="*/ 14 w 165"/>
                <a:gd name="T1" fmla="*/ 0 h 43"/>
                <a:gd name="T2" fmla="*/ 151 w 165"/>
                <a:gd name="T3" fmla="*/ 0 h 43"/>
                <a:gd name="T4" fmla="*/ 165 w 165"/>
                <a:gd name="T5" fmla="*/ 13 h 43"/>
                <a:gd name="T6" fmla="*/ 165 w 165"/>
                <a:gd name="T7" fmla="*/ 30 h 43"/>
                <a:gd name="T8" fmla="*/ 151 w 165"/>
                <a:gd name="T9" fmla="*/ 43 h 43"/>
                <a:gd name="T10" fmla="*/ 14 w 165"/>
                <a:gd name="T11" fmla="*/ 43 h 43"/>
                <a:gd name="T12" fmla="*/ 0 w 165"/>
                <a:gd name="T13" fmla="*/ 30 h 43"/>
                <a:gd name="T14" fmla="*/ 0 w 165"/>
                <a:gd name="T15" fmla="*/ 13 h 43"/>
                <a:gd name="T16" fmla="*/ 14 w 165"/>
                <a:gd name="T1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43">
                  <a:moveTo>
                    <a:pt x="14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9" y="0"/>
                    <a:pt x="165" y="6"/>
                    <a:pt x="165" y="13"/>
                  </a:cubicBezTo>
                  <a:cubicBezTo>
                    <a:pt x="165" y="30"/>
                    <a:pt x="165" y="30"/>
                    <a:pt x="165" y="30"/>
                  </a:cubicBezTo>
                  <a:cubicBezTo>
                    <a:pt x="165" y="37"/>
                    <a:pt x="159" y="43"/>
                    <a:pt x="151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6" y="43"/>
                    <a:pt x="0" y="37"/>
                    <a:pt x="0" y="3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4833438" y="2101575"/>
              <a:ext cx="705872" cy="1838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067" name="TextBox 2066"/>
          <p:cNvSpPr txBox="1"/>
          <p:nvPr/>
        </p:nvSpPr>
        <p:spPr>
          <a:xfrm>
            <a:off x="2034030" y="5608447"/>
            <a:ext cx="646251" cy="424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54%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804565" y="5608447"/>
            <a:ext cx="646251" cy="424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78%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515219" y="5608447"/>
            <a:ext cx="646251" cy="424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200083" y="5608447"/>
            <a:ext cx="646251" cy="424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67%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9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3923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离页连接符 1"/>
          <p:cNvSpPr/>
          <p:nvPr/>
        </p:nvSpPr>
        <p:spPr>
          <a:xfrm rot="16200000">
            <a:off x="31431" y="-29842"/>
            <a:ext cx="7231756" cy="7292325"/>
          </a:xfrm>
          <a:prstGeom prst="flowChartOffpageConnector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85553" y="4051117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TextBox 148"/>
          <p:cNvSpPr txBox="1"/>
          <p:nvPr/>
        </p:nvSpPr>
        <p:spPr>
          <a:xfrm>
            <a:off x="1717186" y="3414668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717186" y="3931669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>
            <a:off x="2571509" y="2392189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8307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657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3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0" grpId="1"/>
      <p:bldP spid="11" grpId="0"/>
      <p:bldP spid="11" grpId="1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直角三角形 1"/>
          <p:cNvSpPr>
            <a:spLocks noChangeArrowheads="1"/>
          </p:cNvSpPr>
          <p:nvPr/>
        </p:nvSpPr>
        <p:spPr bwMode="auto">
          <a:xfrm>
            <a:off x="3259" y="1"/>
            <a:ext cx="7363711" cy="7232650"/>
          </a:xfrm>
          <a:prstGeom prst="rtTriangl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Tx/>
              <a:buNone/>
            </a:pPr>
            <a:endParaRPr lang="zh-CN" altLang="zh-CN">
              <a:ea typeface="微软雅黑" panose="020B0503020204020204" pitchFamily="34" charset="-122"/>
            </a:endParaRPr>
          </a:p>
        </p:txBody>
      </p:sp>
      <p:sp>
        <p:nvSpPr>
          <p:cNvPr id="15363" name="直角三角形 19"/>
          <p:cNvSpPr>
            <a:spLocks noChangeArrowheads="1"/>
          </p:cNvSpPr>
          <p:nvPr/>
        </p:nvSpPr>
        <p:spPr bwMode="auto">
          <a:xfrm rot="10800000">
            <a:off x="11600352" y="-40460"/>
            <a:ext cx="1276866" cy="1276866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Tx/>
              <a:buNone/>
            </a:pPr>
            <a:endParaRPr lang="zh-CN" altLang="zh-CN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6933431" y="2824237"/>
            <a:ext cx="3656786" cy="120018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Click on add related title words</a:t>
            </a:r>
            <a:endParaRPr lang="zh-CN" altLang="en-US" sz="3600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6933431" y="4585778"/>
            <a:ext cx="3656786" cy="93244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105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6933431" y="4293299"/>
            <a:ext cx="3656786" cy="1672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9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6138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3" grpId="0" animBg="1"/>
      <p:bldP spid="15364" grpId="0" animBg="1"/>
      <p:bldP spid="15365" grpId="0" animBg="1"/>
      <p:bldP spid="1536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4294967295"/>
          </p:nvPr>
        </p:nvSpPr>
        <p:spPr>
          <a:xfrm>
            <a:off x="1934078" y="2741613"/>
            <a:ext cx="1957388" cy="592137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4294967295"/>
          </p:nvPr>
        </p:nvSpPr>
        <p:spPr>
          <a:xfrm>
            <a:off x="1934078" y="4756150"/>
            <a:ext cx="1957388" cy="5905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4294967295"/>
          </p:nvPr>
        </p:nvSpPr>
        <p:spPr>
          <a:xfrm>
            <a:off x="9238641" y="4022725"/>
            <a:ext cx="1963737" cy="59055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842649" y="2347947"/>
            <a:ext cx="3743142" cy="3704069"/>
            <a:chOff x="9988635" y="4910465"/>
            <a:chExt cx="5069416" cy="5016501"/>
          </a:xfrm>
        </p:grpSpPr>
        <p:sp>
          <p:nvSpPr>
            <p:cNvPr id="4" name="Freeform 3"/>
            <p:cNvSpPr>
              <a:spLocks/>
            </p:cNvSpPr>
            <p:nvPr/>
          </p:nvSpPr>
          <p:spPr bwMode="auto">
            <a:xfrm>
              <a:off x="10483935" y="4910465"/>
              <a:ext cx="3297767" cy="3388784"/>
            </a:xfrm>
            <a:custGeom>
              <a:avLst/>
              <a:gdLst>
                <a:gd name="T0" fmla="*/ 547 w 1071"/>
                <a:gd name="T1" fmla="*/ 0 h 1101"/>
                <a:gd name="T2" fmla="*/ 0 w 1071"/>
                <a:gd name="T3" fmla="*/ 547 h 1101"/>
                <a:gd name="T4" fmla="*/ 263 w 1071"/>
                <a:gd name="T5" fmla="*/ 1015 h 1101"/>
                <a:gd name="T6" fmla="*/ 213 w 1071"/>
                <a:gd name="T7" fmla="*/ 1101 h 1101"/>
                <a:gd name="T8" fmla="*/ 604 w 1071"/>
                <a:gd name="T9" fmla="*/ 1101 h 1101"/>
                <a:gd name="T10" fmla="*/ 409 w 1071"/>
                <a:gd name="T11" fmla="*/ 762 h 1101"/>
                <a:gd name="T12" fmla="*/ 359 w 1071"/>
                <a:gd name="T13" fmla="*/ 847 h 1101"/>
                <a:gd name="T14" fmla="*/ 193 w 1071"/>
                <a:gd name="T15" fmla="*/ 547 h 1101"/>
                <a:gd name="T16" fmla="*/ 547 w 1071"/>
                <a:gd name="T17" fmla="*/ 194 h 1101"/>
                <a:gd name="T18" fmla="*/ 859 w 1071"/>
                <a:gd name="T19" fmla="*/ 381 h 1101"/>
                <a:gd name="T20" fmla="*/ 938 w 1071"/>
                <a:gd name="T21" fmla="*/ 375 h 1101"/>
                <a:gd name="T22" fmla="*/ 1071 w 1071"/>
                <a:gd name="T23" fmla="*/ 390 h 1101"/>
                <a:gd name="T24" fmla="*/ 547 w 1071"/>
                <a:gd name="T25" fmla="*/ 0 h 1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71" h="1101">
                  <a:moveTo>
                    <a:pt x="547" y="0"/>
                  </a:moveTo>
                  <a:cubicBezTo>
                    <a:pt x="245" y="0"/>
                    <a:pt x="0" y="245"/>
                    <a:pt x="0" y="547"/>
                  </a:cubicBezTo>
                  <a:cubicBezTo>
                    <a:pt x="0" y="745"/>
                    <a:pt x="105" y="919"/>
                    <a:pt x="263" y="1015"/>
                  </a:cubicBezTo>
                  <a:cubicBezTo>
                    <a:pt x="213" y="1101"/>
                    <a:pt x="213" y="1101"/>
                    <a:pt x="213" y="1101"/>
                  </a:cubicBezTo>
                  <a:cubicBezTo>
                    <a:pt x="604" y="1101"/>
                    <a:pt x="604" y="1101"/>
                    <a:pt x="604" y="1101"/>
                  </a:cubicBezTo>
                  <a:cubicBezTo>
                    <a:pt x="409" y="762"/>
                    <a:pt x="409" y="762"/>
                    <a:pt x="409" y="762"/>
                  </a:cubicBezTo>
                  <a:cubicBezTo>
                    <a:pt x="359" y="847"/>
                    <a:pt x="359" y="847"/>
                    <a:pt x="359" y="847"/>
                  </a:cubicBezTo>
                  <a:cubicBezTo>
                    <a:pt x="260" y="785"/>
                    <a:pt x="193" y="674"/>
                    <a:pt x="193" y="547"/>
                  </a:cubicBezTo>
                  <a:cubicBezTo>
                    <a:pt x="193" y="352"/>
                    <a:pt x="352" y="194"/>
                    <a:pt x="547" y="194"/>
                  </a:cubicBezTo>
                  <a:cubicBezTo>
                    <a:pt x="682" y="194"/>
                    <a:pt x="799" y="269"/>
                    <a:pt x="859" y="381"/>
                  </a:cubicBezTo>
                  <a:cubicBezTo>
                    <a:pt x="885" y="377"/>
                    <a:pt x="911" y="375"/>
                    <a:pt x="938" y="375"/>
                  </a:cubicBezTo>
                  <a:cubicBezTo>
                    <a:pt x="984" y="375"/>
                    <a:pt x="1029" y="380"/>
                    <a:pt x="1071" y="390"/>
                  </a:cubicBezTo>
                  <a:cubicBezTo>
                    <a:pt x="1004" y="165"/>
                    <a:pt x="795" y="0"/>
                    <a:pt x="54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55820" tIns="27911" rIns="55820" bIns="2791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11777218" y="6144481"/>
              <a:ext cx="3280833" cy="3412067"/>
            </a:xfrm>
            <a:custGeom>
              <a:avLst/>
              <a:gdLst>
                <a:gd name="T0" fmla="*/ 518 w 1065"/>
                <a:gd name="T1" fmla="*/ 14 h 1108"/>
                <a:gd name="T2" fmla="*/ 245 w 1065"/>
                <a:gd name="T3" fmla="*/ 87 h 1108"/>
                <a:gd name="T4" fmla="*/ 195 w 1065"/>
                <a:gd name="T5" fmla="*/ 0 h 1108"/>
                <a:gd name="T6" fmla="*/ 0 w 1065"/>
                <a:gd name="T7" fmla="*/ 339 h 1108"/>
                <a:gd name="T8" fmla="*/ 391 w 1065"/>
                <a:gd name="T9" fmla="*/ 339 h 1108"/>
                <a:gd name="T10" fmla="*/ 342 w 1065"/>
                <a:gd name="T11" fmla="*/ 254 h 1108"/>
                <a:gd name="T12" fmla="*/ 518 w 1065"/>
                <a:gd name="T13" fmla="*/ 208 h 1108"/>
                <a:gd name="T14" fmla="*/ 872 w 1065"/>
                <a:gd name="T15" fmla="*/ 561 h 1108"/>
                <a:gd name="T16" fmla="*/ 518 w 1065"/>
                <a:gd name="T17" fmla="*/ 915 h 1108"/>
                <a:gd name="T18" fmla="*/ 505 w 1065"/>
                <a:gd name="T19" fmla="*/ 915 h 1108"/>
                <a:gd name="T20" fmla="*/ 385 w 1065"/>
                <a:gd name="T21" fmla="*/ 1092 h 1108"/>
                <a:gd name="T22" fmla="*/ 518 w 1065"/>
                <a:gd name="T23" fmla="*/ 1108 h 1108"/>
                <a:gd name="T24" fmla="*/ 1065 w 1065"/>
                <a:gd name="T25" fmla="*/ 561 h 1108"/>
                <a:gd name="T26" fmla="*/ 518 w 1065"/>
                <a:gd name="T27" fmla="*/ 14 h 1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108">
                  <a:moveTo>
                    <a:pt x="518" y="14"/>
                  </a:moveTo>
                  <a:cubicBezTo>
                    <a:pt x="419" y="14"/>
                    <a:pt x="326" y="41"/>
                    <a:pt x="245" y="87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391" y="339"/>
                    <a:pt x="391" y="339"/>
                    <a:pt x="391" y="339"/>
                  </a:cubicBezTo>
                  <a:cubicBezTo>
                    <a:pt x="342" y="254"/>
                    <a:pt x="342" y="254"/>
                    <a:pt x="342" y="254"/>
                  </a:cubicBezTo>
                  <a:cubicBezTo>
                    <a:pt x="394" y="225"/>
                    <a:pt x="454" y="208"/>
                    <a:pt x="518" y="208"/>
                  </a:cubicBezTo>
                  <a:cubicBezTo>
                    <a:pt x="713" y="208"/>
                    <a:pt x="872" y="366"/>
                    <a:pt x="872" y="561"/>
                  </a:cubicBezTo>
                  <a:cubicBezTo>
                    <a:pt x="872" y="757"/>
                    <a:pt x="713" y="915"/>
                    <a:pt x="518" y="915"/>
                  </a:cubicBezTo>
                  <a:cubicBezTo>
                    <a:pt x="514" y="915"/>
                    <a:pt x="509" y="915"/>
                    <a:pt x="505" y="915"/>
                  </a:cubicBezTo>
                  <a:cubicBezTo>
                    <a:pt x="476" y="981"/>
                    <a:pt x="435" y="1041"/>
                    <a:pt x="385" y="1092"/>
                  </a:cubicBezTo>
                  <a:cubicBezTo>
                    <a:pt x="428" y="1103"/>
                    <a:pt x="472" y="1108"/>
                    <a:pt x="518" y="1108"/>
                  </a:cubicBezTo>
                  <a:cubicBezTo>
                    <a:pt x="820" y="1108"/>
                    <a:pt x="1065" y="863"/>
                    <a:pt x="1065" y="561"/>
                  </a:cubicBezTo>
                  <a:cubicBezTo>
                    <a:pt x="1065" y="259"/>
                    <a:pt x="820" y="14"/>
                    <a:pt x="518" y="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55820" tIns="27911" rIns="55820" bIns="2791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9988635" y="7101215"/>
              <a:ext cx="3644900" cy="2825751"/>
            </a:xfrm>
            <a:custGeom>
              <a:avLst/>
              <a:gdLst>
                <a:gd name="T0" fmla="*/ 1184 w 1184"/>
                <a:gd name="T1" fmla="*/ 388 h 917"/>
                <a:gd name="T2" fmla="*/ 988 w 1184"/>
                <a:gd name="T3" fmla="*/ 49 h 917"/>
                <a:gd name="T4" fmla="*/ 793 w 1184"/>
                <a:gd name="T5" fmla="*/ 388 h 917"/>
                <a:gd name="T6" fmla="*/ 900 w 1184"/>
                <a:gd name="T7" fmla="*/ 388 h 917"/>
                <a:gd name="T8" fmla="*/ 547 w 1184"/>
                <a:gd name="T9" fmla="*/ 724 h 917"/>
                <a:gd name="T10" fmla="*/ 193 w 1184"/>
                <a:gd name="T11" fmla="*/ 370 h 917"/>
                <a:gd name="T12" fmla="*/ 242 w 1184"/>
                <a:gd name="T13" fmla="*/ 192 h 917"/>
                <a:gd name="T14" fmla="*/ 145 w 1184"/>
                <a:gd name="T15" fmla="*/ 0 h 917"/>
                <a:gd name="T16" fmla="*/ 0 w 1184"/>
                <a:gd name="T17" fmla="*/ 370 h 917"/>
                <a:gd name="T18" fmla="*/ 547 w 1184"/>
                <a:gd name="T19" fmla="*/ 917 h 917"/>
                <a:gd name="T20" fmla="*/ 1094 w 1184"/>
                <a:gd name="T21" fmla="*/ 388 h 917"/>
                <a:gd name="T22" fmla="*/ 1184 w 1184"/>
                <a:gd name="T23" fmla="*/ 388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84" h="917">
                  <a:moveTo>
                    <a:pt x="1184" y="388"/>
                  </a:moveTo>
                  <a:cubicBezTo>
                    <a:pt x="988" y="49"/>
                    <a:pt x="988" y="49"/>
                    <a:pt x="988" y="49"/>
                  </a:cubicBezTo>
                  <a:cubicBezTo>
                    <a:pt x="793" y="388"/>
                    <a:pt x="793" y="388"/>
                    <a:pt x="793" y="388"/>
                  </a:cubicBezTo>
                  <a:cubicBezTo>
                    <a:pt x="900" y="388"/>
                    <a:pt x="900" y="388"/>
                    <a:pt x="900" y="388"/>
                  </a:cubicBezTo>
                  <a:cubicBezTo>
                    <a:pt x="891" y="575"/>
                    <a:pt x="737" y="724"/>
                    <a:pt x="547" y="724"/>
                  </a:cubicBezTo>
                  <a:cubicBezTo>
                    <a:pt x="352" y="724"/>
                    <a:pt x="193" y="566"/>
                    <a:pt x="193" y="370"/>
                  </a:cubicBezTo>
                  <a:cubicBezTo>
                    <a:pt x="193" y="305"/>
                    <a:pt x="211" y="244"/>
                    <a:pt x="242" y="192"/>
                  </a:cubicBezTo>
                  <a:cubicBezTo>
                    <a:pt x="198" y="134"/>
                    <a:pt x="165" y="69"/>
                    <a:pt x="145" y="0"/>
                  </a:cubicBezTo>
                  <a:cubicBezTo>
                    <a:pt x="55" y="97"/>
                    <a:pt x="0" y="227"/>
                    <a:pt x="0" y="370"/>
                  </a:cubicBezTo>
                  <a:cubicBezTo>
                    <a:pt x="0" y="672"/>
                    <a:pt x="245" y="917"/>
                    <a:pt x="547" y="917"/>
                  </a:cubicBezTo>
                  <a:cubicBezTo>
                    <a:pt x="843" y="917"/>
                    <a:pt x="1085" y="682"/>
                    <a:pt x="1094" y="388"/>
                  </a:cubicBezTo>
                  <a:lnTo>
                    <a:pt x="1184" y="38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55820" tIns="27911" rIns="55820" bIns="2791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 rot="18978467">
              <a:off x="10746309" y="5519640"/>
              <a:ext cx="1366259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861134" y="9105070"/>
              <a:ext cx="1645320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 rot="17644843">
              <a:off x="13516862" y="8044825"/>
              <a:ext cx="1748521" cy="508848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kumimoji="1"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1"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5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1313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8" grpId="0" build="p"/>
      <p:bldP spid="1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86378" y="1193881"/>
            <a:ext cx="2414977" cy="2640272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86378" y="3828439"/>
            <a:ext cx="2414977" cy="2640272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394600" y="1193881"/>
            <a:ext cx="2414977" cy="2640272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 bwMode="auto">
          <a:xfrm>
            <a:off x="3401355" y="3834153"/>
            <a:ext cx="8694744" cy="2640272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</p:spPr>
        <p:txBody>
          <a:bodyPr wrap="square" lIns="189833" tIns="49357" rIns="37967" rtlCol="0" anchor="ctr" anchorCtr="0">
            <a:noAutofit/>
          </a:bodyPr>
          <a:lstStyle/>
          <a:p>
            <a:pPr>
              <a:lnSpc>
                <a:spcPct val="150000"/>
              </a:lnSpc>
              <a:spcBef>
                <a:spcPts val="633"/>
              </a:spcBef>
              <a:buClr>
                <a:schemeClr val="bg1"/>
              </a:buClr>
              <a:buSzPct val="80000"/>
            </a:pPr>
            <a:endParaRPr lang="zh-CN" altLang="en-US" sz="1476" dirty="0">
              <a:solidFill>
                <a:srgbClr val="FFFFFF"/>
              </a:solidFill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837087" y="4490449"/>
            <a:ext cx="5184576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ontent Placeholder 2"/>
          <p:cNvSpPr txBox="1">
            <a:spLocks/>
          </p:cNvSpPr>
          <p:nvPr/>
        </p:nvSpPr>
        <p:spPr>
          <a:xfrm>
            <a:off x="6267041" y="1399042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267041" y="1788586"/>
            <a:ext cx="5418918" cy="148266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3723018" y="4142242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3723018" y="4531786"/>
            <a:ext cx="5418918" cy="148266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4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4179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21" grpId="0" animBg="1"/>
      <p:bldP spid="11" grpId="0" animBg="1"/>
      <p:bldP spid="22" grpId="0"/>
      <p:bldP spid="26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775" y="2488261"/>
            <a:ext cx="6344304" cy="3552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565" y="4181487"/>
            <a:ext cx="1455234" cy="2585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7440" y="4453892"/>
            <a:ext cx="2069361" cy="2954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331" y="4275845"/>
            <a:ext cx="1" cy="127005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631" y="2888865"/>
            <a:ext cx="1" cy="180367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92" y="2274291"/>
            <a:ext cx="1" cy="1876796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314" y="3641555"/>
            <a:ext cx="1" cy="1246239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775" y="4083905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1011" y="2677524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323" y="1910444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129" y="4731171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424" y="5500520"/>
            <a:ext cx="105807" cy="10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320" y="4612483"/>
            <a:ext cx="164612" cy="164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93" y="4048608"/>
            <a:ext cx="211597" cy="211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626" y="3513315"/>
            <a:ext cx="261666" cy="261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487" y="2789890"/>
            <a:ext cx="1570103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815" y="3057935"/>
            <a:ext cx="2063084" cy="29543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398" y="2027076"/>
            <a:ext cx="1345070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47" y="2305407"/>
            <a:ext cx="1711411" cy="4431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236" y="4846199"/>
            <a:ext cx="1344226" cy="258500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542" y="5117987"/>
            <a:ext cx="2063084" cy="29543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595" y="4148848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837" y="2729575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611" y="1962500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3952" y="4802126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068" y="2434194"/>
            <a:ext cx="1270050" cy="1270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6870" y="2605157"/>
            <a:ext cx="378675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241" y="3044749"/>
            <a:ext cx="934041" cy="37429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3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3955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Oval 5"/>
          <p:cNvSpPr>
            <a:spLocks/>
          </p:cNvSpPr>
          <p:nvPr/>
        </p:nvSpPr>
        <p:spPr bwMode="auto">
          <a:xfrm>
            <a:off x="961943" y="781360"/>
            <a:ext cx="6350136" cy="6350136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-34920" y="4683209"/>
            <a:ext cx="12910252" cy="2476823"/>
            <a:chOff x="-25400" y="3026721"/>
            <a:chExt cx="9181757" cy="2131431"/>
          </a:xfrm>
          <a:solidFill>
            <a:schemeClr val="accent1"/>
          </a:solidFill>
        </p:grpSpPr>
        <p:sp>
          <p:nvSpPr>
            <p:cNvPr id="51" name="Right Triangle 50"/>
            <p:cNvSpPr/>
            <p:nvPr/>
          </p:nvSpPr>
          <p:spPr bwMode="auto">
            <a:xfrm>
              <a:off x="-25400" y="3044983"/>
              <a:ext cx="2797200" cy="2113169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128572" tIns="64286" rIns="128572" bIns="64286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85738"/>
              <a:endParaRPr lang="en-US" sz="7874" b="1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-24155" y="3026721"/>
              <a:ext cx="9180512" cy="2124819"/>
            </a:xfrm>
            <a:custGeom>
              <a:avLst/>
              <a:gdLst>
                <a:gd name="T0" fmla="*/ 4609 w 4609"/>
                <a:gd name="T1" fmla="*/ 0 h 1044"/>
                <a:gd name="T2" fmla="*/ 4609 w 4609"/>
                <a:gd name="T3" fmla="*/ 1044 h 1044"/>
                <a:gd name="T4" fmla="*/ 0 w 4609"/>
                <a:gd name="T5" fmla="*/ 1044 h 1044"/>
                <a:gd name="T6" fmla="*/ 0 w 4609"/>
                <a:gd name="T7" fmla="*/ 788 h 1044"/>
                <a:gd name="T8" fmla="*/ 4609 w 4609"/>
                <a:gd name="T9" fmla="*/ 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09" h="1044">
                  <a:moveTo>
                    <a:pt x="4609" y="0"/>
                  </a:moveTo>
                  <a:lnTo>
                    <a:pt x="4609" y="1044"/>
                  </a:lnTo>
                  <a:lnTo>
                    <a:pt x="0" y="1044"/>
                  </a:lnTo>
                  <a:lnTo>
                    <a:pt x="0" y="788"/>
                  </a:lnTo>
                  <a:lnTo>
                    <a:pt x="46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-34920" y="4820172"/>
            <a:ext cx="12910252" cy="2476822"/>
            <a:chOff x="-25400" y="3026721"/>
            <a:chExt cx="9181757" cy="2131430"/>
          </a:xfrm>
          <a:solidFill>
            <a:schemeClr val="accent2"/>
          </a:solidFill>
        </p:grpSpPr>
        <p:sp>
          <p:nvSpPr>
            <p:cNvPr id="16" name="Right Triangle 15"/>
            <p:cNvSpPr/>
            <p:nvPr/>
          </p:nvSpPr>
          <p:spPr bwMode="auto">
            <a:xfrm>
              <a:off x="-25400" y="3044983"/>
              <a:ext cx="2797200" cy="2113168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128572" tIns="64286" rIns="128572" bIns="64286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85738"/>
              <a:endParaRPr lang="en-US" sz="7874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-24155" y="3026721"/>
              <a:ext cx="9180512" cy="2124819"/>
            </a:xfrm>
            <a:custGeom>
              <a:avLst/>
              <a:gdLst>
                <a:gd name="T0" fmla="*/ 4609 w 4609"/>
                <a:gd name="T1" fmla="*/ 0 h 1044"/>
                <a:gd name="T2" fmla="*/ 4609 w 4609"/>
                <a:gd name="T3" fmla="*/ 1044 h 1044"/>
                <a:gd name="T4" fmla="*/ 0 w 4609"/>
                <a:gd name="T5" fmla="*/ 1044 h 1044"/>
                <a:gd name="T6" fmla="*/ 0 w 4609"/>
                <a:gd name="T7" fmla="*/ 788 h 1044"/>
                <a:gd name="T8" fmla="*/ 4609 w 4609"/>
                <a:gd name="T9" fmla="*/ 0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09" h="1044">
                  <a:moveTo>
                    <a:pt x="4609" y="0"/>
                  </a:moveTo>
                  <a:lnTo>
                    <a:pt x="4609" y="1044"/>
                  </a:lnTo>
                  <a:lnTo>
                    <a:pt x="0" y="1044"/>
                  </a:lnTo>
                  <a:lnTo>
                    <a:pt x="0" y="788"/>
                  </a:lnTo>
                  <a:lnTo>
                    <a:pt x="4609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680448" y="2574495"/>
            <a:ext cx="4079292" cy="4079292"/>
            <a:chOff x="5461762" y="1830802"/>
            <a:chExt cx="2901188" cy="2901188"/>
          </a:xfrm>
        </p:grpSpPr>
        <p:sp>
          <p:nvSpPr>
            <p:cNvPr id="39" name="Oval 5"/>
            <p:cNvSpPr>
              <a:spLocks/>
            </p:cNvSpPr>
            <p:nvPr/>
          </p:nvSpPr>
          <p:spPr bwMode="auto">
            <a:xfrm>
              <a:off x="5508104" y="1858811"/>
              <a:ext cx="2828153" cy="2828153"/>
            </a:xfrm>
            <a:prstGeom prst="ellipse">
              <a:avLst/>
            </a:prstGeom>
            <a:solidFill>
              <a:schemeClr val="accent1">
                <a:alpha val="85000"/>
              </a:schemeClr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Oval 5"/>
            <p:cNvSpPr>
              <a:spLocks/>
            </p:cNvSpPr>
            <p:nvPr/>
          </p:nvSpPr>
          <p:spPr bwMode="auto">
            <a:xfrm>
              <a:off x="5461762" y="1830802"/>
              <a:ext cx="2901188" cy="2901188"/>
            </a:xfrm>
            <a:prstGeom prst="ellipse">
              <a:avLst/>
            </a:prstGeom>
            <a:noFill/>
            <a:ln w="101600">
              <a:solidFill>
                <a:schemeClr val="bg1"/>
              </a:solidFill>
            </a:ln>
            <a:extLst/>
          </p:spPr>
          <p:txBody>
            <a:bodyPr lIns="0" tIns="0" rIns="0" bIns="0"/>
            <a:lstStyle/>
            <a:p>
              <a:endParaRPr lang="en-US">
                <a:noFill/>
              </a:endParaRPr>
            </a:p>
          </p:txBody>
        </p:sp>
      </p:grpSp>
      <p:sp>
        <p:nvSpPr>
          <p:cNvPr id="40" name="Oval 5"/>
          <p:cNvSpPr>
            <a:spLocks/>
          </p:cNvSpPr>
          <p:nvPr/>
        </p:nvSpPr>
        <p:spPr bwMode="auto">
          <a:xfrm>
            <a:off x="7967771" y="696722"/>
            <a:ext cx="888594" cy="888594"/>
          </a:xfrm>
          <a:prstGeom prst="ellipse">
            <a:avLst/>
          </a:prstGeom>
          <a:solidFill>
            <a:schemeClr val="accent1">
              <a:alpha val="84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29" name="Oval 5"/>
          <p:cNvSpPr>
            <a:spLocks/>
          </p:cNvSpPr>
          <p:nvPr/>
        </p:nvSpPr>
        <p:spPr bwMode="auto">
          <a:xfrm>
            <a:off x="10272219" y="580361"/>
            <a:ext cx="2012904" cy="2012904"/>
          </a:xfrm>
          <a:prstGeom prst="ellipse">
            <a:avLst/>
          </a:prstGeom>
          <a:solidFill>
            <a:schemeClr val="accent2">
              <a:alpha val="84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6643" name="Rectangle 19"/>
          <p:cNvSpPr>
            <a:spLocks/>
          </p:cNvSpPr>
          <p:nvPr/>
        </p:nvSpPr>
        <p:spPr bwMode="auto">
          <a:xfrm>
            <a:off x="10286275" y="828031"/>
            <a:ext cx="848952" cy="1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r">
              <a:lnSpc>
                <a:spcPct val="80000"/>
              </a:lnSpc>
            </a:pPr>
            <a:endParaRPr lang="en-US" sz="10546" dirty="0">
              <a:solidFill>
                <a:srgbClr val="FFFFFF"/>
              </a:solidFill>
              <a:latin typeface="Agency FB" pitchFamily="34" charset="0"/>
              <a:ea typeface="ＭＳ Ｐゴシック" charset="0"/>
              <a:cs typeface="Bebas Neue" charset="0"/>
              <a:sym typeface="Bebas Neue" charset="0"/>
            </a:endParaRPr>
          </a:p>
        </p:txBody>
      </p:sp>
      <p:sp>
        <p:nvSpPr>
          <p:cNvPr id="26644" name="Rectangle 20"/>
          <p:cNvSpPr>
            <a:spLocks/>
          </p:cNvSpPr>
          <p:nvPr/>
        </p:nvSpPr>
        <p:spPr bwMode="auto">
          <a:xfrm>
            <a:off x="10344754" y="1194664"/>
            <a:ext cx="1891890" cy="1117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点击添加相关标题文字，点击添加相关标题文字，点击添加相关标题文字，点击添加相关标题文字，点击添加相关标题文字。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Oval 5"/>
          <p:cNvSpPr>
            <a:spLocks/>
          </p:cNvSpPr>
          <p:nvPr/>
        </p:nvSpPr>
        <p:spPr bwMode="auto">
          <a:xfrm>
            <a:off x="10130803" y="436459"/>
            <a:ext cx="2297712" cy="2297712"/>
          </a:xfrm>
          <a:prstGeom prst="ellipse">
            <a:avLst/>
          </a:prstGeom>
          <a:noFill/>
          <a:ln w="19050">
            <a:solidFill>
              <a:schemeClr val="accent2"/>
            </a:solidFill>
            <a:prstDash val="sysDot"/>
          </a:ln>
          <a:extLst/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8307191" y="3902743"/>
            <a:ext cx="3410586" cy="2060706"/>
            <a:chOff x="5910651" y="2927949"/>
            <a:chExt cx="2425605" cy="1465572"/>
          </a:xfrm>
        </p:grpSpPr>
        <p:sp>
          <p:nvSpPr>
            <p:cNvPr id="26646" name="Rectangle 22"/>
            <p:cNvSpPr>
              <a:spLocks/>
            </p:cNvSpPr>
            <p:nvPr/>
          </p:nvSpPr>
          <p:spPr bwMode="auto">
            <a:xfrm>
              <a:off x="5910651" y="2927949"/>
              <a:ext cx="2425605" cy="974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6600" spc="3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TITLE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 </a:t>
              </a:r>
              <a:r>
                <a:rPr lang="en-US" altLang="zh-CN" dirty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ON </a:t>
              </a:r>
              <a:r>
                <a:rPr lang="en-US" altLang="zh-CN" dirty="0" smtClean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ADD RELATED </a:t>
              </a:r>
              <a:r>
                <a:rPr lang="en-US" altLang="zh-CN" dirty="0">
                  <a:solidFill>
                    <a:schemeClr val="bg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TITLE WORDS</a:t>
              </a:r>
              <a:endParaRPr lang="zh-CN" altLang="en-US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647" name="Rectangle 23"/>
            <p:cNvSpPr>
              <a:spLocks/>
            </p:cNvSpPr>
            <p:nvPr/>
          </p:nvSpPr>
          <p:spPr bwMode="auto">
            <a:xfrm>
              <a:off x="5982089" y="3969225"/>
              <a:ext cx="1935307" cy="424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3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点击添加相关标题文字，点击添加相关标题文字，点击添加相关标题文字，点击添加相关标题文字，点击添加相关标题文字。</a:t>
              </a:r>
              <a:endPara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9208238" y="2953654"/>
            <a:ext cx="917413" cy="779020"/>
          </a:xfrm>
          <a:custGeom>
            <a:avLst/>
            <a:gdLst>
              <a:gd name="T0" fmla="*/ 76 w 174"/>
              <a:gd name="T1" fmla="*/ 50 h 148"/>
              <a:gd name="T2" fmla="*/ 118 w 174"/>
              <a:gd name="T3" fmla="*/ 77 h 148"/>
              <a:gd name="T4" fmla="*/ 128 w 174"/>
              <a:gd name="T5" fmla="*/ 75 h 148"/>
              <a:gd name="T6" fmla="*/ 172 w 174"/>
              <a:gd name="T7" fmla="*/ 13 h 148"/>
              <a:gd name="T8" fmla="*/ 170 w 174"/>
              <a:gd name="T9" fmla="*/ 2 h 148"/>
              <a:gd name="T10" fmla="*/ 159 w 174"/>
              <a:gd name="T11" fmla="*/ 4 h 148"/>
              <a:gd name="T12" fmla="*/ 120 w 174"/>
              <a:gd name="T13" fmla="*/ 60 h 148"/>
              <a:gd name="T14" fmla="*/ 78 w 174"/>
              <a:gd name="T15" fmla="*/ 33 h 148"/>
              <a:gd name="T16" fmla="*/ 72 w 174"/>
              <a:gd name="T17" fmla="*/ 32 h 148"/>
              <a:gd name="T18" fmla="*/ 67 w 174"/>
              <a:gd name="T19" fmla="*/ 35 h 148"/>
              <a:gd name="T20" fmla="*/ 3 w 174"/>
              <a:gd name="T21" fmla="*/ 136 h 148"/>
              <a:gd name="T22" fmla="*/ 5 w 174"/>
              <a:gd name="T23" fmla="*/ 147 h 148"/>
              <a:gd name="T24" fmla="*/ 9 w 174"/>
              <a:gd name="T25" fmla="*/ 148 h 148"/>
              <a:gd name="T26" fmla="*/ 16 w 174"/>
              <a:gd name="T27" fmla="*/ 145 h 148"/>
              <a:gd name="T28" fmla="*/ 76 w 174"/>
              <a:gd name="T29" fmla="*/ 50 h 148"/>
              <a:gd name="T30" fmla="*/ 160 w 174"/>
              <a:gd name="T31" fmla="*/ 88 h 148"/>
              <a:gd name="T32" fmla="*/ 122 w 174"/>
              <a:gd name="T33" fmla="*/ 123 h 148"/>
              <a:gd name="T34" fmla="*/ 77 w 174"/>
              <a:gd name="T35" fmla="*/ 88 h 148"/>
              <a:gd name="T36" fmla="*/ 74 w 174"/>
              <a:gd name="T37" fmla="*/ 86 h 148"/>
              <a:gd name="T38" fmla="*/ 68 w 174"/>
              <a:gd name="T39" fmla="*/ 85 h 148"/>
              <a:gd name="T40" fmla="*/ 59 w 174"/>
              <a:gd name="T41" fmla="*/ 99 h 148"/>
              <a:gd name="T42" fmla="*/ 68 w 174"/>
              <a:gd name="T43" fmla="*/ 101 h 148"/>
              <a:gd name="T44" fmla="*/ 117 w 174"/>
              <a:gd name="T45" fmla="*/ 139 h 148"/>
              <a:gd name="T46" fmla="*/ 122 w 174"/>
              <a:gd name="T47" fmla="*/ 140 h 148"/>
              <a:gd name="T48" fmla="*/ 127 w 174"/>
              <a:gd name="T49" fmla="*/ 138 h 148"/>
              <a:gd name="T50" fmla="*/ 170 w 174"/>
              <a:gd name="T51" fmla="*/ 100 h 148"/>
              <a:gd name="T52" fmla="*/ 171 w 174"/>
              <a:gd name="T53" fmla="*/ 89 h 148"/>
              <a:gd name="T54" fmla="*/ 160 w 174"/>
              <a:gd name="T55" fmla="*/ 88 h 148"/>
              <a:gd name="T56" fmla="*/ 7 w 174"/>
              <a:gd name="T57" fmla="*/ 86 h 148"/>
              <a:gd name="T58" fmla="*/ 19 w 174"/>
              <a:gd name="T59" fmla="*/ 89 h 148"/>
              <a:gd name="T60" fmla="*/ 28 w 174"/>
              <a:gd name="T61" fmla="*/ 75 h 148"/>
              <a:gd name="T62" fmla="*/ 11 w 174"/>
              <a:gd name="T63" fmla="*/ 71 h 148"/>
              <a:gd name="T64" fmla="*/ 2 w 174"/>
              <a:gd name="T65" fmla="*/ 76 h 148"/>
              <a:gd name="T66" fmla="*/ 7 w 174"/>
              <a:gd name="T67" fmla="*/ 86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4" h="148">
                <a:moveTo>
                  <a:pt x="76" y="50"/>
                </a:moveTo>
                <a:cubicBezTo>
                  <a:pt x="118" y="77"/>
                  <a:pt x="118" y="77"/>
                  <a:pt x="118" y="77"/>
                </a:cubicBezTo>
                <a:cubicBezTo>
                  <a:pt x="121" y="79"/>
                  <a:pt x="126" y="78"/>
                  <a:pt x="128" y="75"/>
                </a:cubicBezTo>
                <a:cubicBezTo>
                  <a:pt x="172" y="13"/>
                  <a:pt x="172" y="13"/>
                  <a:pt x="172" y="13"/>
                </a:cubicBezTo>
                <a:cubicBezTo>
                  <a:pt x="174" y="9"/>
                  <a:pt x="173" y="5"/>
                  <a:pt x="170" y="2"/>
                </a:cubicBezTo>
                <a:cubicBezTo>
                  <a:pt x="166" y="0"/>
                  <a:pt x="161" y="1"/>
                  <a:pt x="159" y="4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78" y="33"/>
                  <a:pt x="78" y="33"/>
                  <a:pt x="78" y="33"/>
                </a:cubicBezTo>
                <a:cubicBezTo>
                  <a:pt x="76" y="32"/>
                  <a:pt x="74" y="31"/>
                  <a:pt x="72" y="32"/>
                </a:cubicBezTo>
                <a:cubicBezTo>
                  <a:pt x="70" y="32"/>
                  <a:pt x="68" y="34"/>
                  <a:pt x="67" y="35"/>
                </a:cubicBezTo>
                <a:cubicBezTo>
                  <a:pt x="3" y="136"/>
                  <a:pt x="3" y="136"/>
                  <a:pt x="3" y="136"/>
                </a:cubicBezTo>
                <a:cubicBezTo>
                  <a:pt x="0" y="140"/>
                  <a:pt x="1" y="145"/>
                  <a:pt x="5" y="147"/>
                </a:cubicBezTo>
                <a:cubicBezTo>
                  <a:pt x="6" y="148"/>
                  <a:pt x="8" y="148"/>
                  <a:pt x="9" y="148"/>
                </a:cubicBezTo>
                <a:cubicBezTo>
                  <a:pt x="12" y="148"/>
                  <a:pt x="14" y="147"/>
                  <a:pt x="16" y="145"/>
                </a:cubicBezTo>
                <a:cubicBezTo>
                  <a:pt x="76" y="50"/>
                  <a:pt x="76" y="50"/>
                  <a:pt x="76" y="50"/>
                </a:cubicBezTo>
                <a:close/>
                <a:moveTo>
                  <a:pt x="160" y="88"/>
                </a:moveTo>
                <a:cubicBezTo>
                  <a:pt x="122" y="123"/>
                  <a:pt x="122" y="123"/>
                  <a:pt x="122" y="123"/>
                </a:cubicBezTo>
                <a:cubicBezTo>
                  <a:pt x="77" y="88"/>
                  <a:pt x="77" y="88"/>
                  <a:pt x="77" y="88"/>
                </a:cubicBezTo>
                <a:cubicBezTo>
                  <a:pt x="76" y="87"/>
                  <a:pt x="75" y="87"/>
                  <a:pt x="74" y="86"/>
                </a:cubicBezTo>
                <a:cubicBezTo>
                  <a:pt x="68" y="85"/>
                  <a:pt x="68" y="85"/>
                  <a:pt x="68" y="85"/>
                </a:cubicBezTo>
                <a:cubicBezTo>
                  <a:pt x="59" y="99"/>
                  <a:pt x="59" y="99"/>
                  <a:pt x="59" y="99"/>
                </a:cubicBezTo>
                <a:cubicBezTo>
                  <a:pt x="68" y="101"/>
                  <a:pt x="68" y="101"/>
                  <a:pt x="68" y="101"/>
                </a:cubicBezTo>
                <a:cubicBezTo>
                  <a:pt x="117" y="139"/>
                  <a:pt x="117" y="139"/>
                  <a:pt x="117" y="139"/>
                </a:cubicBezTo>
                <a:cubicBezTo>
                  <a:pt x="119" y="140"/>
                  <a:pt x="120" y="140"/>
                  <a:pt x="122" y="140"/>
                </a:cubicBezTo>
                <a:cubicBezTo>
                  <a:pt x="124" y="140"/>
                  <a:pt x="126" y="140"/>
                  <a:pt x="127" y="138"/>
                </a:cubicBezTo>
                <a:cubicBezTo>
                  <a:pt x="170" y="100"/>
                  <a:pt x="170" y="100"/>
                  <a:pt x="170" y="100"/>
                </a:cubicBezTo>
                <a:cubicBezTo>
                  <a:pt x="174" y="97"/>
                  <a:pt x="174" y="92"/>
                  <a:pt x="171" y="89"/>
                </a:cubicBezTo>
                <a:cubicBezTo>
                  <a:pt x="168" y="85"/>
                  <a:pt x="163" y="85"/>
                  <a:pt x="160" y="88"/>
                </a:cubicBezTo>
                <a:close/>
                <a:moveTo>
                  <a:pt x="7" y="86"/>
                </a:moveTo>
                <a:cubicBezTo>
                  <a:pt x="19" y="89"/>
                  <a:pt x="19" y="89"/>
                  <a:pt x="19" y="89"/>
                </a:cubicBezTo>
                <a:cubicBezTo>
                  <a:pt x="28" y="75"/>
                  <a:pt x="28" y="75"/>
                  <a:pt x="28" y="75"/>
                </a:cubicBezTo>
                <a:cubicBezTo>
                  <a:pt x="11" y="71"/>
                  <a:pt x="11" y="71"/>
                  <a:pt x="11" y="71"/>
                </a:cubicBezTo>
                <a:cubicBezTo>
                  <a:pt x="7" y="70"/>
                  <a:pt x="3" y="72"/>
                  <a:pt x="2" y="76"/>
                </a:cubicBezTo>
                <a:cubicBezTo>
                  <a:pt x="1" y="81"/>
                  <a:pt x="3" y="85"/>
                  <a:pt x="7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5"/>
          <p:cNvSpPr>
            <a:spLocks/>
          </p:cNvSpPr>
          <p:nvPr/>
        </p:nvSpPr>
        <p:spPr bwMode="auto">
          <a:xfrm>
            <a:off x="7340109" y="407985"/>
            <a:ext cx="373377" cy="373377"/>
          </a:xfrm>
          <a:prstGeom prst="ellipse">
            <a:avLst/>
          </a:prstGeom>
          <a:solidFill>
            <a:schemeClr val="accent2">
              <a:alpha val="84999"/>
            </a:schemeClr>
          </a:solidFill>
          <a:ln>
            <a:noFill/>
          </a:ln>
          <a:extLst/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22" name="直接连接符 21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24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8488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40" grpId="0" animBg="1"/>
      <p:bldP spid="40" grpId="1" animBg="1"/>
      <p:bldP spid="26629" grpId="0" animBg="1"/>
      <p:bldP spid="26629" grpId="1" animBg="1"/>
      <p:bldP spid="26643" grpId="0"/>
      <p:bldP spid="26644" grpId="0"/>
      <p:bldP spid="41" grpId="0" animBg="1"/>
      <p:bldP spid="41" grpId="1" animBg="1"/>
      <p:bldP spid="7" grpId="0" animBg="1"/>
      <p:bldP spid="26" grpId="0" animBg="1"/>
      <p:bldP spid="2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离页连接符 1"/>
          <p:cNvSpPr/>
          <p:nvPr/>
        </p:nvSpPr>
        <p:spPr>
          <a:xfrm rot="16200000">
            <a:off x="31431" y="-29842"/>
            <a:ext cx="7231756" cy="7292325"/>
          </a:xfrm>
          <a:prstGeom prst="flowChartOffpageConnector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85553" y="4051117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TextBox 148"/>
          <p:cNvSpPr txBox="1"/>
          <p:nvPr/>
        </p:nvSpPr>
        <p:spPr>
          <a:xfrm>
            <a:off x="1717186" y="3414668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717186" y="3931669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>
            <a:off x="2571509" y="2392189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5010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657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3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0" grpId="1"/>
      <p:bldP spid="11" grpId="0"/>
      <p:bldP spid="11" grpId="1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4699" y="3536282"/>
            <a:ext cx="3623299" cy="618304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8282" y="1931404"/>
            <a:ext cx="1294756" cy="12947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504" y="3627380"/>
            <a:ext cx="2362736" cy="618305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992" y="4657674"/>
            <a:ext cx="1294756" cy="12947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5" y="3536282"/>
            <a:ext cx="2364673" cy="618304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580" y="1931404"/>
            <a:ext cx="1294756" cy="12947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7824" y="4657674"/>
            <a:ext cx="1294756" cy="12947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3306" y="4904178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878" y="4636282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4274" y="3778564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517" y="3778564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486" y="3778564"/>
            <a:ext cx="1457569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2864" y="3627376"/>
            <a:ext cx="3501188" cy="618306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406" y="3778564"/>
            <a:ext cx="1459508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4014" y="2177907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588" y="1918845"/>
            <a:ext cx="1457569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03" y="4904178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39" y="4649851"/>
            <a:ext cx="1459507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378" y="2177907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011" y="1918845"/>
            <a:ext cx="1459508" cy="25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611" y="2338259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020" y="2338259"/>
            <a:ext cx="759945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322" y="5064530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153" y="5064530"/>
            <a:ext cx="762100" cy="51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8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4675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08676" y="2924089"/>
            <a:ext cx="10641398" cy="2288575"/>
            <a:chOff x="1050566" y="2772576"/>
            <a:chExt cx="10090868" cy="2170176"/>
          </a:xfrm>
          <a:solidFill>
            <a:srgbClr val="0170C1"/>
          </a:solidFill>
        </p:grpSpPr>
        <p:sp>
          <p:nvSpPr>
            <p:cNvPr id="50" name="Block Arc 49"/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Block Arc 50"/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Block Arc 51"/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Block Arc 52"/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" name="Block Arc 53"/>
            <p:cNvSpPr/>
            <p:nvPr/>
          </p:nvSpPr>
          <p:spPr>
            <a:xfrm>
              <a:off x="898532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879557" y="3419225"/>
            <a:ext cx="1283466" cy="1283466"/>
            <a:chOff x="7471157" y="3242097"/>
            <a:chExt cx="1217066" cy="1217066"/>
          </a:xfrm>
        </p:grpSpPr>
        <p:sp>
          <p:nvSpPr>
            <p:cNvPr id="59" name="Oval 58"/>
            <p:cNvSpPr/>
            <p:nvPr/>
          </p:nvSpPr>
          <p:spPr>
            <a:xfrm>
              <a:off x="7471157" y="3242097"/>
              <a:ext cx="1217066" cy="12170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7885731" y="3639946"/>
              <a:ext cx="387918" cy="438717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971472" y="3419225"/>
            <a:ext cx="1283466" cy="1283466"/>
            <a:chOff x="9454847" y="3242097"/>
            <a:chExt cx="1217066" cy="1217066"/>
          </a:xfrm>
        </p:grpSpPr>
        <p:sp>
          <p:nvSpPr>
            <p:cNvPr id="60" name="Oval 59"/>
            <p:cNvSpPr/>
            <p:nvPr/>
          </p:nvSpPr>
          <p:spPr>
            <a:xfrm>
              <a:off x="9454847" y="3242097"/>
              <a:ext cx="1217066" cy="12170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>
              <a:off x="9854412" y="3611644"/>
              <a:ext cx="417935" cy="477972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95727" y="3419225"/>
            <a:ext cx="1283466" cy="1283466"/>
            <a:chOff x="3503777" y="3242097"/>
            <a:chExt cx="1217066" cy="1217066"/>
          </a:xfrm>
        </p:grpSpPr>
        <p:sp>
          <p:nvSpPr>
            <p:cNvPr id="57" name="Oval 56"/>
            <p:cNvSpPr/>
            <p:nvPr/>
          </p:nvSpPr>
          <p:spPr>
            <a:xfrm>
              <a:off x="3503777" y="3242097"/>
              <a:ext cx="1217066" cy="12170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3944905" y="3598612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787642" y="3419225"/>
            <a:ext cx="1283466" cy="1283466"/>
            <a:chOff x="5487467" y="3242097"/>
            <a:chExt cx="1217066" cy="1217066"/>
          </a:xfrm>
        </p:grpSpPr>
        <p:sp>
          <p:nvSpPr>
            <p:cNvPr id="58" name="Oval 57"/>
            <p:cNvSpPr/>
            <p:nvPr/>
          </p:nvSpPr>
          <p:spPr>
            <a:xfrm>
              <a:off x="5487467" y="3242097"/>
              <a:ext cx="1217066" cy="121706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5862422" y="3626092"/>
              <a:ext cx="468733" cy="46642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603812" y="3419225"/>
            <a:ext cx="1283466" cy="1283466"/>
            <a:chOff x="1520087" y="3242097"/>
            <a:chExt cx="1217066" cy="1217066"/>
          </a:xfrm>
        </p:grpSpPr>
        <p:sp>
          <p:nvSpPr>
            <p:cNvPr id="56" name="Oval 55"/>
            <p:cNvSpPr/>
            <p:nvPr/>
          </p:nvSpPr>
          <p:spPr>
            <a:xfrm>
              <a:off x="1520087" y="3242097"/>
              <a:ext cx="1217066" cy="12170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 noEditPoints="1"/>
            </p:cNvSpPr>
            <p:nvPr/>
          </p:nvSpPr>
          <p:spPr bwMode="auto">
            <a:xfrm>
              <a:off x="1892065" y="3591229"/>
              <a:ext cx="460437" cy="536153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160029" y="4833501"/>
            <a:ext cx="157669" cy="554104"/>
            <a:chOff x="8243431" y="1672074"/>
            <a:chExt cx="199000" cy="699358"/>
          </a:xfrm>
          <a:solidFill>
            <a:schemeClr val="accent1"/>
          </a:solidFill>
        </p:grpSpPr>
        <p:sp>
          <p:nvSpPr>
            <p:cNvPr id="66" name="Oval 65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350542" y="4833501"/>
            <a:ext cx="157669" cy="554104"/>
            <a:chOff x="8243431" y="1672074"/>
            <a:chExt cx="199000" cy="699358"/>
          </a:xfrm>
          <a:solidFill>
            <a:schemeClr val="accent3"/>
          </a:solidFill>
        </p:grpSpPr>
        <p:sp>
          <p:nvSpPr>
            <p:cNvPr id="71" name="Oval 70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0534370" y="4833501"/>
            <a:ext cx="157669" cy="554104"/>
            <a:chOff x="8243431" y="1672074"/>
            <a:chExt cx="199000" cy="699358"/>
          </a:xfrm>
          <a:solidFill>
            <a:schemeClr val="accent1"/>
          </a:solidFill>
        </p:grpSpPr>
        <p:sp>
          <p:nvSpPr>
            <p:cNvPr id="75" name="Oval 74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258626" y="2734311"/>
            <a:ext cx="157669" cy="554104"/>
            <a:chOff x="8243431" y="1672074"/>
            <a:chExt cx="199000" cy="699358"/>
          </a:xfrm>
          <a:solidFill>
            <a:schemeClr val="accent2"/>
          </a:solidFill>
        </p:grpSpPr>
        <p:sp>
          <p:nvSpPr>
            <p:cNvPr id="79" name="Oval 78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8442456" y="2734311"/>
            <a:ext cx="157669" cy="554104"/>
            <a:chOff x="8243431" y="1672074"/>
            <a:chExt cx="199000" cy="699358"/>
          </a:xfrm>
          <a:solidFill>
            <a:schemeClr val="accent4"/>
          </a:solidFill>
        </p:grpSpPr>
        <p:sp>
          <p:nvSpPr>
            <p:cNvPr id="83" name="Oval 82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86" name="Rectangle 85"/>
          <p:cNvSpPr/>
          <p:nvPr/>
        </p:nvSpPr>
        <p:spPr>
          <a:xfrm>
            <a:off x="954882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266770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5145394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174857" y="188816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3047660" y="188816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91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060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>
            <a:spLocks/>
          </p:cNvSpPr>
          <p:nvPr/>
        </p:nvSpPr>
        <p:spPr bwMode="auto">
          <a:xfrm>
            <a:off x="100150" y="2472407"/>
            <a:ext cx="12752618" cy="4759598"/>
          </a:xfrm>
          <a:custGeom>
            <a:avLst/>
            <a:gdLst>
              <a:gd name="T0" fmla="*/ 3815 w 5688"/>
              <a:gd name="T1" fmla="*/ 0 h 2122"/>
              <a:gd name="T2" fmla="*/ 5688 w 5688"/>
              <a:gd name="T3" fmla="*/ 2122 h 2122"/>
              <a:gd name="T4" fmla="*/ 0 w 5688"/>
              <a:gd name="T5" fmla="*/ 2122 h 2122"/>
              <a:gd name="T6" fmla="*/ 3815 w 5688"/>
              <a:gd name="T7" fmla="*/ 0 h 2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88" h="2122">
                <a:moveTo>
                  <a:pt x="3815" y="0"/>
                </a:moveTo>
                <a:lnTo>
                  <a:pt x="5688" y="2122"/>
                </a:lnTo>
                <a:lnTo>
                  <a:pt x="0" y="2122"/>
                </a:lnTo>
                <a:lnTo>
                  <a:pt x="3815" y="0"/>
                </a:ln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1501" y="649"/>
            <a:ext cx="8566764" cy="7141639"/>
          </a:xfrm>
          <a:custGeom>
            <a:avLst/>
            <a:gdLst>
              <a:gd name="T0" fmla="*/ 0 w 3821"/>
              <a:gd name="T1" fmla="*/ 0 h 3184"/>
              <a:gd name="T2" fmla="*/ 2886 w 3821"/>
              <a:gd name="T3" fmla="*/ 0 h 3184"/>
              <a:gd name="T4" fmla="*/ 2903 w 3821"/>
              <a:gd name="T5" fmla="*/ 17 h 3184"/>
              <a:gd name="T6" fmla="*/ 3821 w 3821"/>
              <a:gd name="T7" fmla="*/ 1059 h 3184"/>
              <a:gd name="T8" fmla="*/ 0 w 3821"/>
              <a:gd name="T9" fmla="*/ 3184 h 3184"/>
              <a:gd name="T10" fmla="*/ 0 w 3821"/>
              <a:gd name="T11" fmla="*/ 0 h 3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821" h="3184">
                <a:moveTo>
                  <a:pt x="0" y="0"/>
                </a:moveTo>
                <a:lnTo>
                  <a:pt x="2886" y="0"/>
                </a:lnTo>
                <a:lnTo>
                  <a:pt x="2903" y="17"/>
                </a:lnTo>
                <a:lnTo>
                  <a:pt x="3821" y="1059"/>
                </a:lnTo>
                <a:lnTo>
                  <a:pt x="0" y="31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57" tIns="64278" rIns="128557" bIns="64278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/>
          </a:p>
        </p:txBody>
      </p:sp>
      <p:sp>
        <p:nvSpPr>
          <p:cNvPr id="6" name="TextBox 32"/>
          <p:cNvSpPr txBox="1"/>
          <p:nvPr/>
        </p:nvSpPr>
        <p:spPr>
          <a:xfrm>
            <a:off x="759591" y="1021912"/>
            <a:ext cx="2879807" cy="1076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3999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4799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59591" y="2205608"/>
            <a:ext cx="3872637" cy="1531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99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1199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2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1018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5078" y="2769990"/>
            <a:ext cx="7532389" cy="1346485"/>
            <a:chOff x="806" y="677"/>
            <a:chExt cx="3783" cy="711"/>
          </a:xfrm>
        </p:grpSpPr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>
              <a:spLocks/>
            </p:cNvSpPr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>
              <a:spLocks/>
            </p:cNvSpPr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>
              <a:spLocks/>
            </p:cNvSpPr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83738" tIns="41869" rIns="83738" bIns="41869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149" y="3149719"/>
            <a:ext cx="388447" cy="450105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38" tIns="41869" rIns="83738" bIns="41869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906" y="3218176"/>
            <a:ext cx="469123" cy="412093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38" tIns="41869" rIns="83738" bIns="41869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738" y="3218177"/>
            <a:ext cx="429721" cy="428577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38" tIns="41869" rIns="83738" bIns="41869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330" y="3196410"/>
            <a:ext cx="497920" cy="510120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38" tIns="41869" rIns="83738" bIns="41869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489" y="3303116"/>
            <a:ext cx="529474" cy="296707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38" tIns="41869" rIns="83738" bIns="41869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2001" y="2382547"/>
            <a:ext cx="0" cy="32495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623" y="2382545"/>
            <a:ext cx="1234381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860" y="4191464"/>
            <a:ext cx="0" cy="32495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733" y="4516419"/>
            <a:ext cx="194507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>
            <a:spLocks/>
          </p:cNvSpPr>
          <p:nvPr/>
        </p:nvSpPr>
        <p:spPr>
          <a:xfrm>
            <a:off x="2235268" y="2105091"/>
            <a:ext cx="501092" cy="4923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>
            <a:spLocks/>
          </p:cNvSpPr>
          <p:nvPr/>
        </p:nvSpPr>
        <p:spPr>
          <a:xfrm>
            <a:off x="2235268" y="4237214"/>
            <a:ext cx="501092" cy="4923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748" y="2374070"/>
            <a:ext cx="0" cy="32495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368" y="2374068"/>
            <a:ext cx="1234381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192" y="4182987"/>
            <a:ext cx="0" cy="32495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765" y="4507941"/>
            <a:ext cx="1978046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>
            <a:spLocks/>
          </p:cNvSpPr>
          <p:nvPr/>
        </p:nvSpPr>
        <p:spPr>
          <a:xfrm>
            <a:off x="5087013" y="2095820"/>
            <a:ext cx="501092" cy="4923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>
            <a:spLocks/>
          </p:cNvSpPr>
          <p:nvPr/>
        </p:nvSpPr>
        <p:spPr>
          <a:xfrm>
            <a:off x="5087016" y="4242027"/>
            <a:ext cx="501090" cy="49238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2176812" y="5112601"/>
            <a:ext cx="1293412" cy="25850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176813" y="5340210"/>
            <a:ext cx="1599174" cy="4431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4482570" y="5112601"/>
            <a:ext cx="1293412" cy="25850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4482570" y="5340210"/>
            <a:ext cx="1599174" cy="4431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6788326" y="5112601"/>
            <a:ext cx="1293412" cy="25850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6788327" y="5340210"/>
            <a:ext cx="1599174" cy="4431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9094083" y="5112601"/>
            <a:ext cx="1293412" cy="258500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9094082" y="5340210"/>
            <a:ext cx="1599174" cy="443143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60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5076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5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25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75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75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/>
        </p:nvSpPr>
        <p:spPr>
          <a:xfrm>
            <a:off x="-26549" y="-29064"/>
            <a:ext cx="12884505" cy="7281428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5584755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4 h 5163074"/>
              <a:gd name="connsiteX1" fmla="*/ 7075940 w 7075940"/>
              <a:gd name="connsiteY1" fmla="*/ 0 h 5163074"/>
              <a:gd name="connsiteX2" fmla="*/ 5584755 w 7075940"/>
              <a:gd name="connsiteY2" fmla="*/ 5163074 h 5163074"/>
              <a:gd name="connsiteX3" fmla="*/ 0 w 7075940"/>
              <a:gd name="connsiteY3" fmla="*/ 5148604 h 5163074"/>
              <a:gd name="connsiteX4" fmla="*/ 0 w 7075940"/>
              <a:gd name="connsiteY4" fmla="*/ 2016764 h 5163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4">
                <a:moveTo>
                  <a:pt x="0" y="2016764"/>
                </a:moveTo>
                <a:lnTo>
                  <a:pt x="7075940" y="0"/>
                </a:lnTo>
                <a:lnTo>
                  <a:pt x="5584755" y="5163074"/>
                </a:lnTo>
                <a:lnTo>
                  <a:pt x="0" y="5148604"/>
                </a:lnTo>
                <a:lnTo>
                  <a:pt x="0" y="2016764"/>
                </a:lnTo>
                <a:close/>
              </a:path>
            </a:pathLst>
          </a:custGeom>
          <a:solidFill>
            <a:schemeClr val="accent3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6549" y="-29067"/>
            <a:ext cx="9948084" cy="7281429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" fmla="*/ 0 w 8048397"/>
              <a:gd name="connsiteY0" fmla="*/ 1987826 h 5119666"/>
              <a:gd name="connsiteX1" fmla="*/ 8048397 w 8048397"/>
              <a:gd name="connsiteY1" fmla="*/ 0 h 5119666"/>
              <a:gd name="connsiteX2" fmla="*/ 3131840 w 8048397"/>
              <a:gd name="connsiteY2" fmla="*/ 5119666 h 5119666"/>
              <a:gd name="connsiteX3" fmla="*/ 0 w 8048397"/>
              <a:gd name="connsiteY3" fmla="*/ 5119666 h 5119666"/>
              <a:gd name="connsiteX4" fmla="*/ 0 w 8048397"/>
              <a:gd name="connsiteY4" fmla="*/ 1987826 h 5119666"/>
              <a:gd name="connsiteX0" fmla="*/ 0 w 8048397"/>
              <a:gd name="connsiteY0" fmla="*/ 1987826 h 5134136"/>
              <a:gd name="connsiteX1" fmla="*/ 8048397 w 8048397"/>
              <a:gd name="connsiteY1" fmla="*/ 0 h 5134136"/>
              <a:gd name="connsiteX2" fmla="*/ 4176869 w 8048397"/>
              <a:gd name="connsiteY2" fmla="*/ 5134136 h 5134136"/>
              <a:gd name="connsiteX3" fmla="*/ 0 w 8048397"/>
              <a:gd name="connsiteY3" fmla="*/ 5119666 h 5134136"/>
              <a:gd name="connsiteX4" fmla="*/ 0 w 8048397"/>
              <a:gd name="connsiteY4" fmla="*/ 1987826 h 5134136"/>
              <a:gd name="connsiteX0" fmla="*/ 0 w 7075940"/>
              <a:gd name="connsiteY0" fmla="*/ 2016765 h 5163075"/>
              <a:gd name="connsiteX1" fmla="*/ 7075940 w 7075940"/>
              <a:gd name="connsiteY1" fmla="*/ 0 h 5163075"/>
              <a:gd name="connsiteX2" fmla="*/ 4176869 w 7075940"/>
              <a:gd name="connsiteY2" fmla="*/ 5163075 h 5163075"/>
              <a:gd name="connsiteX3" fmla="*/ 0 w 7075940"/>
              <a:gd name="connsiteY3" fmla="*/ 5148605 h 5163075"/>
              <a:gd name="connsiteX4" fmla="*/ 0 w 7075940"/>
              <a:gd name="connsiteY4" fmla="*/ 2016765 h 516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75940" h="5163075">
                <a:moveTo>
                  <a:pt x="0" y="2016765"/>
                </a:moveTo>
                <a:lnTo>
                  <a:pt x="7075940" y="0"/>
                </a:lnTo>
                <a:lnTo>
                  <a:pt x="4176869" y="5163075"/>
                </a:lnTo>
                <a:lnTo>
                  <a:pt x="0" y="5148605"/>
                </a:lnTo>
                <a:lnTo>
                  <a:pt x="0" y="20167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89" y="1794075"/>
            <a:ext cx="5742660" cy="5429205"/>
          </a:xfrm>
          <a:custGeom>
            <a:avLst/>
            <a:gdLst>
              <a:gd name="connsiteX0" fmla="*/ 0 w 4139952"/>
              <a:gd name="connsiteY0" fmla="*/ 0 h 3141641"/>
              <a:gd name="connsiteX1" fmla="*/ 4139952 w 4139952"/>
              <a:gd name="connsiteY1" fmla="*/ 0 h 3141641"/>
              <a:gd name="connsiteX2" fmla="*/ 4139952 w 4139952"/>
              <a:gd name="connsiteY2" fmla="*/ 3141641 h 3141641"/>
              <a:gd name="connsiteX3" fmla="*/ 0 w 4139952"/>
              <a:gd name="connsiteY3" fmla="*/ 3141641 h 3141641"/>
              <a:gd name="connsiteX4" fmla="*/ 0 w 4139952"/>
              <a:gd name="connsiteY4" fmla="*/ 0 h 3141641"/>
              <a:gd name="connsiteX0" fmla="*/ 0 w 4546352"/>
              <a:gd name="connsiteY0" fmla="*/ 508000 h 3649641"/>
              <a:gd name="connsiteX1" fmla="*/ 4546352 w 4546352"/>
              <a:gd name="connsiteY1" fmla="*/ 0 h 3649641"/>
              <a:gd name="connsiteX2" fmla="*/ 4139952 w 4546352"/>
              <a:gd name="connsiteY2" fmla="*/ 3649641 h 3649641"/>
              <a:gd name="connsiteX3" fmla="*/ 0 w 4546352"/>
              <a:gd name="connsiteY3" fmla="*/ 3649641 h 3649641"/>
              <a:gd name="connsiteX4" fmla="*/ 0 w 4546352"/>
              <a:gd name="connsiteY4" fmla="*/ 508000 h 3649641"/>
              <a:gd name="connsiteX0" fmla="*/ 0 w 4641602"/>
              <a:gd name="connsiteY0" fmla="*/ 755650 h 3897291"/>
              <a:gd name="connsiteX1" fmla="*/ 4641602 w 4641602"/>
              <a:gd name="connsiteY1" fmla="*/ 0 h 3897291"/>
              <a:gd name="connsiteX2" fmla="*/ 4139952 w 4641602"/>
              <a:gd name="connsiteY2" fmla="*/ 3897291 h 3897291"/>
              <a:gd name="connsiteX3" fmla="*/ 0 w 4641602"/>
              <a:gd name="connsiteY3" fmla="*/ 3897291 h 3897291"/>
              <a:gd name="connsiteX4" fmla="*/ 0 w 4641602"/>
              <a:gd name="connsiteY4" fmla="*/ 755650 h 3897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1602" h="3897291">
                <a:moveTo>
                  <a:pt x="0" y="755650"/>
                </a:moveTo>
                <a:lnTo>
                  <a:pt x="4641602" y="0"/>
                </a:lnTo>
                <a:lnTo>
                  <a:pt x="4139952" y="3897291"/>
                </a:lnTo>
                <a:lnTo>
                  <a:pt x="0" y="3897291"/>
                </a:lnTo>
                <a:lnTo>
                  <a:pt x="0" y="75565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25971" y="4398455"/>
            <a:ext cx="5235389" cy="120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11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111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5814449" y="4365932"/>
            <a:ext cx="4938958" cy="457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5971" y="3904322"/>
            <a:ext cx="4669799" cy="461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4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3684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12" grpId="0"/>
      <p:bldP spid="13" grpId="0" animBg="1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离页连接符 1"/>
          <p:cNvSpPr/>
          <p:nvPr/>
        </p:nvSpPr>
        <p:spPr>
          <a:xfrm rot="16200000">
            <a:off x="31431" y="-29842"/>
            <a:ext cx="7231756" cy="7292325"/>
          </a:xfrm>
          <a:prstGeom prst="flowChartOffpageConnector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85553" y="4051117"/>
            <a:ext cx="4293787" cy="3692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cap="all" dirty="0">
                <a:solidFill>
                  <a:schemeClr val="bg1"/>
                </a:solidFill>
                <a:cs typeface="+mn-ea"/>
                <a:sym typeface="+mn-lt"/>
              </a:rPr>
              <a:t>Please replace the written content</a:t>
            </a:r>
            <a:endParaRPr lang="zh-CN" altLang="en-US" sz="2000" b="1" cap="all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TextBox 148"/>
          <p:cNvSpPr txBox="1"/>
          <p:nvPr/>
        </p:nvSpPr>
        <p:spPr>
          <a:xfrm>
            <a:off x="1717186" y="3414668"/>
            <a:ext cx="2630522" cy="535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2400" dirty="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2400" dirty="0">
              <a:solidFill>
                <a:schemeClr val="bg1"/>
              </a:solidFill>
              <a:latin typeface="方正正中黑简体" panose="02000000000000000000" pitchFamily="2" charset="-122"/>
              <a:ea typeface="方正正中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717186" y="3931669"/>
            <a:ext cx="263052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>
            <a:off x="2571509" y="2392189"/>
            <a:ext cx="1269401" cy="10818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7030" b="1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703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819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1429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657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3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1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0" grpId="1"/>
      <p:bldP spid="11" grpId="0"/>
      <p:bldP spid="11" grpId="1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 34"/>
          <p:cNvSpPr>
            <a:spLocks/>
          </p:cNvSpPr>
          <p:nvPr/>
        </p:nvSpPr>
        <p:spPr bwMode="auto">
          <a:xfrm>
            <a:off x="6982405" y="3676583"/>
            <a:ext cx="457121" cy="664553"/>
          </a:xfrm>
          <a:custGeom>
            <a:avLst/>
            <a:gdLst>
              <a:gd name="T0" fmla="*/ 476 w 476"/>
              <a:gd name="T1" fmla="*/ 0 h 692"/>
              <a:gd name="T2" fmla="*/ 0 w 476"/>
              <a:gd name="T3" fmla="*/ 559 h 692"/>
              <a:gd name="T4" fmla="*/ 78 w 476"/>
              <a:gd name="T5" fmla="*/ 692 h 692"/>
              <a:gd name="T6" fmla="*/ 476 w 476"/>
              <a:gd name="T7" fmla="*/ 0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2">
                <a:moveTo>
                  <a:pt x="476" y="0"/>
                </a:moveTo>
                <a:lnTo>
                  <a:pt x="0" y="559"/>
                </a:lnTo>
                <a:lnTo>
                  <a:pt x="78" y="692"/>
                </a:lnTo>
                <a:lnTo>
                  <a:pt x="4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Freeform 35"/>
          <p:cNvSpPr>
            <a:spLocks/>
          </p:cNvSpPr>
          <p:nvPr/>
        </p:nvSpPr>
        <p:spPr bwMode="auto">
          <a:xfrm>
            <a:off x="6748082" y="4748319"/>
            <a:ext cx="72986" cy="129645"/>
          </a:xfrm>
          <a:custGeom>
            <a:avLst/>
            <a:gdLst>
              <a:gd name="T0" fmla="*/ 76 w 76"/>
              <a:gd name="T1" fmla="*/ 0 h 135"/>
              <a:gd name="T2" fmla="*/ 0 w 76"/>
              <a:gd name="T3" fmla="*/ 135 h 135"/>
              <a:gd name="T4" fmla="*/ 76 w 76"/>
              <a:gd name="T5" fmla="*/ 0 h 135"/>
              <a:gd name="T6" fmla="*/ 76 w 76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Freeform 36"/>
          <p:cNvSpPr>
            <a:spLocks/>
          </p:cNvSpPr>
          <p:nvPr/>
        </p:nvSpPr>
        <p:spPr bwMode="auto">
          <a:xfrm>
            <a:off x="6748082" y="4748319"/>
            <a:ext cx="72986" cy="129645"/>
          </a:xfrm>
          <a:custGeom>
            <a:avLst/>
            <a:gdLst>
              <a:gd name="T0" fmla="*/ 76 w 76"/>
              <a:gd name="T1" fmla="*/ 0 h 135"/>
              <a:gd name="T2" fmla="*/ 0 w 76"/>
              <a:gd name="T3" fmla="*/ 135 h 135"/>
              <a:gd name="T4" fmla="*/ 76 w 76"/>
              <a:gd name="T5" fmla="*/ 0 h 135"/>
              <a:gd name="T6" fmla="*/ 76 w 76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6" h="135">
                <a:moveTo>
                  <a:pt x="76" y="0"/>
                </a:moveTo>
                <a:lnTo>
                  <a:pt x="0" y="135"/>
                </a:lnTo>
                <a:lnTo>
                  <a:pt x="76" y="0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>
            <a:off x="6748082" y="4748319"/>
            <a:ext cx="766349" cy="129645"/>
          </a:xfrm>
          <a:custGeom>
            <a:avLst/>
            <a:gdLst>
              <a:gd name="T0" fmla="*/ 76 w 798"/>
              <a:gd name="T1" fmla="*/ 0 h 135"/>
              <a:gd name="T2" fmla="*/ 0 w 798"/>
              <a:gd name="T3" fmla="*/ 135 h 135"/>
              <a:gd name="T4" fmla="*/ 798 w 798"/>
              <a:gd name="T5" fmla="*/ 135 h 135"/>
              <a:gd name="T6" fmla="*/ 76 w 798"/>
              <a:gd name="T7" fmla="*/ 0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98" h="135">
                <a:moveTo>
                  <a:pt x="76" y="0"/>
                </a:moveTo>
                <a:lnTo>
                  <a:pt x="0" y="135"/>
                </a:lnTo>
                <a:lnTo>
                  <a:pt x="798" y="135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38"/>
          <p:cNvSpPr>
            <a:spLocks/>
          </p:cNvSpPr>
          <p:nvPr/>
        </p:nvSpPr>
        <p:spPr bwMode="auto">
          <a:xfrm>
            <a:off x="6129626" y="4877962"/>
            <a:ext cx="147893" cy="0"/>
          </a:xfrm>
          <a:custGeom>
            <a:avLst/>
            <a:gdLst>
              <a:gd name="T0" fmla="*/ 154 w 154"/>
              <a:gd name="T1" fmla="*/ 0 w 154"/>
              <a:gd name="T2" fmla="*/ 154 w 154"/>
              <a:gd name="T3" fmla="*/ 154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39"/>
          <p:cNvSpPr>
            <a:spLocks/>
          </p:cNvSpPr>
          <p:nvPr/>
        </p:nvSpPr>
        <p:spPr bwMode="auto">
          <a:xfrm>
            <a:off x="6129626" y="4877962"/>
            <a:ext cx="147893" cy="0"/>
          </a:xfrm>
          <a:custGeom>
            <a:avLst/>
            <a:gdLst>
              <a:gd name="T0" fmla="*/ 154 w 154"/>
              <a:gd name="T1" fmla="*/ 0 w 154"/>
              <a:gd name="T2" fmla="*/ 154 w 154"/>
              <a:gd name="T3" fmla="*/ 154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154" y="0"/>
                </a:moveTo>
                <a:lnTo>
                  <a:pt x="0" y="0"/>
                </a:lnTo>
                <a:lnTo>
                  <a:pt x="154" y="0"/>
                </a:lnTo>
                <a:lnTo>
                  <a:pt x="154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40"/>
          <p:cNvSpPr>
            <a:spLocks/>
          </p:cNvSpPr>
          <p:nvPr/>
        </p:nvSpPr>
        <p:spPr bwMode="auto">
          <a:xfrm>
            <a:off x="6129625" y="4877965"/>
            <a:ext cx="382214" cy="663593"/>
          </a:xfrm>
          <a:custGeom>
            <a:avLst/>
            <a:gdLst>
              <a:gd name="T0" fmla="*/ 0 w 398"/>
              <a:gd name="T1" fmla="*/ 0 h 691"/>
              <a:gd name="T2" fmla="*/ 5 w 398"/>
              <a:gd name="T3" fmla="*/ 7 h 691"/>
              <a:gd name="T4" fmla="*/ 398 w 398"/>
              <a:gd name="T5" fmla="*/ 691 h 691"/>
              <a:gd name="T6" fmla="*/ 154 w 398"/>
              <a:gd name="T7" fmla="*/ 0 h 691"/>
              <a:gd name="T8" fmla="*/ 0 w 398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691">
                <a:moveTo>
                  <a:pt x="0" y="0"/>
                </a:moveTo>
                <a:lnTo>
                  <a:pt x="5" y="7"/>
                </a:lnTo>
                <a:lnTo>
                  <a:pt x="398" y="691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reeform 41"/>
          <p:cNvSpPr>
            <a:spLocks/>
          </p:cNvSpPr>
          <p:nvPr/>
        </p:nvSpPr>
        <p:spPr bwMode="auto">
          <a:xfrm>
            <a:off x="5436263" y="4341136"/>
            <a:ext cx="457121" cy="663593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00 w 476"/>
              <a:gd name="T5" fmla="*/ 0 h 691"/>
              <a:gd name="T6" fmla="*/ 476 w 476"/>
              <a:gd name="T7" fmla="*/ 132 h 691"/>
              <a:gd name="T8" fmla="*/ 476 w 476"/>
              <a:gd name="T9" fmla="*/ 132 h 691"/>
              <a:gd name="T10" fmla="*/ 400 w 476"/>
              <a:gd name="T11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42"/>
          <p:cNvSpPr>
            <a:spLocks/>
          </p:cNvSpPr>
          <p:nvPr/>
        </p:nvSpPr>
        <p:spPr bwMode="auto">
          <a:xfrm>
            <a:off x="5436263" y="4341136"/>
            <a:ext cx="457121" cy="663593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00 w 476"/>
              <a:gd name="T5" fmla="*/ 0 h 691"/>
              <a:gd name="T6" fmla="*/ 476 w 476"/>
              <a:gd name="T7" fmla="*/ 132 h 691"/>
              <a:gd name="T8" fmla="*/ 476 w 476"/>
              <a:gd name="T9" fmla="*/ 132 h 691"/>
              <a:gd name="T10" fmla="*/ 400 w 476"/>
              <a:gd name="T11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00" y="0"/>
                </a:lnTo>
                <a:lnTo>
                  <a:pt x="476" y="132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43"/>
          <p:cNvSpPr>
            <a:spLocks/>
          </p:cNvSpPr>
          <p:nvPr/>
        </p:nvSpPr>
        <p:spPr bwMode="auto">
          <a:xfrm>
            <a:off x="5436263" y="4341136"/>
            <a:ext cx="457121" cy="663593"/>
          </a:xfrm>
          <a:custGeom>
            <a:avLst/>
            <a:gdLst>
              <a:gd name="T0" fmla="*/ 400 w 476"/>
              <a:gd name="T1" fmla="*/ 0 h 691"/>
              <a:gd name="T2" fmla="*/ 0 w 476"/>
              <a:gd name="T3" fmla="*/ 691 h 691"/>
              <a:gd name="T4" fmla="*/ 476 w 476"/>
              <a:gd name="T5" fmla="*/ 132 h 691"/>
              <a:gd name="T6" fmla="*/ 400 w 476"/>
              <a:gd name="T7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6" h="691">
                <a:moveTo>
                  <a:pt x="400" y="0"/>
                </a:moveTo>
                <a:lnTo>
                  <a:pt x="0" y="691"/>
                </a:lnTo>
                <a:lnTo>
                  <a:pt x="476" y="132"/>
                </a:lnTo>
                <a:lnTo>
                  <a:pt x="4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44"/>
          <p:cNvSpPr>
            <a:spLocks/>
          </p:cNvSpPr>
          <p:nvPr/>
        </p:nvSpPr>
        <p:spPr bwMode="auto">
          <a:xfrm>
            <a:off x="6054719" y="3806226"/>
            <a:ext cx="74907" cy="127725"/>
          </a:xfrm>
          <a:custGeom>
            <a:avLst/>
            <a:gdLst>
              <a:gd name="T0" fmla="*/ 78 w 78"/>
              <a:gd name="T1" fmla="*/ 0 h 133"/>
              <a:gd name="T2" fmla="*/ 0 w 78"/>
              <a:gd name="T3" fmla="*/ 133 h 133"/>
              <a:gd name="T4" fmla="*/ 0 w 78"/>
              <a:gd name="T5" fmla="*/ 133 h 133"/>
              <a:gd name="T6" fmla="*/ 78 w 78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/>
          </p:cNvSpPr>
          <p:nvPr/>
        </p:nvSpPr>
        <p:spPr bwMode="auto">
          <a:xfrm>
            <a:off x="6054719" y="3806226"/>
            <a:ext cx="74907" cy="127725"/>
          </a:xfrm>
          <a:custGeom>
            <a:avLst/>
            <a:gdLst>
              <a:gd name="T0" fmla="*/ 78 w 78"/>
              <a:gd name="T1" fmla="*/ 0 h 133"/>
              <a:gd name="T2" fmla="*/ 0 w 78"/>
              <a:gd name="T3" fmla="*/ 133 h 133"/>
              <a:gd name="T4" fmla="*/ 0 w 78"/>
              <a:gd name="T5" fmla="*/ 133 h 133"/>
              <a:gd name="T6" fmla="*/ 78 w 78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8" h="133">
                <a:moveTo>
                  <a:pt x="78" y="0"/>
                </a:moveTo>
                <a:lnTo>
                  <a:pt x="0" y="133"/>
                </a:lnTo>
                <a:lnTo>
                  <a:pt x="0" y="133"/>
                </a:lnTo>
                <a:lnTo>
                  <a:pt x="78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/>
          </p:cNvSpPr>
          <p:nvPr/>
        </p:nvSpPr>
        <p:spPr bwMode="auto">
          <a:xfrm>
            <a:off x="5361356" y="3806226"/>
            <a:ext cx="768269" cy="127725"/>
          </a:xfrm>
          <a:custGeom>
            <a:avLst/>
            <a:gdLst>
              <a:gd name="T0" fmla="*/ 800 w 800"/>
              <a:gd name="T1" fmla="*/ 0 h 133"/>
              <a:gd name="T2" fmla="*/ 0 w 800"/>
              <a:gd name="T3" fmla="*/ 0 h 133"/>
              <a:gd name="T4" fmla="*/ 722 w 800"/>
              <a:gd name="T5" fmla="*/ 133 h 133"/>
              <a:gd name="T6" fmla="*/ 800 w 800"/>
              <a:gd name="T7" fmla="*/ 0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00" h="133">
                <a:moveTo>
                  <a:pt x="800" y="0"/>
                </a:moveTo>
                <a:lnTo>
                  <a:pt x="0" y="0"/>
                </a:lnTo>
                <a:lnTo>
                  <a:pt x="722" y="133"/>
                </a:lnTo>
                <a:lnTo>
                  <a:pt x="80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/>
          </p:cNvSpPr>
          <p:nvPr/>
        </p:nvSpPr>
        <p:spPr bwMode="auto">
          <a:xfrm>
            <a:off x="6600191" y="3806225"/>
            <a:ext cx="147893" cy="0"/>
          </a:xfrm>
          <a:custGeom>
            <a:avLst/>
            <a:gdLst>
              <a:gd name="T0" fmla="*/ 0 w 154"/>
              <a:gd name="T1" fmla="*/ 0 w 154"/>
              <a:gd name="T2" fmla="*/ 154 w 154"/>
              <a:gd name="T3" fmla="*/ 0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/>
          </p:cNvSpPr>
          <p:nvPr/>
        </p:nvSpPr>
        <p:spPr bwMode="auto">
          <a:xfrm>
            <a:off x="6600191" y="3806225"/>
            <a:ext cx="147893" cy="0"/>
          </a:xfrm>
          <a:custGeom>
            <a:avLst/>
            <a:gdLst>
              <a:gd name="T0" fmla="*/ 0 w 154"/>
              <a:gd name="T1" fmla="*/ 0 w 154"/>
              <a:gd name="T2" fmla="*/ 154 w 154"/>
              <a:gd name="T3" fmla="*/ 0 w 154"/>
            </a:gdLst>
            <a:ahLst/>
            <a:cxnLst>
              <a:cxn ang="0">
                <a:pos x="T0" y="0"/>
              </a:cxn>
              <a:cxn ang="0">
                <a:pos x="T1" y="0"/>
              </a:cxn>
              <a:cxn ang="0">
                <a:pos x="T2" y="0"/>
              </a:cxn>
              <a:cxn ang="0">
                <a:pos x="T3" y="0"/>
              </a:cxn>
            </a:cxnLst>
            <a:rect l="0" t="0" r="r" b="b"/>
            <a:pathLst>
              <a:path w="154">
                <a:moveTo>
                  <a:pt x="0" y="0"/>
                </a:moveTo>
                <a:lnTo>
                  <a:pt x="0" y="0"/>
                </a:lnTo>
                <a:lnTo>
                  <a:pt x="154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49"/>
          <p:cNvSpPr>
            <a:spLocks/>
          </p:cNvSpPr>
          <p:nvPr/>
        </p:nvSpPr>
        <p:spPr bwMode="auto">
          <a:xfrm>
            <a:off x="6363946" y="3142635"/>
            <a:ext cx="384136" cy="663593"/>
          </a:xfrm>
          <a:custGeom>
            <a:avLst/>
            <a:gdLst>
              <a:gd name="T0" fmla="*/ 0 w 400"/>
              <a:gd name="T1" fmla="*/ 0 h 691"/>
              <a:gd name="T2" fmla="*/ 246 w 400"/>
              <a:gd name="T3" fmla="*/ 691 h 691"/>
              <a:gd name="T4" fmla="*/ 400 w 400"/>
              <a:gd name="T5" fmla="*/ 691 h 691"/>
              <a:gd name="T6" fmla="*/ 182 w 400"/>
              <a:gd name="T7" fmla="*/ 315 h 691"/>
              <a:gd name="T8" fmla="*/ 0 w 400"/>
              <a:gd name="T9" fmla="*/ 0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00" h="691">
                <a:moveTo>
                  <a:pt x="0" y="0"/>
                </a:moveTo>
                <a:lnTo>
                  <a:pt x="246" y="691"/>
                </a:lnTo>
                <a:lnTo>
                  <a:pt x="400" y="691"/>
                </a:lnTo>
                <a:lnTo>
                  <a:pt x="182" y="315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904235" y="3806227"/>
            <a:ext cx="1225391" cy="1539421"/>
            <a:chOff x="3949950" y="3095545"/>
            <a:chExt cx="1713617" cy="2152765"/>
          </a:xfrm>
        </p:grpSpPr>
        <p:sp>
          <p:nvSpPr>
            <p:cNvPr id="52" name="Freeform 51"/>
            <p:cNvSpPr>
              <a:spLocks/>
            </p:cNvSpPr>
            <p:nvPr/>
          </p:nvSpPr>
          <p:spPr bwMode="auto">
            <a:xfrm>
              <a:off x="3949950" y="3095545"/>
              <a:ext cx="1713617" cy="2152765"/>
            </a:xfrm>
            <a:custGeom>
              <a:avLst/>
              <a:gdLst>
                <a:gd name="T0" fmla="*/ 201 w 539"/>
                <a:gd name="T1" fmla="*/ 0 h 677"/>
                <a:gd name="T2" fmla="*/ 73 w 539"/>
                <a:gd name="T3" fmla="*/ 77 h 677"/>
                <a:gd name="T4" fmla="*/ 22 w 539"/>
                <a:gd name="T5" fmla="*/ 166 h 677"/>
                <a:gd name="T6" fmla="*/ 22 w 539"/>
                <a:gd name="T7" fmla="*/ 304 h 677"/>
                <a:gd name="T8" fmla="*/ 237 w 539"/>
                <a:gd name="T9" fmla="*/ 677 h 677"/>
                <a:gd name="T10" fmla="*/ 234 w 539"/>
                <a:gd name="T11" fmla="*/ 527 h 677"/>
                <a:gd name="T12" fmla="*/ 539 w 539"/>
                <a:gd name="T13" fmla="*/ 0 h 677"/>
                <a:gd name="T14" fmla="*/ 201 w 539"/>
                <a:gd name="T15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9" h="677">
                  <a:moveTo>
                    <a:pt x="201" y="0"/>
                  </a:moveTo>
                  <a:cubicBezTo>
                    <a:pt x="150" y="2"/>
                    <a:pt x="101" y="29"/>
                    <a:pt x="73" y="77"/>
                  </a:cubicBezTo>
                  <a:cubicBezTo>
                    <a:pt x="22" y="166"/>
                    <a:pt x="22" y="166"/>
                    <a:pt x="22" y="166"/>
                  </a:cubicBezTo>
                  <a:cubicBezTo>
                    <a:pt x="0" y="204"/>
                    <a:pt x="0" y="266"/>
                    <a:pt x="22" y="304"/>
                  </a:cubicBezTo>
                  <a:cubicBezTo>
                    <a:pt x="237" y="677"/>
                    <a:pt x="237" y="677"/>
                    <a:pt x="237" y="677"/>
                  </a:cubicBezTo>
                  <a:cubicBezTo>
                    <a:pt x="209" y="629"/>
                    <a:pt x="210" y="573"/>
                    <a:pt x="234" y="527"/>
                  </a:cubicBezTo>
                  <a:cubicBezTo>
                    <a:pt x="539" y="0"/>
                    <a:pt x="539" y="0"/>
                    <a:pt x="539" y="0"/>
                  </a:cubicBezTo>
                  <a:cubicBezTo>
                    <a:pt x="201" y="0"/>
                    <a:pt x="201" y="0"/>
                    <a:pt x="201" y="0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>
              <a:off x="4589199" y="3095545"/>
              <a:ext cx="1074368" cy="178614"/>
            </a:xfrm>
            <a:custGeom>
              <a:avLst/>
              <a:gdLst>
                <a:gd name="T0" fmla="*/ 800 w 800"/>
                <a:gd name="T1" fmla="*/ 0 h 133"/>
                <a:gd name="T2" fmla="*/ 0 w 800"/>
                <a:gd name="T3" fmla="*/ 0 h 133"/>
                <a:gd name="T4" fmla="*/ 722 w 800"/>
                <a:gd name="T5" fmla="*/ 133 h 133"/>
                <a:gd name="T6" fmla="*/ 800 w 800"/>
                <a:gd name="T7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0" h="133">
                  <a:moveTo>
                    <a:pt x="800" y="0"/>
                  </a:moveTo>
                  <a:lnTo>
                    <a:pt x="0" y="0"/>
                  </a:lnTo>
                  <a:lnTo>
                    <a:pt x="722" y="133"/>
                  </a:lnTo>
                  <a:lnTo>
                    <a:pt x="80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070374" y="2976496"/>
            <a:ext cx="1677709" cy="1004513"/>
            <a:chOff x="4182282" y="1935228"/>
            <a:chExt cx="2346151" cy="1404736"/>
          </a:xfrm>
        </p:grpSpPr>
        <p:sp>
          <p:nvSpPr>
            <p:cNvPr id="55" name="Freeform 54"/>
            <p:cNvSpPr>
              <a:spLocks/>
            </p:cNvSpPr>
            <p:nvPr/>
          </p:nvSpPr>
          <p:spPr bwMode="auto">
            <a:xfrm>
              <a:off x="4182282" y="1935228"/>
              <a:ext cx="2346151" cy="1404736"/>
            </a:xfrm>
            <a:custGeom>
              <a:avLst/>
              <a:gdLst>
                <a:gd name="T0" fmla="*/ 569 w 738"/>
                <a:gd name="T1" fmla="*/ 73 h 442"/>
                <a:gd name="T2" fmla="*/ 438 w 738"/>
                <a:gd name="T3" fmla="*/ 0 h 442"/>
                <a:gd name="T4" fmla="*/ 335 w 738"/>
                <a:gd name="T5" fmla="*/ 0 h 442"/>
                <a:gd name="T6" fmla="*/ 215 w 738"/>
                <a:gd name="T7" fmla="*/ 69 h 442"/>
                <a:gd name="T8" fmla="*/ 0 w 738"/>
                <a:gd name="T9" fmla="*/ 442 h 442"/>
                <a:gd name="T10" fmla="*/ 128 w 738"/>
                <a:gd name="T11" fmla="*/ 365 h 442"/>
                <a:gd name="T12" fmla="*/ 738 w 738"/>
                <a:gd name="T13" fmla="*/ 365 h 442"/>
                <a:gd name="T14" fmla="*/ 569 w 738"/>
                <a:gd name="T15" fmla="*/ 73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442">
                  <a:moveTo>
                    <a:pt x="569" y="73"/>
                  </a:moveTo>
                  <a:cubicBezTo>
                    <a:pt x="542" y="29"/>
                    <a:pt x="493" y="0"/>
                    <a:pt x="438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291" y="0"/>
                    <a:pt x="237" y="31"/>
                    <a:pt x="215" y="69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28" y="394"/>
                    <a:pt x="77" y="367"/>
                    <a:pt x="128" y="365"/>
                  </a:cubicBezTo>
                  <a:cubicBezTo>
                    <a:pt x="738" y="365"/>
                    <a:pt x="738" y="365"/>
                    <a:pt x="738" y="365"/>
                  </a:cubicBezTo>
                  <a:cubicBezTo>
                    <a:pt x="569" y="73"/>
                    <a:pt x="569" y="73"/>
                    <a:pt x="569" y="7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>
              <a:off x="5991249" y="2167560"/>
              <a:ext cx="537184" cy="927986"/>
            </a:xfrm>
            <a:custGeom>
              <a:avLst/>
              <a:gdLst>
                <a:gd name="T0" fmla="*/ 0 w 400"/>
                <a:gd name="T1" fmla="*/ 0 h 691"/>
                <a:gd name="T2" fmla="*/ 246 w 400"/>
                <a:gd name="T3" fmla="*/ 691 h 691"/>
                <a:gd name="T4" fmla="*/ 400 w 400"/>
                <a:gd name="T5" fmla="*/ 691 h 691"/>
                <a:gd name="T6" fmla="*/ 182 w 400"/>
                <a:gd name="T7" fmla="*/ 315 h 691"/>
                <a:gd name="T8" fmla="*/ 0 w 400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691">
                  <a:moveTo>
                    <a:pt x="0" y="0"/>
                  </a:moveTo>
                  <a:lnTo>
                    <a:pt x="246" y="691"/>
                  </a:lnTo>
                  <a:lnTo>
                    <a:pt x="400" y="691"/>
                  </a:lnTo>
                  <a:lnTo>
                    <a:pt x="182" y="3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6129626" y="4700303"/>
            <a:ext cx="1677709" cy="1005473"/>
            <a:chOff x="5663567" y="4345842"/>
            <a:chExt cx="2346151" cy="1406079"/>
          </a:xfrm>
        </p:grpSpPr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5663567" y="4345842"/>
              <a:ext cx="2346151" cy="1406079"/>
            </a:xfrm>
            <a:custGeom>
              <a:avLst/>
              <a:gdLst>
                <a:gd name="T0" fmla="*/ 168 w 738"/>
                <a:gd name="T1" fmla="*/ 370 h 442"/>
                <a:gd name="T2" fmla="*/ 300 w 738"/>
                <a:gd name="T3" fmla="*/ 442 h 442"/>
                <a:gd name="T4" fmla="*/ 402 w 738"/>
                <a:gd name="T5" fmla="*/ 442 h 442"/>
                <a:gd name="T6" fmla="*/ 522 w 738"/>
                <a:gd name="T7" fmla="*/ 373 h 442"/>
                <a:gd name="T8" fmla="*/ 738 w 738"/>
                <a:gd name="T9" fmla="*/ 0 h 442"/>
                <a:gd name="T10" fmla="*/ 609 w 738"/>
                <a:gd name="T11" fmla="*/ 78 h 442"/>
                <a:gd name="T12" fmla="*/ 0 w 738"/>
                <a:gd name="T13" fmla="*/ 78 h 442"/>
                <a:gd name="T14" fmla="*/ 168 w 738"/>
                <a:gd name="T15" fmla="*/ 370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8" h="442">
                  <a:moveTo>
                    <a:pt x="168" y="370"/>
                  </a:moveTo>
                  <a:cubicBezTo>
                    <a:pt x="196" y="413"/>
                    <a:pt x="244" y="442"/>
                    <a:pt x="300" y="442"/>
                  </a:cubicBezTo>
                  <a:cubicBezTo>
                    <a:pt x="402" y="442"/>
                    <a:pt x="402" y="442"/>
                    <a:pt x="402" y="442"/>
                  </a:cubicBezTo>
                  <a:cubicBezTo>
                    <a:pt x="446" y="442"/>
                    <a:pt x="500" y="411"/>
                    <a:pt x="522" y="373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710" y="48"/>
                    <a:pt x="661" y="76"/>
                    <a:pt x="609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68" y="370"/>
                    <a:pt x="168" y="370"/>
                    <a:pt x="168" y="37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5663567" y="4594289"/>
              <a:ext cx="534498" cy="927986"/>
            </a:xfrm>
            <a:custGeom>
              <a:avLst/>
              <a:gdLst>
                <a:gd name="T0" fmla="*/ 0 w 398"/>
                <a:gd name="T1" fmla="*/ 0 h 691"/>
                <a:gd name="T2" fmla="*/ 5 w 398"/>
                <a:gd name="T3" fmla="*/ 7 h 691"/>
                <a:gd name="T4" fmla="*/ 398 w 398"/>
                <a:gd name="T5" fmla="*/ 691 h 691"/>
                <a:gd name="T6" fmla="*/ 154 w 398"/>
                <a:gd name="T7" fmla="*/ 0 h 691"/>
                <a:gd name="T8" fmla="*/ 0 w 398"/>
                <a:gd name="T9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" h="691">
                  <a:moveTo>
                    <a:pt x="0" y="0"/>
                  </a:moveTo>
                  <a:lnTo>
                    <a:pt x="5" y="7"/>
                  </a:lnTo>
                  <a:lnTo>
                    <a:pt x="398" y="691"/>
                  </a:lnTo>
                  <a:lnTo>
                    <a:pt x="15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5379604" y="4341135"/>
            <a:ext cx="1431863" cy="1364641"/>
            <a:chOff x="4614716" y="3843574"/>
            <a:chExt cx="2002354" cy="1908348"/>
          </a:xfrm>
        </p:grpSpPr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4614716" y="3843575"/>
              <a:ext cx="2002354" cy="1908347"/>
            </a:xfrm>
            <a:custGeom>
              <a:avLst/>
              <a:gdLst>
                <a:gd name="T0" fmla="*/ 25 w 630"/>
                <a:gd name="T1" fmla="*/ 292 h 600"/>
                <a:gd name="T2" fmla="*/ 28 w 630"/>
                <a:gd name="T3" fmla="*/ 442 h 600"/>
                <a:gd name="T4" fmla="*/ 79 w 630"/>
                <a:gd name="T5" fmla="*/ 531 h 600"/>
                <a:gd name="T6" fmla="*/ 199 w 630"/>
                <a:gd name="T7" fmla="*/ 600 h 600"/>
                <a:gd name="T8" fmla="*/ 630 w 630"/>
                <a:gd name="T9" fmla="*/ 600 h 600"/>
                <a:gd name="T10" fmla="*/ 498 w 630"/>
                <a:gd name="T11" fmla="*/ 528 h 600"/>
                <a:gd name="T12" fmla="*/ 194 w 630"/>
                <a:gd name="T13" fmla="*/ 0 h 600"/>
                <a:gd name="T14" fmla="*/ 25 w 630"/>
                <a:gd name="T15" fmla="*/ 292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0" h="600">
                  <a:moveTo>
                    <a:pt x="25" y="292"/>
                  </a:moveTo>
                  <a:cubicBezTo>
                    <a:pt x="1" y="338"/>
                    <a:pt x="0" y="394"/>
                    <a:pt x="28" y="442"/>
                  </a:cubicBezTo>
                  <a:cubicBezTo>
                    <a:pt x="79" y="531"/>
                    <a:pt x="79" y="531"/>
                    <a:pt x="79" y="531"/>
                  </a:cubicBezTo>
                  <a:cubicBezTo>
                    <a:pt x="101" y="569"/>
                    <a:pt x="155" y="600"/>
                    <a:pt x="199" y="600"/>
                  </a:cubicBezTo>
                  <a:cubicBezTo>
                    <a:pt x="630" y="600"/>
                    <a:pt x="630" y="600"/>
                    <a:pt x="630" y="600"/>
                  </a:cubicBezTo>
                  <a:cubicBezTo>
                    <a:pt x="574" y="600"/>
                    <a:pt x="526" y="571"/>
                    <a:pt x="498" y="528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25" y="292"/>
                    <a:pt x="25" y="292"/>
                    <a:pt x="25" y="292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4693950" y="3843574"/>
              <a:ext cx="639249" cy="927986"/>
            </a:xfrm>
            <a:custGeom>
              <a:avLst/>
              <a:gdLst>
                <a:gd name="T0" fmla="*/ 400 w 476"/>
                <a:gd name="T1" fmla="*/ 0 h 691"/>
                <a:gd name="T2" fmla="*/ 0 w 476"/>
                <a:gd name="T3" fmla="*/ 691 h 691"/>
                <a:gd name="T4" fmla="*/ 476 w 476"/>
                <a:gd name="T5" fmla="*/ 132 h 691"/>
                <a:gd name="T6" fmla="*/ 400 w 476"/>
                <a:gd name="T7" fmla="*/ 0 h 6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1">
                  <a:moveTo>
                    <a:pt x="400" y="0"/>
                  </a:moveTo>
                  <a:lnTo>
                    <a:pt x="0" y="691"/>
                  </a:lnTo>
                  <a:lnTo>
                    <a:pt x="476" y="132"/>
                  </a:lnTo>
                  <a:lnTo>
                    <a:pt x="400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6066245" y="2976495"/>
            <a:ext cx="1429942" cy="1364641"/>
            <a:chOff x="5574932" y="1935228"/>
            <a:chExt cx="1999668" cy="1908347"/>
          </a:xfrm>
        </p:grpSpPr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5574932" y="1935228"/>
              <a:ext cx="1999668" cy="1908347"/>
            </a:xfrm>
            <a:custGeom>
              <a:avLst/>
              <a:gdLst>
                <a:gd name="T0" fmla="*/ 604 w 629"/>
                <a:gd name="T1" fmla="*/ 308 h 600"/>
                <a:gd name="T2" fmla="*/ 602 w 629"/>
                <a:gd name="T3" fmla="*/ 158 h 600"/>
                <a:gd name="T4" fmla="*/ 550 w 629"/>
                <a:gd name="T5" fmla="*/ 69 h 600"/>
                <a:gd name="T6" fmla="*/ 430 w 629"/>
                <a:gd name="T7" fmla="*/ 0 h 600"/>
                <a:gd name="T8" fmla="*/ 0 w 629"/>
                <a:gd name="T9" fmla="*/ 0 h 600"/>
                <a:gd name="T10" fmla="*/ 131 w 629"/>
                <a:gd name="T11" fmla="*/ 73 h 600"/>
                <a:gd name="T12" fmla="*/ 436 w 629"/>
                <a:gd name="T13" fmla="*/ 600 h 600"/>
                <a:gd name="T14" fmla="*/ 604 w 629"/>
                <a:gd name="T15" fmla="*/ 30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9" h="600">
                  <a:moveTo>
                    <a:pt x="604" y="308"/>
                  </a:moveTo>
                  <a:cubicBezTo>
                    <a:pt x="628" y="262"/>
                    <a:pt x="629" y="206"/>
                    <a:pt x="602" y="158"/>
                  </a:cubicBezTo>
                  <a:cubicBezTo>
                    <a:pt x="550" y="69"/>
                    <a:pt x="550" y="69"/>
                    <a:pt x="550" y="69"/>
                  </a:cubicBezTo>
                  <a:cubicBezTo>
                    <a:pt x="528" y="31"/>
                    <a:pt x="474" y="0"/>
                    <a:pt x="43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0"/>
                    <a:pt x="104" y="29"/>
                    <a:pt x="131" y="73"/>
                  </a:cubicBezTo>
                  <a:cubicBezTo>
                    <a:pt x="436" y="600"/>
                    <a:pt x="436" y="600"/>
                    <a:pt x="436" y="600"/>
                  </a:cubicBezTo>
                  <a:cubicBezTo>
                    <a:pt x="604" y="308"/>
                    <a:pt x="604" y="308"/>
                    <a:pt x="604" y="308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>
              <a:off x="6856115" y="2914246"/>
              <a:ext cx="639249" cy="929328"/>
            </a:xfrm>
            <a:custGeom>
              <a:avLst/>
              <a:gdLst>
                <a:gd name="T0" fmla="*/ 476 w 476"/>
                <a:gd name="T1" fmla="*/ 0 h 692"/>
                <a:gd name="T2" fmla="*/ 0 w 476"/>
                <a:gd name="T3" fmla="*/ 559 h 692"/>
                <a:gd name="T4" fmla="*/ 78 w 476"/>
                <a:gd name="T5" fmla="*/ 692 h 692"/>
                <a:gd name="T6" fmla="*/ 476 w 476"/>
                <a:gd name="T7" fmla="*/ 0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76" h="692">
                  <a:moveTo>
                    <a:pt x="476" y="0"/>
                  </a:moveTo>
                  <a:lnTo>
                    <a:pt x="0" y="559"/>
                  </a:lnTo>
                  <a:lnTo>
                    <a:pt x="78" y="692"/>
                  </a:lnTo>
                  <a:lnTo>
                    <a:pt x="476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748082" y="3335661"/>
            <a:ext cx="1225391" cy="1542303"/>
            <a:chOff x="6528433" y="2437495"/>
            <a:chExt cx="1713617" cy="2156795"/>
          </a:xfrm>
        </p:grpSpPr>
        <p:sp>
          <p:nvSpPr>
            <p:cNvPr id="67" name="Freeform 66"/>
            <p:cNvSpPr>
              <a:spLocks/>
            </p:cNvSpPr>
            <p:nvPr/>
          </p:nvSpPr>
          <p:spPr bwMode="auto">
            <a:xfrm>
              <a:off x="6528433" y="2437495"/>
              <a:ext cx="1713617" cy="2156794"/>
            </a:xfrm>
            <a:custGeom>
              <a:avLst/>
              <a:gdLst>
                <a:gd name="T0" fmla="*/ 337 w 539"/>
                <a:gd name="T1" fmla="*/ 678 h 678"/>
                <a:gd name="T2" fmla="*/ 466 w 539"/>
                <a:gd name="T3" fmla="*/ 600 h 678"/>
                <a:gd name="T4" fmla="*/ 517 w 539"/>
                <a:gd name="T5" fmla="*/ 511 h 678"/>
                <a:gd name="T6" fmla="*/ 517 w 539"/>
                <a:gd name="T7" fmla="*/ 373 h 678"/>
                <a:gd name="T8" fmla="*/ 302 w 539"/>
                <a:gd name="T9" fmla="*/ 0 h 678"/>
                <a:gd name="T10" fmla="*/ 304 w 539"/>
                <a:gd name="T11" fmla="*/ 150 h 678"/>
                <a:gd name="T12" fmla="*/ 0 w 539"/>
                <a:gd name="T13" fmla="*/ 678 h 678"/>
                <a:gd name="T14" fmla="*/ 337 w 539"/>
                <a:gd name="T15" fmla="*/ 67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9" h="678">
                  <a:moveTo>
                    <a:pt x="337" y="678"/>
                  </a:moveTo>
                  <a:cubicBezTo>
                    <a:pt x="389" y="676"/>
                    <a:pt x="438" y="648"/>
                    <a:pt x="466" y="600"/>
                  </a:cubicBezTo>
                  <a:cubicBezTo>
                    <a:pt x="517" y="511"/>
                    <a:pt x="517" y="511"/>
                    <a:pt x="517" y="511"/>
                  </a:cubicBezTo>
                  <a:cubicBezTo>
                    <a:pt x="539" y="473"/>
                    <a:pt x="539" y="411"/>
                    <a:pt x="517" y="373"/>
                  </a:cubicBezTo>
                  <a:cubicBezTo>
                    <a:pt x="302" y="0"/>
                    <a:pt x="302" y="0"/>
                    <a:pt x="302" y="0"/>
                  </a:cubicBezTo>
                  <a:cubicBezTo>
                    <a:pt x="329" y="48"/>
                    <a:pt x="328" y="104"/>
                    <a:pt x="304" y="150"/>
                  </a:cubicBezTo>
                  <a:cubicBezTo>
                    <a:pt x="0" y="678"/>
                    <a:pt x="0" y="678"/>
                    <a:pt x="0" y="678"/>
                  </a:cubicBezTo>
                  <a:cubicBezTo>
                    <a:pt x="337" y="678"/>
                    <a:pt x="337" y="678"/>
                    <a:pt x="337" y="678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6528433" y="4412990"/>
              <a:ext cx="1071682" cy="181300"/>
            </a:xfrm>
            <a:custGeom>
              <a:avLst/>
              <a:gdLst>
                <a:gd name="T0" fmla="*/ 76 w 798"/>
                <a:gd name="T1" fmla="*/ 0 h 135"/>
                <a:gd name="T2" fmla="*/ 0 w 798"/>
                <a:gd name="T3" fmla="*/ 135 h 135"/>
                <a:gd name="T4" fmla="*/ 798 w 798"/>
                <a:gd name="T5" fmla="*/ 135 h 135"/>
                <a:gd name="T6" fmla="*/ 76 w 798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8" h="135">
                  <a:moveTo>
                    <a:pt x="76" y="0"/>
                  </a:moveTo>
                  <a:lnTo>
                    <a:pt x="0" y="135"/>
                  </a:lnTo>
                  <a:lnTo>
                    <a:pt x="798" y="13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10000"/>
              </a:schemeClr>
            </a:solidFill>
            <a:ln>
              <a:noFill/>
            </a:ln>
          </p:spPr>
          <p:txBody>
            <a:bodyPr vert="horz" wrap="square" lIns="96423" tIns="48212" rIns="96423" bIns="4821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5" name="Freeform 74"/>
          <p:cNvSpPr/>
          <p:nvPr/>
        </p:nvSpPr>
        <p:spPr>
          <a:xfrm>
            <a:off x="4537298" y="2015350"/>
            <a:ext cx="3803113" cy="4023144"/>
          </a:xfrm>
          <a:custGeom>
            <a:avLst/>
            <a:gdLst>
              <a:gd name="connsiteX0" fmla="*/ 2692627 w 4509814"/>
              <a:gd name="connsiteY0" fmla="*/ 4757376 h 4770731"/>
              <a:gd name="connsiteX1" fmla="*/ 2703955 w 4509814"/>
              <a:gd name="connsiteY1" fmla="*/ 4760759 h 4770731"/>
              <a:gd name="connsiteX2" fmla="*/ 2715553 w 4509814"/>
              <a:gd name="connsiteY2" fmla="*/ 4761882 h 4770731"/>
              <a:gd name="connsiteX3" fmla="*/ 2605792 w 4509814"/>
              <a:gd name="connsiteY3" fmla="*/ 4730879 h 4770731"/>
              <a:gd name="connsiteX4" fmla="*/ 2608282 w 4509814"/>
              <a:gd name="connsiteY4" fmla="*/ 4732175 h 4770731"/>
              <a:gd name="connsiteX5" fmla="*/ 2610240 w 4509814"/>
              <a:gd name="connsiteY5" fmla="*/ 4732762 h 4770731"/>
              <a:gd name="connsiteX6" fmla="*/ 2608464 w 4509814"/>
              <a:gd name="connsiteY6" fmla="*/ 4732167 h 4770731"/>
              <a:gd name="connsiteX7" fmla="*/ 2650695 w 4509814"/>
              <a:gd name="connsiteY7" fmla="*/ 4564996 h 4770731"/>
              <a:gd name="connsiteX8" fmla="*/ 2671425 w 4509814"/>
              <a:gd name="connsiteY8" fmla="*/ 4569072 h 4770731"/>
              <a:gd name="connsiteX9" fmla="*/ 2660937 w 4509814"/>
              <a:gd name="connsiteY9" fmla="*/ 4568056 h 4770731"/>
              <a:gd name="connsiteX10" fmla="*/ 2572178 w 4509814"/>
              <a:gd name="connsiteY10" fmla="*/ 4541038 h 4770731"/>
              <a:gd name="connsiteX11" fmla="*/ 2574595 w 4509814"/>
              <a:gd name="connsiteY11" fmla="*/ 4542203 h 4770731"/>
              <a:gd name="connsiteX12" fmla="*/ 2576201 w 4509814"/>
              <a:gd name="connsiteY12" fmla="*/ 4542740 h 4770731"/>
              <a:gd name="connsiteX13" fmla="*/ 2574430 w 4509814"/>
              <a:gd name="connsiteY13" fmla="*/ 4542211 h 4770731"/>
              <a:gd name="connsiteX14" fmla="*/ 734357 w 4509814"/>
              <a:gd name="connsiteY14" fmla="*/ 4133573 h 4770731"/>
              <a:gd name="connsiteX15" fmla="*/ 736807 w 4509814"/>
              <a:gd name="connsiteY15" fmla="*/ 4143832 h 4770731"/>
              <a:gd name="connsiteX16" fmla="*/ 741137 w 4509814"/>
              <a:gd name="connsiteY16" fmla="*/ 4153266 h 4770731"/>
              <a:gd name="connsiteX17" fmla="*/ 880015 w 4509814"/>
              <a:gd name="connsiteY17" fmla="*/ 4000950 h 4770731"/>
              <a:gd name="connsiteX18" fmla="*/ 886145 w 4509814"/>
              <a:gd name="connsiteY18" fmla="*/ 4018758 h 4770731"/>
              <a:gd name="connsiteX19" fmla="*/ 882230 w 4509814"/>
              <a:gd name="connsiteY19" fmla="*/ 4010227 h 4770731"/>
              <a:gd name="connsiteX20" fmla="*/ 640510 w 4509814"/>
              <a:gd name="connsiteY20" fmla="*/ 2073331 h 4770731"/>
              <a:gd name="connsiteX21" fmla="*/ 640510 w 4509814"/>
              <a:gd name="connsiteY21" fmla="*/ 2075601 h 4770731"/>
              <a:gd name="connsiteX22" fmla="*/ 600208 w 4509814"/>
              <a:gd name="connsiteY22" fmla="*/ 2092997 h 4770731"/>
              <a:gd name="connsiteX23" fmla="*/ 616088 w 4509814"/>
              <a:gd name="connsiteY23" fmla="*/ 2082981 h 4770731"/>
              <a:gd name="connsiteX24" fmla="*/ 469479 w 4509814"/>
              <a:gd name="connsiteY24" fmla="*/ 2001738 h 4770731"/>
              <a:gd name="connsiteX25" fmla="*/ 442468 w 4509814"/>
              <a:gd name="connsiteY25" fmla="*/ 2012410 h 4770731"/>
              <a:gd name="connsiteX26" fmla="*/ 424906 w 4509814"/>
              <a:gd name="connsiteY26" fmla="*/ 2023487 h 4770731"/>
              <a:gd name="connsiteX27" fmla="*/ 469479 w 4509814"/>
              <a:gd name="connsiteY27" fmla="*/ 2004248 h 4770731"/>
              <a:gd name="connsiteX28" fmla="*/ 2125631 w 4509814"/>
              <a:gd name="connsiteY28" fmla="*/ 1107539 h 4770731"/>
              <a:gd name="connsiteX29" fmla="*/ 2125732 w 4509814"/>
              <a:gd name="connsiteY29" fmla="*/ 1107539 h 4770731"/>
              <a:gd name="connsiteX30" fmla="*/ 2135179 w 4509814"/>
              <a:gd name="connsiteY30" fmla="*/ 1119279 h 4770731"/>
              <a:gd name="connsiteX31" fmla="*/ 2135090 w 4509814"/>
              <a:gd name="connsiteY31" fmla="*/ 1119286 h 4770731"/>
              <a:gd name="connsiteX32" fmla="*/ 1441926 w 4509814"/>
              <a:gd name="connsiteY32" fmla="*/ 921152 h 4770731"/>
              <a:gd name="connsiteX33" fmla="*/ 1076508 w 4509814"/>
              <a:gd name="connsiteY33" fmla="*/ 1131205 h 4770731"/>
              <a:gd name="connsiteX34" fmla="*/ 503637 w 4509814"/>
              <a:gd name="connsiteY34" fmla="*/ 2124778 h 4770731"/>
              <a:gd name="connsiteX35" fmla="*/ 480333 w 4509814"/>
              <a:gd name="connsiteY35" fmla="*/ 2165197 h 4770731"/>
              <a:gd name="connsiteX36" fmla="*/ 471755 w 4509814"/>
              <a:gd name="connsiteY36" fmla="*/ 2177682 h 4770731"/>
              <a:gd name="connsiteX37" fmla="*/ 470231 w 4509814"/>
              <a:gd name="connsiteY37" fmla="*/ 2182718 h 4770731"/>
              <a:gd name="connsiteX38" fmla="*/ 456325 w 4509814"/>
              <a:gd name="connsiteY38" fmla="*/ 2206835 h 4770731"/>
              <a:gd name="connsiteX39" fmla="*/ 421800 w 4509814"/>
              <a:gd name="connsiteY39" fmla="*/ 2266716 h 4770731"/>
              <a:gd name="connsiteX40" fmla="*/ 461534 w 4509814"/>
              <a:gd name="connsiteY40" fmla="*/ 2211589 h 4770731"/>
              <a:gd name="connsiteX41" fmla="*/ 461775 w 4509814"/>
              <a:gd name="connsiteY41" fmla="*/ 2214898 h 4770731"/>
              <a:gd name="connsiteX42" fmla="*/ 421564 w 4509814"/>
              <a:gd name="connsiteY42" fmla="*/ 2267127 h 4770731"/>
              <a:gd name="connsiteX43" fmla="*/ 266253 w 4509814"/>
              <a:gd name="connsiteY43" fmla="*/ 2538214 h 4770731"/>
              <a:gd name="connsiteX44" fmla="*/ 266253 w 4509814"/>
              <a:gd name="connsiteY44" fmla="*/ 2958550 h 4770731"/>
              <a:gd name="connsiteX45" fmla="*/ 910768 w 4509814"/>
              <a:gd name="connsiteY45" fmla="*/ 4076924 h 4770731"/>
              <a:gd name="connsiteX46" fmla="*/ 919148 w 4509814"/>
              <a:gd name="connsiteY46" fmla="*/ 4091465 h 4770731"/>
              <a:gd name="connsiteX47" fmla="*/ 921266 w 4509814"/>
              <a:gd name="connsiteY47" fmla="*/ 4095711 h 4770731"/>
              <a:gd name="connsiteX48" fmla="*/ 1076533 w 4509814"/>
              <a:gd name="connsiteY48" fmla="*/ 4366857 h 4770731"/>
              <a:gd name="connsiteX49" fmla="*/ 1441867 w 4509814"/>
              <a:gd name="connsiteY49" fmla="*/ 4577073 h 4770731"/>
              <a:gd name="connsiteX50" fmla="*/ 2754028 w 4509814"/>
              <a:gd name="connsiteY50" fmla="*/ 4577073 h 4770731"/>
              <a:gd name="connsiteX51" fmla="*/ 2753584 w 4509814"/>
              <a:gd name="connsiteY51" fmla="*/ 4577030 h 4770731"/>
              <a:gd name="connsiteX52" fmla="*/ 2754235 w 4509814"/>
              <a:gd name="connsiteY52" fmla="*/ 4577072 h 4770731"/>
              <a:gd name="connsiteX53" fmla="*/ 3064841 w 4509814"/>
              <a:gd name="connsiteY53" fmla="*/ 4577072 h 4770731"/>
              <a:gd name="connsiteX54" fmla="*/ 3430259 w 4509814"/>
              <a:gd name="connsiteY54" fmla="*/ 4366818 h 4770731"/>
              <a:gd name="connsiteX55" fmla="*/ 4077735 w 4509814"/>
              <a:gd name="connsiteY55" fmla="*/ 3247981 h 4770731"/>
              <a:gd name="connsiteX56" fmla="*/ 4086557 w 4509814"/>
              <a:gd name="connsiteY56" fmla="*/ 3232736 h 4770731"/>
              <a:gd name="connsiteX57" fmla="*/ 4088248 w 4509814"/>
              <a:gd name="connsiteY57" fmla="*/ 3230529 h 4770731"/>
              <a:gd name="connsiteX58" fmla="*/ 4243560 w 4509814"/>
              <a:gd name="connsiteY58" fmla="*/ 2959336 h 4770731"/>
              <a:gd name="connsiteX59" fmla="*/ 4243560 w 4509814"/>
              <a:gd name="connsiteY59" fmla="*/ 2538835 h 4770731"/>
              <a:gd name="connsiteX60" fmla="*/ 3590092 w 4509814"/>
              <a:gd name="connsiteY60" fmla="*/ 1404482 h 4770731"/>
              <a:gd name="connsiteX61" fmla="*/ 3589104 w 4509814"/>
              <a:gd name="connsiteY61" fmla="*/ 1402766 h 4770731"/>
              <a:gd name="connsiteX62" fmla="*/ 3589002 w 4509814"/>
              <a:gd name="connsiteY62" fmla="*/ 1402514 h 4770731"/>
              <a:gd name="connsiteX63" fmla="*/ 3430650 w 4509814"/>
              <a:gd name="connsiteY63" fmla="*/ 1131367 h 4770731"/>
              <a:gd name="connsiteX64" fmla="*/ 3065226 w 4509814"/>
              <a:gd name="connsiteY64" fmla="*/ 921152 h 4770731"/>
              <a:gd name="connsiteX65" fmla="*/ 2308208 w 4509814"/>
              <a:gd name="connsiteY65" fmla="*/ 921152 h 4770731"/>
              <a:gd name="connsiteX66" fmla="*/ 2254905 w 4509814"/>
              <a:gd name="connsiteY66" fmla="*/ 921152 h 4770731"/>
              <a:gd name="connsiteX67" fmla="*/ 2181292 w 4509814"/>
              <a:gd name="connsiteY67" fmla="*/ 921152 h 4770731"/>
              <a:gd name="connsiteX68" fmla="*/ 1795749 w 4509814"/>
              <a:gd name="connsiteY68" fmla="*/ 921152 h 4770731"/>
              <a:gd name="connsiteX69" fmla="*/ 1779080 w 4509814"/>
              <a:gd name="connsiteY69" fmla="*/ 921152 h 4770731"/>
              <a:gd name="connsiteX70" fmla="*/ 1776248 w 4509814"/>
              <a:gd name="connsiteY70" fmla="*/ 921152 h 4770731"/>
              <a:gd name="connsiteX71" fmla="*/ 1755788 w 4509814"/>
              <a:gd name="connsiteY71" fmla="*/ 921152 h 4770731"/>
              <a:gd name="connsiteX72" fmla="*/ 1756210 w 4509814"/>
              <a:gd name="connsiteY72" fmla="*/ 921192 h 4770731"/>
              <a:gd name="connsiteX73" fmla="*/ 1755576 w 4509814"/>
              <a:gd name="connsiteY73" fmla="*/ 921152 h 4770731"/>
              <a:gd name="connsiteX74" fmla="*/ 1441926 w 4509814"/>
              <a:gd name="connsiteY74" fmla="*/ 921152 h 4770731"/>
              <a:gd name="connsiteX75" fmla="*/ 1843855 w 4509814"/>
              <a:gd name="connsiteY75" fmla="*/ 0 h 4770731"/>
              <a:gd name="connsiteX76" fmla="*/ 2663637 w 4509814"/>
              <a:gd name="connsiteY76" fmla="*/ 0 h 4770731"/>
              <a:gd name="connsiteX77" fmla="*/ 2717073 w 4509814"/>
              <a:gd name="connsiteY77" fmla="*/ 53436 h 4770731"/>
              <a:gd name="connsiteX78" fmla="*/ 2717073 w 4509814"/>
              <a:gd name="connsiteY78" fmla="*/ 267172 h 4770731"/>
              <a:gd name="connsiteX79" fmla="*/ 2663637 w 4509814"/>
              <a:gd name="connsiteY79" fmla="*/ 320608 h 4770731"/>
              <a:gd name="connsiteX80" fmla="*/ 2500481 w 4509814"/>
              <a:gd name="connsiteY80" fmla="*/ 320608 h 4770731"/>
              <a:gd name="connsiteX81" fmla="*/ 2500481 w 4509814"/>
              <a:gd name="connsiteY81" fmla="*/ 727493 h 4770731"/>
              <a:gd name="connsiteX82" fmla="*/ 2673068 w 4509814"/>
              <a:gd name="connsiteY82" fmla="*/ 727493 h 4770731"/>
              <a:gd name="connsiteX83" fmla="*/ 3151075 w 4509814"/>
              <a:gd name="connsiteY83" fmla="*/ 727493 h 4770731"/>
              <a:gd name="connsiteX84" fmla="*/ 3555213 w 4509814"/>
              <a:gd name="connsiteY84" fmla="*/ 959980 h 4770731"/>
              <a:gd name="connsiteX85" fmla="*/ 3730340 w 4509814"/>
              <a:gd name="connsiteY85" fmla="*/ 1259852 h 4770731"/>
              <a:gd name="connsiteX86" fmla="*/ 3730453 w 4509814"/>
              <a:gd name="connsiteY86" fmla="*/ 1260131 h 4770731"/>
              <a:gd name="connsiteX87" fmla="*/ 3731545 w 4509814"/>
              <a:gd name="connsiteY87" fmla="*/ 1262028 h 4770731"/>
              <a:gd name="connsiteX88" fmla="*/ 4454242 w 4509814"/>
              <a:gd name="connsiteY88" fmla="*/ 2516558 h 4770731"/>
              <a:gd name="connsiteX89" fmla="*/ 4454242 w 4509814"/>
              <a:gd name="connsiteY89" fmla="*/ 2981607 h 4770731"/>
              <a:gd name="connsiteX90" fmla="*/ 4282478 w 4509814"/>
              <a:gd name="connsiteY90" fmla="*/ 3281531 h 4770731"/>
              <a:gd name="connsiteX91" fmla="*/ 4280607 w 4509814"/>
              <a:gd name="connsiteY91" fmla="*/ 3283972 h 4770731"/>
              <a:gd name="connsiteX92" fmla="*/ 4270850 w 4509814"/>
              <a:gd name="connsiteY92" fmla="*/ 3300833 h 4770731"/>
              <a:gd name="connsiteX93" fmla="*/ 3554781 w 4509814"/>
              <a:gd name="connsiteY93" fmla="*/ 4538202 h 4770731"/>
              <a:gd name="connsiteX94" fmla="*/ 3150648 w 4509814"/>
              <a:gd name="connsiteY94" fmla="*/ 4770730 h 4770731"/>
              <a:gd name="connsiteX95" fmla="*/ 2807136 w 4509814"/>
              <a:gd name="connsiteY95" fmla="*/ 4770730 h 4770731"/>
              <a:gd name="connsiteX96" fmla="*/ 2806416 w 4509814"/>
              <a:gd name="connsiteY96" fmla="*/ 4770683 h 4770731"/>
              <a:gd name="connsiteX97" fmla="*/ 2806907 w 4509814"/>
              <a:gd name="connsiteY97" fmla="*/ 4770731 h 4770731"/>
              <a:gd name="connsiteX98" fmla="*/ 1355734 w 4509814"/>
              <a:gd name="connsiteY98" fmla="*/ 4770731 h 4770731"/>
              <a:gd name="connsiteX99" fmla="*/ 951695 w 4509814"/>
              <a:gd name="connsiteY99" fmla="*/ 4538245 h 4770731"/>
              <a:gd name="connsiteX100" fmla="*/ 779978 w 4509814"/>
              <a:gd name="connsiteY100" fmla="*/ 4238372 h 4770731"/>
              <a:gd name="connsiteX101" fmla="*/ 777637 w 4509814"/>
              <a:gd name="connsiteY101" fmla="*/ 4233677 h 4770731"/>
              <a:gd name="connsiteX102" fmla="*/ 768368 w 4509814"/>
              <a:gd name="connsiteY102" fmla="*/ 4217596 h 4770731"/>
              <a:gd name="connsiteX103" fmla="*/ 55572 w 4509814"/>
              <a:gd name="connsiteY103" fmla="*/ 2980738 h 4770731"/>
              <a:gd name="connsiteX104" fmla="*/ 55572 w 4509814"/>
              <a:gd name="connsiteY104" fmla="*/ 2515872 h 4770731"/>
              <a:gd name="connsiteX105" fmla="*/ 227337 w 4509814"/>
              <a:gd name="connsiteY105" fmla="*/ 2216064 h 4770731"/>
              <a:gd name="connsiteX106" fmla="*/ 271808 w 4509814"/>
              <a:gd name="connsiteY106" fmla="*/ 2158302 h 4770731"/>
              <a:gd name="connsiteX107" fmla="*/ 271541 w 4509814"/>
              <a:gd name="connsiteY107" fmla="*/ 2154642 h 4770731"/>
              <a:gd name="connsiteX108" fmla="*/ 227597 w 4509814"/>
              <a:gd name="connsiteY108" fmla="*/ 2215610 h 4770731"/>
              <a:gd name="connsiteX109" fmla="*/ 265780 w 4509814"/>
              <a:gd name="connsiteY109" fmla="*/ 2149385 h 4770731"/>
              <a:gd name="connsiteX110" fmla="*/ 281159 w 4509814"/>
              <a:gd name="connsiteY110" fmla="*/ 2122713 h 4770731"/>
              <a:gd name="connsiteX111" fmla="*/ 282844 w 4509814"/>
              <a:gd name="connsiteY111" fmla="*/ 2117144 h 4770731"/>
              <a:gd name="connsiteX112" fmla="*/ 292332 w 4509814"/>
              <a:gd name="connsiteY112" fmla="*/ 2103335 h 4770731"/>
              <a:gd name="connsiteX113" fmla="*/ 318105 w 4509814"/>
              <a:gd name="connsiteY113" fmla="*/ 2058634 h 4770731"/>
              <a:gd name="connsiteX114" fmla="*/ 951667 w 4509814"/>
              <a:gd name="connsiteY114" fmla="*/ 959801 h 4770731"/>
              <a:gd name="connsiteX115" fmla="*/ 1355798 w 4509814"/>
              <a:gd name="connsiteY115" fmla="*/ 727493 h 4770731"/>
              <a:gd name="connsiteX116" fmla="*/ 1702677 w 4509814"/>
              <a:gd name="connsiteY116" fmla="*/ 727493 h 4770731"/>
              <a:gd name="connsiteX117" fmla="*/ 1703378 w 4509814"/>
              <a:gd name="connsiteY117" fmla="*/ 727538 h 4770731"/>
              <a:gd name="connsiteX118" fmla="*/ 1702912 w 4509814"/>
              <a:gd name="connsiteY118" fmla="*/ 727493 h 4770731"/>
              <a:gd name="connsiteX119" fmla="*/ 1725539 w 4509814"/>
              <a:gd name="connsiteY119" fmla="*/ 727493 h 4770731"/>
              <a:gd name="connsiteX120" fmla="*/ 1728671 w 4509814"/>
              <a:gd name="connsiteY120" fmla="*/ 727493 h 4770731"/>
              <a:gd name="connsiteX121" fmla="*/ 1747106 w 4509814"/>
              <a:gd name="connsiteY121" fmla="*/ 727493 h 4770731"/>
              <a:gd name="connsiteX122" fmla="*/ 2006041 w 4509814"/>
              <a:gd name="connsiteY122" fmla="*/ 727493 h 4770731"/>
              <a:gd name="connsiteX123" fmla="*/ 2009331 w 4509814"/>
              <a:gd name="connsiteY123" fmla="*/ 727493 h 4770731"/>
              <a:gd name="connsiteX124" fmla="*/ 2009331 w 4509814"/>
              <a:gd name="connsiteY124" fmla="*/ 320608 h 4770731"/>
              <a:gd name="connsiteX125" fmla="*/ 1843855 w 4509814"/>
              <a:gd name="connsiteY125" fmla="*/ 320608 h 4770731"/>
              <a:gd name="connsiteX126" fmla="*/ 1790419 w 4509814"/>
              <a:gd name="connsiteY126" fmla="*/ 267172 h 4770731"/>
              <a:gd name="connsiteX127" fmla="*/ 1790419 w 4509814"/>
              <a:gd name="connsiteY127" fmla="*/ 53436 h 4770731"/>
              <a:gd name="connsiteX128" fmla="*/ 1843855 w 4509814"/>
              <a:gd name="connsiteY128" fmla="*/ 0 h 4770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4509814" h="4770731">
                <a:moveTo>
                  <a:pt x="2692627" y="4757376"/>
                </a:moveTo>
                <a:lnTo>
                  <a:pt x="2703955" y="4760759"/>
                </a:lnTo>
                <a:lnTo>
                  <a:pt x="2715553" y="4761882"/>
                </a:lnTo>
                <a:close/>
                <a:moveTo>
                  <a:pt x="2605792" y="4730879"/>
                </a:moveTo>
                <a:lnTo>
                  <a:pt x="2608282" y="4732175"/>
                </a:lnTo>
                <a:lnTo>
                  <a:pt x="2610240" y="4732762"/>
                </a:lnTo>
                <a:lnTo>
                  <a:pt x="2608464" y="4732167"/>
                </a:lnTo>
                <a:close/>
                <a:moveTo>
                  <a:pt x="2650695" y="4564996"/>
                </a:moveTo>
                <a:lnTo>
                  <a:pt x="2671425" y="4569072"/>
                </a:lnTo>
                <a:lnTo>
                  <a:pt x="2660937" y="4568056"/>
                </a:lnTo>
                <a:close/>
                <a:moveTo>
                  <a:pt x="2572178" y="4541038"/>
                </a:moveTo>
                <a:lnTo>
                  <a:pt x="2574595" y="4542203"/>
                </a:lnTo>
                <a:lnTo>
                  <a:pt x="2576201" y="4542740"/>
                </a:lnTo>
                <a:lnTo>
                  <a:pt x="2574430" y="4542211"/>
                </a:lnTo>
                <a:close/>
                <a:moveTo>
                  <a:pt x="734357" y="4133573"/>
                </a:moveTo>
                <a:lnTo>
                  <a:pt x="736807" y="4143832"/>
                </a:lnTo>
                <a:lnTo>
                  <a:pt x="741137" y="4153266"/>
                </a:lnTo>
                <a:close/>
                <a:moveTo>
                  <a:pt x="880015" y="4000950"/>
                </a:moveTo>
                <a:lnTo>
                  <a:pt x="886145" y="4018758"/>
                </a:lnTo>
                <a:lnTo>
                  <a:pt x="882230" y="4010227"/>
                </a:lnTo>
                <a:close/>
                <a:moveTo>
                  <a:pt x="640510" y="2073331"/>
                </a:moveTo>
                <a:lnTo>
                  <a:pt x="640510" y="2075601"/>
                </a:lnTo>
                <a:lnTo>
                  <a:pt x="600208" y="2092997"/>
                </a:lnTo>
                <a:lnTo>
                  <a:pt x="616088" y="2082981"/>
                </a:lnTo>
                <a:close/>
                <a:moveTo>
                  <a:pt x="469479" y="2001738"/>
                </a:moveTo>
                <a:lnTo>
                  <a:pt x="442468" y="2012410"/>
                </a:lnTo>
                <a:lnTo>
                  <a:pt x="424906" y="2023487"/>
                </a:lnTo>
                <a:lnTo>
                  <a:pt x="469479" y="2004248"/>
                </a:lnTo>
                <a:close/>
                <a:moveTo>
                  <a:pt x="2125631" y="1107539"/>
                </a:moveTo>
                <a:lnTo>
                  <a:pt x="2125732" y="1107539"/>
                </a:lnTo>
                <a:lnTo>
                  <a:pt x="2135179" y="1119279"/>
                </a:lnTo>
                <a:lnTo>
                  <a:pt x="2135090" y="1119286"/>
                </a:lnTo>
                <a:close/>
                <a:moveTo>
                  <a:pt x="1441926" y="921152"/>
                </a:moveTo>
                <a:cubicBezTo>
                  <a:pt x="1307941" y="921152"/>
                  <a:pt x="1143502" y="1015524"/>
                  <a:pt x="1076508" y="1131205"/>
                </a:cubicBezTo>
                <a:cubicBezTo>
                  <a:pt x="749154" y="1698960"/>
                  <a:pt x="585476" y="1982838"/>
                  <a:pt x="503637" y="2124778"/>
                </a:cubicBezTo>
                <a:lnTo>
                  <a:pt x="480333" y="2165197"/>
                </a:lnTo>
                <a:lnTo>
                  <a:pt x="471755" y="2177682"/>
                </a:lnTo>
                <a:lnTo>
                  <a:pt x="470231" y="2182718"/>
                </a:lnTo>
                <a:lnTo>
                  <a:pt x="456325" y="2206835"/>
                </a:lnTo>
                <a:cubicBezTo>
                  <a:pt x="421800" y="2266716"/>
                  <a:pt x="421800" y="2266716"/>
                  <a:pt x="421800" y="2266716"/>
                </a:cubicBezTo>
                <a:lnTo>
                  <a:pt x="461534" y="2211589"/>
                </a:lnTo>
                <a:lnTo>
                  <a:pt x="461775" y="2214898"/>
                </a:lnTo>
                <a:lnTo>
                  <a:pt x="421564" y="2267127"/>
                </a:lnTo>
                <a:cubicBezTo>
                  <a:pt x="266253" y="2538214"/>
                  <a:pt x="266253" y="2538214"/>
                  <a:pt x="266253" y="2538214"/>
                </a:cubicBezTo>
                <a:cubicBezTo>
                  <a:pt x="199255" y="2653960"/>
                  <a:pt x="199255" y="2842805"/>
                  <a:pt x="266253" y="2958550"/>
                </a:cubicBezTo>
                <a:cubicBezTo>
                  <a:pt x="757313" y="3810645"/>
                  <a:pt x="880077" y="4023668"/>
                  <a:pt x="910768" y="4076924"/>
                </a:cubicBezTo>
                <a:lnTo>
                  <a:pt x="919148" y="4091465"/>
                </a:lnTo>
                <a:lnTo>
                  <a:pt x="921266" y="4095711"/>
                </a:lnTo>
                <a:cubicBezTo>
                  <a:pt x="1076533" y="4366857"/>
                  <a:pt x="1076533" y="4366857"/>
                  <a:pt x="1076533" y="4366857"/>
                </a:cubicBezTo>
                <a:cubicBezTo>
                  <a:pt x="1143511" y="4482628"/>
                  <a:pt x="1307912" y="4577073"/>
                  <a:pt x="1441867" y="4577073"/>
                </a:cubicBezTo>
                <a:cubicBezTo>
                  <a:pt x="2754028" y="4577073"/>
                  <a:pt x="2754028" y="4577073"/>
                  <a:pt x="2754028" y="4577073"/>
                </a:cubicBezTo>
                <a:lnTo>
                  <a:pt x="2753584" y="4577030"/>
                </a:lnTo>
                <a:lnTo>
                  <a:pt x="2754235" y="4577072"/>
                </a:lnTo>
                <a:cubicBezTo>
                  <a:pt x="3064841" y="4577072"/>
                  <a:pt x="3064841" y="4577072"/>
                  <a:pt x="3064841" y="4577072"/>
                </a:cubicBezTo>
                <a:cubicBezTo>
                  <a:pt x="3198828" y="4577072"/>
                  <a:pt x="3363265" y="4482610"/>
                  <a:pt x="3430259" y="4366818"/>
                </a:cubicBezTo>
                <a:cubicBezTo>
                  <a:pt x="3923573" y="3514371"/>
                  <a:pt x="4046902" y="3301259"/>
                  <a:pt x="4077735" y="3247981"/>
                </a:cubicBezTo>
                <a:lnTo>
                  <a:pt x="4086557" y="3232736"/>
                </a:lnTo>
                <a:lnTo>
                  <a:pt x="4088248" y="3230529"/>
                </a:lnTo>
                <a:cubicBezTo>
                  <a:pt x="4243560" y="2959336"/>
                  <a:pt x="4243560" y="2959336"/>
                  <a:pt x="4243560" y="2959336"/>
                </a:cubicBezTo>
                <a:cubicBezTo>
                  <a:pt x="4310556" y="2843546"/>
                  <a:pt x="4310556" y="2654625"/>
                  <a:pt x="4243560" y="2538835"/>
                </a:cubicBezTo>
                <a:cubicBezTo>
                  <a:pt x="3670656" y="1544333"/>
                  <a:pt x="3599043" y="1420020"/>
                  <a:pt x="3590092" y="1404482"/>
                </a:cubicBezTo>
                <a:lnTo>
                  <a:pt x="3589104" y="1402766"/>
                </a:lnTo>
                <a:lnTo>
                  <a:pt x="3589002" y="1402514"/>
                </a:lnTo>
                <a:cubicBezTo>
                  <a:pt x="3430650" y="1131367"/>
                  <a:pt x="3430650" y="1131367"/>
                  <a:pt x="3430650" y="1131367"/>
                </a:cubicBezTo>
                <a:cubicBezTo>
                  <a:pt x="3363657" y="1015596"/>
                  <a:pt x="3199215" y="921152"/>
                  <a:pt x="3065226" y="921152"/>
                </a:cubicBezTo>
                <a:cubicBezTo>
                  <a:pt x="2737867" y="921152"/>
                  <a:pt x="2492348" y="921152"/>
                  <a:pt x="2308208" y="921152"/>
                </a:cubicBezTo>
                <a:lnTo>
                  <a:pt x="2254905" y="921152"/>
                </a:lnTo>
                <a:lnTo>
                  <a:pt x="2181292" y="921152"/>
                </a:lnTo>
                <a:cubicBezTo>
                  <a:pt x="1949199" y="921152"/>
                  <a:pt x="1843703" y="921152"/>
                  <a:pt x="1795749" y="921152"/>
                </a:cubicBezTo>
                <a:lnTo>
                  <a:pt x="1779080" y="921152"/>
                </a:lnTo>
                <a:lnTo>
                  <a:pt x="1776248" y="921152"/>
                </a:lnTo>
                <a:cubicBezTo>
                  <a:pt x="1755788" y="921152"/>
                  <a:pt x="1755788" y="921152"/>
                  <a:pt x="1755788" y="921152"/>
                </a:cubicBezTo>
                <a:lnTo>
                  <a:pt x="1756210" y="921192"/>
                </a:lnTo>
                <a:lnTo>
                  <a:pt x="1755576" y="921152"/>
                </a:lnTo>
                <a:cubicBezTo>
                  <a:pt x="1441926" y="921152"/>
                  <a:pt x="1441926" y="921152"/>
                  <a:pt x="1441926" y="921152"/>
                </a:cubicBezTo>
                <a:close/>
                <a:moveTo>
                  <a:pt x="1843855" y="0"/>
                </a:moveTo>
                <a:lnTo>
                  <a:pt x="2663637" y="0"/>
                </a:lnTo>
                <a:cubicBezTo>
                  <a:pt x="2693149" y="0"/>
                  <a:pt x="2717073" y="23924"/>
                  <a:pt x="2717073" y="53436"/>
                </a:cubicBezTo>
                <a:lnTo>
                  <a:pt x="2717073" y="267172"/>
                </a:lnTo>
                <a:cubicBezTo>
                  <a:pt x="2717073" y="296684"/>
                  <a:pt x="2693149" y="320608"/>
                  <a:pt x="2663637" y="320608"/>
                </a:cubicBezTo>
                <a:lnTo>
                  <a:pt x="2500481" y="320608"/>
                </a:lnTo>
                <a:lnTo>
                  <a:pt x="2500481" y="727493"/>
                </a:lnTo>
                <a:lnTo>
                  <a:pt x="2673068" y="727493"/>
                </a:lnTo>
                <a:cubicBezTo>
                  <a:pt x="2811662" y="727493"/>
                  <a:pt x="2970055" y="727493"/>
                  <a:pt x="3151075" y="727493"/>
                </a:cubicBezTo>
                <a:cubicBezTo>
                  <a:pt x="3299259" y="727493"/>
                  <a:pt x="3481121" y="831943"/>
                  <a:pt x="3555213" y="959980"/>
                </a:cubicBezTo>
                <a:cubicBezTo>
                  <a:pt x="3555213" y="959980"/>
                  <a:pt x="3555213" y="959980"/>
                  <a:pt x="3730340" y="1259852"/>
                </a:cubicBezTo>
                <a:lnTo>
                  <a:pt x="3730453" y="1260131"/>
                </a:lnTo>
                <a:lnTo>
                  <a:pt x="3731545" y="1262028"/>
                </a:lnTo>
                <a:cubicBezTo>
                  <a:pt x="3741446" y="1279213"/>
                  <a:pt x="3820645" y="1416697"/>
                  <a:pt x="4454242" y="2516558"/>
                </a:cubicBezTo>
                <a:cubicBezTo>
                  <a:pt x="4528338" y="2644614"/>
                  <a:pt x="4528338" y="2853550"/>
                  <a:pt x="4454242" y="2981607"/>
                </a:cubicBezTo>
                <a:cubicBezTo>
                  <a:pt x="4454242" y="2981607"/>
                  <a:pt x="4454242" y="2981607"/>
                  <a:pt x="4282478" y="3281531"/>
                </a:cubicBezTo>
                <a:lnTo>
                  <a:pt x="4280607" y="3283972"/>
                </a:lnTo>
                <a:lnTo>
                  <a:pt x="4270850" y="3300833"/>
                </a:lnTo>
                <a:cubicBezTo>
                  <a:pt x="4236751" y="3359754"/>
                  <a:pt x="4100357" y="3595444"/>
                  <a:pt x="3554781" y="4538202"/>
                </a:cubicBezTo>
                <a:cubicBezTo>
                  <a:pt x="3480688" y="4666261"/>
                  <a:pt x="3298831" y="4770730"/>
                  <a:pt x="3150648" y="4770730"/>
                </a:cubicBezTo>
                <a:cubicBezTo>
                  <a:pt x="3150648" y="4770730"/>
                  <a:pt x="3150648" y="4770730"/>
                  <a:pt x="2807136" y="4770730"/>
                </a:cubicBezTo>
                <a:lnTo>
                  <a:pt x="2806416" y="4770683"/>
                </a:lnTo>
                <a:lnTo>
                  <a:pt x="2806907" y="4770731"/>
                </a:lnTo>
                <a:cubicBezTo>
                  <a:pt x="2806907" y="4770731"/>
                  <a:pt x="2806907" y="4770731"/>
                  <a:pt x="1355734" y="4770731"/>
                </a:cubicBezTo>
                <a:cubicBezTo>
                  <a:pt x="1207586" y="4770731"/>
                  <a:pt x="1025768" y="4666281"/>
                  <a:pt x="951695" y="4538245"/>
                </a:cubicBezTo>
                <a:cubicBezTo>
                  <a:pt x="951695" y="4538245"/>
                  <a:pt x="951695" y="4538245"/>
                  <a:pt x="779978" y="4238372"/>
                </a:cubicBezTo>
                <a:lnTo>
                  <a:pt x="777637" y="4233677"/>
                </a:lnTo>
                <a:lnTo>
                  <a:pt x="768368" y="4217596"/>
                </a:lnTo>
                <a:cubicBezTo>
                  <a:pt x="734425" y="4158696"/>
                  <a:pt x="598655" y="3923105"/>
                  <a:pt x="55572" y="2980738"/>
                </a:cubicBezTo>
                <a:cubicBezTo>
                  <a:pt x="-18525" y="2852732"/>
                  <a:pt x="-18525" y="2643878"/>
                  <a:pt x="55572" y="2515872"/>
                </a:cubicBezTo>
                <a:cubicBezTo>
                  <a:pt x="55572" y="2515872"/>
                  <a:pt x="55572" y="2515872"/>
                  <a:pt x="227337" y="2216064"/>
                </a:cubicBezTo>
                <a:lnTo>
                  <a:pt x="271808" y="2158302"/>
                </a:lnTo>
                <a:lnTo>
                  <a:pt x="271541" y="2154642"/>
                </a:lnTo>
                <a:lnTo>
                  <a:pt x="227597" y="2215610"/>
                </a:lnTo>
                <a:cubicBezTo>
                  <a:pt x="227597" y="2215610"/>
                  <a:pt x="227597" y="2215610"/>
                  <a:pt x="265780" y="2149385"/>
                </a:cubicBezTo>
                <a:lnTo>
                  <a:pt x="281159" y="2122713"/>
                </a:lnTo>
                <a:lnTo>
                  <a:pt x="282844" y="2117144"/>
                </a:lnTo>
                <a:lnTo>
                  <a:pt x="292332" y="2103335"/>
                </a:lnTo>
                <a:lnTo>
                  <a:pt x="318105" y="2058634"/>
                </a:lnTo>
                <a:cubicBezTo>
                  <a:pt x="408615" y="1901657"/>
                  <a:pt x="589632" y="1587705"/>
                  <a:pt x="951667" y="959801"/>
                </a:cubicBezTo>
                <a:cubicBezTo>
                  <a:pt x="1025759" y="831863"/>
                  <a:pt x="1207618" y="727493"/>
                  <a:pt x="1355798" y="727493"/>
                </a:cubicBezTo>
                <a:cubicBezTo>
                  <a:pt x="1355798" y="727493"/>
                  <a:pt x="1355798" y="727493"/>
                  <a:pt x="1702677" y="727493"/>
                </a:cubicBezTo>
                <a:lnTo>
                  <a:pt x="1703378" y="727538"/>
                </a:lnTo>
                <a:lnTo>
                  <a:pt x="1702912" y="727493"/>
                </a:lnTo>
                <a:cubicBezTo>
                  <a:pt x="1702912" y="727493"/>
                  <a:pt x="1702912" y="727493"/>
                  <a:pt x="1725539" y="727493"/>
                </a:cubicBezTo>
                <a:lnTo>
                  <a:pt x="1728671" y="727493"/>
                </a:lnTo>
                <a:lnTo>
                  <a:pt x="1747106" y="727493"/>
                </a:lnTo>
                <a:cubicBezTo>
                  <a:pt x="1786881" y="727493"/>
                  <a:pt x="1862454" y="727493"/>
                  <a:pt x="2006041" y="727493"/>
                </a:cubicBezTo>
                <a:lnTo>
                  <a:pt x="2009331" y="727493"/>
                </a:lnTo>
                <a:lnTo>
                  <a:pt x="2009331" y="320608"/>
                </a:lnTo>
                <a:lnTo>
                  <a:pt x="1843855" y="320608"/>
                </a:lnTo>
                <a:cubicBezTo>
                  <a:pt x="1814343" y="320608"/>
                  <a:pt x="1790419" y="296684"/>
                  <a:pt x="1790419" y="267172"/>
                </a:cubicBezTo>
                <a:lnTo>
                  <a:pt x="1790419" y="53436"/>
                </a:lnTo>
                <a:cubicBezTo>
                  <a:pt x="1790419" y="23924"/>
                  <a:pt x="1814343" y="0"/>
                  <a:pt x="184385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430200" y="2509838"/>
            <a:ext cx="1571625" cy="3540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430200" y="2863850"/>
            <a:ext cx="2320925" cy="3381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430200" y="3806825"/>
            <a:ext cx="1571625" cy="35401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430200" y="4160838"/>
            <a:ext cx="2320925" cy="3381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1430200" y="5102225"/>
            <a:ext cx="1571625" cy="35242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430200" y="5454650"/>
            <a:ext cx="2320925" cy="3397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502421" y="2509838"/>
            <a:ext cx="1571625" cy="354012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838846" y="2863850"/>
            <a:ext cx="2235200" cy="3381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504009" y="3806825"/>
            <a:ext cx="1570037" cy="354013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840434" y="4160838"/>
            <a:ext cx="2233612" cy="338137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9502421" y="5102225"/>
            <a:ext cx="1571625" cy="352425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algn="r">
              <a:lnSpc>
                <a:spcPct val="140000"/>
              </a:lnSpc>
              <a:spcBef>
                <a:spcPts val="0"/>
              </a:spcBef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8838846" y="5454650"/>
            <a:ext cx="2235200" cy="3397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21"/>
          <p:cNvSpPr>
            <a:spLocks noEditPoints="1"/>
          </p:cNvSpPr>
          <p:nvPr/>
        </p:nvSpPr>
        <p:spPr bwMode="auto">
          <a:xfrm>
            <a:off x="5660435" y="3122750"/>
            <a:ext cx="470335" cy="537221"/>
          </a:xfrm>
          <a:custGeom>
            <a:avLst/>
            <a:gdLst>
              <a:gd name="T0" fmla="*/ 432 w 504"/>
              <a:gd name="T1" fmla="*/ 541 h 577"/>
              <a:gd name="T2" fmla="*/ 407 w 504"/>
              <a:gd name="T3" fmla="*/ 541 h 577"/>
              <a:gd name="T4" fmla="*/ 504 w 504"/>
              <a:gd name="T5" fmla="*/ 361 h 577"/>
              <a:gd name="T6" fmla="*/ 341 w 504"/>
              <a:gd name="T7" fmla="*/ 152 h 577"/>
              <a:gd name="T8" fmla="*/ 382 w 504"/>
              <a:gd name="T9" fmla="*/ 75 h 577"/>
              <a:gd name="T10" fmla="*/ 374 w 504"/>
              <a:gd name="T11" fmla="*/ 50 h 577"/>
              <a:gd name="T12" fmla="*/ 277 w 504"/>
              <a:gd name="T13" fmla="*/ 3 h 577"/>
              <a:gd name="T14" fmla="*/ 263 w 504"/>
              <a:gd name="T15" fmla="*/ 2 h 577"/>
              <a:gd name="T16" fmla="*/ 252 w 504"/>
              <a:gd name="T17" fmla="*/ 12 h 577"/>
              <a:gd name="T18" fmla="*/ 137 w 504"/>
              <a:gd name="T19" fmla="*/ 230 h 577"/>
              <a:gd name="T20" fmla="*/ 153 w 504"/>
              <a:gd name="T21" fmla="*/ 280 h 577"/>
              <a:gd name="T22" fmla="*/ 137 w 504"/>
              <a:gd name="T23" fmla="*/ 313 h 577"/>
              <a:gd name="T24" fmla="*/ 202 w 504"/>
              <a:gd name="T25" fmla="*/ 344 h 577"/>
              <a:gd name="T26" fmla="*/ 217 w 504"/>
              <a:gd name="T27" fmla="*/ 312 h 577"/>
              <a:gd name="T28" fmla="*/ 217 w 504"/>
              <a:gd name="T29" fmla="*/ 312 h 577"/>
              <a:gd name="T30" fmla="*/ 267 w 504"/>
              <a:gd name="T31" fmla="*/ 293 h 577"/>
              <a:gd name="T32" fmla="*/ 306 w 504"/>
              <a:gd name="T33" fmla="*/ 219 h 577"/>
              <a:gd name="T34" fmla="*/ 432 w 504"/>
              <a:gd name="T35" fmla="*/ 361 h 577"/>
              <a:gd name="T36" fmla="*/ 288 w 504"/>
              <a:gd name="T37" fmla="*/ 505 h 577"/>
              <a:gd name="T38" fmla="*/ 180 w 504"/>
              <a:gd name="T39" fmla="*/ 469 h 577"/>
              <a:gd name="T40" fmla="*/ 180 w 504"/>
              <a:gd name="T41" fmla="*/ 451 h 577"/>
              <a:gd name="T42" fmla="*/ 198 w 504"/>
              <a:gd name="T43" fmla="*/ 433 h 577"/>
              <a:gd name="T44" fmla="*/ 288 w 504"/>
              <a:gd name="T45" fmla="*/ 433 h 577"/>
              <a:gd name="T46" fmla="*/ 288 w 504"/>
              <a:gd name="T47" fmla="*/ 397 h 577"/>
              <a:gd name="T48" fmla="*/ 149 w 504"/>
              <a:gd name="T49" fmla="*/ 397 h 577"/>
              <a:gd name="T50" fmla="*/ 75 w 504"/>
              <a:gd name="T51" fmla="*/ 397 h 577"/>
              <a:gd name="T52" fmla="*/ 0 w 504"/>
              <a:gd name="T53" fmla="*/ 397 h 577"/>
              <a:gd name="T54" fmla="*/ 0 w 504"/>
              <a:gd name="T55" fmla="*/ 433 h 577"/>
              <a:gd name="T56" fmla="*/ 85 w 504"/>
              <a:gd name="T57" fmla="*/ 433 h 577"/>
              <a:gd name="T58" fmla="*/ 90 w 504"/>
              <a:gd name="T59" fmla="*/ 433 h 577"/>
              <a:gd name="T60" fmla="*/ 108 w 504"/>
              <a:gd name="T61" fmla="*/ 451 h 577"/>
              <a:gd name="T62" fmla="*/ 108 w 504"/>
              <a:gd name="T63" fmla="*/ 469 h 577"/>
              <a:gd name="T64" fmla="*/ 108 w 504"/>
              <a:gd name="T65" fmla="*/ 541 h 577"/>
              <a:gd name="T66" fmla="*/ 36 w 504"/>
              <a:gd name="T67" fmla="*/ 577 h 577"/>
              <a:gd name="T68" fmla="*/ 504 w 504"/>
              <a:gd name="T69" fmla="*/ 577 h 577"/>
              <a:gd name="T70" fmla="*/ 432 w 504"/>
              <a:gd name="T71" fmla="*/ 541 h 577"/>
              <a:gd name="T72" fmla="*/ 306 w 504"/>
              <a:gd name="T73" fmla="*/ 49 h 577"/>
              <a:gd name="T74" fmla="*/ 294 w 504"/>
              <a:gd name="T75" fmla="*/ 61 h 577"/>
              <a:gd name="T76" fmla="*/ 212 w 504"/>
              <a:gd name="T77" fmla="*/ 217 h 577"/>
              <a:gd name="T78" fmla="*/ 180 w 504"/>
              <a:gd name="T79" fmla="*/ 202 h 577"/>
              <a:gd name="T80" fmla="*/ 182 w 504"/>
              <a:gd name="T81" fmla="*/ 195 h 577"/>
              <a:gd name="T82" fmla="*/ 261 w 504"/>
              <a:gd name="T83" fmla="*/ 48 h 577"/>
              <a:gd name="T84" fmla="*/ 272 w 504"/>
              <a:gd name="T85" fmla="*/ 38 h 577"/>
              <a:gd name="T86" fmla="*/ 286 w 504"/>
              <a:gd name="T87" fmla="*/ 39 h 577"/>
              <a:gd name="T88" fmla="*/ 306 w 504"/>
              <a:gd name="T89" fmla="*/ 49 h 577"/>
              <a:gd name="T90" fmla="*/ 306 w 504"/>
              <a:gd name="T91" fmla="*/ 49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04" h="577">
                <a:moveTo>
                  <a:pt x="432" y="541"/>
                </a:moveTo>
                <a:cubicBezTo>
                  <a:pt x="407" y="541"/>
                  <a:pt x="407" y="541"/>
                  <a:pt x="407" y="541"/>
                </a:cubicBezTo>
                <a:cubicBezTo>
                  <a:pt x="466" y="502"/>
                  <a:pt x="504" y="436"/>
                  <a:pt x="504" y="361"/>
                </a:cubicBezTo>
                <a:cubicBezTo>
                  <a:pt x="504" y="260"/>
                  <a:pt x="435" y="175"/>
                  <a:pt x="341" y="152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6" y="65"/>
                  <a:pt x="383" y="54"/>
                  <a:pt x="374" y="50"/>
                </a:cubicBezTo>
                <a:cubicBezTo>
                  <a:pt x="277" y="3"/>
                  <a:pt x="277" y="3"/>
                  <a:pt x="277" y="3"/>
                </a:cubicBezTo>
                <a:cubicBezTo>
                  <a:pt x="272" y="1"/>
                  <a:pt x="267" y="0"/>
                  <a:pt x="263" y="2"/>
                </a:cubicBezTo>
                <a:cubicBezTo>
                  <a:pt x="258" y="4"/>
                  <a:pt x="254" y="7"/>
                  <a:pt x="252" y="12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28" y="249"/>
                  <a:pt x="135" y="272"/>
                  <a:pt x="153" y="280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202" y="344"/>
                  <a:pt x="202" y="344"/>
                  <a:pt x="202" y="344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35" y="320"/>
                  <a:pt x="257" y="312"/>
                  <a:pt x="267" y="293"/>
                </a:cubicBezTo>
                <a:cubicBezTo>
                  <a:pt x="306" y="219"/>
                  <a:pt x="306" y="219"/>
                  <a:pt x="306" y="219"/>
                </a:cubicBezTo>
                <a:cubicBezTo>
                  <a:pt x="377" y="228"/>
                  <a:pt x="432" y="288"/>
                  <a:pt x="432" y="361"/>
                </a:cubicBezTo>
                <a:cubicBezTo>
                  <a:pt x="432" y="440"/>
                  <a:pt x="367" y="505"/>
                  <a:pt x="288" y="505"/>
                </a:cubicBezTo>
                <a:cubicBezTo>
                  <a:pt x="252" y="505"/>
                  <a:pt x="205" y="491"/>
                  <a:pt x="180" y="469"/>
                </a:cubicBezTo>
                <a:cubicBezTo>
                  <a:pt x="180" y="451"/>
                  <a:pt x="180" y="451"/>
                  <a:pt x="180" y="451"/>
                </a:cubicBezTo>
                <a:cubicBezTo>
                  <a:pt x="180" y="441"/>
                  <a:pt x="188" y="433"/>
                  <a:pt x="198" y="433"/>
                </a:cubicBezTo>
                <a:cubicBezTo>
                  <a:pt x="288" y="433"/>
                  <a:pt x="288" y="433"/>
                  <a:pt x="288" y="433"/>
                </a:cubicBezTo>
                <a:cubicBezTo>
                  <a:pt x="288" y="397"/>
                  <a:pt x="288" y="397"/>
                  <a:pt x="288" y="397"/>
                </a:cubicBezTo>
                <a:cubicBezTo>
                  <a:pt x="149" y="397"/>
                  <a:pt x="149" y="397"/>
                  <a:pt x="149" y="397"/>
                </a:cubicBezTo>
                <a:cubicBezTo>
                  <a:pt x="75" y="397"/>
                  <a:pt x="75" y="397"/>
                  <a:pt x="75" y="397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33"/>
                  <a:pt x="0" y="433"/>
                  <a:pt x="0" y="433"/>
                </a:cubicBezTo>
                <a:cubicBezTo>
                  <a:pt x="85" y="433"/>
                  <a:pt x="85" y="433"/>
                  <a:pt x="85" y="433"/>
                </a:cubicBezTo>
                <a:cubicBezTo>
                  <a:pt x="90" y="433"/>
                  <a:pt x="90" y="433"/>
                  <a:pt x="90" y="433"/>
                </a:cubicBezTo>
                <a:cubicBezTo>
                  <a:pt x="100" y="433"/>
                  <a:pt x="108" y="441"/>
                  <a:pt x="108" y="451"/>
                </a:cubicBezTo>
                <a:cubicBezTo>
                  <a:pt x="108" y="469"/>
                  <a:pt x="108" y="469"/>
                  <a:pt x="108" y="469"/>
                </a:cubicBezTo>
                <a:cubicBezTo>
                  <a:pt x="108" y="541"/>
                  <a:pt x="108" y="541"/>
                  <a:pt x="108" y="541"/>
                </a:cubicBezTo>
                <a:cubicBezTo>
                  <a:pt x="68" y="541"/>
                  <a:pt x="36" y="537"/>
                  <a:pt x="36" y="577"/>
                </a:cubicBezTo>
                <a:cubicBezTo>
                  <a:pt x="504" y="577"/>
                  <a:pt x="504" y="577"/>
                  <a:pt x="504" y="577"/>
                </a:cubicBezTo>
                <a:cubicBezTo>
                  <a:pt x="504" y="537"/>
                  <a:pt x="472" y="541"/>
                  <a:pt x="432" y="541"/>
                </a:cubicBezTo>
                <a:close/>
                <a:moveTo>
                  <a:pt x="306" y="49"/>
                </a:moveTo>
                <a:cubicBezTo>
                  <a:pt x="301" y="51"/>
                  <a:pt x="297" y="55"/>
                  <a:pt x="294" y="61"/>
                </a:cubicBezTo>
                <a:cubicBezTo>
                  <a:pt x="212" y="217"/>
                  <a:pt x="212" y="217"/>
                  <a:pt x="212" y="217"/>
                </a:cubicBezTo>
                <a:cubicBezTo>
                  <a:pt x="180" y="202"/>
                  <a:pt x="180" y="202"/>
                  <a:pt x="180" y="202"/>
                </a:cubicBezTo>
                <a:cubicBezTo>
                  <a:pt x="181" y="199"/>
                  <a:pt x="181" y="197"/>
                  <a:pt x="182" y="195"/>
                </a:cubicBezTo>
                <a:cubicBezTo>
                  <a:pt x="261" y="48"/>
                  <a:pt x="261" y="48"/>
                  <a:pt x="261" y="48"/>
                </a:cubicBezTo>
                <a:cubicBezTo>
                  <a:pt x="263" y="43"/>
                  <a:pt x="267" y="40"/>
                  <a:pt x="272" y="38"/>
                </a:cubicBezTo>
                <a:cubicBezTo>
                  <a:pt x="276" y="36"/>
                  <a:pt x="281" y="37"/>
                  <a:pt x="286" y="39"/>
                </a:cubicBezTo>
                <a:cubicBezTo>
                  <a:pt x="306" y="49"/>
                  <a:pt x="306" y="49"/>
                  <a:pt x="306" y="49"/>
                </a:cubicBezTo>
                <a:cubicBezTo>
                  <a:pt x="306" y="49"/>
                  <a:pt x="306" y="49"/>
                  <a:pt x="306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23" tIns="48212" rIns="96423" bIns="4821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AutoShape 15"/>
          <p:cNvSpPr>
            <a:spLocks/>
          </p:cNvSpPr>
          <p:nvPr/>
        </p:nvSpPr>
        <p:spPr bwMode="auto">
          <a:xfrm>
            <a:off x="6781214" y="3202712"/>
            <a:ext cx="485958" cy="473868"/>
          </a:xfrm>
          <a:custGeom>
            <a:avLst/>
            <a:gdLst>
              <a:gd name="T0" fmla="+- 0 10782 53"/>
              <a:gd name="T1" fmla="*/ T0 w 21459"/>
              <a:gd name="T2" fmla="+- 0 10819 39"/>
              <a:gd name="T3" fmla="*/ 10819 h 21561"/>
              <a:gd name="T4" fmla="+- 0 10782 53"/>
              <a:gd name="T5" fmla="*/ T4 w 21459"/>
              <a:gd name="T6" fmla="+- 0 10819 39"/>
              <a:gd name="T7" fmla="*/ 10819 h 21561"/>
              <a:gd name="T8" fmla="+- 0 10782 53"/>
              <a:gd name="T9" fmla="*/ T8 w 21459"/>
              <a:gd name="T10" fmla="+- 0 10819 39"/>
              <a:gd name="T11" fmla="*/ 10819 h 21561"/>
              <a:gd name="T12" fmla="+- 0 10782 53"/>
              <a:gd name="T13" fmla="*/ T12 w 21459"/>
              <a:gd name="T14" fmla="+- 0 10819 39"/>
              <a:gd name="T15" fmla="*/ 10819 h 21561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1459" h="21561">
                <a:moveTo>
                  <a:pt x="20359" y="4319"/>
                </a:moveTo>
                <a:cubicBezTo>
                  <a:pt x="20703" y="4451"/>
                  <a:pt x="20960" y="4653"/>
                  <a:pt x="21125" y="4923"/>
                </a:cubicBezTo>
                <a:cubicBezTo>
                  <a:pt x="21468" y="5418"/>
                  <a:pt x="21546" y="6025"/>
                  <a:pt x="21363" y="6735"/>
                </a:cubicBezTo>
                <a:lnTo>
                  <a:pt x="17812" y="19432"/>
                </a:lnTo>
                <a:cubicBezTo>
                  <a:pt x="17663" y="20051"/>
                  <a:pt x="17338" y="20561"/>
                  <a:pt x="16840" y="20960"/>
                </a:cubicBezTo>
                <a:cubicBezTo>
                  <a:pt x="16342" y="21361"/>
                  <a:pt x="15810" y="21560"/>
                  <a:pt x="15242" y="21560"/>
                </a:cubicBezTo>
                <a:lnTo>
                  <a:pt x="3374" y="21560"/>
                </a:lnTo>
                <a:cubicBezTo>
                  <a:pt x="3031" y="21560"/>
                  <a:pt x="2698" y="21496"/>
                  <a:pt x="2378" y="21358"/>
                </a:cubicBezTo>
                <a:cubicBezTo>
                  <a:pt x="2056" y="21223"/>
                  <a:pt x="1747" y="21042"/>
                  <a:pt x="1456" y="20810"/>
                </a:cubicBezTo>
                <a:cubicBezTo>
                  <a:pt x="1162" y="20581"/>
                  <a:pt x="906" y="20312"/>
                  <a:pt x="683" y="19998"/>
                </a:cubicBezTo>
                <a:cubicBezTo>
                  <a:pt x="463" y="19685"/>
                  <a:pt x="287" y="19345"/>
                  <a:pt x="161" y="18978"/>
                </a:cubicBezTo>
                <a:cubicBezTo>
                  <a:pt x="-46" y="18345"/>
                  <a:pt x="-53" y="17750"/>
                  <a:pt x="138" y="17199"/>
                </a:cubicBezTo>
                <a:cubicBezTo>
                  <a:pt x="156" y="17049"/>
                  <a:pt x="172" y="16900"/>
                  <a:pt x="188" y="16759"/>
                </a:cubicBezTo>
                <a:cubicBezTo>
                  <a:pt x="206" y="16613"/>
                  <a:pt x="222" y="16449"/>
                  <a:pt x="237" y="16273"/>
                </a:cubicBezTo>
                <a:cubicBezTo>
                  <a:pt x="237" y="16179"/>
                  <a:pt x="222" y="16082"/>
                  <a:pt x="188" y="15985"/>
                </a:cubicBezTo>
                <a:cubicBezTo>
                  <a:pt x="156" y="15889"/>
                  <a:pt x="146" y="15792"/>
                  <a:pt x="161" y="15695"/>
                </a:cubicBezTo>
                <a:cubicBezTo>
                  <a:pt x="180" y="15549"/>
                  <a:pt x="245" y="15402"/>
                  <a:pt x="358" y="15256"/>
                </a:cubicBezTo>
                <a:cubicBezTo>
                  <a:pt x="471" y="15109"/>
                  <a:pt x="578" y="14942"/>
                  <a:pt x="678" y="14757"/>
                </a:cubicBezTo>
                <a:cubicBezTo>
                  <a:pt x="872" y="14411"/>
                  <a:pt x="1060" y="13986"/>
                  <a:pt x="1249" y="13485"/>
                </a:cubicBezTo>
                <a:cubicBezTo>
                  <a:pt x="1438" y="12987"/>
                  <a:pt x="1574" y="12553"/>
                  <a:pt x="1655" y="12190"/>
                </a:cubicBezTo>
                <a:cubicBezTo>
                  <a:pt x="1689" y="12040"/>
                  <a:pt x="1686" y="11896"/>
                  <a:pt x="1642" y="11762"/>
                </a:cubicBezTo>
                <a:cubicBezTo>
                  <a:pt x="1603" y="11627"/>
                  <a:pt x="1597" y="11504"/>
                  <a:pt x="1631" y="11389"/>
                </a:cubicBezTo>
                <a:cubicBezTo>
                  <a:pt x="1665" y="11240"/>
                  <a:pt x="1734" y="11111"/>
                  <a:pt x="1838" y="11005"/>
                </a:cubicBezTo>
                <a:cubicBezTo>
                  <a:pt x="1943" y="10897"/>
                  <a:pt x="2027" y="10788"/>
                  <a:pt x="2095" y="10671"/>
                </a:cubicBezTo>
                <a:cubicBezTo>
                  <a:pt x="2179" y="10507"/>
                  <a:pt x="2268" y="10308"/>
                  <a:pt x="2365" y="10082"/>
                </a:cubicBezTo>
                <a:cubicBezTo>
                  <a:pt x="2459" y="9859"/>
                  <a:pt x="2551" y="9628"/>
                  <a:pt x="2635" y="9390"/>
                </a:cubicBezTo>
                <a:cubicBezTo>
                  <a:pt x="2719" y="9150"/>
                  <a:pt x="2784" y="8918"/>
                  <a:pt x="2837" y="8690"/>
                </a:cubicBezTo>
                <a:cubicBezTo>
                  <a:pt x="2887" y="8461"/>
                  <a:pt x="2918" y="8271"/>
                  <a:pt x="2936" y="8118"/>
                </a:cubicBezTo>
                <a:cubicBezTo>
                  <a:pt x="2952" y="7972"/>
                  <a:pt x="2944" y="7816"/>
                  <a:pt x="2910" y="7655"/>
                </a:cubicBezTo>
                <a:cubicBezTo>
                  <a:pt x="2876" y="7497"/>
                  <a:pt x="2876" y="7365"/>
                  <a:pt x="2910" y="7248"/>
                </a:cubicBezTo>
                <a:cubicBezTo>
                  <a:pt x="2960" y="7101"/>
                  <a:pt x="3046" y="6978"/>
                  <a:pt x="3167" y="6878"/>
                </a:cubicBezTo>
                <a:cubicBezTo>
                  <a:pt x="3288" y="6778"/>
                  <a:pt x="3390" y="6664"/>
                  <a:pt x="3476" y="6532"/>
                </a:cubicBezTo>
                <a:cubicBezTo>
                  <a:pt x="3557" y="6421"/>
                  <a:pt x="3649" y="6263"/>
                  <a:pt x="3746" y="6049"/>
                </a:cubicBezTo>
                <a:cubicBezTo>
                  <a:pt x="3840" y="5841"/>
                  <a:pt x="3937" y="5609"/>
                  <a:pt x="4034" y="5354"/>
                </a:cubicBezTo>
                <a:cubicBezTo>
                  <a:pt x="4129" y="5102"/>
                  <a:pt x="4210" y="4856"/>
                  <a:pt x="4278" y="4618"/>
                </a:cubicBezTo>
                <a:cubicBezTo>
                  <a:pt x="4344" y="4381"/>
                  <a:pt x="4385" y="4170"/>
                  <a:pt x="4404" y="3979"/>
                </a:cubicBezTo>
                <a:cubicBezTo>
                  <a:pt x="4420" y="3868"/>
                  <a:pt x="4404" y="3754"/>
                  <a:pt x="4354" y="3636"/>
                </a:cubicBezTo>
                <a:cubicBezTo>
                  <a:pt x="4304" y="3519"/>
                  <a:pt x="4294" y="3390"/>
                  <a:pt x="4328" y="3249"/>
                </a:cubicBezTo>
                <a:cubicBezTo>
                  <a:pt x="4362" y="3120"/>
                  <a:pt x="4438" y="2980"/>
                  <a:pt x="4561" y="2836"/>
                </a:cubicBezTo>
                <a:cubicBezTo>
                  <a:pt x="4682" y="2692"/>
                  <a:pt x="4792" y="2543"/>
                  <a:pt x="4894" y="2393"/>
                </a:cubicBezTo>
                <a:cubicBezTo>
                  <a:pt x="5025" y="2159"/>
                  <a:pt x="5145" y="1886"/>
                  <a:pt x="5250" y="1573"/>
                </a:cubicBezTo>
                <a:cubicBezTo>
                  <a:pt x="5355" y="1262"/>
                  <a:pt x="5481" y="975"/>
                  <a:pt x="5625" y="717"/>
                </a:cubicBezTo>
                <a:cubicBezTo>
                  <a:pt x="5772" y="462"/>
                  <a:pt x="5966" y="259"/>
                  <a:pt x="6204" y="116"/>
                </a:cubicBezTo>
                <a:cubicBezTo>
                  <a:pt x="6440" y="-31"/>
                  <a:pt x="6767" y="-39"/>
                  <a:pt x="7176" y="92"/>
                </a:cubicBezTo>
                <a:lnTo>
                  <a:pt x="7150" y="151"/>
                </a:lnTo>
                <a:cubicBezTo>
                  <a:pt x="7409" y="54"/>
                  <a:pt x="7635" y="10"/>
                  <a:pt x="7829" y="10"/>
                </a:cubicBezTo>
                <a:lnTo>
                  <a:pt x="17613" y="10"/>
                </a:lnTo>
                <a:cubicBezTo>
                  <a:pt x="18266" y="10"/>
                  <a:pt x="18764" y="277"/>
                  <a:pt x="19107" y="805"/>
                </a:cubicBezTo>
                <a:cubicBezTo>
                  <a:pt x="19448" y="1303"/>
                  <a:pt x="19524" y="1904"/>
                  <a:pt x="19330" y="2616"/>
                </a:cubicBezTo>
                <a:lnTo>
                  <a:pt x="15782" y="15329"/>
                </a:lnTo>
                <a:cubicBezTo>
                  <a:pt x="15630" y="15918"/>
                  <a:pt x="15307" y="16419"/>
                  <a:pt x="14809" y="16829"/>
                </a:cubicBezTo>
                <a:cubicBezTo>
                  <a:pt x="14312" y="17243"/>
                  <a:pt x="13782" y="17448"/>
                  <a:pt x="13221" y="17448"/>
                </a:cubicBezTo>
                <a:lnTo>
                  <a:pt x="2019" y="17448"/>
                </a:lnTo>
                <a:cubicBezTo>
                  <a:pt x="1935" y="17448"/>
                  <a:pt x="1852" y="17460"/>
                  <a:pt x="1762" y="17477"/>
                </a:cubicBezTo>
                <a:cubicBezTo>
                  <a:pt x="1676" y="17495"/>
                  <a:pt x="1597" y="17551"/>
                  <a:pt x="1529" y="17644"/>
                </a:cubicBezTo>
                <a:cubicBezTo>
                  <a:pt x="1430" y="17832"/>
                  <a:pt x="1430" y="18096"/>
                  <a:pt x="1529" y="18430"/>
                </a:cubicBezTo>
                <a:cubicBezTo>
                  <a:pt x="1665" y="18834"/>
                  <a:pt x="1914" y="19186"/>
                  <a:pt x="2284" y="19488"/>
                </a:cubicBezTo>
                <a:cubicBezTo>
                  <a:pt x="2651" y="19796"/>
                  <a:pt x="3015" y="19945"/>
                  <a:pt x="3374" y="19945"/>
                </a:cubicBezTo>
                <a:lnTo>
                  <a:pt x="15242" y="19945"/>
                </a:lnTo>
                <a:cubicBezTo>
                  <a:pt x="15485" y="19945"/>
                  <a:pt x="15724" y="19846"/>
                  <a:pt x="15962" y="19643"/>
                </a:cubicBezTo>
                <a:cubicBezTo>
                  <a:pt x="16201" y="19444"/>
                  <a:pt x="16358" y="19221"/>
                  <a:pt x="16434" y="18975"/>
                </a:cubicBezTo>
                <a:lnTo>
                  <a:pt x="20310" y="5128"/>
                </a:lnTo>
                <a:cubicBezTo>
                  <a:pt x="20344" y="4979"/>
                  <a:pt x="20365" y="4841"/>
                  <a:pt x="20373" y="4715"/>
                </a:cubicBezTo>
                <a:cubicBezTo>
                  <a:pt x="20378" y="4592"/>
                  <a:pt x="20373" y="4460"/>
                  <a:pt x="20359" y="4319"/>
                </a:cubicBezTo>
                <a:moveTo>
                  <a:pt x="6285" y="8083"/>
                </a:moveTo>
                <a:cubicBezTo>
                  <a:pt x="6201" y="8446"/>
                  <a:pt x="6311" y="8628"/>
                  <a:pt x="6610" y="8628"/>
                </a:cubicBezTo>
                <a:lnTo>
                  <a:pt x="14325" y="8628"/>
                </a:lnTo>
                <a:cubicBezTo>
                  <a:pt x="14461" y="8628"/>
                  <a:pt x="14587" y="8578"/>
                  <a:pt x="14707" y="8473"/>
                </a:cubicBezTo>
                <a:cubicBezTo>
                  <a:pt x="14830" y="8370"/>
                  <a:pt x="14906" y="8238"/>
                  <a:pt x="14940" y="8083"/>
                </a:cubicBezTo>
                <a:lnTo>
                  <a:pt x="15242" y="7028"/>
                </a:lnTo>
                <a:cubicBezTo>
                  <a:pt x="15276" y="6881"/>
                  <a:pt x="15263" y="6752"/>
                  <a:pt x="15205" y="6641"/>
                </a:cubicBezTo>
                <a:cubicBezTo>
                  <a:pt x="15145" y="6535"/>
                  <a:pt x="15051" y="6483"/>
                  <a:pt x="14914" y="6483"/>
                </a:cubicBezTo>
                <a:lnTo>
                  <a:pt x="7202" y="6483"/>
                </a:lnTo>
                <a:cubicBezTo>
                  <a:pt x="7066" y="6483"/>
                  <a:pt x="6935" y="6532"/>
                  <a:pt x="6807" y="6638"/>
                </a:cubicBezTo>
                <a:cubicBezTo>
                  <a:pt x="6676" y="6740"/>
                  <a:pt x="6594" y="6869"/>
                  <a:pt x="6560" y="7028"/>
                </a:cubicBezTo>
                <a:lnTo>
                  <a:pt x="6285" y="8083"/>
                </a:lnTo>
                <a:close/>
                <a:moveTo>
                  <a:pt x="7150" y="4867"/>
                </a:moveTo>
                <a:cubicBezTo>
                  <a:pt x="7116" y="5017"/>
                  <a:pt x="7132" y="5140"/>
                  <a:pt x="7195" y="5240"/>
                </a:cubicBezTo>
                <a:cubicBezTo>
                  <a:pt x="7257" y="5336"/>
                  <a:pt x="7354" y="5386"/>
                  <a:pt x="7488" y="5386"/>
                </a:cubicBezTo>
                <a:lnTo>
                  <a:pt x="15192" y="5386"/>
                </a:lnTo>
                <a:cubicBezTo>
                  <a:pt x="15326" y="5386"/>
                  <a:pt x="15451" y="5336"/>
                  <a:pt x="15575" y="5240"/>
                </a:cubicBezTo>
                <a:cubicBezTo>
                  <a:pt x="15695" y="5140"/>
                  <a:pt x="15784" y="5017"/>
                  <a:pt x="15845" y="4867"/>
                </a:cubicBezTo>
                <a:lnTo>
                  <a:pt x="16120" y="3771"/>
                </a:lnTo>
                <a:cubicBezTo>
                  <a:pt x="16154" y="3622"/>
                  <a:pt x="16141" y="3493"/>
                  <a:pt x="16083" y="3387"/>
                </a:cubicBezTo>
                <a:cubicBezTo>
                  <a:pt x="16023" y="3279"/>
                  <a:pt x="15923" y="3223"/>
                  <a:pt x="15782" y="3223"/>
                </a:cubicBezTo>
                <a:lnTo>
                  <a:pt x="8078" y="3223"/>
                </a:lnTo>
                <a:cubicBezTo>
                  <a:pt x="7944" y="3223"/>
                  <a:pt x="7818" y="3279"/>
                  <a:pt x="7695" y="3387"/>
                </a:cubicBezTo>
                <a:cubicBezTo>
                  <a:pt x="7575" y="3493"/>
                  <a:pt x="7488" y="3622"/>
                  <a:pt x="7438" y="3771"/>
                </a:cubicBezTo>
                <a:lnTo>
                  <a:pt x="7150" y="48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40176" tIns="40176" rIns="40176" bIns="40176" anchor="ctr"/>
          <a:lstStyle/>
          <a:p>
            <a:pPr algn="just" defTabSz="361194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80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reeform 32"/>
          <p:cNvSpPr>
            <a:spLocks/>
          </p:cNvSpPr>
          <p:nvPr/>
        </p:nvSpPr>
        <p:spPr bwMode="auto">
          <a:xfrm>
            <a:off x="7214915" y="4127369"/>
            <a:ext cx="562543" cy="496969"/>
          </a:xfrm>
          <a:custGeom>
            <a:avLst/>
            <a:gdLst>
              <a:gd name="T0" fmla="*/ 136 w 136"/>
              <a:gd name="T1" fmla="*/ 48 h 120"/>
              <a:gd name="T2" fmla="*/ 68 w 136"/>
              <a:gd name="T3" fmla="*/ 0 h 120"/>
              <a:gd name="T4" fmla="*/ 0 w 136"/>
              <a:gd name="T5" fmla="*/ 48 h 120"/>
              <a:gd name="T6" fmla="*/ 37 w 136"/>
              <a:gd name="T7" fmla="*/ 91 h 120"/>
              <a:gd name="T8" fmla="*/ 21 w 136"/>
              <a:gd name="T9" fmla="*/ 120 h 120"/>
              <a:gd name="T10" fmla="*/ 72 w 136"/>
              <a:gd name="T11" fmla="*/ 96 h 120"/>
              <a:gd name="T12" fmla="*/ 136 w 136"/>
              <a:gd name="T13" fmla="*/ 48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6" h="120">
                <a:moveTo>
                  <a:pt x="136" y="48"/>
                </a:moveTo>
                <a:cubicBezTo>
                  <a:pt x="136" y="22"/>
                  <a:pt x="105" y="0"/>
                  <a:pt x="68" y="0"/>
                </a:cubicBezTo>
                <a:cubicBezTo>
                  <a:pt x="30" y="0"/>
                  <a:pt x="0" y="22"/>
                  <a:pt x="0" y="48"/>
                </a:cubicBezTo>
                <a:cubicBezTo>
                  <a:pt x="0" y="67"/>
                  <a:pt x="15" y="83"/>
                  <a:pt x="37" y="91"/>
                </a:cubicBezTo>
                <a:cubicBezTo>
                  <a:pt x="38" y="96"/>
                  <a:pt x="36" y="106"/>
                  <a:pt x="21" y="120"/>
                </a:cubicBezTo>
                <a:cubicBezTo>
                  <a:pt x="21" y="120"/>
                  <a:pt x="54" y="111"/>
                  <a:pt x="72" y="96"/>
                </a:cubicBezTo>
                <a:cubicBezTo>
                  <a:pt x="108" y="94"/>
                  <a:pt x="136" y="73"/>
                  <a:pt x="136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8564" tIns="64282" rIns="128564" bIns="6428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6570198" y="5070989"/>
            <a:ext cx="718781" cy="361834"/>
            <a:chOff x="6661142" y="2346209"/>
            <a:chExt cx="479063" cy="241160"/>
          </a:xfrm>
        </p:grpSpPr>
        <p:sp>
          <p:nvSpPr>
            <p:cNvPr id="74" name="AutoShape 262"/>
            <p:cNvSpPr>
              <a:spLocks/>
            </p:cNvSpPr>
            <p:nvPr/>
          </p:nvSpPr>
          <p:spPr bwMode="auto">
            <a:xfrm>
              <a:off x="6661142" y="2346209"/>
              <a:ext cx="479063" cy="1967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19872" y="8288"/>
                  </a:moveTo>
                  <a:lnTo>
                    <a:pt x="18950" y="8288"/>
                  </a:lnTo>
                  <a:cubicBezTo>
                    <a:pt x="18337" y="5361"/>
                    <a:pt x="16769" y="0"/>
                    <a:pt x="16272" y="0"/>
                  </a:cubicBezTo>
                  <a:lnTo>
                    <a:pt x="8628" y="0"/>
                  </a:lnTo>
                  <a:cubicBezTo>
                    <a:pt x="8131" y="0"/>
                    <a:pt x="5990" y="5361"/>
                    <a:pt x="5146" y="8288"/>
                  </a:cubicBezTo>
                  <a:lnTo>
                    <a:pt x="4128" y="8288"/>
                  </a:lnTo>
                  <a:cubicBezTo>
                    <a:pt x="3505" y="8288"/>
                    <a:pt x="0" y="8700"/>
                    <a:pt x="0" y="12439"/>
                  </a:cubicBezTo>
                  <a:lnTo>
                    <a:pt x="0" y="18890"/>
                  </a:lnTo>
                  <a:cubicBezTo>
                    <a:pt x="0" y="20113"/>
                    <a:pt x="339" y="21134"/>
                    <a:pt x="802" y="21472"/>
                  </a:cubicBezTo>
                  <a:cubicBezTo>
                    <a:pt x="820" y="17204"/>
                    <a:pt x="2270" y="13745"/>
                    <a:pt x="4051" y="13745"/>
                  </a:cubicBezTo>
                  <a:cubicBezTo>
                    <a:pt x="5843" y="13745"/>
                    <a:pt x="7300" y="17247"/>
                    <a:pt x="7300" y="21552"/>
                  </a:cubicBezTo>
                  <a:cubicBezTo>
                    <a:pt x="7300" y="21569"/>
                    <a:pt x="7299" y="21584"/>
                    <a:pt x="7299" y="21600"/>
                  </a:cubicBezTo>
                  <a:lnTo>
                    <a:pt x="14201" y="21600"/>
                  </a:lnTo>
                  <a:cubicBezTo>
                    <a:pt x="14201" y="21584"/>
                    <a:pt x="14200" y="21568"/>
                    <a:pt x="14200" y="21552"/>
                  </a:cubicBezTo>
                  <a:cubicBezTo>
                    <a:pt x="14200" y="17247"/>
                    <a:pt x="15658" y="13745"/>
                    <a:pt x="17450" y="13745"/>
                  </a:cubicBezTo>
                  <a:cubicBezTo>
                    <a:pt x="19241" y="13745"/>
                    <a:pt x="20698" y="17243"/>
                    <a:pt x="20700" y="21545"/>
                  </a:cubicBezTo>
                  <a:cubicBezTo>
                    <a:pt x="21214" y="21289"/>
                    <a:pt x="21600" y="20199"/>
                    <a:pt x="21600" y="18889"/>
                  </a:cubicBezTo>
                  <a:lnTo>
                    <a:pt x="21600" y="11718"/>
                  </a:lnTo>
                  <a:cubicBezTo>
                    <a:pt x="21600" y="10222"/>
                    <a:pt x="20495" y="8288"/>
                    <a:pt x="19872" y="8288"/>
                  </a:cubicBezTo>
                  <a:close/>
                  <a:moveTo>
                    <a:pt x="15715" y="2222"/>
                  </a:moveTo>
                  <a:cubicBezTo>
                    <a:pt x="16112" y="2222"/>
                    <a:pt x="16650" y="4767"/>
                    <a:pt x="17475" y="7799"/>
                  </a:cubicBezTo>
                  <a:lnTo>
                    <a:pt x="13060" y="7799"/>
                  </a:lnTo>
                  <a:lnTo>
                    <a:pt x="13056" y="2222"/>
                  </a:lnTo>
                  <a:lnTo>
                    <a:pt x="15715" y="2222"/>
                  </a:lnTo>
                  <a:close/>
                  <a:moveTo>
                    <a:pt x="9225" y="2222"/>
                  </a:moveTo>
                  <a:lnTo>
                    <a:pt x="11700" y="2222"/>
                  </a:lnTo>
                  <a:lnTo>
                    <a:pt x="11700" y="7799"/>
                  </a:lnTo>
                  <a:lnTo>
                    <a:pt x="6961" y="7799"/>
                  </a:lnTo>
                  <a:cubicBezTo>
                    <a:pt x="7957" y="4930"/>
                    <a:pt x="8827" y="2222"/>
                    <a:pt x="9225" y="2222"/>
                  </a:cubicBezTo>
                  <a:close/>
                  <a:moveTo>
                    <a:pt x="9225" y="222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AutoShape 263"/>
            <p:cNvSpPr>
              <a:spLocks/>
            </p:cNvSpPr>
            <p:nvPr/>
          </p:nvSpPr>
          <p:spPr bwMode="auto">
            <a:xfrm>
              <a:off x="6701064" y="2497654"/>
              <a:ext cx="90656" cy="89715"/>
            </a:xfrm>
            <a:custGeom>
              <a:avLst/>
              <a:gdLst>
                <a:gd name="T0" fmla="*/ 0 w 21598"/>
                <a:gd name="T1" fmla="*/ 0 h 21598"/>
                <a:gd name="T2" fmla="*/ 0 w 21598"/>
                <a:gd name="T3" fmla="*/ 0 h 21598"/>
                <a:gd name="T4" fmla="*/ 0 w 21598"/>
                <a:gd name="T5" fmla="*/ 0 h 21598"/>
                <a:gd name="T6" fmla="*/ 0 w 21598"/>
                <a:gd name="T7" fmla="*/ 0 h 21598"/>
                <a:gd name="T8" fmla="*/ 0 w 21598"/>
                <a:gd name="T9" fmla="*/ 0 h 21598"/>
                <a:gd name="T10" fmla="*/ 0 w 21598"/>
                <a:gd name="T11" fmla="*/ 0 h 21598"/>
                <a:gd name="T12" fmla="*/ 0 w 21598"/>
                <a:gd name="T13" fmla="*/ 0 h 21598"/>
                <a:gd name="T14" fmla="*/ 0 w 21598"/>
                <a:gd name="T15" fmla="*/ 0 h 21598"/>
                <a:gd name="T16" fmla="*/ 0 w 21598"/>
                <a:gd name="T17" fmla="*/ 0 h 21598"/>
                <a:gd name="T18" fmla="*/ 0 w 21598"/>
                <a:gd name="T19" fmla="*/ 0 h 21598"/>
                <a:gd name="T20" fmla="*/ 0 w 21598"/>
                <a:gd name="T21" fmla="*/ 0 h 21598"/>
                <a:gd name="T22" fmla="*/ 0 w 21598"/>
                <a:gd name="T23" fmla="*/ 0 h 21598"/>
                <a:gd name="T24" fmla="*/ 0 w 21598"/>
                <a:gd name="T25" fmla="*/ 0 h 21598"/>
                <a:gd name="T26" fmla="*/ 0 w 21598"/>
                <a:gd name="T27" fmla="*/ 0 h 21598"/>
                <a:gd name="T28" fmla="*/ 0 w 21598"/>
                <a:gd name="T29" fmla="*/ 0 h 21598"/>
                <a:gd name="T30" fmla="*/ 0 w 21598"/>
                <a:gd name="T31" fmla="*/ 0 h 21598"/>
                <a:gd name="T32" fmla="*/ 0 w 21598"/>
                <a:gd name="T33" fmla="*/ 0 h 21598"/>
                <a:gd name="T34" fmla="*/ 0 w 21598"/>
                <a:gd name="T35" fmla="*/ 0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AutoShape 264"/>
            <p:cNvSpPr>
              <a:spLocks/>
            </p:cNvSpPr>
            <p:nvPr/>
          </p:nvSpPr>
          <p:spPr bwMode="auto">
            <a:xfrm>
              <a:off x="7000478" y="2497654"/>
              <a:ext cx="90656" cy="89715"/>
            </a:xfrm>
            <a:custGeom>
              <a:avLst/>
              <a:gdLst>
                <a:gd name="T0" fmla="*/ 0 w 21598"/>
                <a:gd name="T1" fmla="*/ 0 h 21598"/>
                <a:gd name="T2" fmla="*/ 0 w 21598"/>
                <a:gd name="T3" fmla="*/ 0 h 21598"/>
                <a:gd name="T4" fmla="*/ 0 w 21598"/>
                <a:gd name="T5" fmla="*/ 0 h 21598"/>
                <a:gd name="T6" fmla="*/ 0 w 21598"/>
                <a:gd name="T7" fmla="*/ 0 h 21598"/>
                <a:gd name="T8" fmla="*/ 0 w 21598"/>
                <a:gd name="T9" fmla="*/ 0 h 21598"/>
                <a:gd name="T10" fmla="*/ 0 w 21598"/>
                <a:gd name="T11" fmla="*/ 0 h 21598"/>
                <a:gd name="T12" fmla="*/ 0 w 21598"/>
                <a:gd name="T13" fmla="*/ 0 h 21598"/>
                <a:gd name="T14" fmla="*/ 0 w 21598"/>
                <a:gd name="T15" fmla="*/ 0 h 21598"/>
                <a:gd name="T16" fmla="*/ 0 w 21598"/>
                <a:gd name="T17" fmla="*/ 0 h 21598"/>
                <a:gd name="T18" fmla="*/ 0 w 21598"/>
                <a:gd name="T19" fmla="*/ 0 h 21598"/>
                <a:gd name="T20" fmla="*/ 0 w 21598"/>
                <a:gd name="T21" fmla="*/ 0 h 21598"/>
                <a:gd name="T22" fmla="*/ 0 w 21598"/>
                <a:gd name="T23" fmla="*/ 0 h 21598"/>
                <a:gd name="T24" fmla="*/ 0 w 21598"/>
                <a:gd name="T25" fmla="*/ 0 h 21598"/>
                <a:gd name="T26" fmla="*/ 0 w 21598"/>
                <a:gd name="T27" fmla="*/ 0 h 21598"/>
                <a:gd name="T28" fmla="*/ 0 w 21598"/>
                <a:gd name="T29" fmla="*/ 0 h 21598"/>
                <a:gd name="T30" fmla="*/ 0 w 21598"/>
                <a:gd name="T31" fmla="*/ 0 h 21598"/>
                <a:gd name="T32" fmla="*/ 0 w 21598"/>
                <a:gd name="T33" fmla="*/ 0 h 21598"/>
                <a:gd name="T34" fmla="*/ 0 w 21598"/>
                <a:gd name="T35" fmla="*/ 0 h 2159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598" h="21598">
                  <a:moveTo>
                    <a:pt x="21598" y="10799"/>
                  </a:moveTo>
                  <a:cubicBezTo>
                    <a:pt x="21599" y="9385"/>
                    <a:pt x="21318" y="7972"/>
                    <a:pt x="20776" y="6666"/>
                  </a:cubicBezTo>
                  <a:cubicBezTo>
                    <a:pt x="20236" y="5360"/>
                    <a:pt x="19435" y="4162"/>
                    <a:pt x="18435" y="3163"/>
                  </a:cubicBezTo>
                  <a:cubicBezTo>
                    <a:pt x="17436" y="2163"/>
                    <a:pt x="16238" y="1362"/>
                    <a:pt x="14932" y="822"/>
                  </a:cubicBezTo>
                  <a:cubicBezTo>
                    <a:pt x="13626" y="280"/>
                    <a:pt x="12213" y="-1"/>
                    <a:pt x="10799" y="0"/>
                  </a:cubicBezTo>
                  <a:cubicBezTo>
                    <a:pt x="9385" y="-1"/>
                    <a:pt x="7972" y="280"/>
                    <a:pt x="6666" y="822"/>
                  </a:cubicBezTo>
                  <a:cubicBezTo>
                    <a:pt x="5360" y="1362"/>
                    <a:pt x="4162" y="2163"/>
                    <a:pt x="3163" y="3163"/>
                  </a:cubicBezTo>
                  <a:cubicBezTo>
                    <a:pt x="2163" y="4162"/>
                    <a:pt x="1362" y="5360"/>
                    <a:pt x="822" y="6666"/>
                  </a:cubicBezTo>
                  <a:cubicBezTo>
                    <a:pt x="280" y="7972"/>
                    <a:pt x="-1" y="9385"/>
                    <a:pt x="0" y="10799"/>
                  </a:cubicBezTo>
                  <a:cubicBezTo>
                    <a:pt x="-1" y="12213"/>
                    <a:pt x="280" y="13626"/>
                    <a:pt x="822" y="14932"/>
                  </a:cubicBezTo>
                  <a:cubicBezTo>
                    <a:pt x="1362" y="16238"/>
                    <a:pt x="2163" y="17436"/>
                    <a:pt x="3163" y="18435"/>
                  </a:cubicBezTo>
                  <a:cubicBezTo>
                    <a:pt x="4162" y="19435"/>
                    <a:pt x="5360" y="20236"/>
                    <a:pt x="6666" y="20776"/>
                  </a:cubicBezTo>
                  <a:cubicBezTo>
                    <a:pt x="7972" y="21318"/>
                    <a:pt x="9385" y="21599"/>
                    <a:pt x="10799" y="21598"/>
                  </a:cubicBezTo>
                  <a:cubicBezTo>
                    <a:pt x="12213" y="21599"/>
                    <a:pt x="13626" y="21318"/>
                    <a:pt x="14932" y="20776"/>
                  </a:cubicBezTo>
                  <a:cubicBezTo>
                    <a:pt x="16238" y="20236"/>
                    <a:pt x="17436" y="19435"/>
                    <a:pt x="18435" y="18435"/>
                  </a:cubicBezTo>
                  <a:cubicBezTo>
                    <a:pt x="19435" y="17436"/>
                    <a:pt x="20236" y="16238"/>
                    <a:pt x="20776" y="14932"/>
                  </a:cubicBezTo>
                  <a:cubicBezTo>
                    <a:pt x="21318" y="13626"/>
                    <a:pt x="21599" y="12213"/>
                    <a:pt x="21598" y="10799"/>
                  </a:cubicBezTo>
                  <a:close/>
                  <a:moveTo>
                    <a:pt x="21598" y="1079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solidFill>
                  <a:schemeClr val="bg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8" name="AutoShape 1"/>
          <p:cNvSpPr>
            <a:spLocks/>
          </p:cNvSpPr>
          <p:nvPr/>
        </p:nvSpPr>
        <p:spPr bwMode="auto">
          <a:xfrm>
            <a:off x="5604085" y="4974781"/>
            <a:ext cx="495481" cy="487567"/>
          </a:xfrm>
          <a:custGeom>
            <a:avLst/>
            <a:gdLst>
              <a:gd name="T0" fmla="*/ 16241 w 21600"/>
              <a:gd name="T1" fmla="*/ 491 h 21600"/>
              <a:gd name="T2" fmla="*/ 15753 w 21600"/>
              <a:gd name="T3" fmla="*/ 0 h 21600"/>
              <a:gd name="T4" fmla="*/ 5847 w 21600"/>
              <a:gd name="T5" fmla="*/ 0 h 21600"/>
              <a:gd name="T6" fmla="*/ 5359 w 21600"/>
              <a:gd name="T7" fmla="*/ 491 h 21600"/>
              <a:gd name="T8" fmla="*/ 5359 w 21600"/>
              <a:gd name="T9" fmla="*/ 5400 h 21600"/>
              <a:gd name="T10" fmla="*/ 16241 w 21600"/>
              <a:gd name="T11" fmla="*/ 5400 h 21600"/>
              <a:gd name="T12" fmla="*/ 16241 w 21600"/>
              <a:gd name="T13" fmla="*/ 491 h 21600"/>
              <a:gd name="T14" fmla="*/ 16403 w 21600"/>
              <a:gd name="T15" fmla="*/ 16691 h 21600"/>
              <a:gd name="T16" fmla="*/ 15916 w 21600"/>
              <a:gd name="T17" fmla="*/ 16364 h 21600"/>
              <a:gd name="T18" fmla="*/ 5684 w 21600"/>
              <a:gd name="T19" fmla="*/ 16364 h 21600"/>
              <a:gd name="T20" fmla="*/ 5197 w 21600"/>
              <a:gd name="T21" fmla="*/ 16691 h 21600"/>
              <a:gd name="T22" fmla="*/ 3573 w 21600"/>
              <a:gd name="T23" fmla="*/ 21109 h 21600"/>
              <a:gd name="T24" fmla="*/ 3735 w 21600"/>
              <a:gd name="T25" fmla="*/ 21436 h 21600"/>
              <a:gd name="T26" fmla="*/ 4060 w 21600"/>
              <a:gd name="T27" fmla="*/ 21600 h 21600"/>
              <a:gd name="T28" fmla="*/ 17540 w 21600"/>
              <a:gd name="T29" fmla="*/ 21600 h 21600"/>
              <a:gd name="T30" fmla="*/ 17865 w 21600"/>
              <a:gd name="T31" fmla="*/ 21436 h 21600"/>
              <a:gd name="T32" fmla="*/ 18027 w 21600"/>
              <a:gd name="T33" fmla="*/ 21109 h 21600"/>
              <a:gd name="T34" fmla="*/ 16403 w 21600"/>
              <a:gd name="T35" fmla="*/ 16691 h 21600"/>
              <a:gd name="T36" fmla="*/ 4872 w 21600"/>
              <a:gd name="T37" fmla="*/ 9164 h 21600"/>
              <a:gd name="T38" fmla="*/ 4872 w 21600"/>
              <a:gd name="T39" fmla="*/ 10964 h 21600"/>
              <a:gd name="T40" fmla="*/ 16565 w 21600"/>
              <a:gd name="T41" fmla="*/ 10964 h 21600"/>
              <a:gd name="T42" fmla="*/ 16565 w 21600"/>
              <a:gd name="T43" fmla="*/ 9164 h 21600"/>
              <a:gd name="T44" fmla="*/ 15266 w 21600"/>
              <a:gd name="T45" fmla="*/ 6545 h 21600"/>
              <a:gd name="T46" fmla="*/ 6334 w 21600"/>
              <a:gd name="T47" fmla="*/ 6545 h 21600"/>
              <a:gd name="T48" fmla="*/ 4872 w 21600"/>
              <a:gd name="T49" fmla="*/ 9164 h 21600"/>
              <a:gd name="T50" fmla="*/ 10719 w 21600"/>
              <a:gd name="T51" fmla="*/ 8345 h 21600"/>
              <a:gd name="T52" fmla="*/ 12505 w 21600"/>
              <a:gd name="T53" fmla="*/ 9164 h 21600"/>
              <a:gd name="T54" fmla="*/ 10719 w 21600"/>
              <a:gd name="T55" fmla="*/ 10145 h 21600"/>
              <a:gd name="T56" fmla="*/ 9095 w 21600"/>
              <a:gd name="T57" fmla="*/ 9164 h 21600"/>
              <a:gd name="T58" fmla="*/ 10719 w 21600"/>
              <a:gd name="T59" fmla="*/ 8345 h 21600"/>
              <a:gd name="T60" fmla="*/ 19326 w 21600"/>
              <a:gd name="T61" fmla="*/ 6545 h 21600"/>
              <a:gd name="T62" fmla="*/ 16403 w 21600"/>
              <a:gd name="T63" fmla="*/ 6545 h 21600"/>
              <a:gd name="T64" fmla="*/ 17540 w 21600"/>
              <a:gd name="T65" fmla="*/ 8836 h 21600"/>
              <a:gd name="T66" fmla="*/ 17540 w 21600"/>
              <a:gd name="T67" fmla="*/ 8836 h 21600"/>
              <a:gd name="T68" fmla="*/ 17702 w 21600"/>
              <a:gd name="T69" fmla="*/ 9000 h 21600"/>
              <a:gd name="T70" fmla="*/ 17702 w 21600"/>
              <a:gd name="T71" fmla="*/ 11455 h 21600"/>
              <a:gd name="T72" fmla="*/ 17215 w 21600"/>
              <a:gd name="T73" fmla="*/ 11945 h 21600"/>
              <a:gd name="T74" fmla="*/ 4385 w 21600"/>
              <a:gd name="T75" fmla="*/ 11945 h 21600"/>
              <a:gd name="T76" fmla="*/ 3898 w 21600"/>
              <a:gd name="T77" fmla="*/ 11455 h 21600"/>
              <a:gd name="T78" fmla="*/ 3898 w 21600"/>
              <a:gd name="T79" fmla="*/ 9000 h 21600"/>
              <a:gd name="T80" fmla="*/ 4060 w 21600"/>
              <a:gd name="T81" fmla="*/ 8836 h 21600"/>
              <a:gd name="T82" fmla="*/ 5197 w 21600"/>
              <a:gd name="T83" fmla="*/ 6545 h 21600"/>
              <a:gd name="T84" fmla="*/ 2274 w 21600"/>
              <a:gd name="T85" fmla="*/ 6545 h 21600"/>
              <a:gd name="T86" fmla="*/ 0 w 21600"/>
              <a:gd name="T87" fmla="*/ 8836 h 21600"/>
              <a:gd name="T88" fmla="*/ 0 w 21600"/>
              <a:gd name="T89" fmla="*/ 16527 h 21600"/>
              <a:gd name="T90" fmla="*/ 2274 w 21600"/>
              <a:gd name="T91" fmla="*/ 18818 h 21600"/>
              <a:gd name="T92" fmla="*/ 3086 w 21600"/>
              <a:gd name="T93" fmla="*/ 18818 h 21600"/>
              <a:gd name="T94" fmla="*/ 4060 w 21600"/>
              <a:gd name="T95" fmla="*/ 16200 h 21600"/>
              <a:gd name="T96" fmla="*/ 5684 w 21600"/>
              <a:gd name="T97" fmla="*/ 15055 h 21600"/>
              <a:gd name="T98" fmla="*/ 15916 w 21600"/>
              <a:gd name="T99" fmla="*/ 15055 h 21600"/>
              <a:gd name="T100" fmla="*/ 17540 w 21600"/>
              <a:gd name="T101" fmla="*/ 16200 h 21600"/>
              <a:gd name="T102" fmla="*/ 18514 w 21600"/>
              <a:gd name="T103" fmla="*/ 18818 h 21600"/>
              <a:gd name="T104" fmla="*/ 19326 w 21600"/>
              <a:gd name="T105" fmla="*/ 18818 h 21600"/>
              <a:gd name="T106" fmla="*/ 21600 w 21600"/>
              <a:gd name="T107" fmla="*/ 16527 h 21600"/>
              <a:gd name="T108" fmla="*/ 21600 w 21600"/>
              <a:gd name="T109" fmla="*/ 8836 h 21600"/>
              <a:gd name="T110" fmla="*/ 19326 w 21600"/>
              <a:gd name="T111" fmla="*/ 6545 h 21600"/>
              <a:gd name="T112" fmla="*/ 19326 w 21600"/>
              <a:gd name="T113" fmla="*/ 6545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1600" h="21600">
                <a:moveTo>
                  <a:pt x="16241" y="491"/>
                </a:moveTo>
                <a:cubicBezTo>
                  <a:pt x="16241" y="164"/>
                  <a:pt x="16078" y="0"/>
                  <a:pt x="15753" y="0"/>
                </a:cubicBezTo>
                <a:cubicBezTo>
                  <a:pt x="5847" y="0"/>
                  <a:pt x="5847" y="0"/>
                  <a:pt x="5847" y="0"/>
                </a:cubicBezTo>
                <a:cubicBezTo>
                  <a:pt x="5522" y="0"/>
                  <a:pt x="5359" y="164"/>
                  <a:pt x="5359" y="491"/>
                </a:cubicBezTo>
                <a:cubicBezTo>
                  <a:pt x="5359" y="5400"/>
                  <a:pt x="5359" y="5400"/>
                  <a:pt x="5359" y="5400"/>
                </a:cubicBezTo>
                <a:cubicBezTo>
                  <a:pt x="16241" y="5400"/>
                  <a:pt x="16241" y="5400"/>
                  <a:pt x="16241" y="5400"/>
                </a:cubicBezTo>
                <a:lnTo>
                  <a:pt x="16241" y="491"/>
                </a:lnTo>
                <a:close/>
                <a:moveTo>
                  <a:pt x="16403" y="16691"/>
                </a:moveTo>
                <a:cubicBezTo>
                  <a:pt x="16241" y="16527"/>
                  <a:pt x="16078" y="16364"/>
                  <a:pt x="15916" y="16364"/>
                </a:cubicBezTo>
                <a:cubicBezTo>
                  <a:pt x="5684" y="16364"/>
                  <a:pt x="5684" y="16364"/>
                  <a:pt x="5684" y="16364"/>
                </a:cubicBezTo>
                <a:cubicBezTo>
                  <a:pt x="5522" y="16364"/>
                  <a:pt x="5359" y="16527"/>
                  <a:pt x="5197" y="16691"/>
                </a:cubicBezTo>
                <a:cubicBezTo>
                  <a:pt x="3573" y="21109"/>
                  <a:pt x="3573" y="21109"/>
                  <a:pt x="3573" y="21109"/>
                </a:cubicBezTo>
                <a:cubicBezTo>
                  <a:pt x="3573" y="21273"/>
                  <a:pt x="3573" y="21273"/>
                  <a:pt x="3735" y="21436"/>
                </a:cubicBezTo>
                <a:cubicBezTo>
                  <a:pt x="3735" y="21600"/>
                  <a:pt x="3898" y="21600"/>
                  <a:pt x="4060" y="21600"/>
                </a:cubicBezTo>
                <a:cubicBezTo>
                  <a:pt x="17540" y="21600"/>
                  <a:pt x="17540" y="21600"/>
                  <a:pt x="17540" y="21600"/>
                </a:cubicBezTo>
                <a:cubicBezTo>
                  <a:pt x="17702" y="21600"/>
                  <a:pt x="17865" y="21600"/>
                  <a:pt x="17865" y="21436"/>
                </a:cubicBezTo>
                <a:cubicBezTo>
                  <a:pt x="18027" y="21273"/>
                  <a:pt x="18027" y="21273"/>
                  <a:pt x="18027" y="21109"/>
                </a:cubicBezTo>
                <a:lnTo>
                  <a:pt x="16403" y="16691"/>
                </a:lnTo>
                <a:close/>
                <a:moveTo>
                  <a:pt x="4872" y="9164"/>
                </a:moveTo>
                <a:cubicBezTo>
                  <a:pt x="4872" y="10964"/>
                  <a:pt x="4872" y="10964"/>
                  <a:pt x="4872" y="10964"/>
                </a:cubicBezTo>
                <a:cubicBezTo>
                  <a:pt x="16565" y="10964"/>
                  <a:pt x="16565" y="10964"/>
                  <a:pt x="16565" y="10964"/>
                </a:cubicBezTo>
                <a:cubicBezTo>
                  <a:pt x="16565" y="9164"/>
                  <a:pt x="16565" y="9164"/>
                  <a:pt x="16565" y="9164"/>
                </a:cubicBezTo>
                <a:cubicBezTo>
                  <a:pt x="16565" y="9164"/>
                  <a:pt x="15266" y="6545"/>
                  <a:pt x="15266" y="6545"/>
                </a:cubicBezTo>
                <a:cubicBezTo>
                  <a:pt x="6334" y="6545"/>
                  <a:pt x="6334" y="6545"/>
                  <a:pt x="6334" y="6545"/>
                </a:cubicBezTo>
                <a:cubicBezTo>
                  <a:pt x="6334" y="6545"/>
                  <a:pt x="4872" y="9164"/>
                  <a:pt x="4872" y="9164"/>
                </a:cubicBezTo>
                <a:close/>
                <a:moveTo>
                  <a:pt x="10719" y="8345"/>
                </a:moveTo>
                <a:cubicBezTo>
                  <a:pt x="11693" y="8345"/>
                  <a:pt x="12505" y="8673"/>
                  <a:pt x="12505" y="9164"/>
                </a:cubicBezTo>
                <a:cubicBezTo>
                  <a:pt x="12505" y="9655"/>
                  <a:pt x="11693" y="10145"/>
                  <a:pt x="10719" y="10145"/>
                </a:cubicBezTo>
                <a:cubicBezTo>
                  <a:pt x="9907" y="10145"/>
                  <a:pt x="9095" y="9655"/>
                  <a:pt x="9095" y="9164"/>
                </a:cubicBezTo>
                <a:cubicBezTo>
                  <a:pt x="9095" y="8673"/>
                  <a:pt x="9907" y="8345"/>
                  <a:pt x="10719" y="8345"/>
                </a:cubicBezTo>
                <a:close/>
                <a:moveTo>
                  <a:pt x="19326" y="6545"/>
                </a:moveTo>
                <a:cubicBezTo>
                  <a:pt x="16403" y="6545"/>
                  <a:pt x="16403" y="6545"/>
                  <a:pt x="16403" y="6545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540" y="8836"/>
                  <a:pt x="17540" y="8836"/>
                  <a:pt x="17540" y="8836"/>
                </a:cubicBezTo>
                <a:cubicBezTo>
                  <a:pt x="17702" y="8836"/>
                  <a:pt x="17702" y="8836"/>
                  <a:pt x="17702" y="9000"/>
                </a:cubicBezTo>
                <a:cubicBezTo>
                  <a:pt x="17702" y="9000"/>
                  <a:pt x="17702" y="11455"/>
                  <a:pt x="17702" y="11455"/>
                </a:cubicBezTo>
                <a:cubicBezTo>
                  <a:pt x="17702" y="11782"/>
                  <a:pt x="17540" y="11945"/>
                  <a:pt x="17215" y="11945"/>
                </a:cubicBezTo>
                <a:cubicBezTo>
                  <a:pt x="4385" y="11945"/>
                  <a:pt x="4385" y="11945"/>
                  <a:pt x="4385" y="11945"/>
                </a:cubicBezTo>
                <a:cubicBezTo>
                  <a:pt x="4060" y="11945"/>
                  <a:pt x="3898" y="11782"/>
                  <a:pt x="3898" y="11455"/>
                </a:cubicBezTo>
                <a:cubicBezTo>
                  <a:pt x="3898" y="11455"/>
                  <a:pt x="3898" y="9164"/>
                  <a:pt x="3898" y="9000"/>
                </a:cubicBezTo>
                <a:cubicBezTo>
                  <a:pt x="3898" y="8836"/>
                  <a:pt x="3898" y="8836"/>
                  <a:pt x="4060" y="8836"/>
                </a:cubicBezTo>
                <a:cubicBezTo>
                  <a:pt x="5197" y="6545"/>
                  <a:pt x="5197" y="6545"/>
                  <a:pt x="5197" y="6545"/>
                </a:cubicBezTo>
                <a:cubicBezTo>
                  <a:pt x="2274" y="6545"/>
                  <a:pt x="2274" y="6545"/>
                  <a:pt x="2274" y="6545"/>
                </a:cubicBezTo>
                <a:cubicBezTo>
                  <a:pt x="974" y="6545"/>
                  <a:pt x="0" y="7691"/>
                  <a:pt x="0" y="8836"/>
                </a:cubicBezTo>
                <a:cubicBezTo>
                  <a:pt x="0" y="16527"/>
                  <a:pt x="0" y="16527"/>
                  <a:pt x="0" y="16527"/>
                </a:cubicBezTo>
                <a:cubicBezTo>
                  <a:pt x="0" y="17836"/>
                  <a:pt x="974" y="18818"/>
                  <a:pt x="2274" y="18818"/>
                </a:cubicBezTo>
                <a:cubicBezTo>
                  <a:pt x="3086" y="18818"/>
                  <a:pt x="3086" y="18818"/>
                  <a:pt x="3086" y="18818"/>
                </a:cubicBezTo>
                <a:cubicBezTo>
                  <a:pt x="4060" y="16200"/>
                  <a:pt x="4060" y="16200"/>
                  <a:pt x="4060" y="16200"/>
                </a:cubicBezTo>
                <a:cubicBezTo>
                  <a:pt x="4223" y="15545"/>
                  <a:pt x="5035" y="15055"/>
                  <a:pt x="5684" y="15055"/>
                </a:cubicBezTo>
                <a:cubicBezTo>
                  <a:pt x="15916" y="15055"/>
                  <a:pt x="15916" y="15055"/>
                  <a:pt x="15916" y="15055"/>
                </a:cubicBezTo>
                <a:cubicBezTo>
                  <a:pt x="16565" y="15055"/>
                  <a:pt x="17377" y="15545"/>
                  <a:pt x="17540" y="16200"/>
                </a:cubicBezTo>
                <a:cubicBezTo>
                  <a:pt x="18514" y="18818"/>
                  <a:pt x="18514" y="18818"/>
                  <a:pt x="18514" y="18818"/>
                </a:cubicBezTo>
                <a:cubicBezTo>
                  <a:pt x="19326" y="18818"/>
                  <a:pt x="19326" y="18818"/>
                  <a:pt x="19326" y="18818"/>
                </a:cubicBezTo>
                <a:cubicBezTo>
                  <a:pt x="20626" y="18818"/>
                  <a:pt x="21600" y="17836"/>
                  <a:pt x="21600" y="16527"/>
                </a:cubicBezTo>
                <a:cubicBezTo>
                  <a:pt x="21600" y="8836"/>
                  <a:pt x="21600" y="8836"/>
                  <a:pt x="21600" y="8836"/>
                </a:cubicBezTo>
                <a:cubicBezTo>
                  <a:pt x="21600" y="7691"/>
                  <a:pt x="20626" y="6545"/>
                  <a:pt x="19326" y="6545"/>
                </a:cubicBezTo>
                <a:close/>
                <a:moveTo>
                  <a:pt x="19326" y="6545"/>
                </a:move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0" tIns="0" rIns="0" bIns="0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Freeform 78"/>
          <p:cNvSpPr>
            <a:spLocks noChangeAspect="1" noChangeArrowheads="1"/>
          </p:cNvSpPr>
          <p:nvPr/>
        </p:nvSpPr>
        <p:spPr bwMode="auto">
          <a:xfrm>
            <a:off x="5146572" y="4029481"/>
            <a:ext cx="433054" cy="518300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81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6314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00"/>
                            </p:stCondLst>
                            <p:childTnLst>
                              <p:par>
                                <p:cTn id="10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build="p"/>
      <p:bldP spid="91" grpId="0" build="p"/>
      <p:bldP spid="92" grpId="0" build="p"/>
      <p:bldP spid="93" grpId="0" build="p"/>
      <p:bldP spid="94" grpId="0" build="p"/>
      <p:bldP spid="95" grpId="0" build="p"/>
      <p:bldP spid="96" grpId="0" build="p"/>
      <p:bldP spid="97" grpId="0" build="p"/>
      <p:bldP spid="98" grpId="0" build="p"/>
      <p:bldP spid="99" grpId="0" build="p"/>
      <p:bldP spid="100" grpId="0" build="p"/>
      <p:bldP spid="101" grpId="0" build="p"/>
      <p:bldP spid="69" grpId="0" animBg="1"/>
      <p:bldP spid="70" grpId="0" animBg="1"/>
      <p:bldP spid="72" grpId="0" animBg="1"/>
      <p:bldP spid="78" grpId="0" animBg="1"/>
      <p:bldP spid="7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75959" y="6178296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75959" y="4918452"/>
            <a:ext cx="4895912" cy="539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959" y="2400439"/>
            <a:ext cx="4895912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5959" y="3660282"/>
            <a:ext cx="4895912" cy="5374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75959" y="1140595"/>
            <a:ext cx="4745231" cy="53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004331"/>
            <a:ext cx="6585250" cy="603409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zh-CN" altLang="en-US" sz="1898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240061"/>
            <a:ext cx="6140938" cy="2957647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5704901" y="4905852"/>
            <a:ext cx="6068007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644086" y="4560708"/>
            <a:ext cx="1858220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644085" y="4950253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644085" y="5715566"/>
            <a:ext cx="6185889" cy="6319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19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4571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46292" y="2313745"/>
            <a:ext cx="2059047" cy="235564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61578" y="3120278"/>
            <a:ext cx="1628981" cy="4431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1467166" y="3450562"/>
            <a:ext cx="2605160" cy="867232"/>
            <a:chOff x="676275" y="2281463"/>
            <a:chExt cx="2133600" cy="710255"/>
          </a:xfrm>
        </p:grpSpPr>
        <p:sp>
          <p:nvSpPr>
            <p:cNvPr id="40" name="Rectangle 39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  <p:sp>
          <p:nvSpPr>
            <p:cNvPr id="41" name="Right Triangle 40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Right Triangle 41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Freeform 144"/>
          <p:cNvSpPr>
            <a:spLocks noEditPoints="1"/>
          </p:cNvSpPr>
          <p:nvPr/>
        </p:nvSpPr>
        <p:spPr bwMode="auto">
          <a:xfrm>
            <a:off x="2556258" y="2581907"/>
            <a:ext cx="451251" cy="391323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189134" y="3400892"/>
            <a:ext cx="2046911" cy="235564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92285" y="4207424"/>
            <a:ext cx="1628981" cy="4431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3910008" y="4537707"/>
            <a:ext cx="2605160" cy="867232"/>
            <a:chOff x="676275" y="2281463"/>
            <a:chExt cx="2133600" cy="710255"/>
          </a:xfrm>
        </p:grpSpPr>
        <p:sp>
          <p:nvSpPr>
            <p:cNvPr id="49" name="Rectangle 48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  <p:sp>
          <p:nvSpPr>
            <p:cNvPr id="50" name="Right Triangle 49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ight Triangle 50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Rectangle 52"/>
          <p:cNvSpPr/>
          <p:nvPr/>
        </p:nvSpPr>
        <p:spPr>
          <a:xfrm>
            <a:off x="6628439" y="2313745"/>
            <a:ext cx="2046911" cy="235564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831589" y="3120278"/>
            <a:ext cx="1628981" cy="4431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5" name="Group 54"/>
          <p:cNvGrpSpPr/>
          <p:nvPr/>
        </p:nvGrpSpPr>
        <p:grpSpPr>
          <a:xfrm>
            <a:off x="6349313" y="3450562"/>
            <a:ext cx="2605160" cy="867232"/>
            <a:chOff x="676275" y="2281463"/>
            <a:chExt cx="2133600" cy="710255"/>
          </a:xfrm>
        </p:grpSpPr>
        <p:sp>
          <p:nvSpPr>
            <p:cNvPr id="56" name="Rectangle 55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  <p:sp>
          <p:nvSpPr>
            <p:cNvPr id="57" name="Right Triangle 56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Right Triangle 57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Rectangle 59"/>
          <p:cNvSpPr/>
          <p:nvPr/>
        </p:nvSpPr>
        <p:spPr>
          <a:xfrm>
            <a:off x="9059145" y="3400892"/>
            <a:ext cx="2046911" cy="2355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262297" y="4207424"/>
            <a:ext cx="1628981" cy="4431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8780020" y="4537707"/>
            <a:ext cx="2605160" cy="867232"/>
            <a:chOff x="676275" y="2281463"/>
            <a:chExt cx="2133600" cy="710255"/>
          </a:xfrm>
        </p:grpSpPr>
        <p:sp>
          <p:nvSpPr>
            <p:cNvPr id="63" name="Rectangle 62"/>
            <p:cNvSpPr/>
            <p:nvPr/>
          </p:nvSpPr>
          <p:spPr>
            <a:xfrm>
              <a:off x="676275" y="2510271"/>
              <a:ext cx="2133600" cy="48144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</a:p>
          </p:txBody>
        </p:sp>
        <p:sp>
          <p:nvSpPr>
            <p:cNvPr id="64" name="Right Triangle 63"/>
            <p:cNvSpPr/>
            <p:nvPr/>
          </p:nvSpPr>
          <p:spPr>
            <a:xfrm flipH="1">
              <a:off x="676275" y="2281463"/>
              <a:ext cx="228600" cy="228600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Right Triangle 64"/>
            <p:cNvSpPr/>
            <p:nvPr/>
          </p:nvSpPr>
          <p:spPr>
            <a:xfrm>
              <a:off x="2581275" y="2281463"/>
              <a:ext cx="228600" cy="228600"/>
            </a:xfrm>
            <a:prstGeom prst="rtTriangl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7" name="Freeform 145"/>
          <p:cNvSpPr>
            <a:spLocks/>
          </p:cNvSpPr>
          <p:nvPr/>
        </p:nvSpPr>
        <p:spPr bwMode="auto">
          <a:xfrm>
            <a:off x="4997250" y="3684563"/>
            <a:ext cx="430679" cy="371383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113"/>
          <p:cNvSpPr>
            <a:spLocks noEditPoints="1"/>
          </p:cNvSpPr>
          <p:nvPr/>
        </p:nvSpPr>
        <p:spPr bwMode="auto">
          <a:xfrm>
            <a:off x="7416383" y="2592886"/>
            <a:ext cx="471022" cy="369362"/>
          </a:xfrm>
          <a:custGeom>
            <a:avLst/>
            <a:gdLst/>
            <a:ahLst/>
            <a:cxnLst>
              <a:cxn ang="0">
                <a:pos x="63" y="20"/>
              </a:cxn>
              <a:cxn ang="0">
                <a:pos x="44" y="43"/>
              </a:cxn>
              <a:cxn ang="0">
                <a:pos x="28" y="47"/>
              </a:cxn>
              <a:cxn ang="0">
                <a:pos x="18" y="46"/>
              </a:cxn>
              <a:cxn ang="0">
                <a:pos x="11" y="43"/>
              </a:cxn>
              <a:cxn ang="0">
                <a:pos x="4" y="50"/>
              </a:cxn>
              <a:cxn ang="0">
                <a:pos x="0" y="47"/>
              </a:cxn>
              <a:cxn ang="0">
                <a:pos x="0" y="46"/>
              </a:cxn>
              <a:cxn ang="0">
                <a:pos x="7" y="37"/>
              </a:cxn>
              <a:cxn ang="0">
                <a:pos x="6" y="34"/>
              </a:cxn>
              <a:cxn ang="0">
                <a:pos x="5" y="30"/>
              </a:cxn>
              <a:cxn ang="0">
                <a:pos x="25" y="8"/>
              </a:cxn>
              <a:cxn ang="0">
                <a:pos x="52" y="3"/>
              </a:cxn>
              <a:cxn ang="0">
                <a:pos x="58" y="0"/>
              </a:cxn>
              <a:cxn ang="0">
                <a:pos x="64" y="13"/>
              </a:cxn>
              <a:cxn ang="0">
                <a:pos x="63" y="20"/>
              </a:cxn>
              <a:cxn ang="0">
                <a:pos x="43" y="18"/>
              </a:cxn>
              <a:cxn ang="0">
                <a:pos x="14" y="32"/>
              </a:cxn>
              <a:cxn ang="0">
                <a:pos x="13" y="34"/>
              </a:cxn>
              <a:cxn ang="0">
                <a:pos x="16" y="36"/>
              </a:cxn>
              <a:cxn ang="0">
                <a:pos x="17" y="36"/>
              </a:cxn>
              <a:cxn ang="0">
                <a:pos x="22" y="31"/>
              </a:cxn>
              <a:cxn ang="0">
                <a:pos x="43" y="23"/>
              </a:cxn>
              <a:cxn ang="0">
                <a:pos x="45" y="20"/>
              </a:cxn>
              <a:cxn ang="0">
                <a:pos x="43" y="18"/>
              </a:cxn>
            </a:cxnLst>
            <a:rect l="0" t="0" r="r" b="b"/>
            <a:pathLst>
              <a:path w="64" h="50">
                <a:moveTo>
                  <a:pt x="63" y="20"/>
                </a:moveTo>
                <a:cubicBezTo>
                  <a:pt x="61" y="31"/>
                  <a:pt x="54" y="38"/>
                  <a:pt x="44" y="43"/>
                </a:cubicBezTo>
                <a:cubicBezTo>
                  <a:pt x="39" y="46"/>
                  <a:pt x="33" y="47"/>
                  <a:pt x="28" y="47"/>
                </a:cubicBezTo>
                <a:cubicBezTo>
                  <a:pt x="25" y="47"/>
                  <a:pt x="21" y="47"/>
                  <a:pt x="18" y="46"/>
                </a:cubicBezTo>
                <a:cubicBezTo>
                  <a:pt x="16" y="45"/>
                  <a:pt x="13" y="43"/>
                  <a:pt x="11" y="43"/>
                </a:cubicBezTo>
                <a:cubicBezTo>
                  <a:pt x="9" y="43"/>
                  <a:pt x="7" y="50"/>
                  <a:pt x="4" y="50"/>
                </a:cubicBezTo>
                <a:cubicBezTo>
                  <a:pt x="2" y="50"/>
                  <a:pt x="1" y="49"/>
                  <a:pt x="0" y="47"/>
                </a:cubicBezTo>
                <a:cubicBezTo>
                  <a:pt x="0" y="47"/>
                  <a:pt x="0" y="46"/>
                  <a:pt x="0" y="46"/>
                </a:cubicBezTo>
                <a:cubicBezTo>
                  <a:pt x="0" y="42"/>
                  <a:pt x="7" y="39"/>
                  <a:pt x="7" y="37"/>
                </a:cubicBezTo>
                <a:cubicBezTo>
                  <a:pt x="7" y="37"/>
                  <a:pt x="6" y="35"/>
                  <a:pt x="6" y="34"/>
                </a:cubicBezTo>
                <a:cubicBezTo>
                  <a:pt x="6" y="33"/>
                  <a:pt x="5" y="32"/>
                  <a:pt x="5" y="30"/>
                </a:cubicBezTo>
                <a:cubicBezTo>
                  <a:pt x="5" y="19"/>
                  <a:pt x="14" y="11"/>
                  <a:pt x="25" y="8"/>
                </a:cubicBezTo>
                <a:cubicBezTo>
                  <a:pt x="32" y="5"/>
                  <a:pt x="47" y="8"/>
                  <a:pt x="52" y="3"/>
                </a:cubicBezTo>
                <a:cubicBezTo>
                  <a:pt x="54" y="1"/>
                  <a:pt x="55" y="0"/>
                  <a:pt x="58" y="0"/>
                </a:cubicBezTo>
                <a:cubicBezTo>
                  <a:pt x="62" y="0"/>
                  <a:pt x="64" y="10"/>
                  <a:pt x="64" y="13"/>
                </a:cubicBezTo>
                <a:cubicBezTo>
                  <a:pt x="64" y="16"/>
                  <a:pt x="63" y="18"/>
                  <a:pt x="63" y="20"/>
                </a:cubicBezTo>
                <a:close/>
                <a:moveTo>
                  <a:pt x="43" y="18"/>
                </a:moveTo>
                <a:cubicBezTo>
                  <a:pt x="31" y="18"/>
                  <a:pt x="22" y="23"/>
                  <a:pt x="14" y="32"/>
                </a:cubicBezTo>
                <a:cubicBezTo>
                  <a:pt x="14" y="33"/>
                  <a:pt x="13" y="33"/>
                  <a:pt x="13" y="34"/>
                </a:cubicBezTo>
                <a:cubicBezTo>
                  <a:pt x="13" y="35"/>
                  <a:pt x="15" y="36"/>
                  <a:pt x="16" y="36"/>
                </a:cubicBezTo>
                <a:cubicBezTo>
                  <a:pt x="16" y="36"/>
                  <a:pt x="17" y="36"/>
                  <a:pt x="17" y="36"/>
                </a:cubicBezTo>
                <a:cubicBezTo>
                  <a:pt x="19" y="34"/>
                  <a:pt x="21" y="32"/>
                  <a:pt x="22" y="31"/>
                </a:cubicBezTo>
                <a:cubicBezTo>
                  <a:pt x="29" y="25"/>
                  <a:pt x="34" y="23"/>
                  <a:pt x="43" y="23"/>
                </a:cubicBezTo>
                <a:cubicBezTo>
                  <a:pt x="44" y="23"/>
                  <a:pt x="45" y="22"/>
                  <a:pt x="45" y="20"/>
                </a:cubicBezTo>
                <a:cubicBezTo>
                  <a:pt x="45" y="19"/>
                  <a:pt x="44" y="18"/>
                  <a:pt x="43" y="1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55"/>
          <p:cNvSpPr>
            <a:spLocks noEditPoints="1"/>
          </p:cNvSpPr>
          <p:nvPr/>
        </p:nvSpPr>
        <p:spPr bwMode="auto">
          <a:xfrm>
            <a:off x="9830614" y="3682151"/>
            <a:ext cx="503974" cy="376207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50" tIns="55825" rIns="111650" bIns="5582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2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3107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6" grpId="0"/>
      <p:bldP spid="43" grpId="0" animBg="1"/>
      <p:bldP spid="46" grpId="0" animBg="1"/>
      <p:bldP spid="47" grpId="0"/>
      <p:bldP spid="53" grpId="0" animBg="1"/>
      <p:bldP spid="54" grpId="0"/>
      <p:bldP spid="60" grpId="0" animBg="1"/>
      <p:bldP spid="61" grpId="0"/>
      <p:bldP spid="67" grpId="0" animBg="1"/>
      <p:bldP spid="68" grpId="0" animBg="1"/>
      <p:bldP spid="6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 13"/>
          <p:cNvGrpSpPr/>
          <p:nvPr/>
        </p:nvGrpSpPr>
        <p:grpSpPr>
          <a:xfrm>
            <a:off x="227233" y="2392340"/>
            <a:ext cx="12638344" cy="2834812"/>
            <a:chOff x="-92647" y="1563638"/>
            <a:chExt cx="8988871" cy="2016226"/>
          </a:xfrm>
          <a:solidFill>
            <a:schemeClr val="bg1">
              <a:lumMod val="75000"/>
            </a:schemeClr>
          </a:solidFill>
        </p:grpSpPr>
        <p:sp>
          <p:nvSpPr>
            <p:cNvPr id="30" name="Yarım Çerçeve 10"/>
            <p:cNvSpPr/>
            <p:nvPr/>
          </p:nvSpPr>
          <p:spPr>
            <a:xfrm>
              <a:off x="5148064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Yarım Çerçeve 10"/>
            <p:cNvSpPr/>
            <p:nvPr/>
          </p:nvSpPr>
          <p:spPr>
            <a:xfrm>
              <a:off x="1619672" y="1563638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Yarım Çerçeve 10"/>
            <p:cNvSpPr/>
            <p:nvPr/>
          </p:nvSpPr>
          <p:spPr>
            <a:xfrm rot="16200000">
              <a:off x="3393677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Yarım Çerçeve 10"/>
            <p:cNvSpPr/>
            <p:nvPr/>
          </p:nvSpPr>
          <p:spPr>
            <a:xfrm rot="16200000">
              <a:off x="-128651" y="1599643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Yarım Çerçeve 10"/>
            <p:cNvSpPr/>
            <p:nvPr/>
          </p:nvSpPr>
          <p:spPr>
            <a:xfrm rot="16200000">
              <a:off x="6916004" y="1599644"/>
              <a:ext cx="2016224" cy="1944216"/>
            </a:xfrm>
            <a:custGeom>
              <a:avLst/>
              <a:gdLst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648066 w 2016224"/>
                <a:gd name="connsiteY3" fmla="*/ 648066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648066 w 2016224"/>
                <a:gd name="connsiteY4" fmla="*/ 13192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344156 w 2016224"/>
                <a:gd name="connsiteY2" fmla="*/ 64806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1984858 w 2016224"/>
                <a:gd name="connsiteY2" fmla="*/ 187756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0973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40841"/>
                <a:gd name="connsiteY0" fmla="*/ 0 h 1944216"/>
                <a:gd name="connsiteX1" fmla="*/ 2016224 w 2040841"/>
                <a:gd name="connsiteY1" fmla="*/ 0 h 1944216"/>
                <a:gd name="connsiteX2" fmla="*/ 2040841 w 2040841"/>
                <a:gd name="connsiteY2" fmla="*/ 200196 h 1944216"/>
                <a:gd name="connsiteX3" fmla="*/ 305943 w 2040841"/>
                <a:gd name="connsiteY3" fmla="*/ 212637 h 1944216"/>
                <a:gd name="connsiteX4" fmla="*/ 324604 w 2040841"/>
                <a:gd name="connsiteY4" fmla="*/ 1928896 h 1944216"/>
                <a:gd name="connsiteX5" fmla="*/ 0 w 2040841"/>
                <a:gd name="connsiteY5" fmla="*/ 1944216 h 1944216"/>
                <a:gd name="connsiteX6" fmla="*/ 0 w 2040841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24604 w 2016224"/>
                <a:gd name="connsiteY4" fmla="*/ 192889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281061 w 2016224"/>
                <a:gd name="connsiteY4" fmla="*/ 194133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12163 w 2016224"/>
                <a:gd name="connsiteY4" fmla="*/ 1922676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53778"/>
                <a:gd name="connsiteX1" fmla="*/ 2016224 w 2016224"/>
                <a:gd name="connsiteY1" fmla="*/ 0 h 1953778"/>
                <a:gd name="connsiteX2" fmla="*/ 2015959 w 2016224"/>
                <a:gd name="connsiteY2" fmla="*/ 212637 h 1953778"/>
                <a:gd name="connsiteX3" fmla="*/ 305943 w 2016224"/>
                <a:gd name="connsiteY3" fmla="*/ 212637 h 1953778"/>
                <a:gd name="connsiteX4" fmla="*/ 312163 w 2016224"/>
                <a:gd name="connsiteY4" fmla="*/ 1953778 h 1953778"/>
                <a:gd name="connsiteX5" fmla="*/ 0 w 2016224"/>
                <a:gd name="connsiteY5" fmla="*/ 1944216 h 1953778"/>
                <a:gd name="connsiteX6" fmla="*/ 0 w 2016224"/>
                <a:gd name="connsiteY6" fmla="*/ 0 h 1953778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305943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305942 w 2016224"/>
                <a:gd name="connsiteY4" fmla="*/ 1935117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  <a:gd name="connsiteX0" fmla="*/ 0 w 2016224"/>
                <a:gd name="connsiteY0" fmla="*/ 0 h 1944216"/>
                <a:gd name="connsiteX1" fmla="*/ 2016224 w 2016224"/>
                <a:gd name="connsiteY1" fmla="*/ 0 h 1944216"/>
                <a:gd name="connsiteX2" fmla="*/ 2015959 w 2016224"/>
                <a:gd name="connsiteY2" fmla="*/ 212637 h 1944216"/>
                <a:gd name="connsiteX3" fmla="*/ 225078 w 2016224"/>
                <a:gd name="connsiteY3" fmla="*/ 212637 h 1944216"/>
                <a:gd name="connsiteX4" fmla="*/ 225076 w 2016224"/>
                <a:gd name="connsiteY4" fmla="*/ 1941338 h 1944216"/>
                <a:gd name="connsiteX5" fmla="*/ 0 w 2016224"/>
                <a:gd name="connsiteY5" fmla="*/ 1944216 h 1944216"/>
                <a:gd name="connsiteX6" fmla="*/ 0 w 2016224"/>
                <a:gd name="connsiteY6" fmla="*/ 0 h 1944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6224" h="1944216">
                  <a:moveTo>
                    <a:pt x="0" y="0"/>
                  </a:moveTo>
                  <a:lnTo>
                    <a:pt x="2016224" y="0"/>
                  </a:lnTo>
                  <a:cubicBezTo>
                    <a:pt x="2016136" y="70879"/>
                    <a:pt x="2016047" y="141758"/>
                    <a:pt x="2015959" y="212637"/>
                  </a:cubicBezTo>
                  <a:lnTo>
                    <a:pt x="225078" y="212637"/>
                  </a:lnTo>
                  <a:cubicBezTo>
                    <a:pt x="227151" y="782650"/>
                    <a:pt x="223003" y="1371325"/>
                    <a:pt x="225076" y="1941338"/>
                  </a:cubicBezTo>
                  <a:lnTo>
                    <a:pt x="0" y="1944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Gözyaşı Damlası 15"/>
          <p:cNvSpPr/>
          <p:nvPr/>
        </p:nvSpPr>
        <p:spPr>
          <a:xfrm>
            <a:off x="1090360" y="2992115"/>
            <a:ext cx="791082" cy="809946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AutoShape 29"/>
          <p:cNvSpPr>
            <a:spLocks/>
          </p:cNvSpPr>
          <p:nvPr/>
        </p:nvSpPr>
        <p:spPr bwMode="auto">
          <a:xfrm>
            <a:off x="1320735" y="3249405"/>
            <a:ext cx="330338" cy="29537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598" y="2167"/>
                </a:moveTo>
                <a:cubicBezTo>
                  <a:pt x="3598" y="2549"/>
                  <a:pt x="3517" y="2902"/>
                  <a:pt x="3358" y="3213"/>
                </a:cubicBezTo>
                <a:cubicBezTo>
                  <a:pt x="3197" y="3525"/>
                  <a:pt x="2981" y="3792"/>
                  <a:pt x="2707" y="4006"/>
                </a:cubicBezTo>
                <a:lnTo>
                  <a:pt x="2707" y="21050"/>
                </a:lnTo>
                <a:cubicBezTo>
                  <a:pt x="2707" y="21203"/>
                  <a:pt x="2663" y="21329"/>
                  <a:pt x="2580" y="21438"/>
                </a:cubicBezTo>
                <a:cubicBezTo>
                  <a:pt x="2492" y="21547"/>
                  <a:pt x="2386" y="21599"/>
                  <a:pt x="2262" y="21599"/>
                </a:cubicBezTo>
                <a:lnTo>
                  <a:pt x="1348" y="21599"/>
                </a:lnTo>
                <a:cubicBezTo>
                  <a:pt x="1221" y="21599"/>
                  <a:pt x="1118" y="21544"/>
                  <a:pt x="1038" y="21438"/>
                </a:cubicBezTo>
                <a:cubicBezTo>
                  <a:pt x="954" y="21329"/>
                  <a:pt x="913" y="21203"/>
                  <a:pt x="913" y="21050"/>
                </a:cubicBezTo>
                <a:lnTo>
                  <a:pt x="913" y="4006"/>
                </a:lnTo>
                <a:cubicBezTo>
                  <a:pt x="641" y="3792"/>
                  <a:pt x="421" y="3525"/>
                  <a:pt x="252" y="3213"/>
                </a:cubicBezTo>
                <a:cubicBezTo>
                  <a:pt x="83" y="2902"/>
                  <a:pt x="0" y="2549"/>
                  <a:pt x="0" y="2167"/>
                </a:cubicBezTo>
                <a:cubicBezTo>
                  <a:pt x="0" y="1574"/>
                  <a:pt x="176" y="1069"/>
                  <a:pt x="528" y="640"/>
                </a:cubicBezTo>
                <a:cubicBezTo>
                  <a:pt x="878" y="211"/>
                  <a:pt x="1304" y="0"/>
                  <a:pt x="1804" y="0"/>
                </a:cubicBezTo>
                <a:cubicBezTo>
                  <a:pt x="2296" y="0"/>
                  <a:pt x="2719" y="211"/>
                  <a:pt x="3069" y="640"/>
                </a:cubicBezTo>
                <a:cubicBezTo>
                  <a:pt x="3422" y="1069"/>
                  <a:pt x="3598" y="1571"/>
                  <a:pt x="3598" y="2167"/>
                </a:cubicBezTo>
                <a:moveTo>
                  <a:pt x="20838" y="2476"/>
                </a:moveTo>
                <a:cubicBezTo>
                  <a:pt x="21063" y="2323"/>
                  <a:pt x="21247" y="2297"/>
                  <a:pt x="21389" y="2391"/>
                </a:cubicBezTo>
                <a:cubicBezTo>
                  <a:pt x="21529" y="2485"/>
                  <a:pt x="21599" y="2684"/>
                  <a:pt x="21599" y="2996"/>
                </a:cubicBezTo>
                <a:lnTo>
                  <a:pt x="21599" y="13515"/>
                </a:lnTo>
                <a:cubicBezTo>
                  <a:pt x="21599" y="13803"/>
                  <a:pt x="21526" y="14106"/>
                  <a:pt x="21382" y="14420"/>
                </a:cubicBezTo>
                <a:cubicBezTo>
                  <a:pt x="21237" y="14737"/>
                  <a:pt x="21056" y="14966"/>
                  <a:pt x="20838" y="15119"/>
                </a:cubicBezTo>
                <a:cubicBezTo>
                  <a:pt x="19954" y="15757"/>
                  <a:pt x="19146" y="16165"/>
                  <a:pt x="18412" y="16350"/>
                </a:cubicBezTo>
                <a:cubicBezTo>
                  <a:pt x="17678" y="16529"/>
                  <a:pt x="17036" y="16606"/>
                  <a:pt x="16490" y="16567"/>
                </a:cubicBezTo>
                <a:cubicBezTo>
                  <a:pt x="15849" y="16526"/>
                  <a:pt x="15281" y="16371"/>
                  <a:pt x="14791" y="16103"/>
                </a:cubicBezTo>
                <a:cubicBezTo>
                  <a:pt x="14392" y="15851"/>
                  <a:pt x="14003" y="15607"/>
                  <a:pt x="13623" y="15378"/>
                </a:cubicBezTo>
                <a:cubicBezTo>
                  <a:pt x="13244" y="15146"/>
                  <a:pt x="12857" y="14946"/>
                  <a:pt x="12458" y="14773"/>
                </a:cubicBezTo>
                <a:cubicBezTo>
                  <a:pt x="12059" y="14599"/>
                  <a:pt x="11640" y="14461"/>
                  <a:pt x="11197" y="14358"/>
                </a:cubicBezTo>
                <a:cubicBezTo>
                  <a:pt x="10757" y="14256"/>
                  <a:pt x="10269" y="14203"/>
                  <a:pt x="9738" y="14203"/>
                </a:cubicBezTo>
                <a:cubicBezTo>
                  <a:pt x="9310" y="14220"/>
                  <a:pt x="8825" y="14306"/>
                  <a:pt x="8286" y="14455"/>
                </a:cubicBezTo>
                <a:cubicBezTo>
                  <a:pt x="7824" y="14588"/>
                  <a:pt x="7266" y="14799"/>
                  <a:pt x="6605" y="15090"/>
                </a:cubicBezTo>
                <a:cubicBezTo>
                  <a:pt x="5944" y="15381"/>
                  <a:pt x="5207" y="15792"/>
                  <a:pt x="4394" y="16327"/>
                </a:cubicBezTo>
                <a:cubicBezTo>
                  <a:pt x="4169" y="16476"/>
                  <a:pt x="3978" y="16494"/>
                  <a:pt x="3826" y="16382"/>
                </a:cubicBezTo>
                <a:cubicBezTo>
                  <a:pt x="3674" y="16268"/>
                  <a:pt x="3598" y="16059"/>
                  <a:pt x="3598" y="15751"/>
                </a:cubicBezTo>
                <a:lnTo>
                  <a:pt x="3598" y="5273"/>
                </a:lnTo>
                <a:cubicBezTo>
                  <a:pt x="3598" y="4964"/>
                  <a:pt x="3674" y="4653"/>
                  <a:pt x="3826" y="4347"/>
                </a:cubicBezTo>
                <a:cubicBezTo>
                  <a:pt x="3978" y="4036"/>
                  <a:pt x="4169" y="3807"/>
                  <a:pt x="4394" y="3654"/>
                </a:cubicBezTo>
                <a:cubicBezTo>
                  <a:pt x="5207" y="3143"/>
                  <a:pt x="5941" y="2737"/>
                  <a:pt x="6597" y="2447"/>
                </a:cubicBezTo>
                <a:cubicBezTo>
                  <a:pt x="7253" y="2156"/>
                  <a:pt x="7816" y="1944"/>
                  <a:pt x="8286" y="1812"/>
                </a:cubicBezTo>
                <a:cubicBezTo>
                  <a:pt x="8832" y="1665"/>
                  <a:pt x="9317" y="1580"/>
                  <a:pt x="9738" y="1559"/>
                </a:cubicBezTo>
                <a:cubicBezTo>
                  <a:pt x="10269" y="1559"/>
                  <a:pt x="10757" y="1612"/>
                  <a:pt x="11197" y="1715"/>
                </a:cubicBezTo>
                <a:cubicBezTo>
                  <a:pt x="11640" y="1818"/>
                  <a:pt x="12059" y="1956"/>
                  <a:pt x="12458" y="2135"/>
                </a:cubicBezTo>
                <a:cubicBezTo>
                  <a:pt x="12857" y="2306"/>
                  <a:pt x="13242" y="2508"/>
                  <a:pt x="13619" y="2737"/>
                </a:cubicBezTo>
                <a:cubicBezTo>
                  <a:pt x="13993" y="2967"/>
                  <a:pt x="14385" y="3207"/>
                  <a:pt x="14791" y="3463"/>
                </a:cubicBezTo>
                <a:cubicBezTo>
                  <a:pt x="15281" y="3736"/>
                  <a:pt x="15849" y="3889"/>
                  <a:pt x="16490" y="3924"/>
                </a:cubicBezTo>
                <a:cubicBezTo>
                  <a:pt x="17036" y="3965"/>
                  <a:pt x="17678" y="3889"/>
                  <a:pt x="18412" y="3707"/>
                </a:cubicBezTo>
                <a:cubicBezTo>
                  <a:pt x="19146" y="3522"/>
                  <a:pt x="19957" y="3113"/>
                  <a:pt x="20838" y="2476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42818" tIns="142818" rIns="142818" bIns="142818" anchor="ctr"/>
          <a:lstStyle/>
          <a:p>
            <a:pPr algn="just" defTabSz="128541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Gözyaşı Damlası 36"/>
          <p:cNvSpPr/>
          <p:nvPr/>
        </p:nvSpPr>
        <p:spPr>
          <a:xfrm>
            <a:off x="3656615" y="2943628"/>
            <a:ext cx="791082" cy="809946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Gözyaşı Damlası 40"/>
          <p:cNvSpPr/>
          <p:nvPr/>
        </p:nvSpPr>
        <p:spPr>
          <a:xfrm>
            <a:off x="6183431" y="2923461"/>
            <a:ext cx="791082" cy="809946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Gözyaşı Damlası 42"/>
          <p:cNvSpPr/>
          <p:nvPr/>
        </p:nvSpPr>
        <p:spPr>
          <a:xfrm>
            <a:off x="8823402" y="2943628"/>
            <a:ext cx="791082" cy="809946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Gözyaşı Damlası 44"/>
          <p:cNvSpPr/>
          <p:nvPr/>
        </p:nvSpPr>
        <p:spPr>
          <a:xfrm>
            <a:off x="11223366" y="2943628"/>
            <a:ext cx="791082" cy="809946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tr-TR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AutoShape 115"/>
          <p:cNvSpPr>
            <a:spLocks/>
          </p:cNvSpPr>
          <p:nvPr/>
        </p:nvSpPr>
        <p:spPr bwMode="auto">
          <a:xfrm>
            <a:off x="3915933" y="3196739"/>
            <a:ext cx="303729" cy="30372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42818" tIns="142818" rIns="142818" bIns="142818" anchor="ctr"/>
          <a:lstStyle/>
          <a:p>
            <a:pPr algn="just" defTabSz="128541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78"/>
          <p:cNvSpPr>
            <a:spLocks noEditPoints="1"/>
          </p:cNvSpPr>
          <p:nvPr/>
        </p:nvSpPr>
        <p:spPr bwMode="auto">
          <a:xfrm>
            <a:off x="6410443" y="3164201"/>
            <a:ext cx="337058" cy="328468"/>
          </a:xfrm>
          <a:custGeom>
            <a:avLst/>
            <a:gdLst>
              <a:gd name="T0" fmla="*/ 172 w 241"/>
              <a:gd name="T1" fmla="*/ 0 h 234"/>
              <a:gd name="T2" fmla="*/ 102 w 241"/>
              <a:gd name="T3" fmla="*/ 50 h 234"/>
              <a:gd name="T4" fmla="*/ 102 w 241"/>
              <a:gd name="T5" fmla="*/ 50 h 234"/>
              <a:gd name="T6" fmla="*/ 26 w 241"/>
              <a:gd name="T7" fmla="*/ 126 h 234"/>
              <a:gd name="T8" fmla="*/ 2 w 241"/>
              <a:gd name="T9" fmla="*/ 201 h 234"/>
              <a:gd name="T10" fmla="*/ 26 w 241"/>
              <a:gd name="T11" fmla="*/ 234 h 234"/>
              <a:gd name="T12" fmla="*/ 96 w 241"/>
              <a:gd name="T13" fmla="*/ 216 h 234"/>
              <a:gd name="T14" fmla="*/ 220 w 241"/>
              <a:gd name="T15" fmla="*/ 97 h 234"/>
              <a:gd name="T16" fmla="*/ 117 w 241"/>
              <a:gd name="T17" fmla="*/ 174 h 234"/>
              <a:gd name="T18" fmla="*/ 181 w 241"/>
              <a:gd name="T19" fmla="*/ 86 h 234"/>
              <a:gd name="T20" fmla="*/ 174 w 241"/>
              <a:gd name="T21" fmla="*/ 123 h 234"/>
              <a:gd name="T22" fmla="*/ 117 w 241"/>
              <a:gd name="T23" fmla="*/ 180 h 234"/>
              <a:gd name="T24" fmla="*/ 108 w 241"/>
              <a:gd name="T25" fmla="*/ 148 h 234"/>
              <a:gd name="T26" fmla="*/ 84 w 241"/>
              <a:gd name="T27" fmla="*/ 125 h 234"/>
              <a:gd name="T28" fmla="*/ 169 w 241"/>
              <a:gd name="T29" fmla="*/ 66 h 234"/>
              <a:gd name="T30" fmla="*/ 108 w 241"/>
              <a:gd name="T31" fmla="*/ 148 h 234"/>
              <a:gd name="T32" fmla="*/ 56 w 241"/>
              <a:gd name="T33" fmla="*/ 117 h 234"/>
              <a:gd name="T34" fmla="*/ 146 w 241"/>
              <a:gd name="T35" fmla="*/ 53 h 234"/>
              <a:gd name="T36" fmla="*/ 31 w 241"/>
              <a:gd name="T37" fmla="*/ 219 h 234"/>
              <a:gd name="T38" fmla="*/ 15 w 241"/>
              <a:gd name="T39" fmla="*/ 209 h 234"/>
              <a:gd name="T40" fmla="*/ 23 w 241"/>
              <a:gd name="T41" fmla="*/ 177 h 234"/>
              <a:gd name="T42" fmla="*/ 58 w 241"/>
              <a:gd name="T43" fmla="*/ 211 h 234"/>
              <a:gd name="T44" fmla="*/ 65 w 241"/>
              <a:gd name="T45" fmla="*/ 210 h 234"/>
              <a:gd name="T46" fmla="*/ 26 w 241"/>
              <a:gd name="T47" fmla="*/ 169 h 234"/>
              <a:gd name="T48" fmla="*/ 36 w 241"/>
              <a:gd name="T49" fmla="*/ 138 h 234"/>
              <a:gd name="T50" fmla="*/ 95 w 241"/>
              <a:gd name="T51" fmla="*/ 201 h 234"/>
              <a:gd name="T52" fmla="*/ 65 w 241"/>
              <a:gd name="T53" fmla="*/ 210 h 234"/>
              <a:gd name="T54" fmla="*/ 198 w 241"/>
              <a:gd name="T55" fmla="*/ 99 h 234"/>
              <a:gd name="T56" fmla="*/ 179 w 241"/>
              <a:gd name="T57" fmla="*/ 55 h 234"/>
              <a:gd name="T58" fmla="*/ 148 w 241"/>
              <a:gd name="T59" fmla="*/ 24 h 234"/>
              <a:gd name="T60" fmla="*/ 205 w 241"/>
              <a:gd name="T61" fmla="*/ 30 h 234"/>
              <a:gd name="T62" fmla="*/ 210 w 241"/>
              <a:gd name="T63" fmla="*/ 86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1" h="234">
                <a:moveTo>
                  <a:pt x="215" y="19"/>
                </a:moveTo>
                <a:cubicBezTo>
                  <a:pt x="203" y="7"/>
                  <a:pt x="187" y="0"/>
                  <a:pt x="172" y="0"/>
                </a:cubicBezTo>
                <a:cubicBezTo>
                  <a:pt x="159" y="0"/>
                  <a:pt x="146" y="5"/>
                  <a:pt x="138" y="14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102" y="50"/>
                  <a:pt x="102" y="50"/>
                  <a:pt x="102" y="50"/>
                </a:cubicBezTo>
                <a:cubicBezTo>
                  <a:pt x="26" y="126"/>
                  <a:pt x="26" y="126"/>
                  <a:pt x="26" y="126"/>
                </a:cubicBezTo>
                <a:cubicBezTo>
                  <a:pt x="23" y="130"/>
                  <a:pt x="20" y="134"/>
                  <a:pt x="19" y="139"/>
                </a:cubicBezTo>
                <a:cubicBezTo>
                  <a:pt x="2" y="201"/>
                  <a:pt x="2" y="201"/>
                  <a:pt x="2" y="201"/>
                </a:cubicBezTo>
                <a:cubicBezTo>
                  <a:pt x="2" y="201"/>
                  <a:pt x="0" y="206"/>
                  <a:pt x="0" y="209"/>
                </a:cubicBezTo>
                <a:cubicBezTo>
                  <a:pt x="0" y="223"/>
                  <a:pt x="12" y="234"/>
                  <a:pt x="26" y="234"/>
                </a:cubicBezTo>
                <a:cubicBezTo>
                  <a:pt x="29" y="234"/>
                  <a:pt x="34" y="233"/>
                  <a:pt x="34" y="233"/>
                </a:cubicBezTo>
                <a:cubicBezTo>
                  <a:pt x="96" y="216"/>
                  <a:pt x="96" y="216"/>
                  <a:pt x="96" y="216"/>
                </a:cubicBezTo>
                <a:cubicBezTo>
                  <a:pt x="101" y="215"/>
                  <a:pt x="105" y="213"/>
                  <a:pt x="109" y="209"/>
                </a:cubicBezTo>
                <a:cubicBezTo>
                  <a:pt x="220" y="97"/>
                  <a:pt x="220" y="97"/>
                  <a:pt x="220" y="97"/>
                </a:cubicBezTo>
                <a:cubicBezTo>
                  <a:pt x="241" y="76"/>
                  <a:pt x="238" y="42"/>
                  <a:pt x="215" y="19"/>
                </a:cubicBezTo>
                <a:close/>
                <a:moveTo>
                  <a:pt x="117" y="174"/>
                </a:moveTo>
                <a:cubicBezTo>
                  <a:pt x="117" y="168"/>
                  <a:pt x="115" y="161"/>
                  <a:pt x="112" y="155"/>
                </a:cubicBezTo>
                <a:cubicBezTo>
                  <a:pt x="181" y="86"/>
                  <a:pt x="181" y="86"/>
                  <a:pt x="181" y="86"/>
                </a:cubicBezTo>
                <a:cubicBezTo>
                  <a:pt x="185" y="99"/>
                  <a:pt x="183" y="11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74" y="123"/>
                  <a:pt x="174" y="123"/>
                  <a:pt x="174" y="123"/>
                </a:cubicBezTo>
                <a:cubicBezTo>
                  <a:pt x="117" y="180"/>
                  <a:pt x="117" y="180"/>
                  <a:pt x="117" y="180"/>
                </a:cubicBezTo>
                <a:cubicBezTo>
                  <a:pt x="117" y="178"/>
                  <a:pt x="118" y="176"/>
                  <a:pt x="117" y="174"/>
                </a:cubicBezTo>
                <a:close/>
                <a:moveTo>
                  <a:pt x="108" y="148"/>
                </a:moveTo>
                <a:cubicBezTo>
                  <a:pt x="106" y="144"/>
                  <a:pt x="103" y="140"/>
                  <a:pt x="99" y="136"/>
                </a:cubicBezTo>
                <a:cubicBezTo>
                  <a:pt x="94" y="131"/>
                  <a:pt x="89" y="128"/>
                  <a:pt x="84" y="125"/>
                </a:cubicBezTo>
                <a:cubicBezTo>
                  <a:pt x="154" y="55"/>
                  <a:pt x="154" y="55"/>
                  <a:pt x="154" y="55"/>
                </a:cubicBezTo>
                <a:cubicBezTo>
                  <a:pt x="159" y="58"/>
                  <a:pt x="164" y="61"/>
                  <a:pt x="169" y="66"/>
                </a:cubicBezTo>
                <a:cubicBezTo>
                  <a:pt x="173" y="70"/>
                  <a:pt x="176" y="74"/>
                  <a:pt x="178" y="79"/>
                </a:cubicBezTo>
                <a:lnTo>
                  <a:pt x="108" y="148"/>
                </a:lnTo>
                <a:close/>
                <a:moveTo>
                  <a:pt x="77" y="121"/>
                </a:moveTo>
                <a:cubicBezTo>
                  <a:pt x="70" y="119"/>
                  <a:pt x="63" y="117"/>
                  <a:pt x="56" y="117"/>
                </a:cubicBezTo>
                <a:cubicBezTo>
                  <a:pt x="112" y="60"/>
                  <a:pt x="112" y="60"/>
                  <a:pt x="112" y="60"/>
                </a:cubicBezTo>
                <a:cubicBezTo>
                  <a:pt x="121" y="52"/>
                  <a:pt x="133" y="50"/>
                  <a:pt x="146" y="53"/>
                </a:cubicBezTo>
                <a:lnTo>
                  <a:pt x="77" y="121"/>
                </a:lnTo>
                <a:close/>
                <a:moveTo>
                  <a:pt x="31" y="219"/>
                </a:moveTo>
                <a:cubicBezTo>
                  <a:pt x="30" y="219"/>
                  <a:pt x="28" y="219"/>
                  <a:pt x="26" y="220"/>
                </a:cubicBezTo>
                <a:cubicBezTo>
                  <a:pt x="20" y="219"/>
                  <a:pt x="15" y="215"/>
                  <a:pt x="15" y="209"/>
                </a:cubicBezTo>
                <a:cubicBezTo>
                  <a:pt x="15" y="207"/>
                  <a:pt x="16" y="205"/>
                  <a:pt x="16" y="204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32" y="176"/>
                  <a:pt x="41" y="180"/>
                  <a:pt x="48" y="187"/>
                </a:cubicBezTo>
                <a:cubicBezTo>
                  <a:pt x="55" y="194"/>
                  <a:pt x="58" y="203"/>
                  <a:pt x="58" y="211"/>
                </a:cubicBezTo>
                <a:lnTo>
                  <a:pt x="31" y="219"/>
                </a:lnTo>
                <a:close/>
                <a:moveTo>
                  <a:pt x="65" y="210"/>
                </a:moveTo>
                <a:cubicBezTo>
                  <a:pt x="65" y="200"/>
                  <a:pt x="61" y="190"/>
                  <a:pt x="53" y="182"/>
                </a:cubicBezTo>
                <a:cubicBezTo>
                  <a:pt x="45" y="174"/>
                  <a:pt x="35" y="170"/>
                  <a:pt x="26" y="169"/>
                </a:cubicBezTo>
                <a:cubicBezTo>
                  <a:pt x="33" y="143"/>
                  <a:pt x="33" y="143"/>
                  <a:pt x="33" y="143"/>
                </a:cubicBezTo>
                <a:cubicBezTo>
                  <a:pt x="33" y="141"/>
                  <a:pt x="34" y="139"/>
                  <a:pt x="36" y="138"/>
                </a:cubicBezTo>
                <a:cubicBezTo>
                  <a:pt x="50" y="127"/>
                  <a:pt x="73" y="130"/>
                  <a:pt x="88" y="146"/>
                </a:cubicBezTo>
                <a:cubicBezTo>
                  <a:pt x="105" y="163"/>
                  <a:pt x="108" y="187"/>
                  <a:pt x="95" y="201"/>
                </a:cubicBezTo>
                <a:cubicBezTo>
                  <a:pt x="94" y="202"/>
                  <a:pt x="93" y="202"/>
                  <a:pt x="92" y="202"/>
                </a:cubicBezTo>
                <a:lnTo>
                  <a:pt x="65" y="210"/>
                </a:lnTo>
                <a:close/>
                <a:moveTo>
                  <a:pt x="210" y="86"/>
                </a:moveTo>
                <a:cubicBezTo>
                  <a:pt x="198" y="99"/>
                  <a:pt x="198" y="99"/>
                  <a:pt x="198" y="99"/>
                </a:cubicBezTo>
                <a:cubicBezTo>
                  <a:pt x="198" y="97"/>
                  <a:pt x="198" y="96"/>
                  <a:pt x="198" y="94"/>
                </a:cubicBezTo>
                <a:cubicBezTo>
                  <a:pt x="196" y="80"/>
                  <a:pt x="190" y="66"/>
                  <a:pt x="179" y="55"/>
                </a:cubicBezTo>
                <a:cubicBezTo>
                  <a:pt x="167" y="44"/>
                  <a:pt x="151" y="37"/>
                  <a:pt x="136" y="37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4" y="18"/>
                  <a:pt x="162" y="15"/>
                  <a:pt x="172" y="15"/>
                </a:cubicBezTo>
                <a:cubicBezTo>
                  <a:pt x="183" y="15"/>
                  <a:pt x="196" y="20"/>
                  <a:pt x="205" y="30"/>
                </a:cubicBezTo>
                <a:cubicBezTo>
                  <a:pt x="214" y="38"/>
                  <a:pt x="219" y="49"/>
                  <a:pt x="219" y="60"/>
                </a:cubicBezTo>
                <a:cubicBezTo>
                  <a:pt x="220" y="70"/>
                  <a:pt x="217" y="80"/>
                  <a:pt x="210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257077" tIns="128539" rIns="257077" bIns="128539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0" name="Group 55"/>
          <p:cNvGrpSpPr/>
          <p:nvPr/>
        </p:nvGrpSpPr>
        <p:grpSpPr>
          <a:xfrm>
            <a:off x="9070835" y="3194972"/>
            <a:ext cx="296217" cy="307263"/>
            <a:chOff x="998489" y="2241774"/>
            <a:chExt cx="256404" cy="239742"/>
          </a:xfrm>
          <a:solidFill>
            <a:schemeClr val="bg1"/>
          </a:solidFill>
        </p:grpSpPr>
        <p:sp>
          <p:nvSpPr>
            <p:cNvPr id="51" name="Freeform 58"/>
            <p:cNvSpPr>
              <a:spLocks noEditPoints="1"/>
            </p:cNvSpPr>
            <p:nvPr/>
          </p:nvSpPr>
          <p:spPr bwMode="auto">
            <a:xfrm>
              <a:off x="998489" y="2241774"/>
              <a:ext cx="256404" cy="239742"/>
            </a:xfrm>
            <a:custGeom>
              <a:avLst/>
              <a:gdLst>
                <a:gd name="T0" fmla="*/ 230 w 234"/>
                <a:gd name="T1" fmla="*/ 48 h 219"/>
                <a:gd name="T2" fmla="*/ 186 w 234"/>
                <a:gd name="T3" fmla="*/ 5 h 219"/>
                <a:gd name="T4" fmla="*/ 176 w 234"/>
                <a:gd name="T5" fmla="*/ 0 h 219"/>
                <a:gd name="T6" fmla="*/ 22 w 234"/>
                <a:gd name="T7" fmla="*/ 0 h 219"/>
                <a:gd name="T8" fmla="*/ 0 w 234"/>
                <a:gd name="T9" fmla="*/ 22 h 219"/>
                <a:gd name="T10" fmla="*/ 0 w 234"/>
                <a:gd name="T11" fmla="*/ 197 h 219"/>
                <a:gd name="T12" fmla="*/ 22 w 234"/>
                <a:gd name="T13" fmla="*/ 219 h 219"/>
                <a:gd name="T14" fmla="*/ 212 w 234"/>
                <a:gd name="T15" fmla="*/ 219 h 219"/>
                <a:gd name="T16" fmla="*/ 234 w 234"/>
                <a:gd name="T17" fmla="*/ 197 h 219"/>
                <a:gd name="T18" fmla="*/ 234 w 234"/>
                <a:gd name="T19" fmla="*/ 59 h 219"/>
                <a:gd name="T20" fmla="*/ 230 w 234"/>
                <a:gd name="T21" fmla="*/ 48 h 219"/>
                <a:gd name="T22" fmla="*/ 220 w 234"/>
                <a:gd name="T23" fmla="*/ 197 h 219"/>
                <a:gd name="T24" fmla="*/ 212 w 234"/>
                <a:gd name="T25" fmla="*/ 205 h 219"/>
                <a:gd name="T26" fmla="*/ 22 w 234"/>
                <a:gd name="T27" fmla="*/ 205 h 219"/>
                <a:gd name="T28" fmla="*/ 15 w 234"/>
                <a:gd name="T29" fmla="*/ 197 h 219"/>
                <a:gd name="T30" fmla="*/ 15 w 234"/>
                <a:gd name="T31" fmla="*/ 22 h 219"/>
                <a:gd name="T32" fmla="*/ 22 w 234"/>
                <a:gd name="T33" fmla="*/ 15 h 219"/>
                <a:gd name="T34" fmla="*/ 168 w 234"/>
                <a:gd name="T35" fmla="*/ 15 h 219"/>
                <a:gd name="T36" fmla="*/ 168 w 234"/>
                <a:gd name="T37" fmla="*/ 44 h 219"/>
                <a:gd name="T38" fmla="*/ 168 w 234"/>
                <a:gd name="T39" fmla="*/ 44 h 219"/>
                <a:gd name="T40" fmla="*/ 190 w 234"/>
                <a:gd name="T41" fmla="*/ 66 h 219"/>
                <a:gd name="T42" fmla="*/ 198 w 234"/>
                <a:gd name="T43" fmla="*/ 66 h 219"/>
                <a:gd name="T44" fmla="*/ 220 w 234"/>
                <a:gd name="T45" fmla="*/ 66 h 219"/>
                <a:gd name="T46" fmla="*/ 220 w 234"/>
                <a:gd name="T47" fmla="*/ 197 h 219"/>
                <a:gd name="T48" fmla="*/ 198 w 234"/>
                <a:gd name="T49" fmla="*/ 59 h 219"/>
                <a:gd name="T50" fmla="*/ 190 w 234"/>
                <a:gd name="T51" fmla="*/ 59 h 219"/>
                <a:gd name="T52" fmla="*/ 176 w 234"/>
                <a:gd name="T53" fmla="*/ 44 h 219"/>
                <a:gd name="T54" fmla="*/ 176 w 234"/>
                <a:gd name="T55" fmla="*/ 44 h 219"/>
                <a:gd name="T56" fmla="*/ 176 w 234"/>
                <a:gd name="T57" fmla="*/ 15 h 219"/>
                <a:gd name="T58" fmla="*/ 220 w 234"/>
                <a:gd name="T59" fmla="*/ 59 h 219"/>
                <a:gd name="T60" fmla="*/ 198 w 234"/>
                <a:gd name="T61" fmla="*/ 59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4" h="219">
                  <a:moveTo>
                    <a:pt x="230" y="48"/>
                  </a:moveTo>
                  <a:cubicBezTo>
                    <a:pt x="186" y="5"/>
                    <a:pt x="186" y="5"/>
                    <a:pt x="186" y="5"/>
                  </a:cubicBezTo>
                  <a:cubicBezTo>
                    <a:pt x="183" y="2"/>
                    <a:pt x="180" y="0"/>
                    <a:pt x="17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10"/>
                    <a:pt x="10" y="219"/>
                    <a:pt x="22" y="219"/>
                  </a:cubicBezTo>
                  <a:cubicBezTo>
                    <a:pt x="212" y="219"/>
                    <a:pt x="212" y="219"/>
                    <a:pt x="212" y="219"/>
                  </a:cubicBezTo>
                  <a:cubicBezTo>
                    <a:pt x="224" y="219"/>
                    <a:pt x="234" y="210"/>
                    <a:pt x="234" y="197"/>
                  </a:cubicBezTo>
                  <a:cubicBezTo>
                    <a:pt x="234" y="59"/>
                    <a:pt x="234" y="59"/>
                    <a:pt x="234" y="59"/>
                  </a:cubicBezTo>
                  <a:cubicBezTo>
                    <a:pt x="234" y="55"/>
                    <a:pt x="233" y="51"/>
                    <a:pt x="230" y="48"/>
                  </a:cubicBezTo>
                  <a:close/>
                  <a:moveTo>
                    <a:pt x="220" y="197"/>
                  </a:moveTo>
                  <a:cubicBezTo>
                    <a:pt x="220" y="202"/>
                    <a:pt x="216" y="205"/>
                    <a:pt x="212" y="205"/>
                  </a:cubicBezTo>
                  <a:cubicBezTo>
                    <a:pt x="22" y="205"/>
                    <a:pt x="22" y="205"/>
                    <a:pt x="22" y="205"/>
                  </a:cubicBezTo>
                  <a:cubicBezTo>
                    <a:pt x="18" y="205"/>
                    <a:pt x="15" y="202"/>
                    <a:pt x="15" y="197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18"/>
                    <a:pt x="18" y="15"/>
                    <a:pt x="22" y="15"/>
                  </a:cubicBezTo>
                  <a:cubicBezTo>
                    <a:pt x="168" y="15"/>
                    <a:pt x="168" y="15"/>
                    <a:pt x="168" y="15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68" y="56"/>
                    <a:pt x="178" y="66"/>
                    <a:pt x="190" y="66"/>
                  </a:cubicBezTo>
                  <a:cubicBezTo>
                    <a:pt x="198" y="66"/>
                    <a:pt x="198" y="66"/>
                    <a:pt x="198" y="66"/>
                  </a:cubicBezTo>
                  <a:cubicBezTo>
                    <a:pt x="220" y="66"/>
                    <a:pt x="220" y="66"/>
                    <a:pt x="220" y="66"/>
                  </a:cubicBezTo>
                  <a:lnTo>
                    <a:pt x="220" y="197"/>
                  </a:lnTo>
                  <a:close/>
                  <a:moveTo>
                    <a:pt x="198" y="59"/>
                  </a:moveTo>
                  <a:cubicBezTo>
                    <a:pt x="190" y="59"/>
                    <a:pt x="190" y="59"/>
                    <a:pt x="190" y="59"/>
                  </a:cubicBezTo>
                  <a:cubicBezTo>
                    <a:pt x="182" y="59"/>
                    <a:pt x="176" y="52"/>
                    <a:pt x="176" y="4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220" y="59"/>
                    <a:pt x="220" y="59"/>
                    <a:pt x="220" y="59"/>
                  </a:cubicBezTo>
                  <a:lnTo>
                    <a:pt x="19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9"/>
            <p:cNvSpPr>
              <a:spLocks/>
            </p:cNvSpPr>
            <p:nvPr/>
          </p:nvSpPr>
          <p:spPr bwMode="auto">
            <a:xfrm>
              <a:off x="1118823" y="2289908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60"/>
            <p:cNvSpPr>
              <a:spLocks/>
            </p:cNvSpPr>
            <p:nvPr/>
          </p:nvSpPr>
          <p:spPr bwMode="auto">
            <a:xfrm>
              <a:off x="1118823" y="2313975"/>
              <a:ext cx="48597" cy="7868"/>
            </a:xfrm>
            <a:custGeom>
              <a:avLst/>
              <a:gdLst>
                <a:gd name="T0" fmla="*/ 4 w 44"/>
                <a:gd name="T1" fmla="*/ 7 h 7"/>
                <a:gd name="T2" fmla="*/ 40 w 44"/>
                <a:gd name="T3" fmla="*/ 7 h 7"/>
                <a:gd name="T4" fmla="*/ 44 w 44"/>
                <a:gd name="T5" fmla="*/ 4 h 7"/>
                <a:gd name="T6" fmla="*/ 40 w 44"/>
                <a:gd name="T7" fmla="*/ 0 h 7"/>
                <a:gd name="T8" fmla="*/ 4 w 44"/>
                <a:gd name="T9" fmla="*/ 0 h 7"/>
                <a:gd name="T10" fmla="*/ 0 w 44"/>
                <a:gd name="T11" fmla="*/ 4 h 7"/>
                <a:gd name="T12" fmla="*/ 4 w 4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" y="7"/>
                  </a:moveTo>
                  <a:cubicBezTo>
                    <a:pt x="40" y="7"/>
                    <a:pt x="40" y="7"/>
                    <a:pt x="40" y="7"/>
                  </a:cubicBezTo>
                  <a:cubicBezTo>
                    <a:pt x="42" y="7"/>
                    <a:pt x="44" y="6"/>
                    <a:pt x="44" y="4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61"/>
            <p:cNvSpPr>
              <a:spLocks/>
            </p:cNvSpPr>
            <p:nvPr/>
          </p:nvSpPr>
          <p:spPr bwMode="auto">
            <a:xfrm>
              <a:off x="1118823" y="2338041"/>
              <a:ext cx="104135" cy="7868"/>
            </a:xfrm>
            <a:custGeom>
              <a:avLst/>
              <a:gdLst>
                <a:gd name="T0" fmla="*/ 0 w 95"/>
                <a:gd name="T1" fmla="*/ 4 h 7"/>
                <a:gd name="T2" fmla="*/ 4 w 95"/>
                <a:gd name="T3" fmla="*/ 7 h 7"/>
                <a:gd name="T4" fmla="*/ 91 w 95"/>
                <a:gd name="T5" fmla="*/ 7 h 7"/>
                <a:gd name="T6" fmla="*/ 95 w 95"/>
                <a:gd name="T7" fmla="*/ 4 h 7"/>
                <a:gd name="T8" fmla="*/ 91 w 95"/>
                <a:gd name="T9" fmla="*/ 0 h 7"/>
                <a:gd name="T10" fmla="*/ 4 w 95"/>
                <a:gd name="T11" fmla="*/ 0 h 7"/>
                <a:gd name="T12" fmla="*/ 0 w 95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" h="7">
                  <a:moveTo>
                    <a:pt x="0" y="4"/>
                  </a:moveTo>
                  <a:cubicBezTo>
                    <a:pt x="0" y="6"/>
                    <a:pt x="2" y="7"/>
                    <a:pt x="4" y="7"/>
                  </a:cubicBezTo>
                  <a:cubicBezTo>
                    <a:pt x="91" y="7"/>
                    <a:pt x="91" y="7"/>
                    <a:pt x="91" y="7"/>
                  </a:cubicBezTo>
                  <a:cubicBezTo>
                    <a:pt x="93" y="7"/>
                    <a:pt x="95" y="6"/>
                    <a:pt x="95" y="4"/>
                  </a:cubicBezTo>
                  <a:cubicBezTo>
                    <a:pt x="95" y="2"/>
                    <a:pt x="93" y="0"/>
                    <a:pt x="9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62"/>
            <p:cNvSpPr>
              <a:spLocks/>
            </p:cNvSpPr>
            <p:nvPr/>
          </p:nvSpPr>
          <p:spPr bwMode="auto">
            <a:xfrm>
              <a:off x="1031349" y="2386175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63"/>
            <p:cNvSpPr>
              <a:spLocks/>
            </p:cNvSpPr>
            <p:nvPr/>
          </p:nvSpPr>
          <p:spPr bwMode="auto">
            <a:xfrm>
              <a:off x="1031349" y="2410242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64"/>
            <p:cNvSpPr>
              <a:spLocks/>
            </p:cNvSpPr>
            <p:nvPr/>
          </p:nvSpPr>
          <p:spPr bwMode="auto">
            <a:xfrm>
              <a:off x="1031349" y="24343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5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65"/>
            <p:cNvSpPr>
              <a:spLocks/>
            </p:cNvSpPr>
            <p:nvPr/>
          </p:nvSpPr>
          <p:spPr bwMode="auto">
            <a:xfrm>
              <a:off x="1031349" y="2362108"/>
              <a:ext cx="191609" cy="7868"/>
            </a:xfrm>
            <a:custGeom>
              <a:avLst/>
              <a:gdLst>
                <a:gd name="T0" fmla="*/ 171 w 175"/>
                <a:gd name="T1" fmla="*/ 0 h 7"/>
                <a:gd name="T2" fmla="*/ 3 w 175"/>
                <a:gd name="T3" fmla="*/ 0 h 7"/>
                <a:gd name="T4" fmla="*/ 0 w 175"/>
                <a:gd name="T5" fmla="*/ 3 h 7"/>
                <a:gd name="T6" fmla="*/ 3 w 175"/>
                <a:gd name="T7" fmla="*/ 7 h 7"/>
                <a:gd name="T8" fmla="*/ 171 w 175"/>
                <a:gd name="T9" fmla="*/ 7 h 7"/>
                <a:gd name="T10" fmla="*/ 175 w 175"/>
                <a:gd name="T11" fmla="*/ 3 h 7"/>
                <a:gd name="T12" fmla="*/ 171 w 175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5" h="7">
                  <a:moveTo>
                    <a:pt x="171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6"/>
                    <a:pt x="1" y="7"/>
                    <a:pt x="3" y="7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73" y="7"/>
                    <a:pt x="175" y="6"/>
                    <a:pt x="175" y="3"/>
                  </a:cubicBezTo>
                  <a:cubicBezTo>
                    <a:pt x="175" y="1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66"/>
            <p:cNvSpPr>
              <a:spLocks noEditPoints="1"/>
            </p:cNvSpPr>
            <p:nvPr/>
          </p:nvSpPr>
          <p:spPr bwMode="auto">
            <a:xfrm>
              <a:off x="1031349" y="2282040"/>
              <a:ext cx="71275" cy="63870"/>
            </a:xfrm>
            <a:custGeom>
              <a:avLst/>
              <a:gdLst>
                <a:gd name="T0" fmla="*/ 7 w 65"/>
                <a:gd name="T1" fmla="*/ 58 h 58"/>
                <a:gd name="T2" fmla="*/ 58 w 65"/>
                <a:gd name="T3" fmla="*/ 58 h 58"/>
                <a:gd name="T4" fmla="*/ 65 w 65"/>
                <a:gd name="T5" fmla="*/ 51 h 58"/>
                <a:gd name="T6" fmla="*/ 65 w 65"/>
                <a:gd name="T7" fmla="*/ 7 h 58"/>
                <a:gd name="T8" fmla="*/ 58 w 65"/>
                <a:gd name="T9" fmla="*/ 0 h 58"/>
                <a:gd name="T10" fmla="*/ 7 w 65"/>
                <a:gd name="T11" fmla="*/ 0 h 58"/>
                <a:gd name="T12" fmla="*/ 0 w 65"/>
                <a:gd name="T13" fmla="*/ 7 h 58"/>
                <a:gd name="T14" fmla="*/ 0 w 65"/>
                <a:gd name="T15" fmla="*/ 51 h 58"/>
                <a:gd name="T16" fmla="*/ 7 w 65"/>
                <a:gd name="T17" fmla="*/ 58 h 58"/>
                <a:gd name="T18" fmla="*/ 14 w 65"/>
                <a:gd name="T19" fmla="*/ 14 h 58"/>
                <a:gd name="T20" fmla="*/ 51 w 65"/>
                <a:gd name="T21" fmla="*/ 14 h 58"/>
                <a:gd name="T22" fmla="*/ 51 w 65"/>
                <a:gd name="T23" fmla="*/ 44 h 58"/>
                <a:gd name="T24" fmla="*/ 14 w 65"/>
                <a:gd name="T25" fmla="*/ 44 h 58"/>
                <a:gd name="T26" fmla="*/ 14 w 65"/>
                <a:gd name="T27" fmla="*/ 1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58">
                  <a:moveTo>
                    <a:pt x="7" y="58"/>
                  </a:moveTo>
                  <a:cubicBezTo>
                    <a:pt x="58" y="58"/>
                    <a:pt x="58" y="58"/>
                    <a:pt x="58" y="58"/>
                  </a:cubicBezTo>
                  <a:cubicBezTo>
                    <a:pt x="62" y="58"/>
                    <a:pt x="65" y="55"/>
                    <a:pt x="65" y="51"/>
                  </a:cubicBezTo>
                  <a:cubicBezTo>
                    <a:pt x="65" y="7"/>
                    <a:pt x="65" y="7"/>
                    <a:pt x="65" y="7"/>
                  </a:cubicBezTo>
                  <a:cubicBezTo>
                    <a:pt x="65" y="3"/>
                    <a:pt x="62" y="0"/>
                    <a:pt x="5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5"/>
                    <a:pt x="3" y="58"/>
                    <a:pt x="7" y="58"/>
                  </a:cubicBezTo>
                  <a:close/>
                  <a:moveTo>
                    <a:pt x="14" y="14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14" y="44"/>
                    <a:pt x="14" y="44"/>
                    <a:pt x="14" y="44"/>
                  </a:cubicBezTo>
                  <a:lnTo>
                    <a:pt x="14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0" name="AutoShape 66"/>
          <p:cNvSpPr>
            <a:spLocks/>
          </p:cNvSpPr>
          <p:nvPr/>
        </p:nvSpPr>
        <p:spPr bwMode="auto">
          <a:xfrm>
            <a:off x="11431295" y="3167204"/>
            <a:ext cx="375229" cy="362797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42818" tIns="142818" rIns="142818" bIns="142818" anchor="ctr"/>
          <a:lstStyle/>
          <a:p>
            <a:pPr algn="just" defTabSz="1285412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s-ES" sz="9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Metin kutusu 17"/>
          <p:cNvSpPr txBox="1"/>
          <p:nvPr/>
        </p:nvSpPr>
        <p:spPr>
          <a:xfrm>
            <a:off x="745062" y="4007389"/>
            <a:ext cx="1721134" cy="683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Metin kutusu 60"/>
          <p:cNvSpPr txBox="1"/>
          <p:nvPr/>
        </p:nvSpPr>
        <p:spPr>
          <a:xfrm>
            <a:off x="3158743" y="4042162"/>
            <a:ext cx="1721134" cy="683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Metin kutusu 61"/>
          <p:cNvSpPr txBox="1"/>
          <p:nvPr/>
        </p:nvSpPr>
        <p:spPr>
          <a:xfrm>
            <a:off x="5750425" y="3974146"/>
            <a:ext cx="1721134" cy="683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Metin kutusu 62"/>
          <p:cNvSpPr txBox="1"/>
          <p:nvPr/>
        </p:nvSpPr>
        <p:spPr>
          <a:xfrm>
            <a:off x="8358377" y="4053125"/>
            <a:ext cx="1721134" cy="683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Metin kutusu 63"/>
          <p:cNvSpPr txBox="1"/>
          <p:nvPr/>
        </p:nvSpPr>
        <p:spPr>
          <a:xfrm>
            <a:off x="10791811" y="4042162"/>
            <a:ext cx="1654197" cy="683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6141343" y="880021"/>
            <a:ext cx="576064" cy="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10"/>
          <p:cNvSpPr txBox="1">
            <a:spLocks noChangeArrowheads="1"/>
          </p:cNvSpPr>
          <p:nvPr/>
        </p:nvSpPr>
        <p:spPr bwMode="auto">
          <a:xfrm>
            <a:off x="5349255" y="231949"/>
            <a:ext cx="2236359" cy="36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sym typeface="Arial" panose="020B0604020202020204" pitchFamily="34" charset="0"/>
              </a:rPr>
              <a:t>添加相关标题文字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+mn-ea"/>
              <a:sym typeface="+mn-lt"/>
            </a:endParaRPr>
          </a:p>
        </p:txBody>
      </p:sp>
      <p:sp>
        <p:nvSpPr>
          <p:cNvPr id="38" name="文本框 10"/>
          <p:cNvSpPr txBox="1">
            <a:spLocks noChangeArrowheads="1"/>
          </p:cNvSpPr>
          <p:nvPr/>
        </p:nvSpPr>
        <p:spPr bwMode="auto">
          <a:xfrm>
            <a:off x="5349255" y="547410"/>
            <a:ext cx="2160240" cy="207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Click on 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187794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6" grpId="0" animBg="1"/>
      <p:bldP spid="37" grpId="0" animBg="1"/>
      <p:bldP spid="41" grpId="0" animBg="1"/>
      <p:bldP spid="43" grpId="0" animBg="1"/>
      <p:bldP spid="45" grpId="0" animBg="1"/>
      <p:bldP spid="48" grpId="0" animBg="1"/>
      <p:bldP spid="49" grpId="0" animBg="1"/>
      <p:bldP spid="60" grpId="0" animBg="1"/>
      <p:bldP spid="18" grpId="0"/>
      <p:bldP spid="61" grpId="0"/>
      <p:bldP spid="62" grpId="0"/>
      <p:bldP spid="63" grpId="0"/>
      <p:bldP spid="6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96464" y="161571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www.PPT.com/moban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www.PPT.com/hangye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www.PPT.com/jieri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www.PPT.com/sucai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www.PPT.com/beijing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www.PPT.com/tubiao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www.PPT.com/xiazai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www.PPT.com/powerpoint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www.PPT.com/word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www.PPT.com/excel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www.PPT.com/ziliao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www.PPT.com/kejian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www.PPT.com/fanwen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www.PPT.com/shiti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www.PPT.com/jiaoan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/ 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www.PPT.cn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332" name="矩形 331"/>
          <p:cNvSpPr/>
          <p:nvPr/>
        </p:nvSpPr>
        <p:spPr>
          <a:xfrm>
            <a:off x="-25400" y="0"/>
            <a:ext cx="12884150" cy="7243762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59"/>
          <p:cNvSpPr>
            <a:spLocks noChangeArrowheads="1"/>
          </p:cNvSpPr>
          <p:nvPr/>
        </p:nvSpPr>
        <p:spPr bwMode="auto">
          <a:xfrm>
            <a:off x="3117007" y="5483266"/>
            <a:ext cx="7200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dirty="0" smtClean="0">
                <a:latin typeface="方正稚艺简体" panose="03000509000000000000" pitchFamily="65" charset="-122"/>
                <a:ea typeface="方正稚艺简体" panose="03000509000000000000" pitchFamily="65" charset="-122"/>
                <a:cs typeface="Arial" panose="020B0604020202020204" pitchFamily="34" charset="0"/>
              </a:rPr>
              <a:t>感谢聆听 批评指导</a:t>
            </a:r>
            <a:endParaRPr lang="zh-CN" altLang="en-US" sz="6000" dirty="0">
              <a:latin typeface="方正稚艺简体" panose="03000509000000000000" pitchFamily="65" charset="-122"/>
              <a:ea typeface="方正稚艺简体" panose="03000509000000000000" pitchFamily="65" charset="-122"/>
              <a:cs typeface="Arial" panose="020B0604020202020204" pitchFamily="34" charset="0"/>
            </a:endParaRPr>
          </a:p>
        </p:txBody>
      </p:sp>
      <p:sp>
        <p:nvSpPr>
          <p:cNvPr id="205" name="矩形 259"/>
          <p:cNvSpPr>
            <a:spLocks noChangeArrowheads="1"/>
          </p:cNvSpPr>
          <p:nvPr/>
        </p:nvSpPr>
        <p:spPr bwMode="auto">
          <a:xfrm>
            <a:off x="4701183" y="6440458"/>
            <a:ext cx="403244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000" cap="all" dirty="0" smtClean="0">
                <a:solidFill>
                  <a:srgbClr val="F57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适用工作总结</a:t>
            </a:r>
            <a:r>
              <a:rPr lang="en-US" altLang="zh-CN" sz="2000" cap="all" dirty="0" smtClean="0">
                <a:solidFill>
                  <a:srgbClr val="F57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CN" altLang="en-US" sz="2000" cap="all" dirty="0" smtClean="0">
                <a:solidFill>
                  <a:srgbClr val="F57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教学课件</a:t>
            </a:r>
            <a:r>
              <a:rPr lang="en-US" altLang="zh-CN" sz="2000" cap="all" dirty="0" smtClean="0">
                <a:solidFill>
                  <a:srgbClr val="F57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CN" altLang="en-US" sz="2000" cap="all" dirty="0" smtClean="0">
                <a:solidFill>
                  <a:srgbClr val="F57C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教师备课</a:t>
            </a:r>
            <a:endParaRPr lang="zh-CN" altLang="en-US" sz="2000" cap="all" dirty="0">
              <a:solidFill>
                <a:srgbClr val="F57C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2578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5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85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1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2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332" grpId="1" animBg="1"/>
      <p:bldP spid="204" grpId="0"/>
      <p:bldP spid="204" grpId="1"/>
      <p:bldP spid="205" grpId="0"/>
      <p:bldP spid="205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儿童教育培训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ENTRY"/>
  <p:tag name="ID" val="547129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NUMBER"/>
  <p:tag name="ID" val="547129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ENTRY"/>
  <p:tag name="ID" val="547129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NUMBER"/>
  <p:tag name="ID" val="547129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ENTRY"/>
  <p:tag name="ID" val="547129"/>
  <p:tag name="MH_ORDER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NUMBER"/>
  <p:tag name="ID" val="547129"/>
  <p:tag name="MH_ORDER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OTHERS"/>
  <p:tag name="ID" val="54712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ENTRY"/>
  <p:tag name="ID" val="547129"/>
  <p:tag name="MH_ORDER" val="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32"/>
  <p:tag name="MH_LIBRARY" val="CONTENTS"/>
  <p:tag name="MH_TYPE" val="NUMBER"/>
  <p:tag name="ID" val="547129"/>
  <p:tag name="MH_ORDER" val="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4|1.5|1.4"/>
</p:tagLst>
</file>

<file path=ppt/theme/theme1.xml><?xml version="1.0" encoding="utf-8"?>
<a:theme xmlns:a="http://schemas.openxmlformats.org/drawingml/2006/main" name="PPT">
  <a:themeElements>
    <a:clrScheme name="自定义 24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ADEE"/>
      </a:accent1>
      <a:accent2>
        <a:srgbClr val="F69A35"/>
      </a:accent2>
      <a:accent3>
        <a:srgbClr val="00ADEE"/>
      </a:accent3>
      <a:accent4>
        <a:srgbClr val="F69A35"/>
      </a:accent4>
      <a:accent5>
        <a:srgbClr val="00ADEE"/>
      </a:accent5>
      <a:accent6>
        <a:srgbClr val="F69A35"/>
      </a:accent6>
      <a:hlink>
        <a:srgbClr val="00ADEE"/>
      </a:hlink>
      <a:folHlink>
        <a:srgbClr val="F69A35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3542</Words>
  <Application>Microsoft Office PowerPoint</Application>
  <PresentationFormat>自定义</PresentationFormat>
  <Paragraphs>226</Paragraphs>
  <Slides>26</Slides>
  <Notes>13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儿童教育培训</dc:title>
  <dc:creator/>
  <cp:keywords>PPT</cp:keywords>
  <cp:lastModifiedBy/>
  <cp:revision>1</cp:revision>
  <dcterms:created xsi:type="dcterms:W3CDTF">2016-10-17T11:15:57Z</dcterms:created>
  <dcterms:modified xsi:type="dcterms:W3CDTF">2020-08-12T08:27:49Z</dcterms:modified>
</cp:coreProperties>
</file>