
<file path=[Content_Types].xml><?xml version="1.0" encoding="utf-8"?>
<Types xmlns="http://schemas.openxmlformats.org/package/2006/content-types">
  <Default Extension="mp3" ContentType="audio/mpeg"/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gif" ContentType="image/gif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tags/tag2.xml" ContentType="application/vnd.openxmlformats-officedocument.presentationml.tags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media/image25.jpg" ContentType="image/png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14"/>
  </p:notesMasterIdLst>
  <p:sldIdLst>
    <p:sldId id="259" r:id="rId2"/>
    <p:sldId id="257" r:id="rId3"/>
    <p:sldId id="262" r:id="rId4"/>
    <p:sldId id="263" r:id="rId5"/>
    <p:sldId id="258" r:id="rId6"/>
    <p:sldId id="256" r:id="rId7"/>
    <p:sldId id="264" r:id="rId8"/>
    <p:sldId id="267" r:id="rId9"/>
    <p:sldId id="260" r:id="rId10"/>
    <p:sldId id="261" r:id="rId11"/>
    <p:sldId id="265" r:id="rId12"/>
    <p:sldId id="266" r:id="rId13"/>
  </p:sldIdLst>
  <p:sldSz cx="12192000" cy="6858000"/>
  <p:notesSz cx="6858000" cy="9144000"/>
  <p:custDataLst>
    <p:tags r:id="rId15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620"/>
    <p:restoredTop sz="92985" autoAdjust="0"/>
  </p:normalViewPr>
  <p:slideViewPr>
    <p:cSldViewPr snapToGrid="0">
      <p:cViewPr varScale="1">
        <p:scale>
          <a:sx n="85" d="100"/>
          <a:sy n="85" d="100"/>
        </p:scale>
        <p:origin x="744" y="126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theme" Target="theme/theme1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tags" Target="tags/tag1.xml"/><Relationship Id="rId10" Type="http://schemas.openxmlformats.org/officeDocument/2006/relationships/slide" Target="slides/slide9.xml"/><Relationship Id="rId19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notesMaster" Target="notesMasters/notesMaster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4923478-7524-408A-ACE8-0E3C16AF8D6A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5C12F6E-5BAA-4500-B16F-27941527014B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62294455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63099837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84593107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dirty="0"/>
              <a:t>本页需将相框至于底层之后再替换照片</a:t>
            </a:r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88645964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65115940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97486744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17150690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7493742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29038441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49392994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0397486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19788443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C12F6E-5BAA-4500-B16F-27941527014B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25754734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单击以编辑母版副标题样式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558165533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45061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35807698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12609639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7384749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1608738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31510722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75403581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60737063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152399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69961021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DFD534FD-7BFD-471A-8CFE-E0C305B9C3DD}" type="datetimeFigureOut">
              <a:rPr lang="zh-CN" altLang="en-US" smtClean="0"/>
              <a:t>2018/4/4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EF13E04E-D0D9-4EC7-813F-6EF7347EE42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6554582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openxmlformats.org/officeDocument/2006/relationships/audio" Target="../media/media1.mp3"/><Relationship Id="rId7" Type="http://schemas.openxmlformats.org/officeDocument/2006/relationships/image" Target="../media/image2.jpg"/><Relationship Id="rId2" Type="http://schemas.microsoft.com/office/2007/relationships/media" Target="../media/media1.mp3"/><Relationship Id="rId1" Type="http://schemas.openxmlformats.org/officeDocument/2006/relationships/tags" Target="../tags/tag2.xml"/><Relationship Id="rId6" Type="http://schemas.openxmlformats.org/officeDocument/2006/relationships/image" Target="../media/image1.jpeg"/><Relationship Id="rId5" Type="http://schemas.openxmlformats.org/officeDocument/2006/relationships/notesSlide" Target="../notesSlides/notesSlide1.xml"/><Relationship Id="rId10" Type="http://schemas.openxmlformats.org/officeDocument/2006/relationships/image" Target="../media/image5.png"/><Relationship Id="rId4" Type="http://schemas.openxmlformats.org/officeDocument/2006/relationships/slideLayout" Target="../slideLayouts/slideLayout1.xml"/><Relationship Id="rId9" Type="http://schemas.openxmlformats.org/officeDocument/2006/relationships/image" Target="../media/image4.pn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8.jpg"/><Relationship Id="rId4" Type="http://schemas.openxmlformats.org/officeDocument/2006/relationships/image" Target="../media/image7.jpg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png"/><Relationship Id="rId3" Type="http://schemas.openxmlformats.org/officeDocument/2006/relationships/image" Target="../media/image9.jpg"/><Relationship Id="rId7" Type="http://schemas.openxmlformats.org/officeDocument/2006/relationships/image" Target="../media/image13.gif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12.jpg"/><Relationship Id="rId5" Type="http://schemas.openxmlformats.org/officeDocument/2006/relationships/image" Target="../media/image11.jpg"/><Relationship Id="rId4" Type="http://schemas.openxmlformats.org/officeDocument/2006/relationships/image" Target="../media/image10.jpg"/><Relationship Id="rId9" Type="http://schemas.openxmlformats.org/officeDocument/2006/relationships/image" Target="../media/image15.gif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jpeg"/><Relationship Id="rId7" Type="http://schemas.openxmlformats.org/officeDocument/2006/relationships/image" Target="../media/image20.jp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19.jpeg"/><Relationship Id="rId5" Type="http://schemas.openxmlformats.org/officeDocument/2006/relationships/image" Target="../media/image18.jpeg"/><Relationship Id="rId4" Type="http://schemas.openxmlformats.org/officeDocument/2006/relationships/image" Target="../media/image17.jp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jpeg"/><Relationship Id="rId7" Type="http://schemas.openxmlformats.org/officeDocument/2006/relationships/image" Target="../media/image25.jp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24.jpg"/><Relationship Id="rId5" Type="http://schemas.openxmlformats.org/officeDocument/2006/relationships/image" Target="../media/image23.jpg"/><Relationship Id="rId4" Type="http://schemas.openxmlformats.org/officeDocument/2006/relationships/image" Target="../media/image22.jp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6.jpe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28.jpg"/><Relationship Id="rId4" Type="http://schemas.openxmlformats.org/officeDocument/2006/relationships/image" Target="../media/image27.jp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jp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1.jpeg"/><Relationship Id="rId4" Type="http://schemas.openxmlformats.org/officeDocument/2006/relationships/image" Target="../media/image30.jp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2.jp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4.jpg"/><Relationship Id="rId4" Type="http://schemas.openxmlformats.org/officeDocument/2006/relationships/image" Target="../media/image33.jp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35.jp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7.jpg"/><Relationship Id="rId4" Type="http://schemas.openxmlformats.org/officeDocument/2006/relationships/image" Target="../media/image36.jp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8.jpe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40.jpeg"/><Relationship Id="rId4" Type="http://schemas.openxmlformats.org/officeDocument/2006/relationships/image" Target="../media/image39.jp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1.jp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44.jpeg"/><Relationship Id="rId5" Type="http://schemas.openxmlformats.org/officeDocument/2006/relationships/image" Target="../media/image43.jpg"/><Relationship Id="rId4" Type="http://schemas.openxmlformats.org/officeDocument/2006/relationships/image" Target="../media/image42.jp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5.JP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46.jp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淘宝网Chenying0907出品 9"/>
          <p:cNvGrpSpPr/>
          <p:nvPr/>
        </p:nvGrpSpPr>
        <p:grpSpPr>
          <a:xfrm>
            <a:off x="0" y="440763"/>
            <a:ext cx="12192000" cy="5976472"/>
            <a:chOff x="0" y="440763"/>
            <a:chExt cx="12192000" cy="5976472"/>
          </a:xfrm>
        </p:grpSpPr>
        <p:grpSp>
          <p:nvGrpSpPr>
            <p:cNvPr id="8" name="淘宝网Chenying0907出品 7"/>
            <p:cNvGrpSpPr/>
            <p:nvPr/>
          </p:nvGrpSpPr>
          <p:grpSpPr>
            <a:xfrm>
              <a:off x="0" y="440763"/>
              <a:ext cx="12192000" cy="5976472"/>
              <a:chOff x="0" y="440763"/>
              <a:chExt cx="12192000" cy="5976472"/>
            </a:xfrm>
          </p:grpSpPr>
          <p:pic>
            <p:nvPicPr>
              <p:cNvPr id="4" name="淘宝网chenying0907出品 3"/>
              <p:cNvPicPr>
                <a:picLocks noChangeAspect="1"/>
              </p:cNvPicPr>
              <p:nvPr/>
            </p:nvPicPr>
            <p:blipFill>
              <a:blip r:embed="rId6" cstate="print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tretch>
                <a:fillRect/>
              </a:stretch>
            </p:blipFill>
            <p:spPr>
              <a:xfrm>
                <a:off x="0" y="440764"/>
                <a:ext cx="12192000" cy="5976471"/>
              </a:xfrm>
              <a:prstGeom prst="rect">
                <a:avLst/>
              </a:prstGeom>
            </p:spPr>
          </p:pic>
          <p:pic>
            <p:nvPicPr>
              <p:cNvPr id="6" name="淘宝网chenying0907出品 5"/>
              <p:cNvPicPr>
                <a:picLocks noChangeAspect="1"/>
              </p:cNvPicPr>
              <p:nvPr/>
            </p:nvPicPr>
            <p:blipFill>
              <a:blip r:embed="rId7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tretch>
                <a:fillRect/>
              </a:stretch>
            </p:blipFill>
            <p:spPr>
              <a:xfrm>
                <a:off x="6320489" y="1273070"/>
                <a:ext cx="5749144" cy="4311858"/>
              </a:xfrm>
              <a:prstGeom prst="rect">
                <a:avLst/>
              </a:prstGeom>
            </p:spPr>
          </p:pic>
          <p:pic>
            <p:nvPicPr>
              <p:cNvPr id="7" name="淘宝网chenying0907出品 6"/>
              <p:cNvPicPr>
                <a:picLocks noChangeAspect="1"/>
              </p:cNvPicPr>
              <p:nvPr/>
            </p:nvPicPr>
            <p:blipFill>
              <a:blip r:embed="rId8"/>
              <a:stretch>
                <a:fillRect/>
              </a:stretch>
            </p:blipFill>
            <p:spPr>
              <a:xfrm>
                <a:off x="9755347" y="440763"/>
                <a:ext cx="2314286" cy="590476"/>
              </a:xfrm>
              <a:prstGeom prst="rect">
                <a:avLst/>
              </a:prstGeom>
            </p:spPr>
          </p:pic>
        </p:grpSp>
        <p:pic>
          <p:nvPicPr>
            <p:cNvPr id="9" name="淘宝网chenying0907出品 8"/>
            <p:cNvPicPr>
              <a:picLocks noChangeAspect="1"/>
            </p:cNvPicPr>
            <p:nvPr/>
          </p:nvPicPr>
          <p:blipFill>
            <a:blip r:embed="rId9"/>
            <a:stretch>
              <a:fillRect/>
            </a:stretch>
          </p:blipFill>
          <p:spPr>
            <a:xfrm>
              <a:off x="876165" y="4870642"/>
              <a:ext cx="3485714" cy="714286"/>
            </a:xfrm>
            <a:prstGeom prst="rect">
              <a:avLst/>
            </a:prstGeom>
          </p:spPr>
        </p:pic>
      </p:grpSp>
      <p:sp>
        <p:nvSpPr>
          <p:cNvPr id="11" name="淘宝网Chenying0907出品 10"/>
          <p:cNvSpPr txBox="1"/>
          <p:nvPr/>
        </p:nvSpPr>
        <p:spPr>
          <a:xfrm>
            <a:off x="776754" y="623113"/>
            <a:ext cx="5291833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4000" b="1" dirty="0">
                <a:latin typeface="华康娃娃体W5(P)" panose="040B0500000000000000" pitchFamily="82" charset="-122"/>
                <a:ea typeface="华康娃娃体W5(P)" panose="040B0500000000000000" pitchFamily="82" charset="-122"/>
              </a:rPr>
              <a:t>主题生日派</a:t>
            </a:r>
            <a:r>
              <a:rPr lang="zh-CN" altLang="en-US" sz="4000" b="1" dirty="0" smtClean="0">
                <a:latin typeface="华康娃娃体W5(P)" panose="040B0500000000000000" pitchFamily="82" charset="-122"/>
                <a:ea typeface="华康娃娃体W5(P)" panose="040B0500000000000000" pitchFamily="82" charset="-122"/>
              </a:rPr>
              <a:t>对</a:t>
            </a:r>
            <a:r>
              <a:rPr lang="en-US" altLang="zh-CN" sz="4000" b="1" dirty="0" smtClean="0">
                <a:latin typeface="华康娃娃体W5(P)" panose="040B0500000000000000" pitchFamily="82" charset="-122"/>
                <a:ea typeface="华康娃娃体W5(P)" panose="040B0500000000000000" pitchFamily="82" charset="-122"/>
              </a:rPr>
              <a:t>PPT</a:t>
            </a:r>
            <a:r>
              <a:rPr lang="zh-CN" altLang="en-US" sz="4000" b="1" dirty="0" smtClean="0">
                <a:latin typeface="华康娃娃体W5(P)" panose="040B0500000000000000" pitchFamily="82" charset="-122"/>
                <a:ea typeface="华康娃娃体W5(P)" panose="040B0500000000000000" pitchFamily="82" charset="-122"/>
              </a:rPr>
              <a:t>模板</a:t>
            </a:r>
            <a:endParaRPr lang="zh-CN" altLang="en-US" sz="4000" b="1" dirty="0">
              <a:latin typeface="华康娃娃体W5(P)" panose="040B0500000000000000" pitchFamily="82" charset="-122"/>
              <a:ea typeface="华康娃娃体W5(P)" panose="040B0500000000000000" pitchFamily="82" charset="-122"/>
            </a:endParaRPr>
          </a:p>
        </p:txBody>
      </p:sp>
      <p:pic>
        <p:nvPicPr>
          <p:cNvPr id="14" name="张悬 - 宝贝">
            <a:hlinkClick r:id="" action="ppaction://media"/>
          </p:cNvPr>
          <p:cNvPicPr>
            <a:picLocks noChangeAspect="1"/>
          </p:cNvPicPr>
          <p:nvPr>
            <a:audioFile r:link="rId3"/>
            <p:extLst>
              <p:ext uri="{DAA4B4D4-6D71-4841-9C94-3DE7FCFB9230}">
                <p14:media xmlns:p14="http://schemas.microsoft.com/office/powerpoint/2010/main" r:embed="rId2"/>
              </p:ext>
            </p:extLst>
          </p:nvPr>
        </p:nvPicPr>
        <p:blipFill>
          <a:blip r:embed="rId10"/>
          <a:stretch>
            <a:fillRect/>
          </a:stretch>
        </p:blipFill>
        <p:spPr>
          <a:xfrm>
            <a:off x="5791200" y="-1001143"/>
            <a:ext cx="609600" cy="609600"/>
          </a:xfrm>
          <a:prstGeom prst="rect">
            <a:avLst/>
          </a:prstGeom>
        </p:spPr>
      </p:pic>
      <p:sp>
        <p:nvSpPr>
          <p:cNvPr id="38" name="淘宝网Chenying0907出品 43"/>
          <p:cNvSpPr>
            <a:spLocks/>
          </p:cNvSpPr>
          <p:nvPr/>
        </p:nvSpPr>
        <p:spPr bwMode="auto">
          <a:xfrm>
            <a:off x="7152210" y="3005423"/>
            <a:ext cx="198438" cy="168275"/>
          </a:xfrm>
          <a:custGeom>
            <a:avLst/>
            <a:gdLst>
              <a:gd name="T0" fmla="*/ 26 w 53"/>
              <a:gd name="T1" fmla="*/ 0 h 45"/>
              <a:gd name="T2" fmla="*/ 26 w 53"/>
              <a:gd name="T3" fmla="*/ 0 h 45"/>
              <a:gd name="T4" fmla="*/ 25 w 53"/>
              <a:gd name="T5" fmla="*/ 1 h 45"/>
              <a:gd name="T6" fmla="*/ 18 w 53"/>
              <a:gd name="T7" fmla="*/ 14 h 45"/>
              <a:gd name="T8" fmla="*/ 4 w 53"/>
              <a:gd name="T9" fmla="*/ 16 h 45"/>
              <a:gd name="T10" fmla="*/ 3 w 53"/>
              <a:gd name="T11" fmla="*/ 19 h 45"/>
              <a:gd name="T12" fmla="*/ 13 w 53"/>
              <a:gd name="T13" fmla="*/ 29 h 45"/>
              <a:gd name="T14" fmla="*/ 11 w 53"/>
              <a:gd name="T15" fmla="*/ 43 h 45"/>
              <a:gd name="T16" fmla="*/ 12 w 53"/>
              <a:gd name="T17" fmla="*/ 45 h 45"/>
              <a:gd name="T18" fmla="*/ 13 w 53"/>
              <a:gd name="T19" fmla="*/ 45 h 45"/>
              <a:gd name="T20" fmla="*/ 26 w 53"/>
              <a:gd name="T21" fmla="*/ 38 h 45"/>
              <a:gd name="T22" fmla="*/ 27 w 53"/>
              <a:gd name="T23" fmla="*/ 37 h 45"/>
              <a:gd name="T24" fmla="*/ 27 w 53"/>
              <a:gd name="T25" fmla="*/ 38 h 45"/>
              <a:gd name="T26" fmla="*/ 40 w 53"/>
              <a:gd name="T27" fmla="*/ 45 h 45"/>
              <a:gd name="T28" fmla="*/ 41 w 53"/>
              <a:gd name="T29" fmla="*/ 45 h 45"/>
              <a:gd name="T30" fmla="*/ 42 w 53"/>
              <a:gd name="T31" fmla="*/ 43 h 45"/>
              <a:gd name="T32" fmla="*/ 40 w 53"/>
              <a:gd name="T33" fmla="*/ 29 h 45"/>
              <a:gd name="T34" fmla="*/ 50 w 53"/>
              <a:gd name="T35" fmla="*/ 19 h 45"/>
              <a:gd name="T36" fmla="*/ 49 w 53"/>
              <a:gd name="T37" fmla="*/ 16 h 45"/>
              <a:gd name="T38" fmla="*/ 35 w 53"/>
              <a:gd name="T39" fmla="*/ 14 h 45"/>
              <a:gd name="T40" fmla="*/ 28 w 53"/>
              <a:gd name="T41" fmla="*/ 1 h 45"/>
              <a:gd name="T42" fmla="*/ 26 w 53"/>
              <a:gd name="T43" fmla="*/ 0 h 4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</a:cxnLst>
            <a:rect l="0" t="0" r="r" b="b"/>
            <a:pathLst>
              <a:path w="53" h="45">
                <a:moveTo>
                  <a:pt x="26" y="0"/>
                </a:moveTo>
                <a:cubicBezTo>
                  <a:pt x="26" y="0"/>
                  <a:pt x="26" y="0"/>
                  <a:pt x="26" y="0"/>
                </a:cubicBezTo>
                <a:cubicBezTo>
                  <a:pt x="26" y="0"/>
                  <a:pt x="25" y="0"/>
                  <a:pt x="25" y="1"/>
                </a:cubicBezTo>
                <a:cubicBezTo>
                  <a:pt x="24" y="3"/>
                  <a:pt x="20" y="10"/>
                  <a:pt x="18" y="14"/>
                </a:cubicBezTo>
                <a:cubicBezTo>
                  <a:pt x="18" y="14"/>
                  <a:pt x="7" y="15"/>
                  <a:pt x="4" y="16"/>
                </a:cubicBezTo>
                <a:cubicBezTo>
                  <a:pt x="0" y="16"/>
                  <a:pt x="2" y="18"/>
                  <a:pt x="3" y="19"/>
                </a:cubicBezTo>
                <a:cubicBezTo>
                  <a:pt x="4" y="20"/>
                  <a:pt x="13" y="29"/>
                  <a:pt x="13" y="29"/>
                </a:cubicBezTo>
                <a:cubicBezTo>
                  <a:pt x="13" y="29"/>
                  <a:pt x="11" y="41"/>
                  <a:pt x="11" y="43"/>
                </a:cubicBezTo>
                <a:cubicBezTo>
                  <a:pt x="11" y="45"/>
                  <a:pt x="11" y="45"/>
                  <a:pt x="12" y="45"/>
                </a:cubicBezTo>
                <a:cubicBezTo>
                  <a:pt x="12" y="45"/>
                  <a:pt x="13" y="45"/>
                  <a:pt x="13" y="45"/>
                </a:cubicBezTo>
                <a:cubicBezTo>
                  <a:pt x="15" y="44"/>
                  <a:pt x="26" y="38"/>
                  <a:pt x="26" y="38"/>
                </a:cubicBezTo>
                <a:cubicBezTo>
                  <a:pt x="27" y="37"/>
                  <a:pt x="27" y="37"/>
                  <a:pt x="27" y="37"/>
                </a:cubicBezTo>
                <a:cubicBezTo>
                  <a:pt x="27" y="38"/>
                  <a:pt x="27" y="38"/>
                  <a:pt x="27" y="38"/>
                </a:cubicBezTo>
                <a:cubicBezTo>
                  <a:pt x="27" y="38"/>
                  <a:pt x="39" y="44"/>
                  <a:pt x="40" y="45"/>
                </a:cubicBezTo>
                <a:cubicBezTo>
                  <a:pt x="40" y="45"/>
                  <a:pt x="41" y="45"/>
                  <a:pt x="41" y="45"/>
                </a:cubicBezTo>
                <a:cubicBezTo>
                  <a:pt x="42" y="45"/>
                  <a:pt x="43" y="45"/>
                  <a:pt x="42" y="43"/>
                </a:cubicBezTo>
                <a:cubicBezTo>
                  <a:pt x="42" y="41"/>
                  <a:pt x="40" y="29"/>
                  <a:pt x="40" y="29"/>
                </a:cubicBezTo>
                <a:cubicBezTo>
                  <a:pt x="40" y="29"/>
                  <a:pt x="49" y="20"/>
                  <a:pt x="50" y="19"/>
                </a:cubicBezTo>
                <a:cubicBezTo>
                  <a:pt x="51" y="18"/>
                  <a:pt x="53" y="16"/>
                  <a:pt x="49" y="16"/>
                </a:cubicBezTo>
                <a:cubicBezTo>
                  <a:pt x="46" y="15"/>
                  <a:pt x="35" y="14"/>
                  <a:pt x="35" y="14"/>
                </a:cubicBezTo>
                <a:cubicBezTo>
                  <a:pt x="35" y="14"/>
                  <a:pt x="29" y="3"/>
                  <a:pt x="28" y="1"/>
                </a:cubicBezTo>
                <a:cubicBezTo>
                  <a:pt x="27" y="1"/>
                  <a:pt x="27" y="0"/>
                  <a:pt x="26" y="0"/>
                </a:cubicBezTo>
              </a:path>
            </a:pathLst>
          </a:custGeom>
          <a:solidFill>
            <a:srgbClr val="FFFDF8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9" name="淘宝网Chenying0907出品 46"/>
          <p:cNvSpPr>
            <a:spLocks/>
          </p:cNvSpPr>
          <p:nvPr/>
        </p:nvSpPr>
        <p:spPr bwMode="auto">
          <a:xfrm>
            <a:off x="8464278" y="1273070"/>
            <a:ext cx="198438" cy="173038"/>
          </a:xfrm>
          <a:custGeom>
            <a:avLst/>
            <a:gdLst>
              <a:gd name="T0" fmla="*/ 49 w 53"/>
              <a:gd name="T1" fmla="*/ 16 h 46"/>
              <a:gd name="T2" fmla="*/ 34 w 53"/>
              <a:gd name="T3" fmla="*/ 15 h 46"/>
              <a:gd name="T4" fmla="*/ 28 w 53"/>
              <a:gd name="T5" fmla="*/ 2 h 46"/>
              <a:gd name="T6" fmla="*/ 26 w 53"/>
              <a:gd name="T7" fmla="*/ 0 h 46"/>
              <a:gd name="T8" fmla="*/ 25 w 53"/>
              <a:gd name="T9" fmla="*/ 2 h 46"/>
              <a:gd name="T10" fmla="*/ 18 w 53"/>
              <a:gd name="T11" fmla="*/ 14 h 46"/>
              <a:gd name="T12" fmla="*/ 4 w 53"/>
              <a:gd name="T13" fmla="*/ 16 h 46"/>
              <a:gd name="T14" fmla="*/ 3 w 53"/>
              <a:gd name="T15" fmla="*/ 19 h 46"/>
              <a:gd name="T16" fmla="*/ 13 w 53"/>
              <a:gd name="T17" fmla="*/ 29 h 46"/>
              <a:gd name="T18" fmla="*/ 11 w 53"/>
              <a:gd name="T19" fmla="*/ 43 h 46"/>
              <a:gd name="T20" fmla="*/ 13 w 53"/>
              <a:gd name="T21" fmla="*/ 45 h 46"/>
              <a:gd name="T22" fmla="*/ 26 w 53"/>
              <a:gd name="T23" fmla="*/ 38 h 46"/>
              <a:gd name="T24" fmla="*/ 27 w 53"/>
              <a:gd name="T25" fmla="*/ 38 h 46"/>
              <a:gd name="T26" fmla="*/ 27 w 53"/>
              <a:gd name="T27" fmla="*/ 38 h 46"/>
              <a:gd name="T28" fmla="*/ 40 w 53"/>
              <a:gd name="T29" fmla="*/ 45 h 46"/>
              <a:gd name="T30" fmla="*/ 42 w 53"/>
              <a:gd name="T31" fmla="*/ 43 h 46"/>
              <a:gd name="T32" fmla="*/ 40 w 53"/>
              <a:gd name="T33" fmla="*/ 29 h 46"/>
              <a:gd name="T34" fmla="*/ 50 w 53"/>
              <a:gd name="T35" fmla="*/ 19 h 46"/>
              <a:gd name="T36" fmla="*/ 49 w 53"/>
              <a:gd name="T37" fmla="*/ 16 h 4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</a:cxnLst>
            <a:rect l="0" t="0" r="r" b="b"/>
            <a:pathLst>
              <a:path w="53" h="46">
                <a:moveTo>
                  <a:pt x="49" y="16"/>
                </a:moveTo>
                <a:cubicBezTo>
                  <a:pt x="46" y="16"/>
                  <a:pt x="34" y="15"/>
                  <a:pt x="34" y="15"/>
                </a:cubicBezTo>
                <a:cubicBezTo>
                  <a:pt x="34" y="15"/>
                  <a:pt x="29" y="3"/>
                  <a:pt x="28" y="2"/>
                </a:cubicBezTo>
                <a:cubicBezTo>
                  <a:pt x="28" y="1"/>
                  <a:pt x="27" y="0"/>
                  <a:pt x="26" y="0"/>
                </a:cubicBezTo>
                <a:cubicBezTo>
                  <a:pt x="26" y="0"/>
                  <a:pt x="25" y="1"/>
                  <a:pt x="25" y="2"/>
                </a:cubicBezTo>
                <a:cubicBezTo>
                  <a:pt x="24" y="4"/>
                  <a:pt x="20" y="11"/>
                  <a:pt x="18" y="14"/>
                </a:cubicBezTo>
                <a:cubicBezTo>
                  <a:pt x="18" y="14"/>
                  <a:pt x="7" y="16"/>
                  <a:pt x="4" y="16"/>
                </a:cubicBezTo>
                <a:cubicBezTo>
                  <a:pt x="0" y="16"/>
                  <a:pt x="2" y="18"/>
                  <a:pt x="3" y="19"/>
                </a:cubicBezTo>
                <a:cubicBezTo>
                  <a:pt x="5" y="20"/>
                  <a:pt x="13" y="29"/>
                  <a:pt x="13" y="29"/>
                </a:cubicBezTo>
                <a:cubicBezTo>
                  <a:pt x="13" y="29"/>
                  <a:pt x="11" y="41"/>
                  <a:pt x="11" y="43"/>
                </a:cubicBezTo>
                <a:cubicBezTo>
                  <a:pt x="10" y="46"/>
                  <a:pt x="12" y="46"/>
                  <a:pt x="13" y="45"/>
                </a:cubicBezTo>
                <a:cubicBezTo>
                  <a:pt x="15" y="45"/>
                  <a:pt x="26" y="38"/>
                  <a:pt x="26" y="38"/>
                </a:cubicBezTo>
                <a:cubicBezTo>
                  <a:pt x="27" y="38"/>
                  <a:pt x="27" y="38"/>
                  <a:pt x="27" y="38"/>
                </a:cubicBezTo>
                <a:cubicBezTo>
                  <a:pt x="27" y="38"/>
                  <a:pt x="27" y="38"/>
                  <a:pt x="27" y="38"/>
                </a:cubicBezTo>
                <a:cubicBezTo>
                  <a:pt x="27" y="38"/>
                  <a:pt x="39" y="45"/>
                  <a:pt x="40" y="45"/>
                </a:cubicBezTo>
                <a:cubicBezTo>
                  <a:pt x="42" y="46"/>
                  <a:pt x="43" y="46"/>
                  <a:pt x="42" y="43"/>
                </a:cubicBezTo>
                <a:cubicBezTo>
                  <a:pt x="42" y="41"/>
                  <a:pt x="40" y="29"/>
                  <a:pt x="40" y="29"/>
                </a:cubicBezTo>
                <a:cubicBezTo>
                  <a:pt x="40" y="29"/>
                  <a:pt x="49" y="20"/>
                  <a:pt x="50" y="19"/>
                </a:cubicBezTo>
                <a:cubicBezTo>
                  <a:pt x="51" y="18"/>
                  <a:pt x="53" y="16"/>
                  <a:pt x="49" y="16"/>
                </a:cubicBezTo>
                <a:close/>
              </a:path>
            </a:pathLst>
          </a:custGeom>
          <a:solidFill>
            <a:srgbClr val="FFF7D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40" name="淘宝网Chenying0907出品 47"/>
          <p:cNvSpPr>
            <a:spLocks/>
          </p:cNvSpPr>
          <p:nvPr/>
        </p:nvSpPr>
        <p:spPr bwMode="auto">
          <a:xfrm>
            <a:off x="10054160" y="4784123"/>
            <a:ext cx="195263" cy="173038"/>
          </a:xfrm>
          <a:custGeom>
            <a:avLst/>
            <a:gdLst>
              <a:gd name="T0" fmla="*/ 49 w 52"/>
              <a:gd name="T1" fmla="*/ 16 h 46"/>
              <a:gd name="T2" fmla="*/ 34 w 52"/>
              <a:gd name="T3" fmla="*/ 14 h 46"/>
              <a:gd name="T4" fmla="*/ 27 w 52"/>
              <a:gd name="T5" fmla="*/ 2 h 46"/>
              <a:gd name="T6" fmla="*/ 26 w 52"/>
              <a:gd name="T7" fmla="*/ 0 h 46"/>
              <a:gd name="T8" fmla="*/ 24 w 52"/>
              <a:gd name="T9" fmla="*/ 2 h 46"/>
              <a:gd name="T10" fmla="*/ 18 w 52"/>
              <a:gd name="T11" fmla="*/ 14 h 46"/>
              <a:gd name="T12" fmla="*/ 3 w 52"/>
              <a:gd name="T13" fmla="*/ 16 h 46"/>
              <a:gd name="T14" fmla="*/ 3 w 52"/>
              <a:gd name="T15" fmla="*/ 19 h 46"/>
              <a:gd name="T16" fmla="*/ 13 w 52"/>
              <a:gd name="T17" fmla="*/ 29 h 46"/>
              <a:gd name="T18" fmla="*/ 10 w 52"/>
              <a:gd name="T19" fmla="*/ 43 h 46"/>
              <a:gd name="T20" fmla="*/ 12 w 52"/>
              <a:gd name="T21" fmla="*/ 45 h 46"/>
              <a:gd name="T22" fmla="*/ 25 w 52"/>
              <a:gd name="T23" fmla="*/ 38 h 46"/>
              <a:gd name="T24" fmla="*/ 26 w 52"/>
              <a:gd name="T25" fmla="*/ 38 h 46"/>
              <a:gd name="T26" fmla="*/ 27 w 52"/>
              <a:gd name="T27" fmla="*/ 38 h 46"/>
              <a:gd name="T28" fmla="*/ 39 w 52"/>
              <a:gd name="T29" fmla="*/ 45 h 46"/>
              <a:gd name="T30" fmla="*/ 42 w 52"/>
              <a:gd name="T31" fmla="*/ 43 h 46"/>
              <a:gd name="T32" fmla="*/ 39 w 52"/>
              <a:gd name="T33" fmla="*/ 29 h 46"/>
              <a:gd name="T34" fmla="*/ 49 w 52"/>
              <a:gd name="T35" fmla="*/ 19 h 46"/>
              <a:gd name="T36" fmla="*/ 49 w 52"/>
              <a:gd name="T37" fmla="*/ 16 h 4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</a:cxnLst>
            <a:rect l="0" t="0" r="r" b="b"/>
            <a:pathLst>
              <a:path w="52" h="46">
                <a:moveTo>
                  <a:pt x="49" y="16"/>
                </a:moveTo>
                <a:cubicBezTo>
                  <a:pt x="45" y="16"/>
                  <a:pt x="34" y="14"/>
                  <a:pt x="34" y="14"/>
                </a:cubicBezTo>
                <a:cubicBezTo>
                  <a:pt x="34" y="14"/>
                  <a:pt x="28" y="3"/>
                  <a:pt x="27" y="2"/>
                </a:cubicBezTo>
                <a:cubicBezTo>
                  <a:pt x="27" y="1"/>
                  <a:pt x="26" y="0"/>
                  <a:pt x="26" y="0"/>
                </a:cubicBezTo>
                <a:cubicBezTo>
                  <a:pt x="25" y="0"/>
                  <a:pt x="25" y="1"/>
                  <a:pt x="24" y="2"/>
                </a:cubicBezTo>
                <a:cubicBezTo>
                  <a:pt x="23" y="4"/>
                  <a:pt x="20" y="11"/>
                  <a:pt x="18" y="14"/>
                </a:cubicBezTo>
                <a:cubicBezTo>
                  <a:pt x="18" y="14"/>
                  <a:pt x="7" y="16"/>
                  <a:pt x="3" y="16"/>
                </a:cubicBezTo>
                <a:cubicBezTo>
                  <a:pt x="0" y="16"/>
                  <a:pt x="1" y="18"/>
                  <a:pt x="3" y="19"/>
                </a:cubicBezTo>
                <a:cubicBezTo>
                  <a:pt x="4" y="21"/>
                  <a:pt x="13" y="29"/>
                  <a:pt x="13" y="29"/>
                </a:cubicBezTo>
                <a:cubicBezTo>
                  <a:pt x="13" y="29"/>
                  <a:pt x="11" y="41"/>
                  <a:pt x="10" y="43"/>
                </a:cubicBezTo>
                <a:cubicBezTo>
                  <a:pt x="10" y="46"/>
                  <a:pt x="11" y="46"/>
                  <a:pt x="12" y="45"/>
                </a:cubicBezTo>
                <a:cubicBezTo>
                  <a:pt x="14" y="45"/>
                  <a:pt x="25" y="38"/>
                  <a:pt x="25" y="38"/>
                </a:cubicBezTo>
                <a:cubicBezTo>
                  <a:pt x="26" y="38"/>
                  <a:pt x="26" y="38"/>
                  <a:pt x="26" y="38"/>
                </a:cubicBezTo>
                <a:cubicBezTo>
                  <a:pt x="27" y="38"/>
                  <a:pt x="27" y="38"/>
                  <a:pt x="27" y="38"/>
                </a:cubicBezTo>
                <a:cubicBezTo>
                  <a:pt x="27" y="38"/>
                  <a:pt x="38" y="45"/>
                  <a:pt x="39" y="45"/>
                </a:cubicBezTo>
                <a:cubicBezTo>
                  <a:pt x="41" y="46"/>
                  <a:pt x="42" y="46"/>
                  <a:pt x="42" y="43"/>
                </a:cubicBezTo>
                <a:cubicBezTo>
                  <a:pt x="41" y="41"/>
                  <a:pt x="39" y="29"/>
                  <a:pt x="39" y="29"/>
                </a:cubicBezTo>
                <a:cubicBezTo>
                  <a:pt x="39" y="29"/>
                  <a:pt x="48" y="21"/>
                  <a:pt x="49" y="19"/>
                </a:cubicBezTo>
                <a:cubicBezTo>
                  <a:pt x="50" y="18"/>
                  <a:pt x="52" y="16"/>
                  <a:pt x="49" y="16"/>
                </a:cubicBezTo>
                <a:close/>
              </a:path>
            </a:pathLst>
          </a:custGeom>
          <a:solidFill>
            <a:srgbClr val="FFF7D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43" name="淘宝网Chenying0907出品 50"/>
          <p:cNvSpPr>
            <a:spLocks/>
          </p:cNvSpPr>
          <p:nvPr/>
        </p:nvSpPr>
        <p:spPr bwMode="auto">
          <a:xfrm>
            <a:off x="8563497" y="4327810"/>
            <a:ext cx="157163" cy="134938"/>
          </a:xfrm>
          <a:custGeom>
            <a:avLst/>
            <a:gdLst>
              <a:gd name="T0" fmla="*/ 39 w 42"/>
              <a:gd name="T1" fmla="*/ 12 h 36"/>
              <a:gd name="T2" fmla="*/ 28 w 42"/>
              <a:gd name="T3" fmla="*/ 11 h 36"/>
              <a:gd name="T4" fmla="*/ 22 w 42"/>
              <a:gd name="T5" fmla="*/ 1 h 36"/>
              <a:gd name="T6" fmla="*/ 21 w 42"/>
              <a:gd name="T7" fmla="*/ 0 h 36"/>
              <a:gd name="T8" fmla="*/ 20 w 42"/>
              <a:gd name="T9" fmla="*/ 1 h 36"/>
              <a:gd name="T10" fmla="*/ 15 w 42"/>
              <a:gd name="T11" fmla="*/ 11 h 36"/>
              <a:gd name="T12" fmla="*/ 3 w 42"/>
              <a:gd name="T13" fmla="*/ 12 h 36"/>
              <a:gd name="T14" fmla="*/ 3 w 42"/>
              <a:gd name="T15" fmla="*/ 15 h 36"/>
              <a:gd name="T16" fmla="*/ 11 w 42"/>
              <a:gd name="T17" fmla="*/ 23 h 36"/>
              <a:gd name="T18" fmla="*/ 9 w 42"/>
              <a:gd name="T19" fmla="*/ 34 h 36"/>
              <a:gd name="T20" fmla="*/ 11 w 42"/>
              <a:gd name="T21" fmla="*/ 36 h 36"/>
              <a:gd name="T22" fmla="*/ 21 w 42"/>
              <a:gd name="T23" fmla="*/ 30 h 36"/>
              <a:gd name="T24" fmla="*/ 21 w 42"/>
              <a:gd name="T25" fmla="*/ 30 h 36"/>
              <a:gd name="T26" fmla="*/ 22 w 42"/>
              <a:gd name="T27" fmla="*/ 30 h 36"/>
              <a:gd name="T28" fmla="*/ 32 w 42"/>
              <a:gd name="T29" fmla="*/ 36 h 36"/>
              <a:gd name="T30" fmla="*/ 34 w 42"/>
              <a:gd name="T31" fmla="*/ 34 h 36"/>
              <a:gd name="T32" fmla="*/ 32 w 42"/>
              <a:gd name="T33" fmla="*/ 23 h 36"/>
              <a:gd name="T34" fmla="*/ 40 w 42"/>
              <a:gd name="T35" fmla="*/ 15 h 36"/>
              <a:gd name="T36" fmla="*/ 39 w 42"/>
              <a:gd name="T37" fmla="*/ 12 h 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</a:cxnLst>
            <a:rect l="0" t="0" r="r" b="b"/>
            <a:pathLst>
              <a:path w="42" h="36">
                <a:moveTo>
                  <a:pt x="39" y="12"/>
                </a:moveTo>
                <a:cubicBezTo>
                  <a:pt x="36" y="12"/>
                  <a:pt x="28" y="11"/>
                  <a:pt x="28" y="11"/>
                </a:cubicBezTo>
                <a:cubicBezTo>
                  <a:pt x="28" y="11"/>
                  <a:pt x="23" y="2"/>
                  <a:pt x="22" y="1"/>
                </a:cubicBezTo>
                <a:cubicBezTo>
                  <a:pt x="22" y="1"/>
                  <a:pt x="22" y="0"/>
                  <a:pt x="21" y="0"/>
                </a:cubicBezTo>
                <a:cubicBezTo>
                  <a:pt x="21" y="0"/>
                  <a:pt x="20" y="0"/>
                  <a:pt x="20" y="1"/>
                </a:cubicBezTo>
                <a:cubicBezTo>
                  <a:pt x="19" y="3"/>
                  <a:pt x="16" y="8"/>
                  <a:pt x="15" y="11"/>
                </a:cubicBezTo>
                <a:cubicBezTo>
                  <a:pt x="15" y="11"/>
                  <a:pt x="6" y="12"/>
                  <a:pt x="3" y="12"/>
                </a:cubicBezTo>
                <a:cubicBezTo>
                  <a:pt x="0" y="13"/>
                  <a:pt x="2" y="14"/>
                  <a:pt x="3" y="15"/>
                </a:cubicBezTo>
                <a:cubicBezTo>
                  <a:pt x="4" y="16"/>
                  <a:pt x="11" y="23"/>
                  <a:pt x="11" y="23"/>
                </a:cubicBezTo>
                <a:cubicBezTo>
                  <a:pt x="11" y="23"/>
                  <a:pt x="9" y="32"/>
                  <a:pt x="9" y="34"/>
                </a:cubicBezTo>
                <a:cubicBezTo>
                  <a:pt x="8" y="36"/>
                  <a:pt x="9" y="36"/>
                  <a:pt x="11" y="36"/>
                </a:cubicBezTo>
                <a:cubicBezTo>
                  <a:pt x="12" y="35"/>
                  <a:pt x="21" y="30"/>
                  <a:pt x="21" y="30"/>
                </a:cubicBezTo>
                <a:cubicBezTo>
                  <a:pt x="21" y="30"/>
                  <a:pt x="21" y="30"/>
                  <a:pt x="21" y="30"/>
                </a:cubicBezTo>
                <a:cubicBezTo>
                  <a:pt x="22" y="30"/>
                  <a:pt x="22" y="30"/>
                  <a:pt x="22" y="30"/>
                </a:cubicBezTo>
                <a:cubicBezTo>
                  <a:pt x="22" y="30"/>
                  <a:pt x="31" y="35"/>
                  <a:pt x="32" y="36"/>
                </a:cubicBezTo>
                <a:cubicBezTo>
                  <a:pt x="33" y="36"/>
                  <a:pt x="34" y="36"/>
                  <a:pt x="34" y="34"/>
                </a:cubicBezTo>
                <a:cubicBezTo>
                  <a:pt x="33" y="32"/>
                  <a:pt x="32" y="23"/>
                  <a:pt x="32" y="23"/>
                </a:cubicBezTo>
                <a:cubicBezTo>
                  <a:pt x="32" y="23"/>
                  <a:pt x="39" y="16"/>
                  <a:pt x="40" y="15"/>
                </a:cubicBezTo>
                <a:cubicBezTo>
                  <a:pt x="40" y="14"/>
                  <a:pt x="42" y="13"/>
                  <a:pt x="39" y="12"/>
                </a:cubicBezTo>
                <a:close/>
              </a:path>
            </a:pathLst>
          </a:custGeom>
          <a:solidFill>
            <a:srgbClr val="FFF7D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44" name="淘宝网Chenying0907出品 51"/>
          <p:cNvSpPr>
            <a:spLocks/>
          </p:cNvSpPr>
          <p:nvPr/>
        </p:nvSpPr>
        <p:spPr bwMode="auto">
          <a:xfrm>
            <a:off x="7174435" y="4396073"/>
            <a:ext cx="153988" cy="134938"/>
          </a:xfrm>
          <a:custGeom>
            <a:avLst/>
            <a:gdLst>
              <a:gd name="T0" fmla="*/ 39 w 41"/>
              <a:gd name="T1" fmla="*/ 13 h 36"/>
              <a:gd name="T2" fmla="*/ 27 w 41"/>
              <a:gd name="T3" fmla="*/ 11 h 36"/>
              <a:gd name="T4" fmla="*/ 22 w 41"/>
              <a:gd name="T5" fmla="*/ 1 h 36"/>
              <a:gd name="T6" fmla="*/ 20 w 41"/>
              <a:gd name="T7" fmla="*/ 0 h 36"/>
              <a:gd name="T8" fmla="*/ 19 w 41"/>
              <a:gd name="T9" fmla="*/ 1 h 36"/>
              <a:gd name="T10" fmla="*/ 14 w 41"/>
              <a:gd name="T11" fmla="*/ 11 h 36"/>
              <a:gd name="T12" fmla="*/ 3 w 41"/>
              <a:gd name="T13" fmla="*/ 13 h 36"/>
              <a:gd name="T14" fmla="*/ 2 w 41"/>
              <a:gd name="T15" fmla="*/ 15 h 36"/>
              <a:gd name="T16" fmla="*/ 10 w 41"/>
              <a:gd name="T17" fmla="*/ 23 h 36"/>
              <a:gd name="T18" fmla="*/ 8 w 41"/>
              <a:gd name="T19" fmla="*/ 34 h 36"/>
              <a:gd name="T20" fmla="*/ 10 w 41"/>
              <a:gd name="T21" fmla="*/ 36 h 36"/>
              <a:gd name="T22" fmla="*/ 20 w 41"/>
              <a:gd name="T23" fmla="*/ 30 h 36"/>
              <a:gd name="T24" fmla="*/ 21 w 41"/>
              <a:gd name="T25" fmla="*/ 30 h 36"/>
              <a:gd name="T26" fmla="*/ 21 w 41"/>
              <a:gd name="T27" fmla="*/ 30 h 36"/>
              <a:gd name="T28" fmla="*/ 31 w 41"/>
              <a:gd name="T29" fmla="*/ 36 h 36"/>
              <a:gd name="T30" fmla="*/ 33 w 41"/>
              <a:gd name="T31" fmla="*/ 34 h 36"/>
              <a:gd name="T32" fmla="*/ 31 w 41"/>
              <a:gd name="T33" fmla="*/ 23 h 36"/>
              <a:gd name="T34" fmla="*/ 39 w 41"/>
              <a:gd name="T35" fmla="*/ 15 h 36"/>
              <a:gd name="T36" fmla="*/ 39 w 41"/>
              <a:gd name="T37" fmla="*/ 13 h 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</a:cxnLst>
            <a:rect l="0" t="0" r="r" b="b"/>
            <a:pathLst>
              <a:path w="41" h="36">
                <a:moveTo>
                  <a:pt x="39" y="13"/>
                </a:moveTo>
                <a:cubicBezTo>
                  <a:pt x="36" y="12"/>
                  <a:pt x="27" y="11"/>
                  <a:pt x="27" y="11"/>
                </a:cubicBezTo>
                <a:cubicBezTo>
                  <a:pt x="27" y="11"/>
                  <a:pt x="22" y="2"/>
                  <a:pt x="22" y="1"/>
                </a:cubicBezTo>
                <a:cubicBezTo>
                  <a:pt x="21" y="1"/>
                  <a:pt x="21" y="0"/>
                  <a:pt x="20" y="0"/>
                </a:cubicBezTo>
                <a:cubicBezTo>
                  <a:pt x="20" y="0"/>
                  <a:pt x="20" y="0"/>
                  <a:pt x="19" y="1"/>
                </a:cubicBezTo>
                <a:cubicBezTo>
                  <a:pt x="18" y="3"/>
                  <a:pt x="16" y="8"/>
                  <a:pt x="14" y="11"/>
                </a:cubicBezTo>
                <a:cubicBezTo>
                  <a:pt x="14" y="11"/>
                  <a:pt x="5" y="12"/>
                  <a:pt x="3" y="13"/>
                </a:cubicBezTo>
                <a:cubicBezTo>
                  <a:pt x="0" y="13"/>
                  <a:pt x="1" y="14"/>
                  <a:pt x="2" y="15"/>
                </a:cubicBezTo>
                <a:cubicBezTo>
                  <a:pt x="3" y="16"/>
                  <a:pt x="10" y="23"/>
                  <a:pt x="10" y="23"/>
                </a:cubicBezTo>
                <a:cubicBezTo>
                  <a:pt x="10" y="23"/>
                  <a:pt x="9" y="32"/>
                  <a:pt x="8" y="34"/>
                </a:cubicBezTo>
                <a:cubicBezTo>
                  <a:pt x="8" y="36"/>
                  <a:pt x="9" y="36"/>
                  <a:pt x="10" y="36"/>
                </a:cubicBezTo>
                <a:cubicBezTo>
                  <a:pt x="11" y="35"/>
                  <a:pt x="20" y="30"/>
                  <a:pt x="20" y="30"/>
                </a:cubicBezTo>
                <a:cubicBezTo>
                  <a:pt x="21" y="30"/>
                  <a:pt x="21" y="30"/>
                  <a:pt x="21" y="30"/>
                </a:cubicBezTo>
                <a:cubicBezTo>
                  <a:pt x="21" y="30"/>
                  <a:pt x="21" y="30"/>
                  <a:pt x="21" y="30"/>
                </a:cubicBezTo>
                <a:cubicBezTo>
                  <a:pt x="21" y="30"/>
                  <a:pt x="30" y="35"/>
                  <a:pt x="31" y="36"/>
                </a:cubicBezTo>
                <a:cubicBezTo>
                  <a:pt x="32" y="36"/>
                  <a:pt x="33" y="36"/>
                  <a:pt x="33" y="34"/>
                </a:cubicBezTo>
                <a:cubicBezTo>
                  <a:pt x="32" y="32"/>
                  <a:pt x="31" y="23"/>
                  <a:pt x="31" y="23"/>
                </a:cubicBezTo>
                <a:cubicBezTo>
                  <a:pt x="31" y="23"/>
                  <a:pt x="38" y="16"/>
                  <a:pt x="39" y="15"/>
                </a:cubicBezTo>
                <a:cubicBezTo>
                  <a:pt x="40" y="14"/>
                  <a:pt x="41" y="13"/>
                  <a:pt x="39" y="13"/>
                </a:cubicBezTo>
                <a:close/>
              </a:path>
            </a:pathLst>
          </a:custGeom>
          <a:solidFill>
            <a:srgbClr val="FFF7D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45" name="淘宝网Chenying0907出品 54"/>
          <p:cNvSpPr>
            <a:spLocks/>
          </p:cNvSpPr>
          <p:nvPr/>
        </p:nvSpPr>
        <p:spPr bwMode="auto">
          <a:xfrm>
            <a:off x="11708335" y="4053173"/>
            <a:ext cx="158750" cy="136525"/>
          </a:xfrm>
          <a:custGeom>
            <a:avLst/>
            <a:gdLst>
              <a:gd name="T0" fmla="*/ 21 w 42"/>
              <a:gd name="T1" fmla="*/ 0 h 36"/>
              <a:gd name="T2" fmla="*/ 21 w 42"/>
              <a:gd name="T3" fmla="*/ 0 h 36"/>
              <a:gd name="T4" fmla="*/ 20 w 42"/>
              <a:gd name="T5" fmla="*/ 1 h 36"/>
              <a:gd name="T6" fmla="*/ 15 w 42"/>
              <a:gd name="T7" fmla="*/ 11 h 36"/>
              <a:gd name="T8" fmla="*/ 3 w 42"/>
              <a:gd name="T9" fmla="*/ 12 h 36"/>
              <a:gd name="T10" fmla="*/ 3 w 42"/>
              <a:gd name="T11" fmla="*/ 15 h 36"/>
              <a:gd name="T12" fmla="*/ 11 w 42"/>
              <a:gd name="T13" fmla="*/ 23 h 36"/>
              <a:gd name="T14" fmla="*/ 9 w 42"/>
              <a:gd name="T15" fmla="*/ 34 h 36"/>
              <a:gd name="T16" fmla="*/ 9 w 42"/>
              <a:gd name="T17" fmla="*/ 36 h 36"/>
              <a:gd name="T18" fmla="*/ 10 w 42"/>
              <a:gd name="T19" fmla="*/ 35 h 36"/>
              <a:gd name="T20" fmla="*/ 20 w 42"/>
              <a:gd name="T21" fmla="*/ 30 h 36"/>
              <a:gd name="T22" fmla="*/ 21 w 42"/>
              <a:gd name="T23" fmla="*/ 30 h 36"/>
              <a:gd name="T24" fmla="*/ 22 w 42"/>
              <a:gd name="T25" fmla="*/ 30 h 36"/>
              <a:gd name="T26" fmla="*/ 32 w 42"/>
              <a:gd name="T27" fmla="*/ 35 h 36"/>
              <a:gd name="T28" fmla="*/ 33 w 42"/>
              <a:gd name="T29" fmla="*/ 36 h 36"/>
              <a:gd name="T30" fmla="*/ 33 w 42"/>
              <a:gd name="T31" fmla="*/ 34 h 36"/>
              <a:gd name="T32" fmla="*/ 31 w 42"/>
              <a:gd name="T33" fmla="*/ 23 h 36"/>
              <a:gd name="T34" fmla="*/ 39 w 42"/>
              <a:gd name="T35" fmla="*/ 15 h 36"/>
              <a:gd name="T36" fmla="*/ 39 w 42"/>
              <a:gd name="T37" fmla="*/ 12 h 36"/>
              <a:gd name="T38" fmla="*/ 27 w 42"/>
              <a:gd name="T39" fmla="*/ 11 h 36"/>
              <a:gd name="T40" fmla="*/ 22 w 42"/>
              <a:gd name="T41" fmla="*/ 1 h 36"/>
              <a:gd name="T42" fmla="*/ 21 w 42"/>
              <a:gd name="T43" fmla="*/ 0 h 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</a:cxnLst>
            <a:rect l="0" t="0" r="r" b="b"/>
            <a:pathLst>
              <a:path w="42" h="36">
                <a:moveTo>
                  <a:pt x="21" y="0"/>
                </a:moveTo>
                <a:cubicBezTo>
                  <a:pt x="21" y="0"/>
                  <a:pt x="21" y="0"/>
                  <a:pt x="21" y="0"/>
                </a:cubicBezTo>
                <a:cubicBezTo>
                  <a:pt x="20" y="0"/>
                  <a:pt x="20" y="0"/>
                  <a:pt x="20" y="1"/>
                </a:cubicBezTo>
                <a:cubicBezTo>
                  <a:pt x="19" y="3"/>
                  <a:pt x="16" y="8"/>
                  <a:pt x="15" y="11"/>
                </a:cubicBezTo>
                <a:cubicBezTo>
                  <a:pt x="15" y="11"/>
                  <a:pt x="6" y="12"/>
                  <a:pt x="3" y="12"/>
                </a:cubicBezTo>
                <a:cubicBezTo>
                  <a:pt x="0" y="13"/>
                  <a:pt x="2" y="14"/>
                  <a:pt x="3" y="15"/>
                </a:cubicBezTo>
                <a:cubicBezTo>
                  <a:pt x="4" y="16"/>
                  <a:pt x="11" y="23"/>
                  <a:pt x="11" y="23"/>
                </a:cubicBezTo>
                <a:cubicBezTo>
                  <a:pt x="11" y="23"/>
                  <a:pt x="9" y="32"/>
                  <a:pt x="9" y="34"/>
                </a:cubicBezTo>
                <a:cubicBezTo>
                  <a:pt x="8" y="35"/>
                  <a:pt x="9" y="36"/>
                  <a:pt x="9" y="36"/>
                </a:cubicBezTo>
                <a:cubicBezTo>
                  <a:pt x="10" y="36"/>
                  <a:pt x="10" y="36"/>
                  <a:pt x="10" y="35"/>
                </a:cubicBezTo>
                <a:cubicBezTo>
                  <a:pt x="12" y="35"/>
                  <a:pt x="20" y="30"/>
                  <a:pt x="20" y="30"/>
                </a:cubicBezTo>
                <a:cubicBezTo>
                  <a:pt x="21" y="30"/>
                  <a:pt x="21" y="30"/>
                  <a:pt x="21" y="30"/>
                </a:cubicBezTo>
                <a:cubicBezTo>
                  <a:pt x="22" y="30"/>
                  <a:pt x="22" y="30"/>
                  <a:pt x="22" y="30"/>
                </a:cubicBezTo>
                <a:cubicBezTo>
                  <a:pt x="22" y="30"/>
                  <a:pt x="30" y="35"/>
                  <a:pt x="32" y="35"/>
                </a:cubicBezTo>
                <a:cubicBezTo>
                  <a:pt x="32" y="36"/>
                  <a:pt x="32" y="36"/>
                  <a:pt x="33" y="36"/>
                </a:cubicBezTo>
                <a:cubicBezTo>
                  <a:pt x="33" y="36"/>
                  <a:pt x="34" y="35"/>
                  <a:pt x="33" y="34"/>
                </a:cubicBezTo>
                <a:cubicBezTo>
                  <a:pt x="33" y="32"/>
                  <a:pt x="31" y="23"/>
                  <a:pt x="31" y="23"/>
                </a:cubicBezTo>
                <a:cubicBezTo>
                  <a:pt x="31" y="23"/>
                  <a:pt x="38" y="16"/>
                  <a:pt x="39" y="15"/>
                </a:cubicBezTo>
                <a:cubicBezTo>
                  <a:pt x="40" y="14"/>
                  <a:pt x="42" y="13"/>
                  <a:pt x="39" y="12"/>
                </a:cubicBezTo>
                <a:cubicBezTo>
                  <a:pt x="36" y="12"/>
                  <a:pt x="27" y="11"/>
                  <a:pt x="27" y="11"/>
                </a:cubicBezTo>
                <a:cubicBezTo>
                  <a:pt x="27" y="11"/>
                  <a:pt x="23" y="2"/>
                  <a:pt x="22" y="1"/>
                </a:cubicBezTo>
                <a:cubicBezTo>
                  <a:pt x="22" y="0"/>
                  <a:pt x="21" y="0"/>
                  <a:pt x="21" y="0"/>
                </a:cubicBezTo>
              </a:path>
            </a:pathLst>
          </a:custGeom>
          <a:solidFill>
            <a:srgbClr val="FFFDF8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46" name="淘宝网Chenying0907出品 55"/>
          <p:cNvSpPr>
            <a:spLocks/>
          </p:cNvSpPr>
          <p:nvPr/>
        </p:nvSpPr>
        <p:spPr bwMode="auto">
          <a:xfrm>
            <a:off x="11634554" y="2235235"/>
            <a:ext cx="153988" cy="134938"/>
          </a:xfrm>
          <a:custGeom>
            <a:avLst/>
            <a:gdLst>
              <a:gd name="T0" fmla="*/ 38 w 41"/>
              <a:gd name="T1" fmla="*/ 13 h 36"/>
              <a:gd name="T2" fmla="*/ 27 w 41"/>
              <a:gd name="T3" fmla="*/ 11 h 36"/>
              <a:gd name="T4" fmla="*/ 21 w 41"/>
              <a:gd name="T5" fmla="*/ 1 h 36"/>
              <a:gd name="T6" fmla="*/ 20 w 41"/>
              <a:gd name="T7" fmla="*/ 0 h 36"/>
              <a:gd name="T8" fmla="*/ 19 w 41"/>
              <a:gd name="T9" fmla="*/ 1 h 36"/>
              <a:gd name="T10" fmla="*/ 14 w 41"/>
              <a:gd name="T11" fmla="*/ 11 h 36"/>
              <a:gd name="T12" fmla="*/ 2 w 41"/>
              <a:gd name="T13" fmla="*/ 13 h 36"/>
              <a:gd name="T14" fmla="*/ 2 w 41"/>
              <a:gd name="T15" fmla="*/ 15 h 36"/>
              <a:gd name="T16" fmla="*/ 10 w 41"/>
              <a:gd name="T17" fmla="*/ 23 h 36"/>
              <a:gd name="T18" fmla="*/ 8 w 41"/>
              <a:gd name="T19" fmla="*/ 34 h 36"/>
              <a:gd name="T20" fmla="*/ 10 w 41"/>
              <a:gd name="T21" fmla="*/ 36 h 36"/>
              <a:gd name="T22" fmla="*/ 20 w 41"/>
              <a:gd name="T23" fmla="*/ 30 h 36"/>
              <a:gd name="T24" fmla="*/ 20 w 41"/>
              <a:gd name="T25" fmla="*/ 30 h 36"/>
              <a:gd name="T26" fmla="*/ 21 w 41"/>
              <a:gd name="T27" fmla="*/ 30 h 36"/>
              <a:gd name="T28" fmla="*/ 31 w 41"/>
              <a:gd name="T29" fmla="*/ 36 h 36"/>
              <a:gd name="T30" fmla="*/ 33 w 41"/>
              <a:gd name="T31" fmla="*/ 34 h 36"/>
              <a:gd name="T32" fmla="*/ 31 w 41"/>
              <a:gd name="T33" fmla="*/ 23 h 36"/>
              <a:gd name="T34" fmla="*/ 39 w 41"/>
              <a:gd name="T35" fmla="*/ 15 h 36"/>
              <a:gd name="T36" fmla="*/ 38 w 41"/>
              <a:gd name="T37" fmla="*/ 13 h 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</a:cxnLst>
            <a:rect l="0" t="0" r="r" b="b"/>
            <a:pathLst>
              <a:path w="41" h="36">
                <a:moveTo>
                  <a:pt x="38" y="13"/>
                </a:moveTo>
                <a:cubicBezTo>
                  <a:pt x="35" y="12"/>
                  <a:pt x="27" y="11"/>
                  <a:pt x="27" y="11"/>
                </a:cubicBezTo>
                <a:cubicBezTo>
                  <a:pt x="27" y="11"/>
                  <a:pt x="22" y="2"/>
                  <a:pt x="21" y="1"/>
                </a:cubicBezTo>
                <a:cubicBezTo>
                  <a:pt x="21" y="1"/>
                  <a:pt x="21" y="0"/>
                  <a:pt x="20" y="0"/>
                </a:cubicBezTo>
                <a:cubicBezTo>
                  <a:pt x="20" y="0"/>
                  <a:pt x="20" y="0"/>
                  <a:pt x="19" y="1"/>
                </a:cubicBezTo>
                <a:cubicBezTo>
                  <a:pt x="18" y="3"/>
                  <a:pt x="15" y="8"/>
                  <a:pt x="14" y="11"/>
                </a:cubicBezTo>
                <a:cubicBezTo>
                  <a:pt x="14" y="11"/>
                  <a:pt x="5" y="12"/>
                  <a:pt x="2" y="13"/>
                </a:cubicBezTo>
                <a:cubicBezTo>
                  <a:pt x="0" y="13"/>
                  <a:pt x="1" y="14"/>
                  <a:pt x="2" y="15"/>
                </a:cubicBezTo>
                <a:cubicBezTo>
                  <a:pt x="3" y="16"/>
                  <a:pt x="10" y="23"/>
                  <a:pt x="10" y="23"/>
                </a:cubicBezTo>
                <a:cubicBezTo>
                  <a:pt x="10" y="23"/>
                  <a:pt x="8" y="32"/>
                  <a:pt x="8" y="34"/>
                </a:cubicBezTo>
                <a:cubicBezTo>
                  <a:pt x="8" y="36"/>
                  <a:pt x="9" y="36"/>
                  <a:pt x="10" y="36"/>
                </a:cubicBezTo>
                <a:cubicBezTo>
                  <a:pt x="11" y="35"/>
                  <a:pt x="20" y="30"/>
                  <a:pt x="20" y="30"/>
                </a:cubicBezTo>
                <a:cubicBezTo>
                  <a:pt x="20" y="30"/>
                  <a:pt x="20" y="30"/>
                  <a:pt x="20" y="30"/>
                </a:cubicBezTo>
                <a:cubicBezTo>
                  <a:pt x="21" y="30"/>
                  <a:pt x="21" y="30"/>
                  <a:pt x="21" y="30"/>
                </a:cubicBezTo>
                <a:cubicBezTo>
                  <a:pt x="21" y="30"/>
                  <a:pt x="30" y="35"/>
                  <a:pt x="31" y="36"/>
                </a:cubicBezTo>
                <a:cubicBezTo>
                  <a:pt x="32" y="36"/>
                  <a:pt x="33" y="36"/>
                  <a:pt x="33" y="34"/>
                </a:cubicBezTo>
                <a:cubicBezTo>
                  <a:pt x="32" y="32"/>
                  <a:pt x="31" y="23"/>
                  <a:pt x="31" y="23"/>
                </a:cubicBezTo>
                <a:cubicBezTo>
                  <a:pt x="31" y="23"/>
                  <a:pt x="38" y="16"/>
                  <a:pt x="39" y="15"/>
                </a:cubicBezTo>
                <a:cubicBezTo>
                  <a:pt x="40" y="14"/>
                  <a:pt x="41" y="13"/>
                  <a:pt x="38" y="13"/>
                </a:cubicBezTo>
                <a:close/>
              </a:path>
            </a:pathLst>
          </a:custGeom>
          <a:solidFill>
            <a:srgbClr val="FFF7D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47" name="淘宝网Chenying0907出品 56"/>
          <p:cNvSpPr>
            <a:spLocks/>
          </p:cNvSpPr>
          <p:nvPr/>
        </p:nvSpPr>
        <p:spPr bwMode="auto">
          <a:xfrm>
            <a:off x="11008933" y="4428580"/>
            <a:ext cx="153988" cy="134938"/>
          </a:xfrm>
          <a:custGeom>
            <a:avLst/>
            <a:gdLst>
              <a:gd name="T0" fmla="*/ 20 w 41"/>
              <a:gd name="T1" fmla="*/ 0 h 36"/>
              <a:gd name="T2" fmla="*/ 20 w 41"/>
              <a:gd name="T3" fmla="*/ 0 h 36"/>
              <a:gd name="T4" fmla="*/ 19 w 41"/>
              <a:gd name="T5" fmla="*/ 1 h 36"/>
              <a:gd name="T6" fmla="*/ 14 w 41"/>
              <a:gd name="T7" fmla="*/ 11 h 36"/>
              <a:gd name="T8" fmla="*/ 2 w 41"/>
              <a:gd name="T9" fmla="*/ 12 h 36"/>
              <a:gd name="T10" fmla="*/ 2 w 41"/>
              <a:gd name="T11" fmla="*/ 15 h 36"/>
              <a:gd name="T12" fmla="*/ 10 w 41"/>
              <a:gd name="T13" fmla="*/ 23 h 36"/>
              <a:gd name="T14" fmla="*/ 8 w 41"/>
              <a:gd name="T15" fmla="*/ 34 h 36"/>
              <a:gd name="T16" fmla="*/ 9 w 41"/>
              <a:gd name="T17" fmla="*/ 36 h 36"/>
              <a:gd name="T18" fmla="*/ 10 w 41"/>
              <a:gd name="T19" fmla="*/ 35 h 36"/>
              <a:gd name="T20" fmla="*/ 20 w 41"/>
              <a:gd name="T21" fmla="*/ 30 h 36"/>
              <a:gd name="T22" fmla="*/ 20 w 41"/>
              <a:gd name="T23" fmla="*/ 29 h 36"/>
              <a:gd name="T24" fmla="*/ 21 w 41"/>
              <a:gd name="T25" fmla="*/ 30 h 36"/>
              <a:gd name="T26" fmla="*/ 31 w 41"/>
              <a:gd name="T27" fmla="*/ 35 h 36"/>
              <a:gd name="T28" fmla="*/ 32 w 41"/>
              <a:gd name="T29" fmla="*/ 36 h 36"/>
              <a:gd name="T30" fmla="*/ 33 w 41"/>
              <a:gd name="T31" fmla="*/ 34 h 36"/>
              <a:gd name="T32" fmla="*/ 31 w 41"/>
              <a:gd name="T33" fmla="*/ 23 h 36"/>
              <a:gd name="T34" fmla="*/ 39 w 41"/>
              <a:gd name="T35" fmla="*/ 15 h 36"/>
              <a:gd name="T36" fmla="*/ 38 w 41"/>
              <a:gd name="T37" fmla="*/ 12 h 36"/>
              <a:gd name="T38" fmla="*/ 27 w 41"/>
              <a:gd name="T39" fmla="*/ 11 h 36"/>
              <a:gd name="T40" fmla="*/ 21 w 41"/>
              <a:gd name="T41" fmla="*/ 1 h 36"/>
              <a:gd name="T42" fmla="*/ 20 w 41"/>
              <a:gd name="T43" fmla="*/ 0 h 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</a:cxnLst>
            <a:rect l="0" t="0" r="r" b="b"/>
            <a:pathLst>
              <a:path w="41" h="36">
                <a:moveTo>
                  <a:pt x="20" y="0"/>
                </a:moveTo>
                <a:cubicBezTo>
                  <a:pt x="20" y="0"/>
                  <a:pt x="20" y="0"/>
                  <a:pt x="20" y="0"/>
                </a:cubicBezTo>
                <a:cubicBezTo>
                  <a:pt x="20" y="0"/>
                  <a:pt x="20" y="0"/>
                  <a:pt x="19" y="1"/>
                </a:cubicBezTo>
                <a:cubicBezTo>
                  <a:pt x="18" y="3"/>
                  <a:pt x="15" y="8"/>
                  <a:pt x="14" y="11"/>
                </a:cubicBezTo>
                <a:cubicBezTo>
                  <a:pt x="14" y="11"/>
                  <a:pt x="5" y="12"/>
                  <a:pt x="2" y="12"/>
                </a:cubicBezTo>
                <a:cubicBezTo>
                  <a:pt x="0" y="13"/>
                  <a:pt x="1" y="14"/>
                  <a:pt x="2" y="15"/>
                </a:cubicBezTo>
                <a:cubicBezTo>
                  <a:pt x="3" y="16"/>
                  <a:pt x="10" y="23"/>
                  <a:pt x="10" y="23"/>
                </a:cubicBezTo>
                <a:cubicBezTo>
                  <a:pt x="10" y="23"/>
                  <a:pt x="8" y="32"/>
                  <a:pt x="8" y="34"/>
                </a:cubicBezTo>
                <a:cubicBezTo>
                  <a:pt x="8" y="35"/>
                  <a:pt x="8" y="36"/>
                  <a:pt x="9" y="36"/>
                </a:cubicBezTo>
                <a:cubicBezTo>
                  <a:pt x="9" y="36"/>
                  <a:pt x="9" y="36"/>
                  <a:pt x="10" y="35"/>
                </a:cubicBezTo>
                <a:cubicBezTo>
                  <a:pt x="11" y="35"/>
                  <a:pt x="20" y="30"/>
                  <a:pt x="20" y="30"/>
                </a:cubicBezTo>
                <a:cubicBezTo>
                  <a:pt x="20" y="29"/>
                  <a:pt x="20" y="29"/>
                  <a:pt x="20" y="29"/>
                </a:cubicBezTo>
                <a:cubicBezTo>
                  <a:pt x="21" y="30"/>
                  <a:pt x="21" y="30"/>
                  <a:pt x="21" y="30"/>
                </a:cubicBezTo>
                <a:cubicBezTo>
                  <a:pt x="21" y="30"/>
                  <a:pt x="30" y="35"/>
                  <a:pt x="31" y="35"/>
                </a:cubicBezTo>
                <a:cubicBezTo>
                  <a:pt x="31" y="36"/>
                  <a:pt x="32" y="36"/>
                  <a:pt x="32" y="36"/>
                </a:cubicBezTo>
                <a:cubicBezTo>
                  <a:pt x="33" y="36"/>
                  <a:pt x="33" y="35"/>
                  <a:pt x="33" y="34"/>
                </a:cubicBezTo>
                <a:cubicBezTo>
                  <a:pt x="32" y="32"/>
                  <a:pt x="31" y="23"/>
                  <a:pt x="31" y="23"/>
                </a:cubicBezTo>
                <a:cubicBezTo>
                  <a:pt x="31" y="23"/>
                  <a:pt x="38" y="16"/>
                  <a:pt x="39" y="15"/>
                </a:cubicBezTo>
                <a:cubicBezTo>
                  <a:pt x="40" y="14"/>
                  <a:pt x="41" y="13"/>
                  <a:pt x="38" y="12"/>
                </a:cubicBezTo>
                <a:cubicBezTo>
                  <a:pt x="36" y="12"/>
                  <a:pt x="27" y="11"/>
                  <a:pt x="27" y="11"/>
                </a:cubicBezTo>
                <a:cubicBezTo>
                  <a:pt x="27" y="11"/>
                  <a:pt x="22" y="2"/>
                  <a:pt x="21" y="1"/>
                </a:cubicBezTo>
                <a:cubicBezTo>
                  <a:pt x="21" y="0"/>
                  <a:pt x="21" y="0"/>
                  <a:pt x="20" y="0"/>
                </a:cubicBezTo>
              </a:path>
            </a:pathLst>
          </a:custGeom>
          <a:solidFill>
            <a:srgbClr val="FFFDF8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5288509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 advTm="1510"/>
    </mc:Choice>
    <mc:Fallback xmlns="">
      <p:transition spd="slow" advTm="1510"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14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  <p:par>
                                <p:cTn id="7" presetID="10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10" presetClass="entr" presetSubtype="0" fill="hold" grpId="0" nodeType="withEffect">
                                  <p:stCondLst>
                                    <p:cond delay="7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grpId="0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7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7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26" presetClass="emph" presetSubtype="0" repeatCount="indefinite" fill="hold" grpId="1" nodeType="withEffect">
                                  <p:stCondLst>
                                    <p:cond delay="9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2" dur="500" tmFilter="0, 0; .2, .5; .8, .5; 1, 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33" dur="250" autoRev="1" fill="hold"/>
                                        <p:tgtEl>
                                          <p:spTgt spid="38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34" presetID="26" presetClass="emph" presetSubtype="0" repeatCount="indefinite" fill="hold" grpId="1" nodeType="withEffect">
                                  <p:stCondLst>
                                    <p:cond delay="11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5" dur="500" tmFilter="0, 0; .2, .5; .8, .5; 1, 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36" dur="250" autoRev="1" fill="hold"/>
                                        <p:tgtEl>
                                          <p:spTgt spid="39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37" presetID="26" presetClass="emph" presetSubtype="0" repeatCount="indefinite" fill="hold" grpId="1" nodeType="withEffect">
                                  <p:stCondLst>
                                    <p:cond delay="13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8" dur="500" tmFilter="0, 0; .2, .5; .8, .5; 1, 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39" dur="250" autoRev="1" fill="hold"/>
                                        <p:tgtEl>
                                          <p:spTgt spid="4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40" presetID="26" presetClass="emph" presetSubtype="0" repeatCount="indefinite" fill="hold" grpId="1" nodeType="withEffect">
                                  <p:stCondLst>
                                    <p:cond delay="16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41" dur="500" tmFilter="0, 0; .2, .5; .8, .5; 1, 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42" dur="250" autoRev="1" fill="hold"/>
                                        <p:tgtEl>
                                          <p:spTgt spid="43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43" presetID="26" presetClass="emph" presetSubtype="0" repeatCount="indefinite" fill="hold" grpId="1" nodeType="withEffect">
                                  <p:stCondLst>
                                    <p:cond delay="14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44" dur="500" tmFilter="0, 0; .2, .5; .8, .5; 1, 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45" dur="250" autoRev="1" fill="hold"/>
                                        <p:tgtEl>
                                          <p:spTgt spid="44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46" presetID="26" presetClass="emph" presetSubtype="0" repeatCount="indefinite" fill="hold" grpId="1" nodeType="withEffect">
                                  <p:stCondLst>
                                    <p:cond delay="13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47" dur="500" tmFilter="0, 0; .2, .5; .8, .5; 1, 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48" dur="250" autoRev="1" fill="hold"/>
                                        <p:tgtEl>
                                          <p:spTgt spid="45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49" presetID="26" presetClass="emph" presetSubtype="0" repeatCount="indefinite" fill="hold" grpId="1" nodeType="withEffect">
                                  <p:stCondLst>
                                    <p:cond delay="14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50" dur="500" tmFilter="0, 0; .2, .5; .8, .5; 1, 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51" dur="250" autoRev="1" fill="hold"/>
                                        <p:tgtEl>
                                          <p:spTgt spid="46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52" presetID="26" presetClass="emph" presetSubtype="0" repeatCount="indefinite" fill="hold" grpId="1" nodeType="withEffect">
                                  <p:stCondLst>
                                    <p:cond delay="1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53" dur="500" tmFilter="0, 0; .2, .5; .8, .5; 1, 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54" dur="250" autoRev="1" fill="hold"/>
                                        <p:tgtEl>
                                          <p:spTgt spid="47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55" presetID="1" presetClass="exit" presetSubtype="0" fill="hold" grpId="2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57" presetID="1" presetClass="exit" presetSubtype="0" fill="hold" grpId="2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59" presetID="1" presetClass="exit" presetSubtype="0" fill="hold" grpId="2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61" presetID="1" presetClass="exit" presetSubtype="0" fill="hold" grpId="2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63" presetID="1" presetClass="exit" presetSubtype="0" fill="hold" grpId="2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65" presetID="1" presetClass="exit" presetSubtype="0" fill="hold" grpId="2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67" presetID="1" presetClass="exit" presetSubtype="0" fill="hold" grpId="2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69" presetID="1" presetClass="exit" presetSubtype="0" fill="hold" grpId="2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15">
                <p:cTn id="71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14"/>
                </p:tgtEl>
              </p:cMediaNode>
            </p:audio>
          </p:childTnLst>
        </p:cTn>
      </p:par>
    </p:tnLst>
    <p:bldLst>
      <p:bldP spid="38" grpId="0" animBg="1"/>
      <p:bldP spid="38" grpId="1" animBg="1"/>
      <p:bldP spid="38" grpId="2" animBg="1"/>
      <p:bldP spid="39" grpId="0" animBg="1"/>
      <p:bldP spid="39" grpId="1" animBg="1"/>
      <p:bldP spid="39" grpId="2" animBg="1"/>
      <p:bldP spid="40" grpId="0" animBg="1"/>
      <p:bldP spid="40" grpId="1" animBg="1"/>
      <p:bldP spid="40" grpId="2" animBg="1"/>
      <p:bldP spid="43" grpId="0" animBg="1"/>
      <p:bldP spid="43" grpId="1" animBg="1"/>
      <p:bldP spid="43" grpId="2" animBg="1"/>
      <p:bldP spid="44" grpId="0" animBg="1"/>
      <p:bldP spid="44" grpId="1" animBg="1"/>
      <p:bldP spid="44" grpId="2" animBg="1"/>
      <p:bldP spid="45" grpId="0" animBg="1"/>
      <p:bldP spid="45" grpId="1" animBg="1"/>
      <p:bldP spid="45" grpId="2" animBg="1"/>
      <p:bldP spid="46" grpId="0" animBg="1"/>
      <p:bldP spid="46" grpId="1" animBg="1"/>
      <p:bldP spid="46" grpId="2" animBg="1"/>
      <p:bldP spid="47" grpId="0" animBg="1"/>
      <p:bldP spid="47" grpId="1" animBg="1"/>
      <p:bldP spid="47" grpId="2" animBg="1"/>
    </p:bldLst>
  </p:timing>
  <p:extLst mod="1">
    <p:ext uri="{E180D4A7-C9FB-4DFB-919C-405C955672EB}">
      <p14:showEvtLst xmlns:p14="http://schemas.microsoft.com/office/powerpoint/2010/main">
        <p14:playEvt time="1550" objId="14"/>
      </p14:showEvtLst>
    </p:ext>
  </p:extLs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淘宝网chenying0907出品 3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42479" y="444051"/>
            <a:ext cx="12234479" cy="5968038"/>
          </a:xfrm>
          <a:prstGeom prst="rect">
            <a:avLst/>
          </a:prstGeom>
        </p:spPr>
      </p:pic>
      <p:pic>
        <p:nvPicPr>
          <p:cNvPr id="6" name="淘宝网chenying0907出品 5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995314">
            <a:off x="7445041" y="1912091"/>
            <a:ext cx="3333750" cy="3352800"/>
          </a:xfrm>
          <a:prstGeom prst="rect">
            <a:avLst/>
          </a:prstGeom>
          <a:solidFill>
            <a:srgbClr val="FFFFFF">
              <a:shade val="85000"/>
            </a:srgbClr>
          </a:solidFill>
          <a:ln w="190500" cap="sq">
            <a:solidFill>
              <a:srgbClr val="FFFFFF"/>
            </a:solidFill>
            <a:miter lim="800000"/>
          </a:ln>
          <a:effectLst>
            <a:outerShdw blurRad="55000" dist="18000" dir="5400000" algn="tl" rotWithShape="0">
              <a:srgbClr val="000000">
                <a:alpha val="40000"/>
              </a:srgbClr>
            </a:outerShdw>
          </a:effectLst>
          <a:scene3d>
            <a:camera prst="orthographicFront"/>
            <a:lightRig rig="twoPt" dir="t">
              <a:rot lat="0" lon="0" rev="7200000"/>
            </a:lightRig>
          </a:scene3d>
          <a:sp3d>
            <a:bevelT w="25400" h="19050"/>
            <a:contourClr>
              <a:srgbClr val="FFFFFF"/>
            </a:contourClr>
          </a:sp3d>
        </p:spPr>
      </p:pic>
      <p:pic>
        <p:nvPicPr>
          <p:cNvPr id="7" name="淘宝网chenying0907出品 6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20714857">
            <a:off x="968748" y="2228651"/>
            <a:ext cx="2042944" cy="2042944"/>
          </a:xfrm>
          <a:prstGeom prst="rect">
            <a:avLst/>
          </a:prstGeom>
          <a:solidFill>
            <a:srgbClr val="FFFFFF">
              <a:shade val="85000"/>
            </a:srgbClr>
          </a:solidFill>
          <a:ln w="190500" cap="rnd">
            <a:solidFill>
              <a:srgbClr val="FFFFFF"/>
            </a:solidFill>
          </a:ln>
          <a:effectLst>
            <a:outerShdw blurRad="50000" algn="tl" rotWithShape="0">
              <a:srgbClr val="000000">
                <a:alpha val="41000"/>
              </a:srgbClr>
            </a:outerShdw>
          </a:effectLst>
          <a:scene3d>
            <a:camera prst="orthographicFront"/>
            <a:lightRig rig="twoPt" dir="t">
              <a:rot lat="0" lon="0" rev="7800000"/>
            </a:lightRig>
          </a:scene3d>
          <a:sp3d contourW="6350">
            <a:bevelT w="50800" h="16510"/>
            <a:contourClr>
              <a:srgbClr val="C0C0C0"/>
            </a:contourClr>
          </a:sp3d>
        </p:spPr>
      </p:pic>
    </p:spTree>
    <p:extLst>
      <p:ext uri="{BB962C8B-B14F-4D97-AF65-F5344CB8AC3E}">
        <p14:creationId xmlns:p14="http://schemas.microsoft.com/office/powerpoint/2010/main" val="1115042552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2000" advTm="5718">
        <p15:prstTrans prst="fallOver"/>
      </p:transition>
    </mc:Choice>
    <mc:Fallback xmlns="">
      <p:transition spd="slow" advTm="5718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1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淘宝网chenying0907出品 17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070182" y="557305"/>
            <a:ext cx="2540000" cy="2875705"/>
          </a:xfrm>
          <a:prstGeom prst="rect">
            <a:avLst/>
          </a:prstGeom>
        </p:spPr>
      </p:pic>
      <p:pic>
        <p:nvPicPr>
          <p:cNvPr id="15" name="淘宝网chenying0907出品 14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610600" y="1107907"/>
            <a:ext cx="3581400" cy="4827672"/>
          </a:xfrm>
          <a:prstGeom prst="rect">
            <a:avLst/>
          </a:prstGeom>
        </p:spPr>
      </p:pic>
      <p:pic>
        <p:nvPicPr>
          <p:cNvPr id="14" name="淘宝网chenying0907出品 13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653768" y="3654612"/>
            <a:ext cx="2842440" cy="2842440"/>
          </a:xfrm>
          <a:prstGeom prst="rect">
            <a:avLst/>
          </a:prstGeom>
        </p:spPr>
      </p:pic>
      <p:pic>
        <p:nvPicPr>
          <p:cNvPr id="12" name="淘宝网chenying0907出品 11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16919" y="135354"/>
            <a:ext cx="4036344" cy="5656023"/>
          </a:xfrm>
          <a:prstGeom prst="rect">
            <a:avLst/>
          </a:prstGeom>
        </p:spPr>
      </p:pic>
      <p:grpSp>
        <p:nvGrpSpPr>
          <p:cNvPr id="10" name="淘宝网Chenying0907出品 9"/>
          <p:cNvGrpSpPr/>
          <p:nvPr/>
        </p:nvGrpSpPr>
        <p:grpSpPr>
          <a:xfrm>
            <a:off x="0" y="-4141869"/>
            <a:ext cx="12192000" cy="10999869"/>
            <a:chOff x="352927" y="5920560"/>
            <a:chExt cx="12192000" cy="10999869"/>
          </a:xfrm>
        </p:grpSpPr>
        <p:pic>
          <p:nvPicPr>
            <p:cNvPr id="8" name="淘宝网chenying0907出品 7"/>
            <p:cNvPicPr>
              <a:picLocks noChangeAspect="1"/>
            </p:cNvPicPr>
            <p:nvPr/>
          </p:nvPicPr>
          <p:blipFill>
            <a:blip r:embed="rId7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352927" y="10062429"/>
              <a:ext cx="12192000" cy="6858000"/>
            </a:xfrm>
            <a:prstGeom prst="rect">
              <a:avLst/>
            </a:prstGeom>
          </p:spPr>
        </p:pic>
        <p:pic>
          <p:nvPicPr>
            <p:cNvPr id="9" name="淘宝网chenying0907出品 8"/>
            <p:cNvPicPr>
              <a:picLocks noChangeAspect="1"/>
            </p:cNvPicPr>
            <p:nvPr/>
          </p:nvPicPr>
          <p:blipFill>
            <a:blip r:embed="rId8"/>
            <a:stretch>
              <a:fillRect/>
            </a:stretch>
          </p:blipFill>
          <p:spPr>
            <a:xfrm>
              <a:off x="8873312" y="5920560"/>
              <a:ext cx="604897" cy="544408"/>
            </a:xfrm>
            <a:prstGeom prst="rect">
              <a:avLst/>
            </a:prstGeom>
          </p:spPr>
        </p:pic>
      </p:grpSp>
      <p:pic>
        <p:nvPicPr>
          <p:cNvPr id="20" name="淘宝网chenying0907出品 19"/>
          <p:cNvPicPr>
            <a:picLocks noChangeAspect="1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8823565">
            <a:off x="5777575" y="2635305"/>
            <a:ext cx="1483626" cy="131671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60023734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2000" advTm="9663">
        <p15:prstTrans prst="drape"/>
      </p:transition>
    </mc:Choice>
    <mc:Fallback xmlns="">
      <p:transition spd="slow" advTm="9663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淘宝网chenying0907出品 3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07304"/>
            <a:ext cx="12192000" cy="6065970"/>
          </a:xfrm>
          <a:prstGeom prst="rect">
            <a:avLst/>
          </a:prstGeom>
        </p:spPr>
      </p:pic>
      <p:pic>
        <p:nvPicPr>
          <p:cNvPr id="6" name="淘宝网chenying0907出品 5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88423" y="914401"/>
            <a:ext cx="2537271" cy="3978442"/>
          </a:xfrm>
          <a:prstGeom prst="rect">
            <a:avLst/>
          </a:prstGeom>
          <a:ln>
            <a:noFill/>
          </a:ln>
          <a:effectLst>
            <a:outerShdw blurRad="190500" algn="tl" rotWithShape="0">
              <a:srgbClr val="000000">
                <a:alpha val="70000"/>
              </a:srgbClr>
            </a:outerShdw>
          </a:effectLst>
        </p:spPr>
      </p:pic>
      <p:pic>
        <p:nvPicPr>
          <p:cNvPr id="7" name="淘宝网chenying0907出品 6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224338" y="1090864"/>
            <a:ext cx="2734586" cy="3641557"/>
          </a:xfrm>
          <a:prstGeom prst="rect">
            <a:avLst/>
          </a:prstGeom>
        </p:spPr>
      </p:pic>
      <p:pic>
        <p:nvPicPr>
          <p:cNvPr id="8" name="淘宝网chenying0907出品 7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17250" y="2229853"/>
            <a:ext cx="2617395" cy="3481136"/>
          </a:xfrm>
          <a:prstGeom prst="rect">
            <a:avLst/>
          </a:prstGeom>
        </p:spPr>
      </p:pic>
      <p:pic>
        <p:nvPicPr>
          <p:cNvPr id="9" name="淘宝网chenying0907出品 8"/>
          <p:cNvPicPr>
            <a:picLocks noChangeAspect="1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133289" y="2038349"/>
            <a:ext cx="2576095" cy="38641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87554268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Tm="8965">
        <p15:prstTrans prst="curtains"/>
      </p:transition>
    </mc:Choice>
    <mc:Fallback xmlns="">
      <p:transition spd="slow" advTm="8965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4" presetClass="entr" presetSubtype="1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内容占位符 3"/>
          <p:cNvPicPr>
            <a:picLocks noGrp="1" noChangeAspect="1"/>
          </p:cNvPicPr>
          <p:nvPr>
            <p:ph idx="1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482246"/>
            <a:ext cx="12192001" cy="5947319"/>
          </a:xfrm>
        </p:spPr>
      </p:pic>
      <p:pic>
        <p:nvPicPr>
          <p:cNvPr id="5" name="淘宝网chenying0907出品 4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36183" y="2662990"/>
            <a:ext cx="2041875" cy="2261936"/>
          </a:xfrm>
          <a:prstGeom prst="rect">
            <a:avLst/>
          </a:prstGeom>
        </p:spPr>
      </p:pic>
      <p:pic>
        <p:nvPicPr>
          <p:cNvPr id="9" name="淘宝网chenying0907出品 8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26241" y="770022"/>
            <a:ext cx="4043947" cy="5470357"/>
          </a:xfrm>
          <a:prstGeom prst="rect">
            <a:avLst/>
          </a:prstGeom>
        </p:spPr>
      </p:pic>
      <p:pic>
        <p:nvPicPr>
          <p:cNvPr id="10" name="淘宝网chenying0907出品 9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229752" y="4011518"/>
            <a:ext cx="2432986" cy="1826815"/>
          </a:xfrm>
          <a:prstGeom prst="rect">
            <a:avLst/>
          </a:prstGeom>
        </p:spPr>
      </p:pic>
      <p:pic>
        <p:nvPicPr>
          <p:cNvPr id="11" name="淘宝网chenying0907出品 10"/>
          <p:cNvPicPr>
            <a:picLocks noChangeAspect="1"/>
          </p:cNvPicPr>
          <p:nvPr/>
        </p:nvPicPr>
        <p:blipFill>
          <a:blip r:embed="rId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379368" y="2400973"/>
            <a:ext cx="1251725" cy="1392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635178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 advTm="14637"/>
    </mc:Choice>
    <mc:Fallback xmlns="">
      <p:transition spd="slow" advTm="14637"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6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7" dur="2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000"/>
                            </p:stCondLst>
                            <p:childTnLst>
                              <p:par>
                                <p:cTn id="9" presetID="6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1" dur="2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4000"/>
                            </p:stCondLst>
                            <p:childTnLst>
                              <p:par>
                                <p:cTn id="13" presetID="6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5" dur="2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6000"/>
                            </p:stCondLst>
                            <p:childTnLst>
                              <p:par>
                                <p:cTn id="17" presetID="6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9" dur="2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淘宝网chenying0907出品 3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383822"/>
            <a:ext cx="12199436" cy="6175022"/>
          </a:xfrm>
          <a:prstGeom prst="rect">
            <a:avLst/>
          </a:prstGeom>
        </p:spPr>
      </p:pic>
      <p:pic>
        <p:nvPicPr>
          <p:cNvPr id="5" name="淘宝网chenying0907出品 4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67752" y="1589268"/>
            <a:ext cx="6726280" cy="3764130"/>
          </a:xfrm>
          <a:prstGeom prst="rect">
            <a:avLst/>
          </a:prstGeom>
        </p:spPr>
      </p:pic>
      <p:pic>
        <p:nvPicPr>
          <p:cNvPr id="6" name="淘宝网chenying0907出品 5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801100" y="2662195"/>
            <a:ext cx="2542307" cy="161827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226085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400" advTm="7760">
        <p14:honeycomb/>
      </p:transition>
    </mc:Choice>
    <mc:Fallback xmlns="">
      <p:transition spd="slow" advTm="776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淘宝网chenying0907出品 3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-9118"/>
            <a:ext cx="12192000" cy="6867118"/>
          </a:xfrm>
          <a:prstGeom prst="rect">
            <a:avLst/>
          </a:prstGeom>
        </p:spPr>
      </p:pic>
      <p:pic>
        <p:nvPicPr>
          <p:cNvPr id="5" name="淘宝网chenying0907出品 4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431758" y="3745283"/>
            <a:ext cx="2883569" cy="1913137"/>
          </a:xfrm>
          <a:prstGeom prst="rect">
            <a:avLst/>
          </a:prstGeom>
        </p:spPr>
      </p:pic>
      <p:sp>
        <p:nvSpPr>
          <p:cNvPr id="7" name="心形 6"/>
          <p:cNvSpPr/>
          <p:nvPr/>
        </p:nvSpPr>
        <p:spPr>
          <a:xfrm>
            <a:off x="5871411" y="818147"/>
            <a:ext cx="5069305" cy="3144252"/>
          </a:xfrm>
          <a:prstGeom prst="heart">
            <a:avLst/>
          </a:prstGeom>
          <a:blipFill dpi="0" rotWithShape="1">
            <a:blip r:embed="rId5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/>
          </a:p>
        </p:txBody>
      </p:sp>
    </p:spTree>
    <p:extLst>
      <p:ext uri="{BB962C8B-B14F-4D97-AF65-F5344CB8AC3E}">
        <p14:creationId xmlns:p14="http://schemas.microsoft.com/office/powerpoint/2010/main" val="6840197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900" advTm="3063">
        <p14:glitter pattern="hexagon"/>
      </p:transition>
    </mc:Choice>
    <mc:Fallback xmlns="">
      <p:transition spd="slow" advTm="3063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淘宝网chenying0907出品 3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淘宝网Chenying0907出品 5"/>
          <p:cNvSpPr/>
          <p:nvPr/>
        </p:nvSpPr>
        <p:spPr>
          <a:xfrm>
            <a:off x="112295" y="0"/>
            <a:ext cx="6577263" cy="6156721"/>
          </a:xfrm>
          <a:prstGeom prst="ellipse">
            <a:avLst/>
          </a:prstGeom>
          <a:blipFill dpi="0" rotWithShape="1"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/>
          </a:p>
        </p:txBody>
      </p:sp>
      <p:pic>
        <p:nvPicPr>
          <p:cNvPr id="8" name="淘宝网chenying0907出品 7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641681" y="841207"/>
            <a:ext cx="2960771" cy="296077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8931664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000" advTm="5627">
        <p14:vortex dir="r"/>
      </p:transition>
    </mc:Choice>
    <mc:Fallback xmlns="">
      <p:transition spd="slow" advTm="5627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0.7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6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3" dur="2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淘宝网chenying0907出品 3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6" name="淘宝网chenying0907出品 5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95112" y="3231481"/>
            <a:ext cx="3143250" cy="2095500"/>
          </a:xfrm>
          <a:prstGeom prst="rect">
            <a:avLst/>
          </a:prstGeom>
        </p:spPr>
      </p:pic>
      <p:pic>
        <p:nvPicPr>
          <p:cNvPr id="7" name="淘宝网chenying0907出品 6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70398" y="1732548"/>
            <a:ext cx="6087414" cy="406030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5850180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4625">
        <p14:shred/>
      </p:transition>
    </mc:Choice>
    <mc:Fallback xmlns="">
      <p:transition spd="slow" advTm="4625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0" presetClass="entr" presetSubtype="0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+.3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淘宝网chenying0907出品 3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淘宝网chenying0907出品 4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518600" y="1796715"/>
            <a:ext cx="2373989" cy="3559203"/>
          </a:xfrm>
          <a:prstGeom prst="rect">
            <a:avLst/>
          </a:prstGeom>
        </p:spPr>
      </p:pic>
      <p:pic>
        <p:nvPicPr>
          <p:cNvPr id="8" name="淘宝网chenying0907出品 7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88330" y="1623191"/>
            <a:ext cx="3031289" cy="411773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45109983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 advTm="8751">
        <p15:prstTrans prst="airplane"/>
      </p:transition>
    </mc:Choice>
    <mc:Fallback xmlns="">
      <p:transition spd="slow" advTm="8751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5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2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2000"/>
                            </p:stCondLst>
                            <p:childTnLst>
                              <p:par>
                                <p:cTn id="1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淘宝网chenying0907出品 3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淘宝网chenying0907出品 4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590049" y="1217195"/>
            <a:ext cx="3916280" cy="3916280"/>
          </a:xfrm>
          <a:prstGeom prst="rect">
            <a:avLst/>
          </a:prstGeom>
        </p:spPr>
      </p:pic>
      <p:pic>
        <p:nvPicPr>
          <p:cNvPr id="6" name="淘宝网chenying0907出品 5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55221" y="1425742"/>
            <a:ext cx="3279608" cy="2230133"/>
          </a:xfrm>
          <a:prstGeom prst="rect">
            <a:avLst/>
          </a:prstGeom>
        </p:spPr>
      </p:pic>
      <p:pic>
        <p:nvPicPr>
          <p:cNvPr id="7" name="淘宝网chenying0907出品 6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28435" y="1786690"/>
            <a:ext cx="2777290" cy="277729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589022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 advTm="6234"/>
    </mc:Choice>
    <mc:Fallback xmlns="">
      <p:transition spd="slow" advTm="6234"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4" presetClass="entr" presetSubtype="1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1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淘宝网chenying0907出品 3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淘宝网chenying0907出品 4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064668" y="1651834"/>
            <a:ext cx="2681904" cy="3554331"/>
          </a:xfrm>
          <a:prstGeom prst="rect">
            <a:avLst/>
          </a:prstGeom>
        </p:spPr>
      </p:pic>
      <p:sp>
        <p:nvSpPr>
          <p:cNvPr id="6" name="淘宝网Chenying0907出品 5"/>
          <p:cNvSpPr txBox="1"/>
          <p:nvPr/>
        </p:nvSpPr>
        <p:spPr>
          <a:xfrm>
            <a:off x="793826" y="1975263"/>
            <a:ext cx="3078087" cy="255454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8000" dirty="0">
                <a:solidFill>
                  <a:schemeClr val="accent1">
                    <a:lumMod val="75000"/>
                  </a:schemeClr>
                </a:solidFill>
                <a:latin typeface="华康娃娃体W5(P)" panose="040B0500000000000000" pitchFamily="82" charset="-122"/>
                <a:ea typeface="华康娃娃体W5(P)" panose="040B0500000000000000" pitchFamily="82" charset="-122"/>
              </a:rPr>
              <a:t>Lovely</a:t>
            </a:r>
          </a:p>
          <a:p>
            <a:r>
              <a:rPr lang="en-US" altLang="zh-CN" sz="8000" dirty="0">
                <a:solidFill>
                  <a:schemeClr val="accent1">
                    <a:lumMod val="75000"/>
                  </a:schemeClr>
                </a:solidFill>
                <a:latin typeface="华康娃娃体W5(P)" panose="040B0500000000000000" pitchFamily="82" charset="-122"/>
                <a:ea typeface="华康娃娃体W5(P)" panose="040B0500000000000000" pitchFamily="82" charset="-122"/>
              </a:rPr>
              <a:t> Baby</a:t>
            </a:r>
            <a:endParaRPr lang="zh-CN" altLang="en-US" sz="8000" dirty="0">
              <a:solidFill>
                <a:schemeClr val="accent1">
                  <a:lumMod val="75000"/>
                </a:schemeClr>
              </a:solidFill>
              <a:latin typeface="华康娃娃体W5(P)" panose="040B0500000000000000" pitchFamily="82" charset="-122"/>
              <a:ea typeface="华康娃娃体W5(P)" panose="040B0500000000000000" pitchFamily="82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1009998147"/>
      </p:ext>
    </p:extLst>
  </p:cSld>
  <p:clrMapOvr>
    <a:masterClrMapping/>
  </p:clrMapOvr>
  <p:transition spd="slow" advTm="24602">
    <p:comb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000"/>
                            </p:stCondLst>
                            <p:childTnLst>
                              <p:par>
                                <p:cTn id="9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0" dur="500" tmFilter="0, 0; .2, .5; .8, .5; 1, 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1" dur="250" autoRev="1" fill="hold"/>
                                        <p:tgtEl>
                                          <p:spTgt spid="6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chenying0907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1.5"/>
</p:tagLst>
</file>

<file path=ppt/theme/theme1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等线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等线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152</TotalTime>
  <Words>33</Words>
  <Application>Microsoft Office PowerPoint</Application>
  <PresentationFormat>宽屏</PresentationFormat>
  <Paragraphs>16</Paragraphs>
  <Slides>12</Slides>
  <Notes>12</Notes>
  <HiddenSlides>0</HiddenSlides>
  <MMClips>1</MMClips>
  <ScaleCrop>false</ScaleCrop>
  <HeadingPairs>
    <vt:vector size="6" baseType="variant">
      <vt:variant>
        <vt:lpstr>已用的字体</vt:lpstr>
      </vt:variant>
      <vt:variant>
        <vt:i4>4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12</vt:i4>
      </vt:variant>
    </vt:vector>
  </HeadingPairs>
  <TitlesOfParts>
    <vt:vector size="17" baseType="lpstr">
      <vt:lpstr>等线</vt:lpstr>
      <vt:lpstr>等线 Light</vt:lpstr>
      <vt:lpstr>华康娃娃体W5(P)</vt:lpstr>
      <vt:lpstr>Arial</vt:lpstr>
      <vt:lpstr>Office 主题​​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chenying0907</Company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chenying0907</dc:title>
  <dc:creator>chenying0907</dc:creator>
  <dc:description>chenying0907</dc:description>
  <cp:lastModifiedBy>faith123</cp:lastModifiedBy>
  <cp:revision>31</cp:revision>
  <dcterms:created xsi:type="dcterms:W3CDTF">2016-05-27T07:54:10Z</dcterms:created>
  <dcterms:modified xsi:type="dcterms:W3CDTF">2018-04-04T02:12:33Z</dcterms:modified>
</cp:coreProperties>
</file>