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31" r:id="rId3"/>
    <p:sldId id="359" r:id="rId4"/>
    <p:sldId id="360" r:id="rId6"/>
    <p:sldId id="442" r:id="rId7"/>
    <p:sldId id="437" r:id="rId8"/>
    <p:sldId id="446" r:id="rId9"/>
    <p:sldId id="443" r:id="rId10"/>
    <p:sldId id="365" r:id="rId11"/>
    <p:sldId id="447" r:id="rId12"/>
    <p:sldId id="435" r:id="rId13"/>
    <p:sldId id="403" r:id="rId14"/>
    <p:sldId id="448" r:id="rId15"/>
    <p:sldId id="366" r:id="rId16"/>
    <p:sldId id="419" r:id="rId17"/>
    <p:sldId id="436" r:id="rId18"/>
    <p:sldId id="440" r:id="rId19"/>
    <p:sldId id="441" r:id="rId20"/>
    <p:sldId id="445" r:id="rId21"/>
    <p:sldId id="367" r:id="rId22"/>
    <p:sldId id="450" r:id="rId23"/>
    <p:sldId id="451" r:id="rId24"/>
    <p:sldId id="452" r:id="rId25"/>
    <p:sldId id="434" r:id="rId26"/>
    <p:sldId id="449" r:id="rId27"/>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DC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7" autoAdjust="0"/>
    <p:restoredTop sz="84987" autoAdjust="0"/>
  </p:normalViewPr>
  <p:slideViewPr>
    <p:cSldViewPr snapToGrid="0">
      <p:cViewPr varScale="1">
        <p:scale>
          <a:sx n="127" d="100"/>
          <a:sy n="127" d="100"/>
        </p:scale>
        <p:origin x="690" y="108"/>
      </p:cViewPr>
      <p:guideLst>
        <p:guide orient="horz" pos="1620"/>
        <p:guide pos="2880"/>
      </p:guideLst>
    </p:cSldViewPr>
  </p:slideViewPr>
  <p:notesTextViewPr>
    <p:cViewPr>
      <p:scale>
        <a:sx n="1" d="1"/>
        <a:sy n="1" d="1"/>
      </p:scale>
      <p:origin x="0" y="0"/>
    </p:cViewPr>
  </p:notesTextViewPr>
  <p:sorterViewPr>
    <p:cViewPr>
      <p:scale>
        <a:sx n="48" d="100"/>
        <a:sy n="48"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0B6987-C615-493E-A58C-819B30F3154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81195B-83DD-40CD-B552-C649BE2EA05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幻灯片图像占位符 1"/>
          <p:cNvSpPr>
            <a:spLocks noGrp="1" noRot="1" noChangeAspect="1" noTextEdit="1"/>
          </p:cNvSpPr>
          <p:nvPr>
            <p:ph type="sldImg"/>
          </p:nvPr>
        </p:nvSpPr>
        <p:spPr/>
      </p:sp>
      <p:sp>
        <p:nvSpPr>
          <p:cNvPr id="135171" name="备注占位符 2"/>
          <p:cNvSpPr>
            <a:spLocks noGrp="1"/>
          </p:cNvSpPr>
          <p:nvPr>
            <p:ph type="body" idx="1"/>
          </p:nvPr>
        </p:nvSpPr>
        <p:spPr>
          <a:noFill/>
        </p:spPr>
        <p:txBody>
          <a:bodyPr/>
          <a:lstStyle/>
          <a:p>
            <a:endParaRPr lang="zh-CN" altLang="en-US"/>
          </a:p>
        </p:txBody>
      </p:sp>
      <p:sp>
        <p:nvSpPr>
          <p:cNvPr id="4" name="灯片编号占位符 3"/>
          <p:cNvSpPr>
            <a:spLocks noGrp="1"/>
          </p:cNvSpPr>
          <p:nvPr>
            <p:ph type="sldNum" sz="quarter" idx="5"/>
          </p:nvPr>
        </p:nvSpPr>
        <p:spPr/>
        <p:txBody>
          <a:bodyPr/>
          <a:lstStyle/>
          <a:p>
            <a:pPr>
              <a:defRPr/>
            </a:pPr>
            <a:fld id="{52F48D23-9EE3-4F38-A5FB-CFB16D2F187C}" type="slidenum">
              <a:rPr lang="zh-CN" altLang="en-US" smtClean="0"/>
            </a:fld>
            <a:endParaRPr lang="zh-CN" altLang="en-US">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23E56D-2002-4DD0-9F4C-8F2CA8EE197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23E56D-2002-4DD0-9F4C-8F2CA8EE197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ln>
        </p:spPr>
      </p:sp>
      <p:sp>
        <p:nvSpPr>
          <p:cNvPr id="44035"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4036"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eaLnBrk="0" hangingPunct="0">
              <a:buFont typeface="Arial" panose="020B0604020202020204" pitchFamily="34" charset="0"/>
              <a:buNone/>
            </a:pPr>
            <a:fld id="{5605F074-3A63-474C-9873-747FAEAEE24E}"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幻灯片图像占位符 1"/>
          <p:cNvSpPr>
            <a:spLocks noGrp="1" noRot="1" noChangeAspect="1" noTextEdit="1"/>
          </p:cNvSpPr>
          <p:nvPr>
            <p:ph type="sldImg"/>
          </p:nvPr>
        </p:nvSpPr>
        <p:spPr/>
      </p:sp>
      <p:sp>
        <p:nvSpPr>
          <p:cNvPr id="114691" name="备注占位符 2"/>
          <p:cNvSpPr>
            <a:spLocks noGrp="1"/>
          </p:cNvSpPr>
          <p:nvPr>
            <p:ph type="body" idx="1"/>
          </p:nvPr>
        </p:nvSpPr>
        <p:spPr>
          <a:noFill/>
        </p:spPr>
        <p:txBody>
          <a:bodyPr/>
          <a:lstStyle/>
          <a:p>
            <a:endParaRPr lang="zh-CN" altLang="en-US"/>
          </a:p>
        </p:txBody>
      </p:sp>
      <p:sp>
        <p:nvSpPr>
          <p:cNvPr id="4" name="灯片编号占位符 3"/>
          <p:cNvSpPr>
            <a:spLocks noGrp="1"/>
          </p:cNvSpPr>
          <p:nvPr>
            <p:ph type="sldNum" sz="quarter" idx="5"/>
          </p:nvPr>
        </p:nvSpPr>
        <p:spPr/>
        <p:txBody>
          <a:bodyPr/>
          <a:lstStyle/>
          <a:p>
            <a:pPr>
              <a:defRPr/>
            </a:pPr>
            <a:fld id="{511911DB-9D49-4AF7-9C1E-FDA73244C3F0}" type="slidenum">
              <a:rPr lang="zh-CN" altLang="en-US" smtClean="0"/>
            </a:fld>
            <a:endParaRPr lang="zh-CN" altLang="en-US">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ln>
        </p:spPr>
      </p:sp>
      <p:sp>
        <p:nvSpPr>
          <p:cNvPr id="45059"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5060"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eaLnBrk="0" hangingPunct="0">
              <a:buFont typeface="Arial" panose="020B0604020202020204" pitchFamily="34" charset="0"/>
              <a:buNone/>
            </a:pPr>
            <a:fld id="{93AE6C24-73EB-4A6E-AB38-3951B8D4F4A6}"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23E56D-2002-4DD0-9F4C-8F2CA8EE197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03E843A5-E55D-4A40-B5C2-476537EC4AD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fld>
            <a:endParaRPr lang="zh-CN" altLang="en-US"/>
          </a:p>
        </p:txBody>
      </p:sp>
    </p:spTree>
  </p:cSld>
  <p:clrMapOvr>
    <a:masterClrMapping/>
  </p:clrMapOvr>
  <p:transition spd="slow"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3E843A5-E55D-4A40-B5C2-476537EC4AD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fld>
            <a:endParaRPr lang="zh-CN" altLang="en-US"/>
          </a:p>
        </p:txBody>
      </p:sp>
    </p:spTree>
  </p:cSld>
  <p:clrMapOvr>
    <a:masterClrMapping/>
  </p:clrMapOvr>
  <p:transition spd="slow"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03E843A5-E55D-4A40-B5C2-476537EC4AD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fld>
            <a:endParaRPr lang="zh-CN" altLang="en-US"/>
          </a:p>
        </p:txBody>
      </p:sp>
    </p:spTree>
  </p:cSld>
  <p:clrMapOvr>
    <a:masterClrMapping/>
  </p:clrMapOvr>
  <p:transition spd="slow"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03E843A5-E55D-4A40-B5C2-476537EC4AD4}"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4D845EF-EAA8-4820-87FA-4DECC3938AA1}" type="slidenum">
              <a:rPr lang="zh-CN" altLang="en-US" smtClean="0"/>
            </a:fld>
            <a:endParaRPr lang="zh-CN" altLang="en-US"/>
          </a:p>
        </p:txBody>
      </p:sp>
    </p:spTree>
  </p:cSld>
  <p:clrMapOvr>
    <a:masterClrMapping/>
  </p:clrMapOvr>
  <p:transition spd="slow"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03E843A5-E55D-4A40-B5C2-476537EC4AD4}"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4D845EF-EAA8-4820-87FA-4DECC3938AA1}" type="slidenum">
              <a:rPr lang="zh-CN" altLang="en-US" smtClean="0"/>
            </a:fld>
            <a:endParaRPr lang="zh-CN" altLang="en-US"/>
          </a:p>
        </p:txBody>
      </p:sp>
    </p:spTree>
  </p:cSld>
  <p:clrMapOvr>
    <a:masterClrMapping/>
  </p:clrMapOvr>
  <p:transition spd="slow"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3E843A5-E55D-4A40-B5C2-476537EC4AD4}"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4D845EF-EAA8-4820-87FA-4DECC3938AA1}" type="slidenum">
              <a:rPr lang="zh-CN" altLang="en-US" smtClean="0"/>
            </a:fld>
            <a:endParaRPr lang="zh-CN" altLang="en-US"/>
          </a:p>
        </p:txBody>
      </p:sp>
    </p:spTree>
  </p:cSld>
  <p:clrMapOvr>
    <a:masterClrMapping/>
  </p:clrMapOvr>
  <p:transition spd="slow"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843A5-E55D-4A40-B5C2-476537EC4AD4}"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4D845EF-EAA8-4820-87FA-4DECC3938AA1}" type="slidenum">
              <a:rPr lang="zh-CN" altLang="en-US" smtClean="0"/>
            </a:fld>
            <a:endParaRPr lang="zh-CN" altLang="en-US"/>
          </a:p>
        </p:txBody>
      </p:sp>
    </p:spTree>
  </p:cSld>
  <p:clrMapOvr>
    <a:masterClrMapping/>
  </p:clrMapOvr>
  <p:transition spd="slow"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Tree>
  </p:cSld>
  <p:clrMapOvr>
    <a:masterClrMapping/>
  </p:clrMapOvr>
  <p:transition spd="slow"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Tree>
  </p:cSld>
  <p:clrMapOvr>
    <a:masterClrMapping/>
  </p:clrMapOvr>
  <p:transition spd="slow"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Tree>
  </p:cSld>
  <p:clrMapOvr>
    <a:masterClrMapping/>
  </p:clrMapOvr>
  <p:transition spd="slow"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Tree>
  </p:cSld>
  <p:clrMapOvr>
    <a:masterClrMapping/>
  </p:clrMapOvr>
  <p:transition spd="slow"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stretch>
            <a:fillRect/>
          </a:stretch>
        </p:blipFill>
        <p:spPr>
          <a:xfrm>
            <a:off x="6590" y="4447"/>
            <a:ext cx="9136731" cy="5139411"/>
          </a:xfrm>
          <a:prstGeom prst="rect">
            <a:avLst/>
          </a:prstGeom>
        </p:spPr>
      </p:pic>
      <p:sp>
        <p:nvSpPr>
          <p:cNvPr id="10" name="矩形 9"/>
          <p:cNvSpPr/>
          <p:nvPr userDrawn="1"/>
        </p:nvSpPr>
        <p:spPr>
          <a:xfrm>
            <a:off x="238539" y="149088"/>
            <a:ext cx="8706679" cy="4840356"/>
          </a:xfrm>
          <a:prstGeom prst="rect">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00"/>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pPr algn="ctr"/>
            <a:r>
              <a:rPr lang="zh-CN" altLang="en-US" sz="1600" b="0" dirty="0">
                <a:solidFill>
                  <a:schemeClr val="bg1">
                    <a:lumMod val="65000"/>
                  </a:schemeClr>
                </a:solidFill>
                <a:latin typeface="微软雅黑" panose="020B0503020204020204" pitchFamily="34" charset="-122"/>
                <a:ea typeface="微软雅黑" panose="020B0503020204020204" pitchFamily="34" charset="-122"/>
              </a:rPr>
              <a:t>工作评价</a:t>
            </a:r>
            <a:endParaRPr lang="en-US" altLang="zh-CN" sz="1600" b="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stretch>
            <a:fillRect/>
          </a:stretch>
        </p:blipFill>
        <p:spPr>
          <a:xfrm>
            <a:off x="6590" y="4447"/>
            <a:ext cx="9136731" cy="5139411"/>
          </a:xfrm>
          <a:prstGeom prst="rect">
            <a:avLst/>
          </a:prstGeom>
        </p:spPr>
      </p:pic>
      <p:sp>
        <p:nvSpPr>
          <p:cNvPr id="10" name="矩形 9"/>
          <p:cNvSpPr/>
          <p:nvPr userDrawn="1"/>
        </p:nvSpPr>
        <p:spPr>
          <a:xfrm>
            <a:off x="238539" y="149088"/>
            <a:ext cx="8706679" cy="4840356"/>
          </a:xfrm>
          <a:prstGeom prst="rect">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00"/>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pPr algn="ctr"/>
            <a:r>
              <a:rPr lang="zh-CN" altLang="en-US" sz="1600" b="0" dirty="0">
                <a:solidFill>
                  <a:schemeClr val="bg1">
                    <a:lumMod val="65000"/>
                  </a:schemeClr>
                </a:solidFill>
                <a:latin typeface="微软雅黑" panose="020B0503020204020204" pitchFamily="34" charset="-122"/>
                <a:ea typeface="微软雅黑" panose="020B0503020204020204" pitchFamily="34" charset="-122"/>
              </a:rPr>
              <a:t>自我评价</a:t>
            </a:r>
            <a:endParaRPr lang="en-US" altLang="zh-CN" sz="1600" b="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stretch>
            <a:fillRect/>
          </a:stretch>
        </p:blipFill>
        <p:spPr>
          <a:xfrm>
            <a:off x="6590" y="4447"/>
            <a:ext cx="9136731" cy="5139411"/>
          </a:xfrm>
          <a:prstGeom prst="rect">
            <a:avLst/>
          </a:prstGeom>
        </p:spPr>
      </p:pic>
      <p:sp>
        <p:nvSpPr>
          <p:cNvPr id="10" name="矩形 9"/>
          <p:cNvSpPr/>
          <p:nvPr userDrawn="1"/>
        </p:nvSpPr>
        <p:spPr>
          <a:xfrm>
            <a:off x="238539" y="149088"/>
            <a:ext cx="8706679" cy="4840356"/>
          </a:xfrm>
          <a:prstGeom prst="rect">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00"/>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pPr algn="ctr"/>
            <a:r>
              <a:rPr lang="zh-CN" altLang="en-US" sz="1600" b="0" dirty="0">
                <a:solidFill>
                  <a:schemeClr val="bg1">
                    <a:lumMod val="65000"/>
                  </a:schemeClr>
                </a:solidFill>
                <a:latin typeface="微软雅黑" panose="020B0503020204020204" pitchFamily="34" charset="-122"/>
                <a:ea typeface="微软雅黑" panose="020B0503020204020204" pitchFamily="34" charset="-122"/>
              </a:rPr>
              <a:t>工作体会</a:t>
            </a:r>
            <a:endParaRPr lang="en-US" altLang="zh-CN" sz="1600" b="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stretch>
            <a:fillRect/>
          </a:stretch>
        </p:blipFill>
        <p:spPr>
          <a:xfrm>
            <a:off x="6590" y="4447"/>
            <a:ext cx="9136731" cy="5139411"/>
          </a:xfrm>
          <a:prstGeom prst="rect">
            <a:avLst/>
          </a:prstGeom>
        </p:spPr>
      </p:pic>
      <p:sp>
        <p:nvSpPr>
          <p:cNvPr id="10" name="矩形 9"/>
          <p:cNvSpPr/>
          <p:nvPr userDrawn="1"/>
        </p:nvSpPr>
        <p:spPr>
          <a:xfrm>
            <a:off x="238539" y="149088"/>
            <a:ext cx="8706679" cy="4840356"/>
          </a:xfrm>
          <a:prstGeom prst="rect">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00"/>
            <a:endParaRPr lang="zh-CN" altLang="en-US" sz="1400" dirty="0">
              <a:solidFill>
                <a:srgbClr val="E7E6E6">
                  <a:lumMod val="50000"/>
                </a:srgbClr>
              </a:solidFill>
              <a:cs typeface="+mn-ea"/>
              <a:sym typeface="+mn-lt"/>
            </a:endParaRPr>
          </a:p>
        </p:txBody>
      </p:sp>
      <p:sp>
        <p:nvSpPr>
          <p:cNvPr id="8" name="文本框 37"/>
          <p:cNvSpPr txBox="1"/>
          <p:nvPr userDrawn="1"/>
        </p:nvSpPr>
        <p:spPr>
          <a:xfrm>
            <a:off x="763922" y="340296"/>
            <a:ext cx="1574798" cy="315475"/>
          </a:xfrm>
          <a:prstGeom prst="rect">
            <a:avLst/>
          </a:prstGeom>
          <a:noFill/>
        </p:spPr>
        <p:txBody>
          <a:bodyPr wrap="none" lIns="68584" tIns="34292" rIns="68584" bIns="34292" rtlCol="0">
            <a:spAutoFit/>
          </a:bodyPr>
          <a:lstStyle/>
          <a:p>
            <a:pPr algn="ctr"/>
            <a:r>
              <a:rPr lang="zh-CN" altLang="en-US" sz="1600" b="0" dirty="0">
                <a:solidFill>
                  <a:schemeClr val="bg1">
                    <a:lumMod val="65000"/>
                  </a:schemeClr>
                </a:solidFill>
                <a:latin typeface="微软雅黑" panose="020B0503020204020204" pitchFamily="34" charset="-122"/>
                <a:ea typeface="微软雅黑" panose="020B0503020204020204" pitchFamily="34" charset="-122"/>
              </a:rPr>
              <a:t>工作规划和展望</a:t>
            </a:r>
            <a:endParaRPr lang="en-US" altLang="zh-CN" sz="1600" b="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03E843A5-E55D-4A40-B5C2-476537EC4AD4}"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4D845EF-EAA8-4820-87FA-4DECC3938AA1}" type="slidenum">
              <a:rPr lang="zh-CN" altLang="en-US" smtClean="0"/>
            </a:fld>
            <a:endParaRPr lang="zh-CN" altLang="en-US"/>
          </a:p>
        </p:txBody>
      </p:sp>
    </p:spTree>
  </p:cSld>
  <p:clrMapOvr>
    <a:masterClrMapping/>
  </p:clrMapOvr>
  <p:transition spd="slow"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03E843A5-E55D-4A40-B5C2-476537EC4AD4}"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4D845EF-EAA8-4820-87FA-4DECC3938AA1}" type="slidenum">
              <a:rPr lang="zh-CN" altLang="en-US" smtClean="0"/>
            </a:fld>
            <a:endParaRPr lang="zh-CN" altLang="en-US"/>
          </a:p>
        </p:txBody>
      </p:sp>
    </p:spTree>
  </p:cSld>
  <p:clrMapOvr>
    <a:masterClrMapping/>
  </p:clrMapOvr>
  <p:transition spd="slow"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3E843A5-E55D-4A40-B5C2-476537EC4AD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fld>
            <a:endParaRPr lang="zh-CN" altLang="en-US"/>
          </a:p>
        </p:txBody>
      </p:sp>
    </p:spTree>
  </p:cSld>
  <p:clrMapOvr>
    <a:masterClrMapping/>
  </p:clrMapOvr>
  <p:transition spd="slow"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3E843A5-E55D-4A40-B5C2-476537EC4AD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fld>
            <a:endParaRPr lang="zh-CN" altLang="en-US"/>
          </a:p>
        </p:txBody>
      </p:sp>
    </p:spTree>
  </p:cSld>
  <p:clrMapOvr>
    <a:masterClrMapping/>
  </p:clrMapOvr>
  <p:transition spd="slow"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advClick="0" advTm="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split orient="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split orient="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transition advClick="0" advTm="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advClick="0" advTm="0">
    <p:pull/>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제목 및 내용">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8" Type="http://schemas.openxmlformats.org/officeDocument/2006/relationships/theme" Target="../theme/theme1.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03E843A5-E55D-4A40-B5C2-476537EC4AD4}"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14D845EF-EAA8-4820-87FA-4DECC3938AA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transition spd="slow" advClick="0" advTm="0">
    <p:random/>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3.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4.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4.xml"/><Relationship Id="rId2" Type="http://schemas.openxmlformats.org/officeDocument/2006/relationships/image" Target="../media/image13.jpeg"/><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6590" y="4447"/>
            <a:ext cx="9136731" cy="5139411"/>
          </a:xfrm>
          <a:prstGeom prst="rect">
            <a:avLst/>
          </a:prstGeom>
        </p:spPr>
      </p:pic>
      <p:sp>
        <p:nvSpPr>
          <p:cNvPr id="3" name="文本框 2"/>
          <p:cNvSpPr txBox="1"/>
          <p:nvPr/>
        </p:nvSpPr>
        <p:spPr>
          <a:xfrm>
            <a:off x="1244633" y="1988300"/>
            <a:ext cx="6654733" cy="2742948"/>
          </a:xfrm>
          <a:prstGeom prst="rect">
            <a:avLst/>
          </a:prstGeom>
          <a:noFill/>
        </p:spPr>
        <p:txBody>
          <a:bodyPr wrap="none" rtlCol="0">
            <a:prstTxWarp prst="textArchUp">
              <a:avLst/>
            </a:prstTxWarp>
            <a:spAutoFit/>
            <a:scene3d>
              <a:camera prst="orthographicFront"/>
              <a:lightRig rig="glow" dir="t"/>
            </a:scene3d>
            <a:sp3d>
              <a:bevelT w="12700" h="12700"/>
              <a:bevelB w="31750" h="25400"/>
            </a:sp3d>
          </a:bodyPr>
          <a:lstStyle/>
          <a:p>
            <a:pPr algn="ctr" defTabSz="913765">
              <a:defRPr/>
            </a:pPr>
            <a:r>
              <a:rPr lang="zh-CN" altLang="en-US" sz="5395" b="1" dirty="0">
                <a:solidFill>
                  <a:prstClr val="white"/>
                </a:solidFill>
                <a:effectLst>
                  <a:outerShdw blurRad="25400" dist="38100" dir="2700000" algn="tl" rotWithShape="0">
                    <a:prstClr val="black">
                      <a:alpha val="44000"/>
                    </a:prstClr>
                  </a:outerShdw>
                </a:effectLst>
                <a:latin typeface="汉仪夏日体W" panose="00020600040101010101" pitchFamily="18" charset="-122"/>
                <a:ea typeface="汉仪夏日体W" panose="00020600040101010101" pitchFamily="18" charset="-122"/>
              </a:rPr>
              <a:t>儿童教育教学</a:t>
            </a:r>
            <a:endParaRPr lang="zh-CN" altLang="en-US" sz="5395" b="1" dirty="0">
              <a:solidFill>
                <a:prstClr val="white"/>
              </a:solidFill>
              <a:effectLst>
                <a:outerShdw blurRad="25400" dist="38100" dir="2700000" algn="tl" rotWithShape="0">
                  <a:prstClr val="black">
                    <a:alpha val="44000"/>
                  </a:prstClr>
                </a:outerShdw>
              </a:effectLst>
              <a:latin typeface="汉仪夏日体W" panose="00020600040101010101" pitchFamily="18" charset="-122"/>
              <a:ea typeface="汉仪夏日体W" panose="00020600040101010101" pitchFamily="18" charset="-122"/>
            </a:endParaRPr>
          </a:p>
        </p:txBody>
      </p:sp>
      <p:sp>
        <p:nvSpPr>
          <p:cNvPr id="4" name="文本框 3"/>
          <p:cNvSpPr txBox="1"/>
          <p:nvPr/>
        </p:nvSpPr>
        <p:spPr>
          <a:xfrm>
            <a:off x="2916996" y="2584701"/>
            <a:ext cx="3131658" cy="707566"/>
          </a:xfrm>
          <a:prstGeom prst="rect">
            <a:avLst/>
          </a:prstGeom>
          <a:noFill/>
        </p:spPr>
        <p:txBody>
          <a:bodyPr wrap="square" rtlCol="0">
            <a:spAutoFit/>
            <a:scene3d>
              <a:camera prst="orthographicFront"/>
              <a:lightRig rig="threePt" dir="t"/>
            </a:scene3d>
            <a:sp3d contourW="12700"/>
          </a:bodyPr>
          <a:lstStyle/>
          <a:p>
            <a:pPr algn="dist" defTabSz="913765">
              <a:defRPr/>
            </a:pPr>
            <a:r>
              <a:rPr lang="en-US" altLang="zh-CN" sz="4000" b="1" dirty="0">
                <a:solidFill>
                  <a:prstClr val="black">
                    <a:lumMod val="75000"/>
                    <a:lumOff val="25000"/>
                  </a:prstClr>
                </a:solidFill>
                <a:latin typeface="Monotype Corsiva" panose="03010101010201010101" pitchFamily="66" charset="0"/>
                <a:ea typeface="汉仪夏日体W" panose="00020600040101010101" pitchFamily="18" charset="-122"/>
              </a:rPr>
              <a:t>EDUCATION</a:t>
            </a:r>
            <a:endParaRPr lang="zh-CN" altLang="en-US" sz="4000" b="1" dirty="0">
              <a:solidFill>
                <a:prstClr val="black">
                  <a:lumMod val="75000"/>
                  <a:lumOff val="25000"/>
                </a:prstClr>
              </a:solidFill>
              <a:latin typeface="Monotype Corsiva" panose="03010101010201010101" pitchFamily="66" charset="0"/>
              <a:ea typeface="汉仪夏日体W" panose="00020600040101010101" pitchFamily="18" charset="-122"/>
            </a:endParaRPr>
          </a:p>
        </p:txBody>
      </p:sp>
      <p:sp>
        <p:nvSpPr>
          <p:cNvPr id="5" name="文本框 4"/>
          <p:cNvSpPr txBox="1"/>
          <p:nvPr/>
        </p:nvSpPr>
        <p:spPr>
          <a:xfrm>
            <a:off x="2065654" y="4356534"/>
            <a:ext cx="5012689" cy="498598"/>
          </a:xfrm>
          <a:prstGeom prst="rect">
            <a:avLst/>
          </a:prstGeom>
          <a:noFill/>
        </p:spPr>
        <p:txBody>
          <a:bodyPr wrap="square" rtlCol="0">
            <a:spAutoFit/>
          </a:bodyPr>
          <a:lstStyle/>
          <a:p>
            <a:pPr algn="ctr" defTabSz="913765">
              <a:lnSpc>
                <a:spcPct val="120000"/>
              </a:lnSpc>
              <a:defRPr/>
            </a:pPr>
            <a:r>
              <a:rPr lang="en-US" altLang="zh-CN" sz="1100" dirty="0">
                <a:solidFill>
                  <a:schemeClr val="bg1"/>
                </a:solidFill>
                <a:latin typeface="Century Gothic" panose="020B0502020202020204" pitchFamily="34" charset="0"/>
                <a:ea typeface="汉仪黑荔枝体简" panose="00020600040101010101" pitchFamily="18" charset="-122"/>
              </a:rPr>
              <a:t>The user can demonstrate on a projector or computer, or print the presentation</a:t>
            </a:r>
            <a:endParaRPr lang="en-US" altLang="zh-CN" sz="1100" dirty="0">
              <a:solidFill>
                <a:schemeClr val="bg1"/>
              </a:solidFill>
              <a:latin typeface="Century Gothic" panose="020B0502020202020204" pitchFamily="34" charset="0"/>
              <a:ea typeface="汉仪黑荔枝体简" panose="00020600040101010101" pitchFamily="18" charset="-122"/>
            </a:endParaRPr>
          </a:p>
        </p:txBody>
      </p:sp>
      <p:sp>
        <p:nvSpPr>
          <p:cNvPr id="6" name="文本框 5"/>
          <p:cNvSpPr txBox="1"/>
          <p:nvPr/>
        </p:nvSpPr>
        <p:spPr>
          <a:xfrm>
            <a:off x="3006167" y="3486998"/>
            <a:ext cx="3131658" cy="295466"/>
          </a:xfrm>
          <a:prstGeom prst="rect">
            <a:avLst/>
          </a:prstGeom>
          <a:noFill/>
        </p:spPr>
        <p:txBody>
          <a:bodyPr wrap="square" rtlCol="0">
            <a:spAutoFit/>
          </a:bodyPr>
          <a:lstStyle/>
          <a:p>
            <a:pPr algn="ctr" defTabSz="913765">
              <a:lnSpc>
                <a:spcPct val="120000"/>
              </a:lnSpc>
              <a:defRPr/>
            </a:pPr>
            <a:r>
              <a:rPr lang="zh-CN" altLang="en-US" sz="1100" dirty="0">
                <a:solidFill>
                  <a:schemeClr val="bg1"/>
                </a:solidFill>
                <a:latin typeface="Century Gothic" panose="020B0502020202020204" pitchFamily="34" charset="0"/>
                <a:ea typeface="汉仪黑荔枝体简" panose="00020600040101010101" pitchFamily="18" charset="-122"/>
              </a:rPr>
              <a:t>汇报人</a:t>
            </a:r>
            <a:r>
              <a:rPr lang="zh-CN" altLang="en-US" sz="1100" dirty="0" smtClean="0">
                <a:solidFill>
                  <a:schemeClr val="bg1"/>
                </a:solidFill>
                <a:latin typeface="Century Gothic" panose="020B0502020202020204" pitchFamily="34" charset="0"/>
                <a:ea typeface="汉仪黑荔枝体简" panose="00020600040101010101" pitchFamily="18" charset="-122"/>
              </a:rPr>
              <a:t>：    </a:t>
            </a:r>
            <a:r>
              <a:rPr lang="zh-CN" altLang="en-US" sz="1100" dirty="0">
                <a:solidFill>
                  <a:schemeClr val="bg1"/>
                </a:solidFill>
                <a:latin typeface="Century Gothic" panose="020B0502020202020204" pitchFamily="34" charset="0"/>
                <a:ea typeface="汉仪黑荔枝体简" panose="00020600040101010101" pitchFamily="18" charset="-122"/>
              </a:rPr>
              <a:t>时间：</a:t>
            </a:r>
            <a:r>
              <a:rPr lang="en-US" altLang="zh-CN" sz="1100" dirty="0">
                <a:solidFill>
                  <a:schemeClr val="bg1"/>
                </a:solidFill>
                <a:latin typeface="Century Gothic" panose="020B0502020202020204" pitchFamily="34" charset="0"/>
                <a:ea typeface="汉仪黑荔枝体简" panose="00020600040101010101" pitchFamily="18" charset="-122"/>
              </a:rPr>
              <a:t>2019x</a:t>
            </a:r>
            <a:r>
              <a:rPr lang="zh-CN" altLang="en-US" sz="1100" dirty="0">
                <a:solidFill>
                  <a:schemeClr val="bg1"/>
                </a:solidFill>
                <a:latin typeface="Century Gothic" panose="020B0502020202020204" pitchFamily="34" charset="0"/>
                <a:ea typeface="汉仪黑荔枝体简" panose="00020600040101010101" pitchFamily="18" charset="-122"/>
              </a:rPr>
              <a:t>月</a:t>
            </a:r>
            <a:r>
              <a:rPr lang="en-US" altLang="zh-CN" sz="1100" dirty="0">
                <a:solidFill>
                  <a:schemeClr val="bg1"/>
                </a:solidFill>
                <a:latin typeface="Century Gothic" panose="020B0502020202020204" pitchFamily="34" charset="0"/>
                <a:ea typeface="汉仪黑荔枝体简" panose="00020600040101010101" pitchFamily="18" charset="-122"/>
              </a:rPr>
              <a:t>x</a:t>
            </a:r>
            <a:r>
              <a:rPr lang="zh-CN" altLang="en-US" sz="1100" dirty="0">
                <a:solidFill>
                  <a:schemeClr val="bg1"/>
                </a:solidFill>
                <a:latin typeface="Century Gothic" panose="020B0502020202020204" pitchFamily="34" charset="0"/>
                <a:ea typeface="汉仪黑荔枝体简" panose="00020600040101010101" pitchFamily="18" charset="-122"/>
              </a:rPr>
              <a:t>日</a:t>
            </a:r>
            <a:endParaRPr lang="en-US" altLang="zh-CN" sz="1100" dirty="0">
              <a:solidFill>
                <a:schemeClr val="bg1"/>
              </a:solidFill>
              <a:latin typeface="Century Gothic" panose="020B0502020202020204" pitchFamily="34" charset="0"/>
              <a:ea typeface="汉仪黑荔枝体简" panose="00020600040101010101" pitchFamily="18" charset="-122"/>
            </a:endParaRPr>
          </a:p>
        </p:txBody>
      </p:sp>
      <p:pic>
        <p:nvPicPr>
          <p:cNvPr id="7" name="merry christmas 圣诞老人来了">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cstate="print"/>
          <a:stretch>
            <a:fillRect/>
          </a:stretch>
        </p:blipFill>
        <p:spPr>
          <a:xfrm>
            <a:off x="-1309272" y="1418113"/>
            <a:ext cx="609600" cy="609600"/>
          </a:xfrm>
          <a:prstGeom prst="rect">
            <a:avLst/>
          </a:prstGeom>
        </p:spPr>
      </p:pic>
      <p:sp>
        <p:nvSpPr>
          <p:cNvPr id="8" name="矩形 7"/>
          <p:cNvSpPr/>
          <p:nvPr/>
        </p:nvSpPr>
        <p:spPr>
          <a:xfrm>
            <a:off x="238539" y="149088"/>
            <a:ext cx="8706679" cy="4840356"/>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22" presetClass="entr" presetSubtype="8"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wipe(left)">
                                      <p:cBhvr>
                                        <p:cTn id="9" dur="500"/>
                                        <p:tgtEl>
                                          <p:spTgt spid="3"/>
                                        </p:tgtEl>
                                      </p:cBhvr>
                                    </p:animEffect>
                                  </p:childTnLst>
                                </p:cTn>
                              </p:par>
                            </p:childTnLst>
                          </p:cTn>
                        </p:par>
                        <p:par>
                          <p:cTn id="10" fill="hold">
                            <p:stCondLst>
                              <p:cond delay="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par>
                          <p:cTn id="20" fill="hold">
                            <p:stCondLst>
                              <p:cond delay="1000"/>
                            </p:stCondLst>
                            <p:childTnLst>
                              <p:par>
                                <p:cTn id="21" presetID="14" presetClass="entr" presetSubtype="1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4" repeatCount="indefinite" fill="hold" display="0">
                  <p:stCondLst>
                    <p:cond delay="indefinite"/>
                  </p:stCondLst>
                  <p:endCondLst>
                    <p:cond evt="onStopAudio" delay="0">
                      <p:tgtEl>
                        <p:sldTgt/>
                      </p:tgtEl>
                    </p:cond>
                  </p:endCondLst>
                </p:cTn>
                <p:tgtEl>
                  <p:spTgt spid="7"/>
                </p:tgtEl>
              </p:cMediaNode>
            </p:audio>
          </p:childTnLst>
        </p:cTn>
      </p:par>
    </p:tnLst>
    <p:bldLst>
      <p:bldP spid="3" grpId="0"/>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a:stretch>
            <a:fillRect/>
          </a:stretch>
        </p:blipFill>
        <p:spPr>
          <a:xfrm>
            <a:off x="6590" y="4447"/>
            <a:ext cx="9136731" cy="5139411"/>
          </a:xfrm>
          <a:prstGeom prst="rect">
            <a:avLst/>
          </a:prstGeom>
        </p:spPr>
      </p:pic>
      <p:sp>
        <p:nvSpPr>
          <p:cNvPr id="34" name="矩形 33"/>
          <p:cNvSpPr/>
          <p:nvPr/>
        </p:nvSpPr>
        <p:spPr>
          <a:xfrm>
            <a:off x="238539" y="149088"/>
            <a:ext cx="8706679" cy="4840356"/>
          </a:xfrm>
          <a:prstGeom prst="rect">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Rectangle 4"/>
          <p:cNvSpPr/>
          <p:nvPr/>
        </p:nvSpPr>
        <p:spPr>
          <a:xfrm>
            <a:off x="642837" y="2044965"/>
            <a:ext cx="1867302" cy="1179498"/>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 name="Oval 3"/>
          <p:cNvSpPr/>
          <p:nvPr/>
        </p:nvSpPr>
        <p:spPr>
          <a:xfrm>
            <a:off x="1245468" y="1730435"/>
            <a:ext cx="668069" cy="666653"/>
          </a:xfrm>
          <a:prstGeom prst="ellipse">
            <a:avLst/>
          </a:prstGeom>
          <a:solidFill>
            <a:schemeClr val="accent4"/>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01</a:t>
            </a:r>
            <a:endParaRPr lang="zh-CN" altLang="zh-CN" sz="2000" b="1" dirty="0">
              <a:solidFill>
                <a:srgbClr val="FFFFFF"/>
              </a:solidFill>
            </a:endParaRPr>
          </a:p>
        </p:txBody>
      </p:sp>
      <p:sp>
        <p:nvSpPr>
          <p:cNvPr id="4" name="Rectangle 5"/>
          <p:cNvSpPr/>
          <p:nvPr/>
        </p:nvSpPr>
        <p:spPr>
          <a:xfrm>
            <a:off x="1081755" y="3117565"/>
            <a:ext cx="1038225" cy="2571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5" name="Rectangle 7"/>
          <p:cNvSpPr/>
          <p:nvPr/>
        </p:nvSpPr>
        <p:spPr>
          <a:xfrm>
            <a:off x="2651336" y="2044965"/>
            <a:ext cx="1866148" cy="1179498"/>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6" name="Oval 8"/>
          <p:cNvSpPr/>
          <p:nvPr/>
        </p:nvSpPr>
        <p:spPr>
          <a:xfrm>
            <a:off x="3254156" y="1730435"/>
            <a:ext cx="668069" cy="666653"/>
          </a:xfrm>
          <a:prstGeom prst="ellipse">
            <a:avLst/>
          </a:prstGeom>
          <a:solidFill>
            <a:schemeClr val="accent1"/>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02</a:t>
            </a:r>
            <a:endParaRPr lang="zh-CN" altLang="zh-CN" sz="2000" b="1" dirty="0">
              <a:solidFill>
                <a:srgbClr val="FFFFFF"/>
              </a:solidFill>
            </a:endParaRPr>
          </a:p>
        </p:txBody>
      </p:sp>
      <p:sp>
        <p:nvSpPr>
          <p:cNvPr id="7" name="Rectangle 9"/>
          <p:cNvSpPr/>
          <p:nvPr/>
        </p:nvSpPr>
        <p:spPr>
          <a:xfrm>
            <a:off x="3090444" y="3117565"/>
            <a:ext cx="1038225" cy="2571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8" name="Rectangle 10"/>
          <p:cNvSpPr/>
          <p:nvPr/>
        </p:nvSpPr>
        <p:spPr>
          <a:xfrm>
            <a:off x="4658627" y="2044965"/>
            <a:ext cx="1867301" cy="1179498"/>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9" name="Oval 11"/>
          <p:cNvSpPr/>
          <p:nvPr/>
        </p:nvSpPr>
        <p:spPr>
          <a:xfrm>
            <a:off x="5262846" y="1730435"/>
            <a:ext cx="668069" cy="666653"/>
          </a:xfrm>
          <a:prstGeom prst="ellipse">
            <a:avLst/>
          </a:prstGeom>
          <a:solidFill>
            <a:schemeClr val="accent2"/>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03</a:t>
            </a:r>
            <a:endParaRPr lang="zh-CN" altLang="zh-CN" sz="2000" b="1" dirty="0">
              <a:solidFill>
                <a:srgbClr val="FFFFFF"/>
              </a:solidFill>
            </a:endParaRPr>
          </a:p>
        </p:txBody>
      </p:sp>
      <p:sp>
        <p:nvSpPr>
          <p:cNvPr id="10" name="Rectangle 12"/>
          <p:cNvSpPr/>
          <p:nvPr/>
        </p:nvSpPr>
        <p:spPr>
          <a:xfrm>
            <a:off x="5099133" y="3117565"/>
            <a:ext cx="1038225" cy="257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21" name="TextBox 20"/>
          <p:cNvSpPr txBox="1"/>
          <p:nvPr/>
        </p:nvSpPr>
        <p:spPr>
          <a:xfrm>
            <a:off x="1194407" y="2501264"/>
            <a:ext cx="800219" cy="276999"/>
          </a:xfrm>
          <a:prstGeom prst="rect">
            <a:avLst/>
          </a:prstGeom>
          <a:noFill/>
        </p:spPr>
        <p:txBody>
          <a:bodyPr wrap="none">
            <a:spAutoFit/>
          </a:bodyPr>
          <a:lstStyle/>
          <a:p>
            <a:pPr algn="ct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工作评价</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Rectangle 37"/>
          <p:cNvSpPr/>
          <p:nvPr/>
        </p:nvSpPr>
        <p:spPr>
          <a:xfrm>
            <a:off x="804143" y="2811427"/>
            <a:ext cx="1619250" cy="215444"/>
          </a:xfrm>
          <a:prstGeom prst="rect">
            <a:avLst/>
          </a:prstGeom>
        </p:spPr>
        <p:txBody>
          <a:bodyPr>
            <a:spAutoFit/>
          </a:bodyPr>
          <a:lstStyle/>
          <a:p>
            <a:pPr algn="ctr"/>
            <a:r>
              <a:rPr lang="zh-CN" altLang="en-US" sz="8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215996" y="2501264"/>
            <a:ext cx="800219" cy="276999"/>
          </a:xfrm>
          <a:prstGeom prst="rect">
            <a:avLst/>
          </a:prstGeom>
          <a:noFill/>
        </p:spPr>
        <p:txBody>
          <a:bodyPr wrap="none">
            <a:spAutoFit/>
          </a:bodyPr>
          <a:lstStyle/>
          <a:p>
            <a:pPr algn="ct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自我评价</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Rectangle 39"/>
          <p:cNvSpPr/>
          <p:nvPr/>
        </p:nvSpPr>
        <p:spPr>
          <a:xfrm>
            <a:off x="2806481" y="2811427"/>
            <a:ext cx="1619250" cy="215444"/>
          </a:xfrm>
          <a:prstGeom prst="rect">
            <a:avLst/>
          </a:prstGeom>
        </p:spPr>
        <p:txBody>
          <a:bodyPr>
            <a:spAutoFit/>
          </a:bodyPr>
          <a:lstStyle/>
          <a:p>
            <a:pPr algn="ctr"/>
            <a:r>
              <a:rPr lang="zh-CN" altLang="en-US" sz="8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5216448" y="2501264"/>
            <a:ext cx="800219" cy="276999"/>
          </a:xfrm>
          <a:prstGeom prst="rect">
            <a:avLst/>
          </a:prstGeom>
          <a:noFill/>
        </p:spPr>
        <p:txBody>
          <a:bodyPr wrap="none">
            <a:spAutoFit/>
          </a:bodyPr>
          <a:lstStyle/>
          <a:p>
            <a:pPr algn="ct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工作体会</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Rectangle 41"/>
          <p:cNvSpPr/>
          <p:nvPr/>
        </p:nvSpPr>
        <p:spPr>
          <a:xfrm>
            <a:off x="4835808" y="2811427"/>
            <a:ext cx="1619250" cy="215444"/>
          </a:xfrm>
          <a:prstGeom prst="rect">
            <a:avLst/>
          </a:prstGeom>
        </p:spPr>
        <p:txBody>
          <a:bodyPr>
            <a:spAutoFit/>
          </a:bodyPr>
          <a:lstStyle/>
          <a:p>
            <a:pPr algn="ctr"/>
            <a:r>
              <a:rPr lang="zh-CN" altLang="en-US" sz="8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1163018" y="3126790"/>
            <a:ext cx="857927" cy="253916"/>
          </a:xfrm>
          <a:prstGeom prst="rect">
            <a:avLst/>
          </a:prstGeom>
          <a:noFill/>
        </p:spPr>
        <p:txBody>
          <a:bodyPr wrap="none">
            <a:spAutoFit/>
          </a:bodyPr>
          <a:lstStyle/>
          <a:p>
            <a:pPr eaLnBrk="1" fontAlgn="auto" hangingPunct="1">
              <a:spcBef>
                <a:spcPts val="0"/>
              </a:spcBef>
              <a:spcAft>
                <a:spcPts val="0"/>
              </a:spcAft>
              <a:defRPr/>
            </a:pPr>
            <a:r>
              <a:rPr lang="en-US" altLang="zh-CN" sz="1050" dirty="0">
                <a:solidFill>
                  <a:schemeClr val="bg1"/>
                </a:solidFill>
                <a:latin typeface="微软雅黑" panose="020B0503020204020204" pitchFamily="34" charset="-122"/>
                <a:ea typeface="微软雅黑" panose="020B0503020204020204" pitchFamily="34" charset="-122"/>
              </a:rPr>
              <a:t>PART</a:t>
            </a:r>
            <a:r>
              <a:rPr lang="zh-CN" altLang="en-US" sz="1050" dirty="0">
                <a:solidFill>
                  <a:schemeClr val="bg1"/>
                </a:solidFill>
                <a:latin typeface="微软雅黑" panose="020B0503020204020204" pitchFamily="34" charset="-122"/>
                <a:ea typeface="微软雅黑" panose="020B0503020204020204" pitchFamily="34" charset="-122"/>
              </a:rPr>
              <a:t> </a:t>
            </a:r>
            <a:r>
              <a:rPr lang="en-US" altLang="zh-CN" sz="1050" dirty="0">
                <a:solidFill>
                  <a:schemeClr val="bg1"/>
                </a:solidFill>
                <a:latin typeface="微软雅黑" panose="020B0503020204020204" pitchFamily="34" charset="-122"/>
                <a:ea typeface="微软雅黑" panose="020B0503020204020204" pitchFamily="34" charset="-122"/>
              </a:rPr>
              <a:t>ONE</a:t>
            </a:r>
            <a:endParaRPr lang="id-ID" sz="1050" dirty="0">
              <a:solidFill>
                <a:schemeClr val="bg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160494" y="3126790"/>
            <a:ext cx="888385" cy="253916"/>
          </a:xfrm>
          <a:prstGeom prst="rect">
            <a:avLst/>
          </a:prstGeom>
          <a:noFill/>
        </p:spPr>
        <p:txBody>
          <a:bodyPr wrap="none">
            <a:spAutoFit/>
          </a:bodyPr>
          <a:lstStyle/>
          <a:p>
            <a:pPr eaLnBrk="1" fontAlgn="auto" hangingPunct="1">
              <a:spcBef>
                <a:spcPts val="0"/>
              </a:spcBef>
              <a:spcAft>
                <a:spcPts val="0"/>
              </a:spcAft>
              <a:defRPr/>
            </a:pPr>
            <a:r>
              <a:rPr lang="en-US" altLang="zh-CN" sz="1050" dirty="0">
                <a:solidFill>
                  <a:schemeClr val="bg1"/>
                </a:solidFill>
                <a:latin typeface="微软雅黑" panose="020B0503020204020204" pitchFamily="34" charset="-122"/>
                <a:ea typeface="微软雅黑" panose="020B0503020204020204" pitchFamily="34" charset="-122"/>
              </a:rPr>
              <a:t>PART</a:t>
            </a:r>
            <a:r>
              <a:rPr lang="zh-CN" altLang="en-US" sz="1050" dirty="0">
                <a:solidFill>
                  <a:schemeClr val="bg1"/>
                </a:solidFill>
                <a:latin typeface="微软雅黑" panose="020B0503020204020204" pitchFamily="34" charset="-122"/>
                <a:ea typeface="微软雅黑" panose="020B0503020204020204" pitchFamily="34" charset="-122"/>
              </a:rPr>
              <a:t> </a:t>
            </a:r>
            <a:r>
              <a:rPr lang="en-US" altLang="zh-CN" sz="1050" dirty="0">
                <a:solidFill>
                  <a:schemeClr val="bg1"/>
                </a:solidFill>
                <a:latin typeface="微软雅黑" panose="020B0503020204020204" pitchFamily="34" charset="-122"/>
                <a:ea typeface="微软雅黑" panose="020B0503020204020204" pitchFamily="34" charset="-122"/>
              </a:rPr>
              <a:t>TWO</a:t>
            </a:r>
            <a:endParaRPr lang="id-ID" sz="1050" dirty="0">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5132271" y="3126790"/>
            <a:ext cx="982961" cy="253916"/>
          </a:xfrm>
          <a:prstGeom prst="rect">
            <a:avLst/>
          </a:prstGeom>
          <a:noFill/>
        </p:spPr>
        <p:txBody>
          <a:bodyPr wrap="none">
            <a:spAutoFit/>
          </a:bodyPr>
          <a:lstStyle/>
          <a:p>
            <a:pPr eaLnBrk="1" fontAlgn="auto" hangingPunct="1">
              <a:spcBef>
                <a:spcPts val="0"/>
              </a:spcBef>
              <a:spcAft>
                <a:spcPts val="0"/>
              </a:spcAft>
              <a:defRPr/>
            </a:pPr>
            <a:r>
              <a:rPr lang="en-US" altLang="zh-CN" sz="1050" dirty="0">
                <a:solidFill>
                  <a:schemeClr val="bg1"/>
                </a:solidFill>
                <a:latin typeface="微软雅黑" panose="020B0503020204020204" pitchFamily="34" charset="-122"/>
                <a:ea typeface="微软雅黑" panose="020B0503020204020204" pitchFamily="34" charset="-122"/>
              </a:rPr>
              <a:t>PART</a:t>
            </a:r>
            <a:r>
              <a:rPr lang="zh-CN" altLang="en-US" sz="1050" dirty="0">
                <a:solidFill>
                  <a:schemeClr val="bg1"/>
                </a:solidFill>
                <a:latin typeface="微软雅黑" panose="020B0503020204020204" pitchFamily="34" charset="-122"/>
                <a:ea typeface="微软雅黑" panose="020B0503020204020204" pitchFamily="34" charset="-122"/>
              </a:rPr>
              <a:t> </a:t>
            </a:r>
            <a:r>
              <a:rPr lang="en-US" altLang="zh-CN" sz="1050" dirty="0">
                <a:solidFill>
                  <a:schemeClr val="bg1"/>
                </a:solidFill>
                <a:latin typeface="微软雅黑" panose="020B0503020204020204" pitchFamily="34" charset="-122"/>
                <a:ea typeface="微软雅黑" panose="020B0503020204020204" pitchFamily="34" charset="-122"/>
              </a:rPr>
              <a:t>THREE</a:t>
            </a:r>
            <a:endParaRPr lang="id-ID" sz="1050" dirty="0">
              <a:solidFill>
                <a:schemeClr val="bg1"/>
              </a:solidFill>
              <a:latin typeface="微软雅黑" panose="020B0503020204020204" pitchFamily="34" charset="-122"/>
              <a:ea typeface="微软雅黑" panose="020B0503020204020204" pitchFamily="34" charset="-122"/>
            </a:endParaRPr>
          </a:p>
        </p:txBody>
      </p:sp>
      <p:sp>
        <p:nvSpPr>
          <p:cNvPr id="30" name="Rectangle 10"/>
          <p:cNvSpPr/>
          <p:nvPr/>
        </p:nvSpPr>
        <p:spPr>
          <a:xfrm>
            <a:off x="6651270" y="2044965"/>
            <a:ext cx="1867301" cy="1179498"/>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1" name="Oval 11"/>
          <p:cNvSpPr/>
          <p:nvPr/>
        </p:nvSpPr>
        <p:spPr>
          <a:xfrm>
            <a:off x="7255489" y="1730435"/>
            <a:ext cx="668069" cy="666653"/>
          </a:xfrm>
          <a:prstGeom prst="ellipse">
            <a:avLst/>
          </a:prstGeom>
          <a:solidFill>
            <a:schemeClr val="accent2"/>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04</a:t>
            </a:r>
            <a:endParaRPr lang="zh-CN" altLang="zh-CN" sz="2000" b="1" dirty="0">
              <a:solidFill>
                <a:srgbClr val="FFFFFF"/>
              </a:solidFill>
            </a:endParaRPr>
          </a:p>
        </p:txBody>
      </p:sp>
      <p:sp>
        <p:nvSpPr>
          <p:cNvPr id="32" name="Rectangle 12"/>
          <p:cNvSpPr/>
          <p:nvPr/>
        </p:nvSpPr>
        <p:spPr>
          <a:xfrm>
            <a:off x="7091776" y="3117565"/>
            <a:ext cx="1038225" cy="257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8" name="TextBox 24"/>
          <p:cNvSpPr txBox="1"/>
          <p:nvPr/>
        </p:nvSpPr>
        <p:spPr>
          <a:xfrm>
            <a:off x="7007134" y="2501264"/>
            <a:ext cx="1261884" cy="276999"/>
          </a:xfrm>
          <a:prstGeom prst="rect">
            <a:avLst/>
          </a:prstGeom>
          <a:noFill/>
        </p:spPr>
        <p:txBody>
          <a:bodyPr wrap="none">
            <a:spAutoFit/>
          </a:bodyPr>
          <a:lstStyle/>
          <a:p>
            <a:pPr algn="ct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工作规划和展望</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41"/>
          <p:cNvSpPr/>
          <p:nvPr/>
        </p:nvSpPr>
        <p:spPr>
          <a:xfrm>
            <a:off x="6828451" y="2811427"/>
            <a:ext cx="1619250" cy="215444"/>
          </a:xfrm>
          <a:prstGeom prst="rect">
            <a:avLst/>
          </a:prstGeom>
        </p:spPr>
        <p:txBody>
          <a:bodyPr>
            <a:spAutoFit/>
          </a:bodyPr>
          <a:lstStyle/>
          <a:p>
            <a:pPr algn="ctr"/>
            <a:r>
              <a:rPr lang="zh-CN" altLang="en-US" sz="8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0" name="TextBox 28"/>
          <p:cNvSpPr txBox="1"/>
          <p:nvPr/>
        </p:nvSpPr>
        <p:spPr>
          <a:xfrm>
            <a:off x="7153789" y="3126790"/>
            <a:ext cx="936475" cy="253916"/>
          </a:xfrm>
          <a:prstGeom prst="rect">
            <a:avLst/>
          </a:prstGeom>
          <a:noFill/>
        </p:spPr>
        <p:txBody>
          <a:bodyPr wrap="none">
            <a:spAutoFit/>
          </a:bodyPr>
          <a:lstStyle/>
          <a:p>
            <a:pPr eaLnBrk="1" fontAlgn="auto" hangingPunct="1">
              <a:spcBef>
                <a:spcPts val="0"/>
              </a:spcBef>
              <a:spcAft>
                <a:spcPts val="0"/>
              </a:spcAft>
              <a:defRPr/>
            </a:pPr>
            <a:r>
              <a:rPr lang="en-US" altLang="zh-CN" sz="1050" dirty="0">
                <a:solidFill>
                  <a:schemeClr val="bg1"/>
                </a:solidFill>
                <a:latin typeface="微软雅黑" panose="020B0503020204020204" pitchFamily="34" charset="-122"/>
                <a:ea typeface="微软雅黑" panose="020B0503020204020204" pitchFamily="34" charset="-122"/>
              </a:rPr>
              <a:t>PART</a:t>
            </a:r>
            <a:r>
              <a:rPr lang="zh-CN" altLang="en-US" sz="1050" dirty="0">
                <a:solidFill>
                  <a:schemeClr val="bg1"/>
                </a:solidFill>
                <a:latin typeface="微软雅黑" panose="020B0503020204020204" pitchFamily="34" charset="-122"/>
                <a:ea typeface="微软雅黑" panose="020B0503020204020204" pitchFamily="34" charset="-122"/>
              </a:rPr>
              <a:t> </a:t>
            </a:r>
            <a:r>
              <a:rPr lang="en-US" altLang="zh-CN" sz="1050" dirty="0">
                <a:solidFill>
                  <a:schemeClr val="bg1"/>
                </a:solidFill>
                <a:latin typeface="微软雅黑" panose="020B0503020204020204" pitchFamily="34" charset="-122"/>
                <a:ea typeface="微软雅黑" panose="020B0503020204020204" pitchFamily="34" charset="-122"/>
              </a:rPr>
              <a:t>FOUR</a:t>
            </a:r>
            <a:endParaRPr lang="id-ID" sz="1050" dirty="0">
              <a:solidFill>
                <a:schemeClr val="bg1"/>
              </a:solidFill>
              <a:latin typeface="微软雅黑" panose="020B0503020204020204" pitchFamily="34" charset="-122"/>
              <a:ea typeface="微软雅黑" panose="020B0503020204020204" pitchFamily="34" charset="-122"/>
            </a:endParaRPr>
          </a:p>
        </p:txBody>
      </p:sp>
      <p:sp>
        <p:nvSpPr>
          <p:cNvPr id="43" name="TextBox 36"/>
          <p:cNvSpPr txBox="1"/>
          <p:nvPr/>
        </p:nvSpPr>
        <p:spPr>
          <a:xfrm>
            <a:off x="327109" y="171414"/>
            <a:ext cx="845400" cy="438443"/>
          </a:xfrm>
          <a:prstGeom prst="rect">
            <a:avLst/>
          </a:prstGeom>
          <a:noFill/>
        </p:spPr>
        <p:txBody>
          <a:bodyPr wrap="none" lIns="68568" tIns="34285" rIns="68568" bIns="34285" rtlCol="0">
            <a:spAutoFit/>
          </a:bodyPr>
          <a:lstStyle/>
          <a:p>
            <a:pPr algn="ctr"/>
            <a:r>
              <a:rPr lang="zh-CN" altLang="en-US" sz="2400" b="1" dirty="0">
                <a:solidFill>
                  <a:schemeClr val="accent1"/>
                </a:solidFill>
                <a:latin typeface="微软雅黑" panose="020B0503020204020204" pitchFamily="34" charset="-122"/>
                <a:ea typeface="微软雅黑" panose="020B0503020204020204" pitchFamily="34" charset="-122"/>
                <a:cs typeface="+mn-ea"/>
                <a:sym typeface="+mn-lt"/>
              </a:rPr>
              <a:t>目 录</a:t>
            </a:r>
            <a:endParaRPr lang="zh-CN" altLang="en-US" sz="2400" b="1"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4" name="TextBox 39"/>
          <p:cNvSpPr txBox="1"/>
          <p:nvPr/>
        </p:nvSpPr>
        <p:spPr>
          <a:xfrm>
            <a:off x="197186" y="609872"/>
            <a:ext cx="1168637" cy="248209"/>
          </a:xfrm>
          <a:prstGeom prst="rect">
            <a:avLst/>
          </a:prstGeom>
          <a:noFill/>
        </p:spPr>
        <p:txBody>
          <a:bodyPr wrap="square" rtlCol="0">
            <a:spAutoFit/>
          </a:bodyPr>
          <a:lstStyle/>
          <a:p>
            <a:pPr algn="dist"/>
            <a:r>
              <a:rPr lang="en-US" altLang="zh-CN" sz="1015" dirty="0">
                <a:ln w="0"/>
                <a:solidFill>
                  <a:schemeClr val="tx1">
                    <a:lumMod val="50000"/>
                    <a:lumOff val="50000"/>
                  </a:schemeClr>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CONTENTS</a:t>
            </a:r>
            <a:endParaRPr lang="zh-CN" altLang="en-US" sz="1015" dirty="0">
              <a:ln w="0"/>
              <a:solidFill>
                <a:schemeClr val="tx1">
                  <a:lumMod val="50000"/>
                  <a:lumOff val="50000"/>
                </a:schemeClr>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12" presetClass="entr" presetSubtype="4"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slide(fromBottom)">
                                      <p:cBhvr>
                                        <p:cTn id="12" dur="500"/>
                                        <p:tgtEl>
                                          <p:spTgt spid="44"/>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16" presetClass="entr" presetSubtype="37"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barn(outVertical)">
                                      <p:cBhvr>
                                        <p:cTn id="46" dur="500"/>
                                        <p:tgtEl>
                                          <p:spTgt spid="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2500"/>
                            </p:stCondLst>
                            <p:childTnLst>
                              <p:par>
                                <p:cTn id="53" presetID="10"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par>
                          <p:cTn id="59" fill="hold">
                            <p:stCondLst>
                              <p:cond delay="3000"/>
                            </p:stCondLst>
                            <p:childTnLst>
                              <p:par>
                                <p:cTn id="60" presetID="10" presetClass="entr" presetSubtype="0"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childTnLst>
                          </p:cTn>
                        </p:par>
                        <p:par>
                          <p:cTn id="63" fill="hold">
                            <p:stCondLst>
                              <p:cond delay="3500"/>
                            </p:stCondLst>
                            <p:childTnLst>
                              <p:par>
                                <p:cTn id="64" presetID="53" presetClass="entr" presetSubtype="16"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Effect transition="in" filter="fade">
                                      <p:cBhvr>
                                        <p:cTn id="68" dur="500"/>
                                        <p:tgtEl>
                                          <p:spTgt spid="9"/>
                                        </p:tgtEl>
                                      </p:cBhvr>
                                    </p:animEffect>
                                  </p:childTnLst>
                                </p:cTn>
                              </p:par>
                              <p:par>
                                <p:cTn id="69" presetID="16" presetClass="entr" presetSubtype="37" fill="hold" grpId="0"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barn(outVertical)">
                                      <p:cBhvr>
                                        <p:cTn id="71" dur="500"/>
                                        <p:tgtEl>
                                          <p:spTgt spid="8"/>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p:cTn id="74" dur="500" fill="hold"/>
                                        <p:tgtEl>
                                          <p:spTgt spid="10"/>
                                        </p:tgtEl>
                                        <p:attrNameLst>
                                          <p:attrName>ppt_w</p:attrName>
                                        </p:attrNameLst>
                                      </p:cBhvr>
                                      <p:tavLst>
                                        <p:tav tm="0">
                                          <p:val>
                                            <p:fltVal val="0"/>
                                          </p:val>
                                        </p:tav>
                                        <p:tav tm="100000">
                                          <p:val>
                                            <p:strVal val="#ppt_w"/>
                                          </p:val>
                                        </p:tav>
                                      </p:tavLst>
                                    </p:anim>
                                    <p:anim calcmode="lin" valueType="num">
                                      <p:cBhvr>
                                        <p:cTn id="75" dur="500" fill="hold"/>
                                        <p:tgtEl>
                                          <p:spTgt spid="10"/>
                                        </p:tgtEl>
                                        <p:attrNameLst>
                                          <p:attrName>ppt_h</p:attrName>
                                        </p:attrNameLst>
                                      </p:cBhvr>
                                      <p:tavLst>
                                        <p:tav tm="0">
                                          <p:val>
                                            <p:fltVal val="0"/>
                                          </p:val>
                                        </p:tav>
                                        <p:tav tm="100000">
                                          <p:val>
                                            <p:strVal val="#ppt_h"/>
                                          </p:val>
                                        </p:tav>
                                      </p:tavLst>
                                    </p:anim>
                                    <p:animEffect transition="in" filter="fade">
                                      <p:cBhvr>
                                        <p:cTn id="76" dur="500"/>
                                        <p:tgtEl>
                                          <p:spTgt spid="10"/>
                                        </p:tgtEl>
                                      </p:cBhvr>
                                    </p:animEffect>
                                  </p:childTnLst>
                                </p:cTn>
                              </p:par>
                            </p:childTnLst>
                          </p:cTn>
                        </p:par>
                        <p:par>
                          <p:cTn id="77" fill="hold">
                            <p:stCondLst>
                              <p:cond delay="4000"/>
                            </p:stCondLst>
                            <p:childTnLst>
                              <p:par>
                                <p:cTn id="78" presetID="10" presetClass="entr" presetSubtype="0"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500"/>
                                        <p:tgtEl>
                                          <p:spTgt spid="2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500"/>
                                        <p:tgtEl>
                                          <p:spTgt spid="29"/>
                                        </p:tgtEl>
                                      </p:cBhvr>
                                    </p:animEffect>
                                  </p:childTnLst>
                                </p:cTn>
                              </p:par>
                            </p:childTnLst>
                          </p:cTn>
                        </p:par>
                        <p:par>
                          <p:cTn id="88" fill="hold">
                            <p:stCondLst>
                              <p:cond delay="5000"/>
                            </p:stCondLst>
                            <p:childTnLst>
                              <p:par>
                                <p:cTn id="89" presetID="53" presetClass="entr" presetSubtype="16"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 calcmode="lin" valueType="num">
                                      <p:cBhvr>
                                        <p:cTn id="91" dur="500" fill="hold"/>
                                        <p:tgtEl>
                                          <p:spTgt spid="31"/>
                                        </p:tgtEl>
                                        <p:attrNameLst>
                                          <p:attrName>ppt_w</p:attrName>
                                        </p:attrNameLst>
                                      </p:cBhvr>
                                      <p:tavLst>
                                        <p:tav tm="0">
                                          <p:val>
                                            <p:fltVal val="0"/>
                                          </p:val>
                                        </p:tav>
                                        <p:tav tm="100000">
                                          <p:val>
                                            <p:strVal val="#ppt_w"/>
                                          </p:val>
                                        </p:tav>
                                      </p:tavLst>
                                    </p:anim>
                                    <p:anim calcmode="lin" valueType="num">
                                      <p:cBhvr>
                                        <p:cTn id="92" dur="500" fill="hold"/>
                                        <p:tgtEl>
                                          <p:spTgt spid="31"/>
                                        </p:tgtEl>
                                        <p:attrNameLst>
                                          <p:attrName>ppt_h</p:attrName>
                                        </p:attrNameLst>
                                      </p:cBhvr>
                                      <p:tavLst>
                                        <p:tav tm="0">
                                          <p:val>
                                            <p:fltVal val="0"/>
                                          </p:val>
                                        </p:tav>
                                        <p:tav tm="100000">
                                          <p:val>
                                            <p:strVal val="#ppt_h"/>
                                          </p:val>
                                        </p:tav>
                                      </p:tavLst>
                                    </p:anim>
                                    <p:animEffect transition="in" filter="fade">
                                      <p:cBhvr>
                                        <p:cTn id="93" dur="500"/>
                                        <p:tgtEl>
                                          <p:spTgt spid="31"/>
                                        </p:tgtEl>
                                      </p:cBhvr>
                                    </p:animEffect>
                                  </p:childTnLst>
                                </p:cTn>
                              </p:par>
                              <p:par>
                                <p:cTn id="94" presetID="16" presetClass="entr" presetSubtype="37" fill="hold" grpId="0"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barn(outVertical)">
                                      <p:cBhvr>
                                        <p:cTn id="96" dur="500"/>
                                        <p:tgtEl>
                                          <p:spTgt spid="30"/>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500" fill="hold"/>
                                        <p:tgtEl>
                                          <p:spTgt spid="32"/>
                                        </p:tgtEl>
                                        <p:attrNameLst>
                                          <p:attrName>ppt_w</p:attrName>
                                        </p:attrNameLst>
                                      </p:cBhvr>
                                      <p:tavLst>
                                        <p:tav tm="0">
                                          <p:val>
                                            <p:fltVal val="0"/>
                                          </p:val>
                                        </p:tav>
                                        <p:tav tm="100000">
                                          <p:val>
                                            <p:strVal val="#ppt_w"/>
                                          </p:val>
                                        </p:tav>
                                      </p:tavLst>
                                    </p:anim>
                                    <p:anim calcmode="lin" valueType="num">
                                      <p:cBhvr>
                                        <p:cTn id="100" dur="500" fill="hold"/>
                                        <p:tgtEl>
                                          <p:spTgt spid="32"/>
                                        </p:tgtEl>
                                        <p:attrNameLst>
                                          <p:attrName>ppt_h</p:attrName>
                                        </p:attrNameLst>
                                      </p:cBhvr>
                                      <p:tavLst>
                                        <p:tav tm="0">
                                          <p:val>
                                            <p:fltVal val="0"/>
                                          </p:val>
                                        </p:tav>
                                        <p:tav tm="100000">
                                          <p:val>
                                            <p:strVal val="#ppt_h"/>
                                          </p:val>
                                        </p:tav>
                                      </p:tavLst>
                                    </p:anim>
                                    <p:animEffect transition="in" filter="fade">
                                      <p:cBhvr>
                                        <p:cTn id="101" dur="500"/>
                                        <p:tgtEl>
                                          <p:spTgt spid="32"/>
                                        </p:tgtEl>
                                      </p:cBhvr>
                                    </p:animEffect>
                                  </p:childTnLst>
                                </p:cTn>
                              </p:par>
                            </p:childTnLst>
                          </p:cTn>
                        </p:par>
                        <p:par>
                          <p:cTn id="102" fill="hold">
                            <p:stCondLst>
                              <p:cond delay="5500"/>
                            </p:stCondLst>
                            <p:childTnLst>
                              <p:par>
                                <p:cTn id="103" presetID="10" presetClass="entr" presetSubtype="0" fill="hold" grpId="0" nodeType="after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fade">
                                      <p:cBhvr>
                                        <p:cTn id="105" dur="500"/>
                                        <p:tgtEl>
                                          <p:spTgt spid="38"/>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9"/>
                                        </p:tgtEl>
                                        <p:attrNameLst>
                                          <p:attrName>style.visibility</p:attrName>
                                        </p:attrNameLst>
                                      </p:cBhvr>
                                      <p:to>
                                        <p:strVal val="visible"/>
                                      </p:to>
                                    </p:set>
                                    <p:animEffect transition="in" filter="fade">
                                      <p:cBhvr>
                                        <p:cTn id="108" dur="500"/>
                                        <p:tgtEl>
                                          <p:spTgt spid="39"/>
                                        </p:tgtEl>
                                      </p:cBhvr>
                                    </p:animEffect>
                                  </p:childTnLst>
                                </p:cTn>
                              </p:par>
                            </p:childTnLst>
                          </p:cTn>
                        </p:par>
                        <p:par>
                          <p:cTn id="109" fill="hold">
                            <p:stCondLst>
                              <p:cond delay="6000"/>
                            </p:stCondLst>
                            <p:childTnLst>
                              <p:par>
                                <p:cTn id="110" presetID="10" presetClass="entr" presetSubtype="0" fill="hold" grpId="0" nodeType="afterEffect">
                                  <p:stCondLst>
                                    <p:cond delay="0"/>
                                  </p:stCondLst>
                                  <p:childTnLst>
                                    <p:set>
                                      <p:cBhvr>
                                        <p:cTn id="111" dur="1" fill="hold">
                                          <p:stCondLst>
                                            <p:cond delay="0"/>
                                          </p:stCondLst>
                                        </p:cTn>
                                        <p:tgtEl>
                                          <p:spTgt spid="40"/>
                                        </p:tgtEl>
                                        <p:attrNameLst>
                                          <p:attrName>style.visibility</p:attrName>
                                        </p:attrNameLst>
                                      </p:cBhvr>
                                      <p:to>
                                        <p:strVal val="visible"/>
                                      </p:to>
                                    </p:set>
                                    <p:animEffect transition="in" filter="fade">
                                      <p:cBhvr>
                                        <p:cTn id="1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21" grpId="0"/>
      <p:bldP spid="22" grpId="0"/>
      <p:bldP spid="23" grpId="0"/>
      <p:bldP spid="24" grpId="0"/>
      <p:bldP spid="25" grpId="0"/>
      <p:bldP spid="26" grpId="0"/>
      <p:bldP spid="27" grpId="0"/>
      <p:bldP spid="28" grpId="0"/>
      <p:bldP spid="29" grpId="0"/>
      <p:bldP spid="30" grpId="0" animBg="1"/>
      <p:bldP spid="31" grpId="0" animBg="1"/>
      <p:bldP spid="32" grpId="0" animBg="1"/>
      <p:bldP spid="38" grpId="0"/>
      <p:bldP spid="39" grpId="0"/>
      <p:bldP spid="40" grpId="0"/>
      <p:bldP spid="43" grpId="0"/>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6590" y="4447"/>
            <a:ext cx="9136731" cy="5139411"/>
          </a:xfrm>
          <a:prstGeom prst="rect">
            <a:avLst/>
          </a:prstGeom>
        </p:spPr>
      </p:pic>
      <p:sp>
        <p:nvSpPr>
          <p:cNvPr id="9" name="矩形 8"/>
          <p:cNvSpPr/>
          <p:nvPr/>
        </p:nvSpPr>
        <p:spPr>
          <a:xfrm>
            <a:off x="238539" y="149088"/>
            <a:ext cx="8706679" cy="4840356"/>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Oval 3"/>
          <p:cNvSpPr/>
          <p:nvPr/>
        </p:nvSpPr>
        <p:spPr>
          <a:xfrm>
            <a:off x="4057511" y="1414997"/>
            <a:ext cx="668069" cy="666653"/>
          </a:xfrm>
          <a:prstGeom prst="ellipse">
            <a:avLst/>
          </a:prstGeom>
          <a:solidFill>
            <a:schemeClr val="accent1"/>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01</a:t>
            </a:r>
            <a:endParaRPr lang="zh-CN" altLang="zh-CN" sz="2000" b="1" dirty="0">
              <a:solidFill>
                <a:srgbClr val="FFFFFF"/>
              </a:solidFill>
            </a:endParaRPr>
          </a:p>
        </p:txBody>
      </p:sp>
      <p:sp>
        <p:nvSpPr>
          <p:cNvPr id="5" name="TextBox 20"/>
          <p:cNvSpPr txBox="1"/>
          <p:nvPr/>
        </p:nvSpPr>
        <p:spPr>
          <a:xfrm>
            <a:off x="3903858" y="2349452"/>
            <a:ext cx="1005404" cy="338554"/>
          </a:xfrm>
          <a:prstGeom prst="rect">
            <a:avLst/>
          </a:prstGeom>
          <a:noFill/>
        </p:spPr>
        <p:txBody>
          <a:bodyPr wrap="none">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工作评价</a:t>
            </a: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Rectangle 37"/>
          <p:cNvSpPr/>
          <p:nvPr/>
        </p:nvSpPr>
        <p:spPr>
          <a:xfrm>
            <a:off x="3048297" y="2746245"/>
            <a:ext cx="2776453" cy="400110"/>
          </a:xfrm>
          <a:prstGeom prst="rect">
            <a:avLst/>
          </a:prstGeom>
        </p:spPr>
        <p:txBody>
          <a:bodyPr wrap="square">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146" name="组合 2"/>
          <p:cNvGrpSpPr/>
          <p:nvPr/>
        </p:nvGrpSpPr>
        <p:grpSpPr bwMode="auto">
          <a:xfrm>
            <a:off x="3265886" y="1649810"/>
            <a:ext cx="2778919" cy="2770584"/>
            <a:chOff x="0" y="0"/>
            <a:chExt cx="3704266" cy="3693405"/>
          </a:xfrm>
        </p:grpSpPr>
        <p:sp>
          <p:nvSpPr>
            <p:cNvPr id="37891" name="菱形 1"/>
            <p:cNvSpPr>
              <a:spLocks noChangeArrowheads="1"/>
            </p:cNvSpPr>
            <p:nvPr/>
          </p:nvSpPr>
          <p:spPr bwMode="auto">
            <a:xfrm>
              <a:off x="969711" y="0"/>
              <a:ext cx="1745798" cy="1745916"/>
            </a:xfrm>
            <a:prstGeom prst="diamond">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sz="1350">
                <a:solidFill>
                  <a:srgbClr val="000000"/>
                </a:solidFill>
              </a:endParaRPr>
            </a:p>
          </p:txBody>
        </p:sp>
        <p:sp>
          <p:nvSpPr>
            <p:cNvPr id="37892" name="菱形 5"/>
            <p:cNvSpPr>
              <a:spLocks noChangeArrowheads="1"/>
            </p:cNvSpPr>
            <p:nvPr/>
          </p:nvSpPr>
          <p:spPr bwMode="auto">
            <a:xfrm>
              <a:off x="0" y="972951"/>
              <a:ext cx="1745798" cy="1747503"/>
            </a:xfrm>
            <a:prstGeom prst="diamond">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sz="1350">
                <a:solidFill>
                  <a:srgbClr val="000000"/>
                </a:solidFill>
              </a:endParaRPr>
            </a:p>
          </p:txBody>
        </p:sp>
        <p:sp>
          <p:nvSpPr>
            <p:cNvPr id="37893" name="菱形 6"/>
            <p:cNvSpPr>
              <a:spLocks noChangeArrowheads="1"/>
            </p:cNvSpPr>
            <p:nvPr/>
          </p:nvSpPr>
          <p:spPr bwMode="auto">
            <a:xfrm>
              <a:off x="969711" y="1947489"/>
              <a:ext cx="1745798" cy="1745916"/>
            </a:xfrm>
            <a:prstGeom prst="diamond">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sz="1350">
                <a:solidFill>
                  <a:srgbClr val="000000"/>
                </a:solidFill>
              </a:endParaRPr>
            </a:p>
          </p:txBody>
        </p:sp>
        <p:sp>
          <p:nvSpPr>
            <p:cNvPr id="37894" name="菱形 7"/>
            <p:cNvSpPr>
              <a:spLocks noChangeArrowheads="1"/>
            </p:cNvSpPr>
            <p:nvPr/>
          </p:nvSpPr>
          <p:spPr bwMode="auto">
            <a:xfrm>
              <a:off x="1958468" y="972951"/>
              <a:ext cx="1745798" cy="1747503"/>
            </a:xfrm>
            <a:prstGeom prst="diamond">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defRPr/>
              </a:pPr>
              <a:endParaRPr lang="zh-CN" altLang="en-US" sz="1350">
                <a:solidFill>
                  <a:srgbClr val="000000"/>
                </a:solidFill>
              </a:endParaRPr>
            </a:p>
          </p:txBody>
        </p:sp>
      </p:grpSp>
      <p:grpSp>
        <p:nvGrpSpPr>
          <p:cNvPr id="134147" name="组合 21"/>
          <p:cNvGrpSpPr/>
          <p:nvPr/>
        </p:nvGrpSpPr>
        <p:grpSpPr bwMode="auto">
          <a:xfrm>
            <a:off x="857250" y="2491582"/>
            <a:ext cx="2284810" cy="767679"/>
            <a:chOff x="0" y="0"/>
            <a:chExt cx="3046360" cy="1023013"/>
          </a:xfrm>
        </p:grpSpPr>
        <p:sp>
          <p:nvSpPr>
            <p:cNvPr id="37896" name="矩形 13"/>
            <p:cNvSpPr>
              <a:spLocks noChangeArrowheads="1"/>
            </p:cNvSpPr>
            <p:nvPr/>
          </p:nvSpPr>
          <p:spPr bwMode="auto">
            <a:xfrm>
              <a:off x="0" y="207850"/>
              <a:ext cx="3046360" cy="81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530" eaLnBrk="0" hangingPunct="0">
                <a:defRPr>
                  <a:solidFill>
                    <a:schemeClr val="tx1"/>
                  </a:solidFill>
                  <a:latin typeface="Calibri" panose="020F0502020204030204" pitchFamily="34" charset="0"/>
                  <a:ea typeface="宋体" panose="02010600030101010101" pitchFamily="2" charset="-122"/>
                </a:defRPr>
              </a:lvl1pPr>
              <a:lvl2pPr defTabSz="684530" eaLnBrk="0" hangingPunct="0">
                <a:defRPr>
                  <a:solidFill>
                    <a:schemeClr val="tx1"/>
                  </a:solidFill>
                  <a:latin typeface="Calibri" panose="020F0502020204030204" pitchFamily="34" charset="0"/>
                  <a:ea typeface="宋体" panose="02010600030101010101" pitchFamily="2" charset="-122"/>
                </a:defRPr>
              </a:lvl2pPr>
              <a:lvl3pPr defTabSz="684530" eaLnBrk="0" hangingPunct="0">
                <a:defRPr>
                  <a:solidFill>
                    <a:schemeClr val="tx1"/>
                  </a:solidFill>
                  <a:latin typeface="Calibri" panose="020F0502020204030204" pitchFamily="34" charset="0"/>
                  <a:ea typeface="宋体" panose="02010600030101010101" pitchFamily="2" charset="-122"/>
                </a:defRPr>
              </a:lvl3pPr>
              <a:lvl4pPr defTabSz="684530" eaLnBrk="0" hangingPunct="0">
                <a:defRPr>
                  <a:solidFill>
                    <a:schemeClr val="tx1"/>
                  </a:solidFill>
                  <a:latin typeface="Calibri" panose="020F0502020204030204" pitchFamily="34" charset="0"/>
                  <a:ea typeface="宋体" panose="02010600030101010101" pitchFamily="2" charset="-122"/>
                </a:defRPr>
              </a:lvl4pPr>
              <a:lvl5pPr defTabSz="684530" eaLnBrk="0" hangingPunct="0">
                <a:defRPr>
                  <a:solidFill>
                    <a:schemeClr val="tx1"/>
                  </a:solidFill>
                  <a:latin typeface="Calibri" panose="020F0502020204030204" pitchFamily="34" charset="0"/>
                  <a:ea typeface="宋体" panose="02010600030101010101" pitchFamily="2" charset="-122"/>
                </a:defRPr>
              </a:lvl5pPr>
              <a:lvl6pPr marL="22847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defRPr/>
              </a:pPr>
              <a:r>
                <a:rPr lang="en-US" altLang="zh-CN" sz="7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7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897" name="文本框 83"/>
            <p:cNvSpPr txBox="1">
              <a:spLocks noChangeArrowheads="1"/>
            </p:cNvSpPr>
            <p:nvPr/>
          </p:nvSpPr>
          <p:spPr bwMode="auto">
            <a:xfrm>
              <a:off x="103186" y="0"/>
              <a:ext cx="870309" cy="292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3080" eaLnBrk="0" hangingPunct="0">
                <a:defRPr>
                  <a:solidFill>
                    <a:schemeClr val="tx1"/>
                  </a:solidFill>
                  <a:latin typeface="Calibri" panose="020F0502020204030204" pitchFamily="34" charset="0"/>
                  <a:ea typeface="宋体" panose="02010600030101010101" pitchFamily="2" charset="-122"/>
                </a:defRPr>
              </a:lvl1pPr>
              <a:lvl2pPr defTabSz="513080" eaLnBrk="0" hangingPunct="0">
                <a:defRPr>
                  <a:solidFill>
                    <a:schemeClr val="tx1"/>
                  </a:solidFill>
                  <a:latin typeface="Calibri" panose="020F0502020204030204" pitchFamily="34" charset="0"/>
                  <a:ea typeface="宋体" panose="02010600030101010101" pitchFamily="2" charset="-122"/>
                </a:defRPr>
              </a:lvl2pPr>
              <a:lvl3pPr defTabSz="513080" eaLnBrk="0" hangingPunct="0">
                <a:defRPr>
                  <a:solidFill>
                    <a:schemeClr val="tx1"/>
                  </a:solidFill>
                  <a:latin typeface="Calibri" panose="020F0502020204030204" pitchFamily="34" charset="0"/>
                  <a:ea typeface="宋体" panose="02010600030101010101" pitchFamily="2" charset="-122"/>
                </a:defRPr>
              </a:lvl3pPr>
              <a:lvl4pPr defTabSz="513080" eaLnBrk="0" hangingPunct="0">
                <a:defRPr>
                  <a:solidFill>
                    <a:schemeClr val="tx1"/>
                  </a:solidFill>
                  <a:latin typeface="Calibri" panose="020F0502020204030204" pitchFamily="34" charset="0"/>
                  <a:ea typeface="宋体" panose="02010600030101010101" pitchFamily="2" charset="-122"/>
                </a:defRPr>
              </a:lvl4pPr>
              <a:lvl5pPr defTabSz="513080" eaLnBrk="0" hangingPunct="0">
                <a:defRPr>
                  <a:solidFill>
                    <a:schemeClr val="tx1"/>
                  </a:solidFill>
                  <a:latin typeface="Calibri" panose="020F0502020204030204" pitchFamily="34" charset="0"/>
                  <a:ea typeface="宋体" panose="02010600030101010101" pitchFamily="2" charset="-122"/>
                </a:defRPr>
              </a:lvl5pPr>
              <a:lvl6pPr marL="22847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825" b="1">
                  <a:solidFill>
                    <a:schemeClr val="tx1">
                      <a:lumMod val="75000"/>
                      <a:lumOff val="25000"/>
                    </a:schemeClr>
                  </a:solidFill>
                </a:rPr>
                <a:t>TEXT HERE</a:t>
              </a:r>
              <a:endParaRPr lang="zh-CN" altLang="en-US" sz="825" b="1">
                <a:solidFill>
                  <a:schemeClr val="tx1">
                    <a:lumMod val="75000"/>
                    <a:lumOff val="25000"/>
                  </a:schemeClr>
                </a:solidFill>
              </a:endParaRPr>
            </a:p>
          </p:txBody>
        </p:sp>
        <p:cxnSp>
          <p:nvCxnSpPr>
            <p:cNvPr id="134164" name="直接连接符 120"/>
            <p:cNvCxnSpPr>
              <a:cxnSpLocks noChangeShapeType="1"/>
            </p:cNvCxnSpPr>
            <p:nvPr/>
          </p:nvCxnSpPr>
          <p:spPr bwMode="auto">
            <a:xfrm>
              <a:off x="103604" y="45691"/>
              <a:ext cx="0" cy="170228"/>
            </a:xfrm>
            <a:prstGeom prst="line">
              <a:avLst/>
            </a:prstGeom>
            <a:noFill/>
            <a:ln w="9525">
              <a:solidFill>
                <a:srgbClr val="1C2E48"/>
              </a:solidFill>
              <a:round/>
            </a:ln>
            <a:extLst>
              <a:ext uri="{909E8E84-426E-40DD-AFC4-6F175D3DCCD1}">
                <a14:hiddenFill xmlns:a14="http://schemas.microsoft.com/office/drawing/2010/main">
                  <a:noFill/>
                </a14:hiddenFill>
              </a:ext>
            </a:extLst>
          </p:spPr>
        </p:cxnSp>
      </p:grpSp>
      <p:grpSp>
        <p:nvGrpSpPr>
          <p:cNvPr id="134148" name="组合 21"/>
          <p:cNvGrpSpPr/>
          <p:nvPr/>
        </p:nvGrpSpPr>
        <p:grpSpPr bwMode="auto">
          <a:xfrm>
            <a:off x="6228161" y="2648745"/>
            <a:ext cx="2284809" cy="767679"/>
            <a:chOff x="0" y="0"/>
            <a:chExt cx="3046360" cy="1023013"/>
          </a:xfrm>
        </p:grpSpPr>
        <p:sp>
          <p:nvSpPr>
            <p:cNvPr id="37900" name="矩形 13"/>
            <p:cNvSpPr>
              <a:spLocks noChangeArrowheads="1"/>
            </p:cNvSpPr>
            <p:nvPr/>
          </p:nvSpPr>
          <p:spPr bwMode="auto">
            <a:xfrm>
              <a:off x="0" y="207850"/>
              <a:ext cx="3046360" cy="81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530" eaLnBrk="0" hangingPunct="0">
                <a:defRPr>
                  <a:solidFill>
                    <a:schemeClr val="tx1"/>
                  </a:solidFill>
                  <a:latin typeface="Calibri" panose="020F0502020204030204" pitchFamily="34" charset="0"/>
                  <a:ea typeface="宋体" panose="02010600030101010101" pitchFamily="2" charset="-122"/>
                </a:defRPr>
              </a:lvl1pPr>
              <a:lvl2pPr defTabSz="684530" eaLnBrk="0" hangingPunct="0">
                <a:defRPr>
                  <a:solidFill>
                    <a:schemeClr val="tx1"/>
                  </a:solidFill>
                  <a:latin typeface="Calibri" panose="020F0502020204030204" pitchFamily="34" charset="0"/>
                  <a:ea typeface="宋体" panose="02010600030101010101" pitchFamily="2" charset="-122"/>
                </a:defRPr>
              </a:lvl2pPr>
              <a:lvl3pPr defTabSz="684530" eaLnBrk="0" hangingPunct="0">
                <a:defRPr>
                  <a:solidFill>
                    <a:schemeClr val="tx1"/>
                  </a:solidFill>
                  <a:latin typeface="Calibri" panose="020F0502020204030204" pitchFamily="34" charset="0"/>
                  <a:ea typeface="宋体" panose="02010600030101010101" pitchFamily="2" charset="-122"/>
                </a:defRPr>
              </a:lvl3pPr>
              <a:lvl4pPr defTabSz="684530" eaLnBrk="0" hangingPunct="0">
                <a:defRPr>
                  <a:solidFill>
                    <a:schemeClr val="tx1"/>
                  </a:solidFill>
                  <a:latin typeface="Calibri" panose="020F0502020204030204" pitchFamily="34" charset="0"/>
                  <a:ea typeface="宋体" panose="02010600030101010101" pitchFamily="2" charset="-122"/>
                </a:defRPr>
              </a:lvl4pPr>
              <a:lvl5pPr defTabSz="684530" eaLnBrk="0" hangingPunct="0">
                <a:defRPr>
                  <a:solidFill>
                    <a:schemeClr val="tx1"/>
                  </a:solidFill>
                  <a:latin typeface="Calibri" panose="020F0502020204030204" pitchFamily="34" charset="0"/>
                  <a:ea typeface="宋体" panose="02010600030101010101" pitchFamily="2" charset="-122"/>
                </a:defRPr>
              </a:lvl5pPr>
              <a:lvl6pPr marL="22847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defRPr/>
              </a:pPr>
              <a:r>
                <a:rPr lang="en-US" altLang="zh-CN" sz="7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7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901" name="文本框 83"/>
            <p:cNvSpPr txBox="1">
              <a:spLocks noChangeArrowheads="1"/>
            </p:cNvSpPr>
            <p:nvPr/>
          </p:nvSpPr>
          <p:spPr bwMode="auto">
            <a:xfrm>
              <a:off x="103185" y="0"/>
              <a:ext cx="870309" cy="292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3080" eaLnBrk="0" hangingPunct="0">
                <a:defRPr>
                  <a:solidFill>
                    <a:schemeClr val="tx1"/>
                  </a:solidFill>
                  <a:latin typeface="Calibri" panose="020F0502020204030204" pitchFamily="34" charset="0"/>
                  <a:ea typeface="宋体" panose="02010600030101010101" pitchFamily="2" charset="-122"/>
                </a:defRPr>
              </a:lvl1pPr>
              <a:lvl2pPr defTabSz="513080" eaLnBrk="0" hangingPunct="0">
                <a:defRPr>
                  <a:solidFill>
                    <a:schemeClr val="tx1"/>
                  </a:solidFill>
                  <a:latin typeface="Calibri" panose="020F0502020204030204" pitchFamily="34" charset="0"/>
                  <a:ea typeface="宋体" panose="02010600030101010101" pitchFamily="2" charset="-122"/>
                </a:defRPr>
              </a:lvl2pPr>
              <a:lvl3pPr defTabSz="513080" eaLnBrk="0" hangingPunct="0">
                <a:defRPr>
                  <a:solidFill>
                    <a:schemeClr val="tx1"/>
                  </a:solidFill>
                  <a:latin typeface="Calibri" panose="020F0502020204030204" pitchFamily="34" charset="0"/>
                  <a:ea typeface="宋体" panose="02010600030101010101" pitchFamily="2" charset="-122"/>
                </a:defRPr>
              </a:lvl3pPr>
              <a:lvl4pPr defTabSz="513080" eaLnBrk="0" hangingPunct="0">
                <a:defRPr>
                  <a:solidFill>
                    <a:schemeClr val="tx1"/>
                  </a:solidFill>
                  <a:latin typeface="Calibri" panose="020F0502020204030204" pitchFamily="34" charset="0"/>
                  <a:ea typeface="宋体" panose="02010600030101010101" pitchFamily="2" charset="-122"/>
                </a:defRPr>
              </a:lvl4pPr>
              <a:lvl5pPr defTabSz="513080" eaLnBrk="0" hangingPunct="0">
                <a:defRPr>
                  <a:solidFill>
                    <a:schemeClr val="tx1"/>
                  </a:solidFill>
                  <a:latin typeface="Calibri" panose="020F0502020204030204" pitchFamily="34" charset="0"/>
                  <a:ea typeface="宋体" panose="02010600030101010101" pitchFamily="2" charset="-122"/>
                </a:defRPr>
              </a:lvl5pPr>
              <a:lvl6pPr marL="22847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825" b="1">
                  <a:solidFill>
                    <a:schemeClr val="tx1">
                      <a:lumMod val="75000"/>
                      <a:lumOff val="25000"/>
                    </a:schemeClr>
                  </a:solidFill>
                </a:rPr>
                <a:t>TEXT HERE</a:t>
              </a:r>
              <a:endParaRPr lang="zh-CN" altLang="en-US" sz="825" b="1">
                <a:solidFill>
                  <a:schemeClr val="tx1">
                    <a:lumMod val="75000"/>
                    <a:lumOff val="25000"/>
                  </a:schemeClr>
                </a:solidFill>
              </a:endParaRPr>
            </a:p>
          </p:txBody>
        </p:sp>
        <p:cxnSp>
          <p:nvCxnSpPr>
            <p:cNvPr id="134161" name="直接连接符 120"/>
            <p:cNvCxnSpPr>
              <a:cxnSpLocks noChangeShapeType="1"/>
            </p:cNvCxnSpPr>
            <p:nvPr/>
          </p:nvCxnSpPr>
          <p:spPr bwMode="auto">
            <a:xfrm>
              <a:off x="103604" y="45691"/>
              <a:ext cx="0" cy="170228"/>
            </a:xfrm>
            <a:prstGeom prst="line">
              <a:avLst/>
            </a:prstGeom>
            <a:noFill/>
            <a:ln w="9525">
              <a:solidFill>
                <a:srgbClr val="1C2E48"/>
              </a:solidFill>
              <a:round/>
            </a:ln>
            <a:extLst>
              <a:ext uri="{909E8E84-426E-40DD-AFC4-6F175D3DCCD1}">
                <a14:hiddenFill xmlns:a14="http://schemas.microsoft.com/office/drawing/2010/main">
                  <a:noFill/>
                </a14:hiddenFill>
              </a:ext>
            </a:extLst>
          </p:spPr>
        </p:cxnSp>
      </p:grpSp>
      <p:grpSp>
        <p:nvGrpSpPr>
          <p:cNvPr id="134149" name="组合 21"/>
          <p:cNvGrpSpPr/>
          <p:nvPr/>
        </p:nvGrpSpPr>
        <p:grpSpPr bwMode="auto">
          <a:xfrm>
            <a:off x="3592117" y="878285"/>
            <a:ext cx="2284809" cy="767678"/>
            <a:chOff x="0" y="0"/>
            <a:chExt cx="3046360" cy="1023014"/>
          </a:xfrm>
        </p:grpSpPr>
        <p:sp>
          <p:nvSpPr>
            <p:cNvPr id="37904" name="矩形 13"/>
            <p:cNvSpPr>
              <a:spLocks noChangeArrowheads="1"/>
            </p:cNvSpPr>
            <p:nvPr/>
          </p:nvSpPr>
          <p:spPr bwMode="auto">
            <a:xfrm>
              <a:off x="0" y="207850"/>
              <a:ext cx="3046360" cy="815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530" eaLnBrk="0" hangingPunct="0">
                <a:defRPr>
                  <a:solidFill>
                    <a:schemeClr val="tx1"/>
                  </a:solidFill>
                  <a:latin typeface="Calibri" panose="020F0502020204030204" pitchFamily="34" charset="0"/>
                  <a:ea typeface="宋体" panose="02010600030101010101" pitchFamily="2" charset="-122"/>
                </a:defRPr>
              </a:lvl1pPr>
              <a:lvl2pPr defTabSz="684530" eaLnBrk="0" hangingPunct="0">
                <a:defRPr>
                  <a:solidFill>
                    <a:schemeClr val="tx1"/>
                  </a:solidFill>
                  <a:latin typeface="Calibri" panose="020F0502020204030204" pitchFamily="34" charset="0"/>
                  <a:ea typeface="宋体" panose="02010600030101010101" pitchFamily="2" charset="-122"/>
                </a:defRPr>
              </a:lvl2pPr>
              <a:lvl3pPr defTabSz="684530" eaLnBrk="0" hangingPunct="0">
                <a:defRPr>
                  <a:solidFill>
                    <a:schemeClr val="tx1"/>
                  </a:solidFill>
                  <a:latin typeface="Calibri" panose="020F0502020204030204" pitchFamily="34" charset="0"/>
                  <a:ea typeface="宋体" panose="02010600030101010101" pitchFamily="2" charset="-122"/>
                </a:defRPr>
              </a:lvl3pPr>
              <a:lvl4pPr defTabSz="684530" eaLnBrk="0" hangingPunct="0">
                <a:defRPr>
                  <a:solidFill>
                    <a:schemeClr val="tx1"/>
                  </a:solidFill>
                  <a:latin typeface="Calibri" panose="020F0502020204030204" pitchFamily="34" charset="0"/>
                  <a:ea typeface="宋体" panose="02010600030101010101" pitchFamily="2" charset="-122"/>
                </a:defRPr>
              </a:lvl4pPr>
              <a:lvl5pPr defTabSz="684530" eaLnBrk="0" hangingPunct="0">
                <a:defRPr>
                  <a:solidFill>
                    <a:schemeClr val="tx1"/>
                  </a:solidFill>
                  <a:latin typeface="Calibri" panose="020F0502020204030204" pitchFamily="34" charset="0"/>
                  <a:ea typeface="宋体" panose="02010600030101010101" pitchFamily="2" charset="-122"/>
                </a:defRPr>
              </a:lvl5pPr>
              <a:lvl6pPr marL="22847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defRPr/>
              </a:pPr>
              <a:r>
                <a:rPr lang="en-US" altLang="zh-CN" sz="7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7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905" name="文本框 83"/>
            <p:cNvSpPr txBox="1">
              <a:spLocks noChangeArrowheads="1"/>
            </p:cNvSpPr>
            <p:nvPr/>
          </p:nvSpPr>
          <p:spPr bwMode="auto">
            <a:xfrm>
              <a:off x="103185" y="0"/>
              <a:ext cx="870309" cy="292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3080" eaLnBrk="0" hangingPunct="0">
                <a:defRPr>
                  <a:solidFill>
                    <a:schemeClr val="tx1"/>
                  </a:solidFill>
                  <a:latin typeface="Calibri" panose="020F0502020204030204" pitchFamily="34" charset="0"/>
                  <a:ea typeface="宋体" panose="02010600030101010101" pitchFamily="2" charset="-122"/>
                </a:defRPr>
              </a:lvl1pPr>
              <a:lvl2pPr defTabSz="513080" eaLnBrk="0" hangingPunct="0">
                <a:defRPr>
                  <a:solidFill>
                    <a:schemeClr val="tx1"/>
                  </a:solidFill>
                  <a:latin typeface="Calibri" panose="020F0502020204030204" pitchFamily="34" charset="0"/>
                  <a:ea typeface="宋体" panose="02010600030101010101" pitchFamily="2" charset="-122"/>
                </a:defRPr>
              </a:lvl2pPr>
              <a:lvl3pPr defTabSz="513080" eaLnBrk="0" hangingPunct="0">
                <a:defRPr>
                  <a:solidFill>
                    <a:schemeClr val="tx1"/>
                  </a:solidFill>
                  <a:latin typeface="Calibri" panose="020F0502020204030204" pitchFamily="34" charset="0"/>
                  <a:ea typeface="宋体" panose="02010600030101010101" pitchFamily="2" charset="-122"/>
                </a:defRPr>
              </a:lvl3pPr>
              <a:lvl4pPr defTabSz="513080" eaLnBrk="0" hangingPunct="0">
                <a:defRPr>
                  <a:solidFill>
                    <a:schemeClr val="tx1"/>
                  </a:solidFill>
                  <a:latin typeface="Calibri" panose="020F0502020204030204" pitchFamily="34" charset="0"/>
                  <a:ea typeface="宋体" panose="02010600030101010101" pitchFamily="2" charset="-122"/>
                </a:defRPr>
              </a:lvl4pPr>
              <a:lvl5pPr defTabSz="513080" eaLnBrk="0" hangingPunct="0">
                <a:defRPr>
                  <a:solidFill>
                    <a:schemeClr val="tx1"/>
                  </a:solidFill>
                  <a:latin typeface="Calibri" panose="020F0502020204030204" pitchFamily="34" charset="0"/>
                  <a:ea typeface="宋体" panose="02010600030101010101" pitchFamily="2" charset="-122"/>
                </a:defRPr>
              </a:lvl5pPr>
              <a:lvl6pPr marL="22847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825" b="1">
                  <a:solidFill>
                    <a:schemeClr val="tx1">
                      <a:lumMod val="75000"/>
                      <a:lumOff val="25000"/>
                    </a:schemeClr>
                  </a:solidFill>
                </a:rPr>
                <a:t>TEXT HERE</a:t>
              </a:r>
              <a:endParaRPr lang="zh-CN" altLang="en-US" sz="825" b="1">
                <a:solidFill>
                  <a:schemeClr val="tx1">
                    <a:lumMod val="75000"/>
                    <a:lumOff val="25000"/>
                  </a:schemeClr>
                </a:solidFill>
              </a:endParaRPr>
            </a:p>
          </p:txBody>
        </p:sp>
        <p:cxnSp>
          <p:nvCxnSpPr>
            <p:cNvPr id="134158" name="直接连接符 120"/>
            <p:cNvCxnSpPr>
              <a:cxnSpLocks noChangeShapeType="1"/>
            </p:cNvCxnSpPr>
            <p:nvPr/>
          </p:nvCxnSpPr>
          <p:spPr bwMode="auto">
            <a:xfrm>
              <a:off x="103604" y="45691"/>
              <a:ext cx="0" cy="170228"/>
            </a:xfrm>
            <a:prstGeom prst="line">
              <a:avLst/>
            </a:prstGeom>
            <a:noFill/>
            <a:ln w="9525">
              <a:solidFill>
                <a:srgbClr val="1C2E48"/>
              </a:solidFill>
              <a:round/>
            </a:ln>
            <a:extLst>
              <a:ext uri="{909E8E84-426E-40DD-AFC4-6F175D3DCCD1}">
                <a14:hiddenFill xmlns:a14="http://schemas.microsoft.com/office/drawing/2010/main">
                  <a:noFill/>
                </a14:hiddenFill>
              </a:ext>
            </a:extLst>
          </p:spPr>
        </p:cxnSp>
      </p:grpSp>
      <p:grpSp>
        <p:nvGrpSpPr>
          <p:cNvPr id="134150" name="组合 21"/>
          <p:cNvGrpSpPr/>
          <p:nvPr/>
        </p:nvGrpSpPr>
        <p:grpSpPr bwMode="auto">
          <a:xfrm>
            <a:off x="3592117" y="4372770"/>
            <a:ext cx="2284809" cy="767679"/>
            <a:chOff x="0" y="0"/>
            <a:chExt cx="3046360" cy="1023013"/>
          </a:xfrm>
        </p:grpSpPr>
        <p:sp>
          <p:nvSpPr>
            <p:cNvPr id="37908" name="矩形 13"/>
            <p:cNvSpPr>
              <a:spLocks noChangeArrowheads="1"/>
            </p:cNvSpPr>
            <p:nvPr/>
          </p:nvSpPr>
          <p:spPr bwMode="auto">
            <a:xfrm>
              <a:off x="0" y="207850"/>
              <a:ext cx="3046360" cy="81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530" eaLnBrk="0" hangingPunct="0">
                <a:defRPr>
                  <a:solidFill>
                    <a:schemeClr val="tx1"/>
                  </a:solidFill>
                  <a:latin typeface="Calibri" panose="020F0502020204030204" pitchFamily="34" charset="0"/>
                  <a:ea typeface="宋体" panose="02010600030101010101" pitchFamily="2" charset="-122"/>
                </a:defRPr>
              </a:lvl1pPr>
              <a:lvl2pPr defTabSz="684530" eaLnBrk="0" hangingPunct="0">
                <a:defRPr>
                  <a:solidFill>
                    <a:schemeClr val="tx1"/>
                  </a:solidFill>
                  <a:latin typeface="Calibri" panose="020F0502020204030204" pitchFamily="34" charset="0"/>
                  <a:ea typeface="宋体" panose="02010600030101010101" pitchFamily="2" charset="-122"/>
                </a:defRPr>
              </a:lvl2pPr>
              <a:lvl3pPr defTabSz="684530" eaLnBrk="0" hangingPunct="0">
                <a:defRPr>
                  <a:solidFill>
                    <a:schemeClr val="tx1"/>
                  </a:solidFill>
                  <a:latin typeface="Calibri" panose="020F0502020204030204" pitchFamily="34" charset="0"/>
                  <a:ea typeface="宋体" panose="02010600030101010101" pitchFamily="2" charset="-122"/>
                </a:defRPr>
              </a:lvl3pPr>
              <a:lvl4pPr defTabSz="684530" eaLnBrk="0" hangingPunct="0">
                <a:defRPr>
                  <a:solidFill>
                    <a:schemeClr val="tx1"/>
                  </a:solidFill>
                  <a:latin typeface="Calibri" panose="020F0502020204030204" pitchFamily="34" charset="0"/>
                  <a:ea typeface="宋体" panose="02010600030101010101" pitchFamily="2" charset="-122"/>
                </a:defRPr>
              </a:lvl4pPr>
              <a:lvl5pPr defTabSz="684530" eaLnBrk="0" hangingPunct="0">
                <a:defRPr>
                  <a:solidFill>
                    <a:schemeClr val="tx1"/>
                  </a:solidFill>
                  <a:latin typeface="Calibri" panose="020F0502020204030204" pitchFamily="34" charset="0"/>
                  <a:ea typeface="宋体" panose="02010600030101010101" pitchFamily="2" charset="-122"/>
                </a:defRPr>
              </a:lvl5pPr>
              <a:lvl6pPr marL="22847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defRPr/>
              </a:pPr>
              <a:r>
                <a:rPr lang="en-US" altLang="zh-CN" sz="7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7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909" name="文本框 83"/>
            <p:cNvSpPr txBox="1">
              <a:spLocks noChangeArrowheads="1"/>
            </p:cNvSpPr>
            <p:nvPr/>
          </p:nvSpPr>
          <p:spPr bwMode="auto">
            <a:xfrm>
              <a:off x="103185" y="0"/>
              <a:ext cx="870309" cy="292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3080" eaLnBrk="0" hangingPunct="0">
                <a:defRPr>
                  <a:solidFill>
                    <a:schemeClr val="tx1"/>
                  </a:solidFill>
                  <a:latin typeface="Calibri" panose="020F0502020204030204" pitchFamily="34" charset="0"/>
                  <a:ea typeface="宋体" panose="02010600030101010101" pitchFamily="2" charset="-122"/>
                </a:defRPr>
              </a:lvl1pPr>
              <a:lvl2pPr defTabSz="513080" eaLnBrk="0" hangingPunct="0">
                <a:defRPr>
                  <a:solidFill>
                    <a:schemeClr val="tx1"/>
                  </a:solidFill>
                  <a:latin typeface="Calibri" panose="020F0502020204030204" pitchFamily="34" charset="0"/>
                  <a:ea typeface="宋体" panose="02010600030101010101" pitchFamily="2" charset="-122"/>
                </a:defRPr>
              </a:lvl2pPr>
              <a:lvl3pPr defTabSz="513080" eaLnBrk="0" hangingPunct="0">
                <a:defRPr>
                  <a:solidFill>
                    <a:schemeClr val="tx1"/>
                  </a:solidFill>
                  <a:latin typeface="Calibri" panose="020F0502020204030204" pitchFamily="34" charset="0"/>
                  <a:ea typeface="宋体" panose="02010600030101010101" pitchFamily="2" charset="-122"/>
                </a:defRPr>
              </a:lvl3pPr>
              <a:lvl4pPr defTabSz="513080" eaLnBrk="0" hangingPunct="0">
                <a:defRPr>
                  <a:solidFill>
                    <a:schemeClr val="tx1"/>
                  </a:solidFill>
                  <a:latin typeface="Calibri" panose="020F0502020204030204" pitchFamily="34" charset="0"/>
                  <a:ea typeface="宋体" panose="02010600030101010101" pitchFamily="2" charset="-122"/>
                </a:defRPr>
              </a:lvl4pPr>
              <a:lvl5pPr defTabSz="513080" eaLnBrk="0" hangingPunct="0">
                <a:defRPr>
                  <a:solidFill>
                    <a:schemeClr val="tx1"/>
                  </a:solidFill>
                  <a:latin typeface="Calibri" panose="020F0502020204030204" pitchFamily="34" charset="0"/>
                  <a:ea typeface="宋体" panose="02010600030101010101" pitchFamily="2" charset="-122"/>
                </a:defRPr>
              </a:lvl5pPr>
              <a:lvl6pPr marL="22847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308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825" b="1">
                  <a:solidFill>
                    <a:schemeClr val="tx1">
                      <a:lumMod val="75000"/>
                      <a:lumOff val="25000"/>
                    </a:schemeClr>
                  </a:solidFill>
                </a:rPr>
                <a:t>TEXT HERE</a:t>
              </a:r>
              <a:endParaRPr lang="zh-CN" altLang="en-US" sz="825" b="1">
                <a:solidFill>
                  <a:schemeClr val="tx1">
                    <a:lumMod val="75000"/>
                    <a:lumOff val="25000"/>
                  </a:schemeClr>
                </a:solidFill>
              </a:endParaRPr>
            </a:p>
          </p:txBody>
        </p:sp>
        <p:cxnSp>
          <p:nvCxnSpPr>
            <p:cNvPr id="134155" name="直接连接符 120"/>
            <p:cNvCxnSpPr>
              <a:cxnSpLocks noChangeShapeType="1"/>
            </p:cNvCxnSpPr>
            <p:nvPr/>
          </p:nvCxnSpPr>
          <p:spPr bwMode="auto">
            <a:xfrm>
              <a:off x="103604" y="45691"/>
              <a:ext cx="0" cy="170228"/>
            </a:xfrm>
            <a:prstGeom prst="line">
              <a:avLst/>
            </a:prstGeom>
            <a:noFill/>
            <a:ln w="9525">
              <a:solidFill>
                <a:srgbClr val="1C2E48"/>
              </a:solidFill>
              <a:round/>
            </a:ln>
            <a:extLst>
              <a:ext uri="{909E8E84-426E-40DD-AFC4-6F175D3DCCD1}">
                <a14:hiddenFill xmlns:a14="http://schemas.microsoft.com/office/drawing/2010/main">
                  <a:noFill/>
                </a14:hiddenFill>
              </a:ext>
            </a:extLst>
          </p:spPr>
        </p:cxnSp>
      </p:grpSp>
    </p:spTree>
  </p:cSld>
  <p:clrMapOvr>
    <a:masterClrMapping/>
  </p:clrMapOvr>
  <p:transition spd="slow" advClick="0" advTm="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1413880" y="925799"/>
            <a:ext cx="6316240" cy="3590962"/>
            <a:chOff x="1413880" y="925005"/>
            <a:chExt cx="6316240" cy="3590962"/>
          </a:xfrm>
        </p:grpSpPr>
        <p:sp>
          <p:nvSpPr>
            <p:cNvPr id="4" name="Freeform: Shape 82"/>
            <p:cNvSpPr/>
            <p:nvPr/>
          </p:nvSpPr>
          <p:spPr bwMode="auto">
            <a:xfrm>
              <a:off x="3628476" y="925005"/>
              <a:ext cx="1764833" cy="427955"/>
            </a:xfrm>
            <a:custGeom>
              <a:avLst/>
              <a:gdLst/>
              <a:ahLst/>
              <a:cxnLst>
                <a:cxn ang="0">
                  <a:pos x="421" y="58"/>
                </a:cxn>
                <a:cxn ang="0">
                  <a:pos x="410" y="69"/>
                </a:cxn>
                <a:cxn ang="0">
                  <a:pos x="11" y="69"/>
                </a:cxn>
                <a:cxn ang="0">
                  <a:pos x="0" y="58"/>
                </a:cxn>
                <a:cxn ang="0">
                  <a:pos x="0" y="12"/>
                </a:cxn>
                <a:cxn ang="0">
                  <a:pos x="11" y="0"/>
                </a:cxn>
                <a:cxn ang="0">
                  <a:pos x="410" y="0"/>
                </a:cxn>
                <a:cxn ang="0">
                  <a:pos x="421" y="12"/>
                </a:cxn>
                <a:cxn ang="0">
                  <a:pos x="421" y="58"/>
                </a:cxn>
              </a:cxnLst>
              <a:rect l="0" t="0" r="r" b="b"/>
              <a:pathLst>
                <a:path w="421" h="69">
                  <a:moveTo>
                    <a:pt x="421" y="58"/>
                  </a:moveTo>
                  <a:cubicBezTo>
                    <a:pt x="421" y="64"/>
                    <a:pt x="416" y="69"/>
                    <a:pt x="410" y="69"/>
                  </a:cubicBezTo>
                  <a:cubicBezTo>
                    <a:pt x="11" y="69"/>
                    <a:pt x="11" y="69"/>
                    <a:pt x="11" y="69"/>
                  </a:cubicBezTo>
                  <a:cubicBezTo>
                    <a:pt x="5" y="69"/>
                    <a:pt x="0" y="64"/>
                    <a:pt x="0" y="58"/>
                  </a:cubicBezTo>
                  <a:cubicBezTo>
                    <a:pt x="0" y="12"/>
                    <a:pt x="0" y="12"/>
                    <a:pt x="0" y="12"/>
                  </a:cubicBezTo>
                  <a:cubicBezTo>
                    <a:pt x="0" y="5"/>
                    <a:pt x="5" y="0"/>
                    <a:pt x="11" y="0"/>
                  </a:cubicBezTo>
                  <a:cubicBezTo>
                    <a:pt x="410" y="0"/>
                    <a:pt x="410" y="0"/>
                    <a:pt x="410" y="0"/>
                  </a:cubicBezTo>
                  <a:cubicBezTo>
                    <a:pt x="416" y="0"/>
                    <a:pt x="421" y="5"/>
                    <a:pt x="421" y="12"/>
                  </a:cubicBezTo>
                  <a:lnTo>
                    <a:pt x="421" y="58"/>
                  </a:lnTo>
                  <a:close/>
                </a:path>
              </a:pathLst>
            </a:custGeom>
            <a:solidFill>
              <a:schemeClr val="accent1"/>
            </a:solidFill>
            <a:ln w="9525">
              <a:noFill/>
              <a:round/>
            </a:ln>
          </p:spPr>
          <p:txBody>
            <a:bodyPr vert="horz" wrap="none" lIns="91440" tIns="45720" rIns="91440" bIns="45720" anchor="ctr" anchorCtr="1" compatLnSpc="1">
              <a:normAutofit/>
            </a:bodyPr>
            <a:lstStyle/>
            <a:p>
              <a:r>
                <a:rPr lang="zh-CN" altLang="en-US" sz="1400" b="1">
                  <a:solidFill>
                    <a:schemeClr val="bg1"/>
                  </a:solidFill>
                </a:rPr>
                <a:t>标题文本预设</a:t>
              </a:r>
              <a:endParaRPr lang="zh-CN" altLang="en-US" sz="1400" b="1">
                <a:solidFill>
                  <a:schemeClr val="bg1"/>
                </a:solidFill>
              </a:endParaRPr>
            </a:p>
          </p:txBody>
        </p:sp>
        <p:sp>
          <p:nvSpPr>
            <p:cNvPr id="5" name="Freeform: Shape 83"/>
            <p:cNvSpPr/>
            <p:nvPr/>
          </p:nvSpPr>
          <p:spPr bwMode="auto">
            <a:xfrm>
              <a:off x="5965287" y="1874602"/>
              <a:ext cx="1764833" cy="420698"/>
            </a:xfrm>
            <a:custGeom>
              <a:avLst/>
              <a:gdLst/>
              <a:ahLst/>
              <a:cxnLst>
                <a:cxn ang="0">
                  <a:pos x="421" y="57"/>
                </a:cxn>
                <a:cxn ang="0">
                  <a:pos x="410" y="68"/>
                </a:cxn>
                <a:cxn ang="0">
                  <a:pos x="12" y="68"/>
                </a:cxn>
                <a:cxn ang="0">
                  <a:pos x="0" y="57"/>
                </a:cxn>
                <a:cxn ang="0">
                  <a:pos x="0" y="11"/>
                </a:cxn>
                <a:cxn ang="0">
                  <a:pos x="12" y="0"/>
                </a:cxn>
                <a:cxn ang="0">
                  <a:pos x="410" y="0"/>
                </a:cxn>
                <a:cxn ang="0">
                  <a:pos x="421" y="11"/>
                </a:cxn>
                <a:cxn ang="0">
                  <a:pos x="421" y="57"/>
                </a:cxn>
              </a:cxnLst>
              <a:rect l="0" t="0" r="r" b="b"/>
              <a:pathLst>
                <a:path w="421" h="68">
                  <a:moveTo>
                    <a:pt x="421" y="57"/>
                  </a:moveTo>
                  <a:cubicBezTo>
                    <a:pt x="421" y="63"/>
                    <a:pt x="416" y="68"/>
                    <a:pt x="410" y="68"/>
                  </a:cubicBezTo>
                  <a:cubicBezTo>
                    <a:pt x="12" y="68"/>
                    <a:pt x="12" y="68"/>
                    <a:pt x="12" y="68"/>
                  </a:cubicBezTo>
                  <a:cubicBezTo>
                    <a:pt x="5" y="68"/>
                    <a:pt x="0" y="63"/>
                    <a:pt x="0" y="57"/>
                  </a:cubicBezTo>
                  <a:cubicBezTo>
                    <a:pt x="0" y="11"/>
                    <a:pt x="0" y="11"/>
                    <a:pt x="0" y="11"/>
                  </a:cubicBezTo>
                  <a:cubicBezTo>
                    <a:pt x="0" y="5"/>
                    <a:pt x="5" y="0"/>
                    <a:pt x="12" y="0"/>
                  </a:cubicBezTo>
                  <a:cubicBezTo>
                    <a:pt x="410" y="0"/>
                    <a:pt x="410" y="0"/>
                    <a:pt x="410" y="0"/>
                  </a:cubicBezTo>
                  <a:cubicBezTo>
                    <a:pt x="416" y="0"/>
                    <a:pt x="421" y="5"/>
                    <a:pt x="421" y="11"/>
                  </a:cubicBezTo>
                  <a:lnTo>
                    <a:pt x="421" y="57"/>
                  </a:lnTo>
                  <a:close/>
                </a:path>
              </a:pathLst>
            </a:custGeom>
            <a:solidFill>
              <a:schemeClr val="accent2"/>
            </a:solidFill>
            <a:ln w="9525">
              <a:noFill/>
              <a:round/>
            </a:ln>
          </p:spPr>
          <p:txBody>
            <a:bodyPr vert="horz" wrap="none" lIns="91440" tIns="45720" rIns="91440" bIns="45720" anchor="ctr" anchorCtr="1" compatLnSpc="1">
              <a:normAutofit/>
            </a:bodyPr>
            <a:lstStyle/>
            <a:p>
              <a:r>
                <a:rPr lang="zh-CN" altLang="en-US" sz="1200" b="1">
                  <a:solidFill>
                    <a:schemeClr val="bg1"/>
                  </a:solidFill>
                </a:rPr>
                <a:t>标题文本预设</a:t>
              </a:r>
              <a:endParaRPr lang="zh-CN" altLang="en-US" sz="1200" b="1">
                <a:solidFill>
                  <a:schemeClr val="bg1"/>
                </a:solidFill>
              </a:endParaRPr>
            </a:p>
          </p:txBody>
        </p:sp>
        <p:sp>
          <p:nvSpPr>
            <p:cNvPr id="6" name="Freeform: Shape 84"/>
            <p:cNvSpPr/>
            <p:nvPr/>
          </p:nvSpPr>
          <p:spPr bwMode="auto">
            <a:xfrm>
              <a:off x="5711074" y="3858242"/>
              <a:ext cx="1764833" cy="427955"/>
            </a:xfrm>
            <a:custGeom>
              <a:avLst/>
              <a:gdLst/>
              <a:ahLst/>
              <a:cxnLst>
                <a:cxn ang="0">
                  <a:pos x="421" y="52"/>
                </a:cxn>
                <a:cxn ang="0">
                  <a:pos x="404" y="69"/>
                </a:cxn>
                <a:cxn ang="0">
                  <a:pos x="17" y="69"/>
                </a:cxn>
                <a:cxn ang="0">
                  <a:pos x="0" y="52"/>
                </a:cxn>
                <a:cxn ang="0">
                  <a:pos x="0" y="17"/>
                </a:cxn>
                <a:cxn ang="0">
                  <a:pos x="17" y="0"/>
                </a:cxn>
                <a:cxn ang="0">
                  <a:pos x="404" y="0"/>
                </a:cxn>
                <a:cxn ang="0">
                  <a:pos x="421" y="17"/>
                </a:cxn>
                <a:cxn ang="0">
                  <a:pos x="421" y="52"/>
                </a:cxn>
              </a:cxnLst>
              <a:rect l="0" t="0" r="r" b="b"/>
              <a:pathLst>
                <a:path w="421" h="69">
                  <a:moveTo>
                    <a:pt x="421" y="52"/>
                  </a:moveTo>
                  <a:cubicBezTo>
                    <a:pt x="421" y="61"/>
                    <a:pt x="413" y="69"/>
                    <a:pt x="404" y="69"/>
                  </a:cubicBezTo>
                  <a:cubicBezTo>
                    <a:pt x="17" y="69"/>
                    <a:pt x="17" y="69"/>
                    <a:pt x="17" y="69"/>
                  </a:cubicBezTo>
                  <a:cubicBezTo>
                    <a:pt x="8" y="69"/>
                    <a:pt x="0" y="61"/>
                    <a:pt x="0" y="52"/>
                  </a:cubicBezTo>
                  <a:cubicBezTo>
                    <a:pt x="0" y="17"/>
                    <a:pt x="0" y="17"/>
                    <a:pt x="0" y="17"/>
                  </a:cubicBezTo>
                  <a:cubicBezTo>
                    <a:pt x="0" y="8"/>
                    <a:pt x="8" y="0"/>
                    <a:pt x="17" y="0"/>
                  </a:cubicBezTo>
                  <a:cubicBezTo>
                    <a:pt x="404" y="0"/>
                    <a:pt x="404" y="0"/>
                    <a:pt x="404" y="0"/>
                  </a:cubicBezTo>
                  <a:cubicBezTo>
                    <a:pt x="413" y="0"/>
                    <a:pt x="421" y="8"/>
                    <a:pt x="421" y="17"/>
                  </a:cubicBezTo>
                  <a:lnTo>
                    <a:pt x="421" y="52"/>
                  </a:lnTo>
                  <a:close/>
                </a:path>
              </a:pathLst>
            </a:custGeom>
            <a:solidFill>
              <a:schemeClr val="accent3"/>
            </a:solidFill>
            <a:ln w="9525">
              <a:noFill/>
              <a:round/>
            </a:ln>
          </p:spPr>
          <p:txBody>
            <a:bodyPr vert="horz" wrap="none" lIns="91440" tIns="45720" rIns="91440" bIns="45720" anchor="ctr" anchorCtr="1" compatLnSpc="1">
              <a:normAutofit/>
            </a:bodyPr>
            <a:lstStyle/>
            <a:p>
              <a:r>
                <a:rPr lang="zh-CN" altLang="en-US" sz="1200" b="1">
                  <a:solidFill>
                    <a:schemeClr val="bg1"/>
                  </a:solidFill>
                </a:rPr>
                <a:t>标题文本预设</a:t>
              </a:r>
              <a:endParaRPr lang="zh-CN" altLang="en-US" sz="1200" b="1">
                <a:solidFill>
                  <a:schemeClr val="bg1"/>
                </a:solidFill>
              </a:endParaRPr>
            </a:p>
          </p:txBody>
        </p:sp>
        <p:sp>
          <p:nvSpPr>
            <p:cNvPr id="7" name="Freeform: Shape 85"/>
            <p:cNvSpPr/>
            <p:nvPr/>
          </p:nvSpPr>
          <p:spPr bwMode="auto">
            <a:xfrm>
              <a:off x="2181412" y="4088012"/>
              <a:ext cx="1759943" cy="427955"/>
            </a:xfrm>
            <a:custGeom>
              <a:avLst/>
              <a:gdLst/>
              <a:ahLst/>
              <a:cxnLst>
                <a:cxn ang="0">
                  <a:pos x="420" y="52"/>
                </a:cxn>
                <a:cxn ang="0">
                  <a:pos x="403" y="69"/>
                </a:cxn>
                <a:cxn ang="0">
                  <a:pos x="17" y="69"/>
                </a:cxn>
                <a:cxn ang="0">
                  <a:pos x="0" y="52"/>
                </a:cxn>
                <a:cxn ang="0">
                  <a:pos x="0" y="18"/>
                </a:cxn>
                <a:cxn ang="0">
                  <a:pos x="17" y="0"/>
                </a:cxn>
                <a:cxn ang="0">
                  <a:pos x="403" y="0"/>
                </a:cxn>
                <a:cxn ang="0">
                  <a:pos x="420" y="18"/>
                </a:cxn>
                <a:cxn ang="0">
                  <a:pos x="420" y="52"/>
                </a:cxn>
              </a:cxnLst>
              <a:rect l="0" t="0" r="r" b="b"/>
              <a:pathLst>
                <a:path w="420" h="69">
                  <a:moveTo>
                    <a:pt x="420" y="52"/>
                  </a:moveTo>
                  <a:cubicBezTo>
                    <a:pt x="420" y="61"/>
                    <a:pt x="413" y="69"/>
                    <a:pt x="403" y="69"/>
                  </a:cubicBezTo>
                  <a:cubicBezTo>
                    <a:pt x="17" y="69"/>
                    <a:pt x="17" y="69"/>
                    <a:pt x="17" y="69"/>
                  </a:cubicBezTo>
                  <a:cubicBezTo>
                    <a:pt x="7" y="69"/>
                    <a:pt x="0" y="61"/>
                    <a:pt x="0" y="52"/>
                  </a:cubicBezTo>
                  <a:cubicBezTo>
                    <a:pt x="0" y="18"/>
                    <a:pt x="0" y="18"/>
                    <a:pt x="0" y="18"/>
                  </a:cubicBezTo>
                  <a:cubicBezTo>
                    <a:pt x="0" y="8"/>
                    <a:pt x="7" y="0"/>
                    <a:pt x="17" y="0"/>
                  </a:cubicBezTo>
                  <a:cubicBezTo>
                    <a:pt x="403" y="0"/>
                    <a:pt x="403" y="0"/>
                    <a:pt x="403" y="0"/>
                  </a:cubicBezTo>
                  <a:cubicBezTo>
                    <a:pt x="413" y="0"/>
                    <a:pt x="420" y="8"/>
                    <a:pt x="420" y="18"/>
                  </a:cubicBezTo>
                  <a:lnTo>
                    <a:pt x="420" y="52"/>
                  </a:lnTo>
                  <a:close/>
                </a:path>
              </a:pathLst>
            </a:custGeom>
            <a:solidFill>
              <a:schemeClr val="accent4"/>
            </a:solidFill>
            <a:ln w="9525">
              <a:noFill/>
              <a:round/>
            </a:ln>
          </p:spPr>
          <p:txBody>
            <a:bodyPr vert="horz" wrap="none" lIns="91440" tIns="45720" rIns="91440" bIns="45720" anchor="ctr" anchorCtr="1" compatLnSpc="1">
              <a:normAutofit/>
            </a:bodyPr>
            <a:lstStyle/>
            <a:p>
              <a:r>
                <a:rPr lang="zh-CN" altLang="en-US" sz="1200" b="1">
                  <a:solidFill>
                    <a:schemeClr val="bg1"/>
                  </a:solidFill>
                </a:rPr>
                <a:t>标题文本预设</a:t>
              </a:r>
              <a:endParaRPr lang="zh-CN" altLang="en-US" sz="1200" b="1">
                <a:solidFill>
                  <a:schemeClr val="bg1"/>
                </a:solidFill>
              </a:endParaRPr>
            </a:p>
          </p:txBody>
        </p:sp>
        <p:sp>
          <p:nvSpPr>
            <p:cNvPr id="8" name="Freeform: Shape 86"/>
            <p:cNvSpPr/>
            <p:nvPr/>
          </p:nvSpPr>
          <p:spPr bwMode="auto">
            <a:xfrm>
              <a:off x="1413880" y="2999009"/>
              <a:ext cx="1764833" cy="420698"/>
            </a:xfrm>
            <a:custGeom>
              <a:avLst/>
              <a:gdLst/>
              <a:ahLst/>
              <a:cxnLst>
                <a:cxn ang="0">
                  <a:pos x="421" y="51"/>
                </a:cxn>
                <a:cxn ang="0">
                  <a:pos x="404" y="68"/>
                </a:cxn>
                <a:cxn ang="0">
                  <a:pos x="17" y="68"/>
                </a:cxn>
                <a:cxn ang="0">
                  <a:pos x="0" y="51"/>
                </a:cxn>
                <a:cxn ang="0">
                  <a:pos x="0" y="17"/>
                </a:cxn>
                <a:cxn ang="0">
                  <a:pos x="17" y="0"/>
                </a:cxn>
                <a:cxn ang="0">
                  <a:pos x="404" y="0"/>
                </a:cxn>
                <a:cxn ang="0">
                  <a:pos x="421" y="17"/>
                </a:cxn>
                <a:cxn ang="0">
                  <a:pos x="421" y="51"/>
                </a:cxn>
              </a:cxnLst>
              <a:rect l="0" t="0" r="r" b="b"/>
              <a:pathLst>
                <a:path w="421" h="68">
                  <a:moveTo>
                    <a:pt x="421" y="51"/>
                  </a:moveTo>
                  <a:cubicBezTo>
                    <a:pt x="421" y="61"/>
                    <a:pt x="413" y="68"/>
                    <a:pt x="404" y="68"/>
                  </a:cubicBezTo>
                  <a:cubicBezTo>
                    <a:pt x="17" y="68"/>
                    <a:pt x="17" y="68"/>
                    <a:pt x="17" y="68"/>
                  </a:cubicBezTo>
                  <a:cubicBezTo>
                    <a:pt x="8" y="68"/>
                    <a:pt x="0" y="61"/>
                    <a:pt x="0" y="51"/>
                  </a:cubicBezTo>
                  <a:cubicBezTo>
                    <a:pt x="0" y="17"/>
                    <a:pt x="0" y="17"/>
                    <a:pt x="0" y="17"/>
                  </a:cubicBezTo>
                  <a:cubicBezTo>
                    <a:pt x="0" y="7"/>
                    <a:pt x="8" y="0"/>
                    <a:pt x="17" y="0"/>
                  </a:cubicBezTo>
                  <a:cubicBezTo>
                    <a:pt x="404" y="0"/>
                    <a:pt x="404" y="0"/>
                    <a:pt x="404" y="0"/>
                  </a:cubicBezTo>
                  <a:cubicBezTo>
                    <a:pt x="413" y="0"/>
                    <a:pt x="421" y="7"/>
                    <a:pt x="421" y="17"/>
                  </a:cubicBezTo>
                  <a:lnTo>
                    <a:pt x="421" y="51"/>
                  </a:lnTo>
                  <a:close/>
                </a:path>
              </a:pathLst>
            </a:custGeom>
            <a:solidFill>
              <a:schemeClr val="accent5"/>
            </a:solidFill>
            <a:ln w="9525">
              <a:noFill/>
              <a:round/>
            </a:ln>
          </p:spPr>
          <p:txBody>
            <a:bodyPr vert="horz" wrap="none" lIns="91440" tIns="45720" rIns="91440" bIns="45720" anchor="ctr" anchorCtr="1" compatLnSpc="1">
              <a:normAutofit/>
            </a:bodyPr>
            <a:lstStyle/>
            <a:p>
              <a:r>
                <a:rPr lang="zh-CN" altLang="en-US" sz="1200" b="1">
                  <a:solidFill>
                    <a:schemeClr val="bg1"/>
                  </a:solidFill>
                </a:rPr>
                <a:t>标题文本预设</a:t>
              </a:r>
              <a:endParaRPr lang="zh-CN" altLang="en-US" sz="1200" b="1">
                <a:solidFill>
                  <a:schemeClr val="bg1"/>
                </a:solidFill>
              </a:endParaRPr>
            </a:p>
          </p:txBody>
        </p:sp>
        <p:sp>
          <p:nvSpPr>
            <p:cNvPr id="9" name="Freeform: Shape 87"/>
            <p:cNvSpPr/>
            <p:nvPr/>
          </p:nvSpPr>
          <p:spPr bwMode="auto">
            <a:xfrm>
              <a:off x="1467658" y="1857569"/>
              <a:ext cx="1759943" cy="435206"/>
            </a:xfrm>
            <a:custGeom>
              <a:avLst/>
              <a:gdLst/>
              <a:ahLst/>
              <a:cxnLst>
                <a:cxn ang="0">
                  <a:pos x="421" y="52"/>
                </a:cxn>
                <a:cxn ang="0">
                  <a:pos x="404" y="69"/>
                </a:cxn>
                <a:cxn ang="0">
                  <a:pos x="17" y="69"/>
                </a:cxn>
                <a:cxn ang="0">
                  <a:pos x="0" y="52"/>
                </a:cxn>
                <a:cxn ang="0">
                  <a:pos x="0" y="17"/>
                </a:cxn>
                <a:cxn ang="0">
                  <a:pos x="17" y="0"/>
                </a:cxn>
                <a:cxn ang="0">
                  <a:pos x="404" y="0"/>
                </a:cxn>
                <a:cxn ang="0">
                  <a:pos x="421" y="17"/>
                </a:cxn>
                <a:cxn ang="0">
                  <a:pos x="421" y="52"/>
                </a:cxn>
              </a:cxnLst>
              <a:rect l="0" t="0" r="r" b="b"/>
              <a:pathLst>
                <a:path w="421" h="69">
                  <a:moveTo>
                    <a:pt x="421" y="52"/>
                  </a:moveTo>
                  <a:cubicBezTo>
                    <a:pt x="421" y="61"/>
                    <a:pt x="413" y="69"/>
                    <a:pt x="404" y="69"/>
                  </a:cubicBezTo>
                  <a:cubicBezTo>
                    <a:pt x="17" y="69"/>
                    <a:pt x="17" y="69"/>
                    <a:pt x="17" y="69"/>
                  </a:cubicBezTo>
                  <a:cubicBezTo>
                    <a:pt x="8" y="69"/>
                    <a:pt x="0" y="61"/>
                    <a:pt x="0" y="52"/>
                  </a:cubicBezTo>
                  <a:cubicBezTo>
                    <a:pt x="0" y="17"/>
                    <a:pt x="0" y="17"/>
                    <a:pt x="0" y="17"/>
                  </a:cubicBezTo>
                  <a:cubicBezTo>
                    <a:pt x="0" y="8"/>
                    <a:pt x="8" y="0"/>
                    <a:pt x="17" y="0"/>
                  </a:cubicBezTo>
                  <a:cubicBezTo>
                    <a:pt x="404" y="0"/>
                    <a:pt x="404" y="0"/>
                    <a:pt x="404" y="0"/>
                  </a:cubicBezTo>
                  <a:cubicBezTo>
                    <a:pt x="413" y="0"/>
                    <a:pt x="421" y="8"/>
                    <a:pt x="421" y="17"/>
                  </a:cubicBezTo>
                  <a:lnTo>
                    <a:pt x="421" y="52"/>
                  </a:lnTo>
                  <a:close/>
                </a:path>
              </a:pathLst>
            </a:custGeom>
            <a:solidFill>
              <a:schemeClr val="accent6"/>
            </a:solidFill>
            <a:ln w="9525">
              <a:noFill/>
              <a:round/>
            </a:ln>
          </p:spPr>
          <p:txBody>
            <a:bodyPr vert="horz" wrap="none" lIns="91440" tIns="45720" rIns="91440" bIns="45720" anchor="ctr" anchorCtr="1" compatLnSpc="1">
              <a:normAutofit/>
            </a:bodyPr>
            <a:lstStyle/>
            <a:p>
              <a:r>
                <a:rPr lang="zh-CN" altLang="en-US" sz="1200" b="1">
                  <a:solidFill>
                    <a:schemeClr val="bg1"/>
                  </a:solidFill>
                </a:rPr>
                <a:t>标题文本预设</a:t>
              </a:r>
              <a:endParaRPr lang="zh-CN" altLang="en-US" sz="1200" b="1">
                <a:solidFill>
                  <a:schemeClr val="bg1"/>
                </a:solidFill>
              </a:endParaRPr>
            </a:p>
          </p:txBody>
        </p:sp>
      </p:grpSp>
      <p:grpSp>
        <p:nvGrpSpPr>
          <p:cNvPr id="10" name="Group 5"/>
          <p:cNvGrpSpPr/>
          <p:nvPr/>
        </p:nvGrpSpPr>
        <p:grpSpPr>
          <a:xfrm>
            <a:off x="3256933" y="1411100"/>
            <a:ext cx="2654581" cy="2713245"/>
            <a:chOff x="4342577" y="1880406"/>
            <a:chExt cx="3539441" cy="3617660"/>
          </a:xfrm>
        </p:grpSpPr>
        <p:sp>
          <p:nvSpPr>
            <p:cNvPr id="11" name="Freeform: Shape 29"/>
            <p:cNvSpPr/>
            <p:nvPr/>
          </p:nvSpPr>
          <p:spPr bwMode="auto">
            <a:xfrm>
              <a:off x="6037336" y="3764198"/>
              <a:ext cx="1538319" cy="1427511"/>
            </a:xfrm>
            <a:custGeom>
              <a:avLst/>
              <a:gdLst/>
              <a:ahLst/>
              <a:cxnLst>
                <a:cxn ang="0">
                  <a:pos x="3" y="217"/>
                </a:cxn>
                <a:cxn ang="0">
                  <a:pos x="92" y="206"/>
                </a:cxn>
                <a:cxn ang="0">
                  <a:pos x="169" y="160"/>
                </a:cxn>
                <a:cxn ang="0">
                  <a:pos x="221" y="88"/>
                </a:cxn>
                <a:cxn ang="0">
                  <a:pos x="240" y="0"/>
                </a:cxn>
                <a:cxn ang="0">
                  <a:pos x="275" y="0"/>
                </a:cxn>
                <a:cxn ang="0">
                  <a:pos x="254" y="102"/>
                </a:cxn>
                <a:cxn ang="0">
                  <a:pos x="193" y="186"/>
                </a:cxn>
                <a:cxn ang="0">
                  <a:pos x="104" y="239"/>
                </a:cxn>
                <a:cxn ang="0">
                  <a:pos x="0" y="252"/>
                </a:cxn>
                <a:cxn ang="0">
                  <a:pos x="3" y="217"/>
                </a:cxn>
              </a:cxnLst>
              <a:rect l="0" t="0" r="r" b="b"/>
              <a:pathLst>
                <a:path w="275" h="255">
                  <a:moveTo>
                    <a:pt x="3" y="217"/>
                  </a:moveTo>
                  <a:cubicBezTo>
                    <a:pt x="33" y="219"/>
                    <a:pt x="64" y="216"/>
                    <a:pt x="92" y="206"/>
                  </a:cubicBezTo>
                  <a:cubicBezTo>
                    <a:pt x="121" y="196"/>
                    <a:pt x="147" y="181"/>
                    <a:pt x="169" y="160"/>
                  </a:cubicBezTo>
                  <a:cubicBezTo>
                    <a:pt x="191" y="140"/>
                    <a:pt x="209" y="115"/>
                    <a:pt x="221" y="88"/>
                  </a:cubicBezTo>
                  <a:cubicBezTo>
                    <a:pt x="234" y="60"/>
                    <a:pt x="240" y="30"/>
                    <a:pt x="240" y="0"/>
                  </a:cubicBezTo>
                  <a:cubicBezTo>
                    <a:pt x="275" y="0"/>
                    <a:pt x="275" y="0"/>
                    <a:pt x="275" y="0"/>
                  </a:cubicBezTo>
                  <a:cubicBezTo>
                    <a:pt x="275" y="35"/>
                    <a:pt x="268" y="70"/>
                    <a:pt x="254" y="102"/>
                  </a:cubicBezTo>
                  <a:cubicBezTo>
                    <a:pt x="240" y="134"/>
                    <a:pt x="219" y="163"/>
                    <a:pt x="193" y="186"/>
                  </a:cubicBezTo>
                  <a:cubicBezTo>
                    <a:pt x="167" y="210"/>
                    <a:pt x="137" y="228"/>
                    <a:pt x="104" y="239"/>
                  </a:cubicBezTo>
                  <a:cubicBezTo>
                    <a:pt x="71" y="251"/>
                    <a:pt x="35" y="255"/>
                    <a:pt x="0" y="252"/>
                  </a:cubicBezTo>
                  <a:lnTo>
                    <a:pt x="3" y="217"/>
                  </a:lnTo>
                  <a:close/>
                </a:path>
              </a:pathLst>
            </a:custGeom>
            <a:solidFill>
              <a:schemeClr val="accent3">
                <a:lumMod val="75000"/>
              </a:schemeClr>
            </a:solidFill>
            <a:ln w="28575">
              <a:solidFill>
                <a:schemeClr val="bg1"/>
              </a:solidFill>
              <a:round/>
            </a:ln>
          </p:spPr>
          <p:txBody>
            <a:bodyPr anchor="ctr"/>
            <a:lstStyle/>
            <a:p>
              <a:pPr algn="ctr"/>
            </a:p>
          </p:txBody>
        </p:sp>
        <p:grpSp>
          <p:nvGrpSpPr>
            <p:cNvPr id="12" name="Group 30"/>
            <p:cNvGrpSpPr/>
            <p:nvPr/>
          </p:nvGrpSpPr>
          <p:grpSpPr>
            <a:xfrm>
              <a:off x="6017779" y="3764198"/>
              <a:ext cx="1864235" cy="1733868"/>
              <a:chOff x="4526128" y="3023500"/>
              <a:chExt cx="1093261" cy="1016809"/>
            </a:xfrm>
            <a:solidFill>
              <a:schemeClr val="accent3"/>
            </a:solidFill>
          </p:grpSpPr>
          <p:sp>
            <p:nvSpPr>
              <p:cNvPr id="52" name="Freeform: Shape 31"/>
              <p:cNvSpPr/>
              <p:nvPr/>
            </p:nvSpPr>
            <p:spPr bwMode="auto">
              <a:xfrm>
                <a:off x="4526128" y="3023500"/>
                <a:ext cx="1093261" cy="1016809"/>
              </a:xfrm>
              <a:custGeom>
                <a:avLst/>
                <a:gdLst/>
                <a:ahLst/>
                <a:cxnLst>
                  <a:cxn ang="0">
                    <a:pos x="4" y="252"/>
                  </a:cxn>
                  <a:cxn ang="0">
                    <a:pos x="108" y="239"/>
                  </a:cxn>
                  <a:cxn ang="0">
                    <a:pos x="197" y="186"/>
                  </a:cxn>
                  <a:cxn ang="0">
                    <a:pos x="258" y="102"/>
                  </a:cxn>
                  <a:cxn ang="0">
                    <a:pos x="279" y="0"/>
                  </a:cxn>
                  <a:cxn ang="0">
                    <a:pos x="334" y="0"/>
                  </a:cxn>
                  <a:cxn ang="0">
                    <a:pos x="308" y="124"/>
                  </a:cxn>
                  <a:cxn ang="0">
                    <a:pos x="234" y="227"/>
                  </a:cxn>
                  <a:cxn ang="0">
                    <a:pos x="125" y="291"/>
                  </a:cxn>
                  <a:cxn ang="0">
                    <a:pos x="0" y="306"/>
                  </a:cxn>
                  <a:cxn ang="0">
                    <a:pos x="4" y="252"/>
                  </a:cxn>
                </a:cxnLst>
                <a:rect l="0" t="0" r="r" b="b"/>
                <a:pathLst>
                  <a:path w="334" h="310">
                    <a:moveTo>
                      <a:pt x="4" y="252"/>
                    </a:moveTo>
                    <a:cubicBezTo>
                      <a:pt x="39" y="255"/>
                      <a:pt x="75" y="251"/>
                      <a:pt x="108" y="239"/>
                    </a:cubicBezTo>
                    <a:cubicBezTo>
                      <a:pt x="141" y="228"/>
                      <a:pt x="171" y="210"/>
                      <a:pt x="197" y="186"/>
                    </a:cubicBezTo>
                    <a:cubicBezTo>
                      <a:pt x="223" y="163"/>
                      <a:pt x="244" y="134"/>
                      <a:pt x="258" y="102"/>
                    </a:cubicBezTo>
                    <a:cubicBezTo>
                      <a:pt x="272" y="70"/>
                      <a:pt x="279" y="35"/>
                      <a:pt x="279" y="0"/>
                    </a:cubicBezTo>
                    <a:cubicBezTo>
                      <a:pt x="334" y="0"/>
                      <a:pt x="334" y="0"/>
                      <a:pt x="334" y="0"/>
                    </a:cubicBezTo>
                    <a:cubicBezTo>
                      <a:pt x="334" y="43"/>
                      <a:pt x="325" y="85"/>
                      <a:pt x="308" y="124"/>
                    </a:cubicBezTo>
                    <a:cubicBezTo>
                      <a:pt x="291" y="163"/>
                      <a:pt x="266" y="198"/>
                      <a:pt x="234" y="227"/>
                    </a:cubicBezTo>
                    <a:cubicBezTo>
                      <a:pt x="203" y="256"/>
                      <a:pt x="166" y="278"/>
                      <a:pt x="125" y="291"/>
                    </a:cubicBezTo>
                    <a:cubicBezTo>
                      <a:pt x="85" y="305"/>
                      <a:pt x="42" y="310"/>
                      <a:pt x="0" y="306"/>
                    </a:cubicBezTo>
                    <a:lnTo>
                      <a:pt x="4" y="252"/>
                    </a:lnTo>
                    <a:close/>
                  </a:path>
                </a:pathLst>
              </a:custGeom>
              <a:grpFill/>
              <a:ln w="28575">
                <a:solidFill>
                  <a:schemeClr val="bg1"/>
                </a:solidFill>
                <a:round/>
              </a:ln>
            </p:spPr>
            <p:txBody>
              <a:bodyPr anchor="ctr"/>
              <a:lstStyle/>
              <a:p>
                <a:pPr algn="ctr"/>
                <a:endParaRPr dirty="0"/>
              </a:p>
            </p:txBody>
          </p:sp>
          <p:sp>
            <p:nvSpPr>
              <p:cNvPr id="53" name="Freeform: Shape 32"/>
              <p:cNvSpPr/>
              <p:nvPr/>
            </p:nvSpPr>
            <p:spPr bwMode="auto">
              <a:xfrm>
                <a:off x="5263889" y="3658051"/>
                <a:ext cx="141437" cy="141437"/>
              </a:xfrm>
              <a:custGeom>
                <a:avLst/>
                <a:gdLst/>
                <a:ahLst/>
                <a:cxnLst>
                  <a:cxn ang="0">
                    <a:pos x="0" y="0"/>
                  </a:cxn>
                  <a:cxn ang="0">
                    <a:pos x="34" y="8"/>
                  </a:cxn>
                  <a:cxn ang="0">
                    <a:pos x="44" y="43"/>
                  </a:cxn>
                  <a:cxn ang="0">
                    <a:pos x="9" y="34"/>
                  </a:cxn>
                  <a:cxn ang="0">
                    <a:pos x="0" y="0"/>
                  </a:cxn>
                </a:cxnLst>
                <a:rect l="0" t="0" r="r" b="b"/>
                <a:pathLst>
                  <a:path w="44" h="43">
                    <a:moveTo>
                      <a:pt x="0" y="0"/>
                    </a:moveTo>
                    <a:cubicBezTo>
                      <a:pt x="11" y="4"/>
                      <a:pt x="22" y="6"/>
                      <a:pt x="34" y="8"/>
                    </a:cubicBezTo>
                    <a:cubicBezTo>
                      <a:pt x="38" y="20"/>
                      <a:pt x="41" y="31"/>
                      <a:pt x="44" y="43"/>
                    </a:cubicBezTo>
                    <a:cubicBezTo>
                      <a:pt x="32" y="41"/>
                      <a:pt x="20" y="38"/>
                      <a:pt x="9" y="34"/>
                    </a:cubicBezTo>
                    <a:cubicBezTo>
                      <a:pt x="6" y="23"/>
                      <a:pt x="3" y="11"/>
                      <a:pt x="0" y="0"/>
                    </a:cubicBezTo>
                    <a:close/>
                  </a:path>
                </a:pathLst>
              </a:custGeom>
              <a:grpFill/>
              <a:ln w="28575">
                <a:solidFill>
                  <a:schemeClr val="bg1"/>
                </a:solidFill>
                <a:round/>
              </a:ln>
            </p:spPr>
            <p:txBody>
              <a:bodyPr anchor="ctr"/>
              <a:lstStyle/>
              <a:p>
                <a:pPr algn="ctr"/>
              </a:p>
            </p:txBody>
          </p:sp>
        </p:grpSp>
        <p:sp>
          <p:nvSpPr>
            <p:cNvPr id="13" name="Freeform: Shape 58"/>
            <p:cNvSpPr/>
            <p:nvPr/>
          </p:nvSpPr>
          <p:spPr bwMode="auto">
            <a:xfrm>
              <a:off x="5059590" y="4520322"/>
              <a:ext cx="997303" cy="651830"/>
            </a:xfrm>
            <a:custGeom>
              <a:avLst/>
              <a:gdLst/>
              <a:ahLst/>
              <a:cxnLst>
                <a:cxn ang="0">
                  <a:pos x="27" y="0"/>
                </a:cxn>
                <a:cxn ang="0">
                  <a:pos x="94" y="56"/>
                </a:cxn>
                <a:cxn ang="0">
                  <a:pos x="178" y="82"/>
                </a:cxn>
                <a:cxn ang="0">
                  <a:pos x="175" y="117"/>
                </a:cxn>
                <a:cxn ang="0">
                  <a:pos x="77" y="87"/>
                </a:cxn>
                <a:cxn ang="0">
                  <a:pos x="0" y="22"/>
                </a:cxn>
                <a:cxn ang="0">
                  <a:pos x="27" y="0"/>
                </a:cxn>
              </a:cxnLst>
              <a:rect l="0" t="0" r="r" b="b"/>
              <a:pathLst>
                <a:path w="178" h="117">
                  <a:moveTo>
                    <a:pt x="27" y="0"/>
                  </a:moveTo>
                  <a:cubicBezTo>
                    <a:pt x="45" y="23"/>
                    <a:pt x="68" y="42"/>
                    <a:pt x="94" y="56"/>
                  </a:cubicBezTo>
                  <a:cubicBezTo>
                    <a:pt x="120" y="70"/>
                    <a:pt x="148" y="79"/>
                    <a:pt x="178" y="82"/>
                  </a:cubicBezTo>
                  <a:cubicBezTo>
                    <a:pt x="175" y="117"/>
                    <a:pt x="175" y="117"/>
                    <a:pt x="175" y="117"/>
                  </a:cubicBezTo>
                  <a:cubicBezTo>
                    <a:pt x="141" y="114"/>
                    <a:pt x="107" y="104"/>
                    <a:pt x="77" y="87"/>
                  </a:cubicBezTo>
                  <a:cubicBezTo>
                    <a:pt x="47" y="71"/>
                    <a:pt x="21" y="49"/>
                    <a:pt x="0" y="22"/>
                  </a:cubicBezTo>
                  <a:lnTo>
                    <a:pt x="27" y="0"/>
                  </a:lnTo>
                  <a:close/>
                </a:path>
              </a:pathLst>
            </a:custGeom>
            <a:solidFill>
              <a:schemeClr val="accent4">
                <a:lumMod val="75000"/>
              </a:schemeClr>
            </a:solidFill>
            <a:ln w="28575">
              <a:solidFill>
                <a:schemeClr val="bg1"/>
              </a:solidFill>
              <a:round/>
            </a:ln>
          </p:spPr>
          <p:txBody>
            <a:bodyPr anchor="ctr"/>
            <a:lstStyle/>
            <a:p>
              <a:pPr algn="ctr"/>
            </a:p>
          </p:txBody>
        </p:sp>
        <p:grpSp>
          <p:nvGrpSpPr>
            <p:cNvPr id="14" name="Group 59"/>
            <p:cNvGrpSpPr/>
            <p:nvPr/>
          </p:nvGrpSpPr>
          <p:grpSpPr>
            <a:xfrm>
              <a:off x="4818411" y="4644168"/>
              <a:ext cx="1218925" cy="834343"/>
              <a:chOff x="3822771" y="3539549"/>
              <a:chExt cx="714826" cy="489292"/>
            </a:xfrm>
            <a:solidFill>
              <a:schemeClr val="accent4"/>
            </a:solidFill>
          </p:grpSpPr>
          <p:sp>
            <p:nvSpPr>
              <p:cNvPr id="50" name="Freeform: Shape 60"/>
              <p:cNvSpPr/>
              <p:nvPr/>
            </p:nvSpPr>
            <p:spPr bwMode="auto">
              <a:xfrm>
                <a:off x="3822771" y="3539549"/>
                <a:ext cx="714826" cy="489292"/>
              </a:xfrm>
              <a:custGeom>
                <a:avLst/>
                <a:gdLst/>
                <a:ahLst/>
                <a:cxnLst>
                  <a:cxn ang="0">
                    <a:pos x="43" y="0"/>
                  </a:cxn>
                  <a:cxn ang="0">
                    <a:pos x="120" y="65"/>
                  </a:cxn>
                  <a:cxn ang="0">
                    <a:pos x="218" y="95"/>
                  </a:cxn>
                  <a:cxn ang="0">
                    <a:pos x="213" y="149"/>
                  </a:cxn>
                  <a:cxn ang="0">
                    <a:pos x="94" y="114"/>
                  </a:cxn>
                  <a:cxn ang="0">
                    <a:pos x="0" y="34"/>
                  </a:cxn>
                  <a:cxn ang="0">
                    <a:pos x="43" y="0"/>
                  </a:cxn>
                </a:cxnLst>
                <a:rect l="0" t="0" r="r" b="b"/>
                <a:pathLst>
                  <a:path w="218" h="149">
                    <a:moveTo>
                      <a:pt x="43" y="0"/>
                    </a:moveTo>
                    <a:cubicBezTo>
                      <a:pt x="64" y="27"/>
                      <a:pt x="90" y="49"/>
                      <a:pt x="120" y="65"/>
                    </a:cubicBezTo>
                    <a:cubicBezTo>
                      <a:pt x="150" y="82"/>
                      <a:pt x="184" y="92"/>
                      <a:pt x="218" y="95"/>
                    </a:cubicBezTo>
                    <a:cubicBezTo>
                      <a:pt x="213" y="149"/>
                      <a:pt x="213" y="149"/>
                      <a:pt x="213" y="149"/>
                    </a:cubicBezTo>
                    <a:cubicBezTo>
                      <a:pt x="171" y="146"/>
                      <a:pt x="131" y="133"/>
                      <a:pt x="94" y="114"/>
                    </a:cubicBezTo>
                    <a:cubicBezTo>
                      <a:pt x="58" y="94"/>
                      <a:pt x="25" y="67"/>
                      <a:pt x="0" y="34"/>
                    </a:cubicBezTo>
                    <a:lnTo>
                      <a:pt x="43" y="0"/>
                    </a:lnTo>
                    <a:close/>
                  </a:path>
                </a:pathLst>
              </a:custGeom>
              <a:grpFill/>
              <a:ln w="28575">
                <a:solidFill>
                  <a:schemeClr val="bg1"/>
                </a:solidFill>
                <a:round/>
              </a:ln>
            </p:spPr>
            <p:txBody>
              <a:bodyPr anchor="ctr"/>
              <a:lstStyle/>
              <a:p>
                <a:pPr algn="ctr"/>
              </a:p>
            </p:txBody>
          </p:sp>
          <p:sp>
            <p:nvSpPr>
              <p:cNvPr id="51" name="Freeform: Shape 61"/>
              <p:cNvSpPr/>
              <p:nvPr/>
            </p:nvSpPr>
            <p:spPr bwMode="auto">
              <a:xfrm>
                <a:off x="4078886" y="3826245"/>
                <a:ext cx="107033" cy="175839"/>
              </a:xfrm>
              <a:custGeom>
                <a:avLst/>
                <a:gdLst/>
                <a:ahLst/>
                <a:cxnLst>
                  <a:cxn ang="0">
                    <a:pos x="31" y="0"/>
                  </a:cxn>
                  <a:cxn ang="0">
                    <a:pos x="32" y="35"/>
                  </a:cxn>
                  <a:cxn ang="0">
                    <a:pos x="2" y="54"/>
                  </a:cxn>
                  <a:cxn ang="0">
                    <a:pos x="1" y="18"/>
                  </a:cxn>
                  <a:cxn ang="0">
                    <a:pos x="31" y="0"/>
                  </a:cxn>
                </a:cxnLst>
                <a:rect l="0" t="0" r="r" b="b"/>
                <a:pathLst>
                  <a:path w="32" h="54">
                    <a:moveTo>
                      <a:pt x="31" y="0"/>
                    </a:moveTo>
                    <a:cubicBezTo>
                      <a:pt x="31" y="11"/>
                      <a:pt x="31" y="23"/>
                      <a:pt x="32" y="35"/>
                    </a:cubicBezTo>
                    <a:cubicBezTo>
                      <a:pt x="23" y="41"/>
                      <a:pt x="12" y="48"/>
                      <a:pt x="2" y="54"/>
                    </a:cubicBezTo>
                    <a:cubicBezTo>
                      <a:pt x="1" y="41"/>
                      <a:pt x="0" y="29"/>
                      <a:pt x="1" y="18"/>
                    </a:cubicBezTo>
                    <a:cubicBezTo>
                      <a:pt x="11" y="12"/>
                      <a:pt x="21" y="6"/>
                      <a:pt x="31" y="0"/>
                    </a:cubicBezTo>
                    <a:close/>
                  </a:path>
                </a:pathLst>
              </a:custGeom>
              <a:grpFill/>
              <a:ln w="28575">
                <a:solidFill>
                  <a:schemeClr val="bg1"/>
                </a:solidFill>
                <a:round/>
              </a:ln>
            </p:spPr>
            <p:txBody>
              <a:bodyPr anchor="ctr"/>
              <a:lstStyle/>
              <a:p>
                <a:pPr algn="ctr"/>
              </a:p>
            </p:txBody>
          </p:sp>
        </p:grpSp>
        <p:sp>
          <p:nvSpPr>
            <p:cNvPr id="15" name="Freeform: Shape 63"/>
            <p:cNvSpPr/>
            <p:nvPr/>
          </p:nvSpPr>
          <p:spPr bwMode="auto">
            <a:xfrm>
              <a:off x="4740192" y="3562130"/>
              <a:ext cx="469318" cy="1075522"/>
            </a:xfrm>
            <a:custGeom>
              <a:avLst/>
              <a:gdLst/>
              <a:ahLst/>
              <a:cxnLst>
                <a:cxn ang="0">
                  <a:pos x="39" y="5"/>
                </a:cxn>
                <a:cxn ang="0">
                  <a:pos x="38" y="49"/>
                </a:cxn>
                <a:cxn ang="0">
                  <a:pos x="45" y="93"/>
                </a:cxn>
                <a:cxn ang="0">
                  <a:pos x="84" y="171"/>
                </a:cxn>
                <a:cxn ang="0">
                  <a:pos x="56" y="192"/>
                </a:cxn>
                <a:cxn ang="0">
                  <a:pos x="11" y="102"/>
                </a:cxn>
                <a:cxn ang="0">
                  <a:pos x="4" y="0"/>
                </a:cxn>
                <a:cxn ang="0">
                  <a:pos x="39" y="5"/>
                </a:cxn>
              </a:cxnLst>
              <a:rect l="0" t="0" r="r" b="b"/>
              <a:pathLst>
                <a:path w="84" h="192">
                  <a:moveTo>
                    <a:pt x="39" y="5"/>
                  </a:moveTo>
                  <a:cubicBezTo>
                    <a:pt x="37" y="20"/>
                    <a:pt x="37" y="35"/>
                    <a:pt x="38" y="49"/>
                  </a:cubicBezTo>
                  <a:cubicBezTo>
                    <a:pt x="38" y="64"/>
                    <a:pt x="41" y="78"/>
                    <a:pt x="45" y="93"/>
                  </a:cubicBezTo>
                  <a:cubicBezTo>
                    <a:pt x="52" y="121"/>
                    <a:pt x="66" y="148"/>
                    <a:pt x="84" y="171"/>
                  </a:cubicBezTo>
                  <a:cubicBezTo>
                    <a:pt x="56" y="192"/>
                    <a:pt x="56" y="192"/>
                    <a:pt x="56" y="192"/>
                  </a:cubicBezTo>
                  <a:cubicBezTo>
                    <a:pt x="35" y="166"/>
                    <a:pt x="19" y="135"/>
                    <a:pt x="11" y="102"/>
                  </a:cubicBezTo>
                  <a:cubicBezTo>
                    <a:pt x="2" y="69"/>
                    <a:pt x="0" y="34"/>
                    <a:pt x="4" y="0"/>
                  </a:cubicBezTo>
                  <a:lnTo>
                    <a:pt x="39" y="5"/>
                  </a:lnTo>
                  <a:close/>
                </a:path>
              </a:pathLst>
            </a:custGeom>
            <a:solidFill>
              <a:schemeClr val="accent5">
                <a:lumMod val="75000"/>
              </a:schemeClr>
            </a:solidFill>
            <a:ln w="28575">
              <a:solidFill>
                <a:schemeClr val="bg1"/>
              </a:solidFill>
              <a:round/>
            </a:ln>
          </p:spPr>
          <p:txBody>
            <a:bodyPr anchor="ctr"/>
            <a:lstStyle/>
            <a:p>
              <a:pPr algn="ctr"/>
            </a:p>
          </p:txBody>
        </p:sp>
        <p:grpSp>
          <p:nvGrpSpPr>
            <p:cNvPr id="16" name="Group 64"/>
            <p:cNvGrpSpPr/>
            <p:nvPr/>
          </p:nvGrpSpPr>
          <p:grpSpPr>
            <a:xfrm>
              <a:off x="4342577" y="3523019"/>
              <a:ext cx="710492" cy="1303660"/>
              <a:chOff x="3543723" y="2882063"/>
              <a:chExt cx="416661" cy="764518"/>
            </a:xfrm>
            <a:solidFill>
              <a:schemeClr val="accent5"/>
            </a:solidFill>
          </p:grpSpPr>
          <p:sp>
            <p:nvSpPr>
              <p:cNvPr id="48" name="Freeform: Shape 65"/>
              <p:cNvSpPr/>
              <p:nvPr/>
            </p:nvSpPr>
            <p:spPr bwMode="auto">
              <a:xfrm>
                <a:off x="3593415" y="2882063"/>
                <a:ext cx="366969" cy="764518"/>
              </a:xfrm>
              <a:custGeom>
                <a:avLst/>
                <a:gdLst/>
                <a:ahLst/>
                <a:cxnLst>
                  <a:cxn ang="0">
                    <a:pos x="60" y="7"/>
                  </a:cxn>
                  <a:cxn ang="0">
                    <a:pos x="67" y="109"/>
                  </a:cxn>
                  <a:cxn ang="0">
                    <a:pos x="112" y="199"/>
                  </a:cxn>
                  <a:cxn ang="0">
                    <a:pos x="69" y="233"/>
                  </a:cxn>
                  <a:cxn ang="0">
                    <a:pos x="13" y="123"/>
                  </a:cxn>
                  <a:cxn ang="0">
                    <a:pos x="6" y="0"/>
                  </a:cxn>
                  <a:cxn ang="0">
                    <a:pos x="60" y="7"/>
                  </a:cxn>
                </a:cxnLst>
                <a:rect l="0" t="0" r="r" b="b"/>
                <a:pathLst>
                  <a:path w="112" h="233">
                    <a:moveTo>
                      <a:pt x="60" y="7"/>
                    </a:moveTo>
                    <a:cubicBezTo>
                      <a:pt x="56" y="41"/>
                      <a:pt x="58" y="76"/>
                      <a:pt x="67" y="109"/>
                    </a:cubicBezTo>
                    <a:cubicBezTo>
                      <a:pt x="75" y="142"/>
                      <a:pt x="91" y="173"/>
                      <a:pt x="112" y="199"/>
                    </a:cubicBezTo>
                    <a:cubicBezTo>
                      <a:pt x="69" y="233"/>
                      <a:pt x="69" y="233"/>
                      <a:pt x="69" y="233"/>
                    </a:cubicBezTo>
                    <a:cubicBezTo>
                      <a:pt x="43" y="201"/>
                      <a:pt x="24" y="163"/>
                      <a:pt x="13" y="123"/>
                    </a:cubicBezTo>
                    <a:cubicBezTo>
                      <a:pt x="3" y="83"/>
                      <a:pt x="0" y="41"/>
                      <a:pt x="6" y="0"/>
                    </a:cubicBezTo>
                    <a:lnTo>
                      <a:pt x="60" y="7"/>
                    </a:lnTo>
                    <a:close/>
                  </a:path>
                </a:pathLst>
              </a:custGeom>
              <a:grpFill/>
              <a:ln w="28575">
                <a:solidFill>
                  <a:schemeClr val="bg1"/>
                </a:solidFill>
                <a:round/>
              </a:ln>
            </p:spPr>
            <p:txBody>
              <a:bodyPr anchor="ctr"/>
              <a:lstStyle/>
              <a:p>
                <a:pPr algn="ctr"/>
              </a:p>
            </p:txBody>
          </p:sp>
          <p:sp>
            <p:nvSpPr>
              <p:cNvPr id="49" name="Freeform: Shape 66"/>
              <p:cNvSpPr/>
              <p:nvPr/>
            </p:nvSpPr>
            <p:spPr bwMode="auto">
              <a:xfrm>
                <a:off x="3543723" y="3226097"/>
                <a:ext cx="191130" cy="114678"/>
              </a:xfrm>
              <a:custGeom>
                <a:avLst/>
                <a:gdLst/>
                <a:ahLst/>
                <a:cxnLst>
                  <a:cxn ang="0">
                    <a:pos x="59" y="10"/>
                  </a:cxn>
                  <a:cxn ang="0">
                    <a:pos x="35" y="35"/>
                  </a:cxn>
                  <a:cxn ang="0">
                    <a:pos x="0" y="26"/>
                  </a:cxn>
                  <a:cxn ang="0">
                    <a:pos x="25" y="0"/>
                  </a:cxn>
                  <a:cxn ang="0">
                    <a:pos x="59" y="10"/>
                  </a:cxn>
                </a:cxnLst>
                <a:rect l="0" t="0" r="r" b="b"/>
                <a:pathLst>
                  <a:path w="59" h="35">
                    <a:moveTo>
                      <a:pt x="59" y="10"/>
                    </a:moveTo>
                    <a:cubicBezTo>
                      <a:pt x="50" y="18"/>
                      <a:pt x="42" y="26"/>
                      <a:pt x="35" y="35"/>
                    </a:cubicBezTo>
                    <a:cubicBezTo>
                      <a:pt x="23" y="33"/>
                      <a:pt x="11" y="30"/>
                      <a:pt x="0" y="26"/>
                    </a:cubicBezTo>
                    <a:cubicBezTo>
                      <a:pt x="8" y="17"/>
                      <a:pt x="16" y="8"/>
                      <a:pt x="25" y="0"/>
                    </a:cubicBezTo>
                    <a:cubicBezTo>
                      <a:pt x="36" y="4"/>
                      <a:pt x="48" y="7"/>
                      <a:pt x="59" y="10"/>
                    </a:cubicBezTo>
                    <a:close/>
                  </a:path>
                </a:pathLst>
              </a:custGeom>
              <a:grpFill/>
              <a:ln w="28575">
                <a:solidFill>
                  <a:schemeClr val="bg1"/>
                </a:solidFill>
                <a:round/>
              </a:ln>
            </p:spPr>
            <p:txBody>
              <a:bodyPr anchor="ctr"/>
              <a:lstStyle/>
              <a:p>
                <a:pPr algn="ctr"/>
              </a:p>
            </p:txBody>
          </p:sp>
        </p:grpSp>
        <p:sp>
          <p:nvSpPr>
            <p:cNvPr id="17" name="Freeform: Shape 68"/>
            <p:cNvSpPr/>
            <p:nvPr/>
          </p:nvSpPr>
          <p:spPr bwMode="auto">
            <a:xfrm>
              <a:off x="4766264" y="2610455"/>
              <a:ext cx="690941" cy="984267"/>
            </a:xfrm>
            <a:custGeom>
              <a:avLst/>
              <a:gdLst/>
              <a:ahLst/>
              <a:cxnLst>
                <a:cxn ang="0">
                  <a:pos x="124" y="29"/>
                </a:cxn>
                <a:cxn ang="0">
                  <a:pos x="65" y="93"/>
                </a:cxn>
                <a:cxn ang="0">
                  <a:pos x="35" y="175"/>
                </a:cxn>
                <a:cxn ang="0">
                  <a:pos x="0" y="170"/>
                </a:cxn>
                <a:cxn ang="0">
                  <a:pos x="35" y="75"/>
                </a:cxn>
                <a:cxn ang="0">
                  <a:pos x="104" y="0"/>
                </a:cxn>
                <a:cxn ang="0">
                  <a:pos x="124" y="29"/>
                </a:cxn>
              </a:cxnLst>
              <a:rect l="0" t="0" r="r" b="b"/>
              <a:pathLst>
                <a:path w="124" h="175">
                  <a:moveTo>
                    <a:pt x="124" y="29"/>
                  </a:moveTo>
                  <a:cubicBezTo>
                    <a:pt x="101" y="46"/>
                    <a:pt x="80" y="68"/>
                    <a:pt x="65" y="93"/>
                  </a:cubicBezTo>
                  <a:cubicBezTo>
                    <a:pt x="50" y="118"/>
                    <a:pt x="39" y="146"/>
                    <a:pt x="35" y="175"/>
                  </a:cubicBezTo>
                  <a:cubicBezTo>
                    <a:pt x="0" y="170"/>
                    <a:pt x="0" y="170"/>
                    <a:pt x="0" y="170"/>
                  </a:cubicBezTo>
                  <a:cubicBezTo>
                    <a:pt x="5" y="137"/>
                    <a:pt x="17" y="104"/>
                    <a:pt x="35" y="75"/>
                  </a:cubicBezTo>
                  <a:cubicBezTo>
                    <a:pt x="52" y="46"/>
                    <a:pt x="76" y="20"/>
                    <a:pt x="104" y="0"/>
                  </a:cubicBezTo>
                  <a:lnTo>
                    <a:pt x="124" y="29"/>
                  </a:lnTo>
                  <a:close/>
                </a:path>
              </a:pathLst>
            </a:custGeom>
            <a:solidFill>
              <a:schemeClr val="accent6">
                <a:lumMod val="75000"/>
              </a:schemeClr>
            </a:solidFill>
            <a:ln w="28575">
              <a:solidFill>
                <a:schemeClr val="bg1"/>
              </a:solidFill>
              <a:round/>
            </a:ln>
          </p:spPr>
          <p:txBody>
            <a:bodyPr anchor="ctr"/>
            <a:lstStyle/>
            <a:p>
              <a:pPr algn="ctr"/>
            </a:p>
          </p:txBody>
        </p:sp>
        <p:grpSp>
          <p:nvGrpSpPr>
            <p:cNvPr id="18" name="Group 69"/>
            <p:cNvGrpSpPr/>
            <p:nvPr/>
          </p:nvGrpSpPr>
          <p:grpSpPr>
            <a:xfrm>
              <a:off x="4459907" y="2369281"/>
              <a:ext cx="886489" cy="1192853"/>
              <a:chOff x="3612530" y="2205466"/>
              <a:chExt cx="519872" cy="699536"/>
            </a:xfrm>
            <a:solidFill>
              <a:schemeClr val="accent6"/>
            </a:solidFill>
          </p:grpSpPr>
          <p:sp>
            <p:nvSpPr>
              <p:cNvPr id="46" name="Freeform: Shape 70"/>
              <p:cNvSpPr/>
              <p:nvPr/>
            </p:nvSpPr>
            <p:spPr bwMode="auto">
              <a:xfrm>
                <a:off x="3612530" y="2205466"/>
                <a:ext cx="519872" cy="699536"/>
              </a:xfrm>
              <a:custGeom>
                <a:avLst/>
                <a:gdLst/>
                <a:ahLst/>
                <a:cxnLst>
                  <a:cxn ang="0">
                    <a:pos x="158" y="44"/>
                  </a:cxn>
                  <a:cxn ang="0">
                    <a:pos x="89" y="119"/>
                  </a:cxn>
                  <a:cxn ang="0">
                    <a:pos x="54" y="214"/>
                  </a:cxn>
                  <a:cxn ang="0">
                    <a:pos x="0" y="207"/>
                  </a:cxn>
                  <a:cxn ang="0">
                    <a:pos x="42" y="90"/>
                  </a:cxn>
                  <a:cxn ang="0">
                    <a:pos x="126" y="0"/>
                  </a:cxn>
                  <a:cxn ang="0">
                    <a:pos x="158" y="44"/>
                  </a:cxn>
                </a:cxnLst>
                <a:rect l="0" t="0" r="r" b="b"/>
                <a:pathLst>
                  <a:path w="158" h="214">
                    <a:moveTo>
                      <a:pt x="158" y="44"/>
                    </a:moveTo>
                    <a:cubicBezTo>
                      <a:pt x="130" y="64"/>
                      <a:pt x="106" y="90"/>
                      <a:pt x="89" y="119"/>
                    </a:cubicBezTo>
                    <a:cubicBezTo>
                      <a:pt x="71" y="148"/>
                      <a:pt x="59" y="181"/>
                      <a:pt x="54" y="214"/>
                    </a:cubicBezTo>
                    <a:cubicBezTo>
                      <a:pt x="0" y="207"/>
                      <a:pt x="0" y="207"/>
                      <a:pt x="0" y="207"/>
                    </a:cubicBezTo>
                    <a:cubicBezTo>
                      <a:pt x="6" y="165"/>
                      <a:pt x="20" y="126"/>
                      <a:pt x="42" y="90"/>
                    </a:cubicBezTo>
                    <a:cubicBezTo>
                      <a:pt x="63" y="55"/>
                      <a:pt x="92" y="24"/>
                      <a:pt x="126" y="0"/>
                    </a:cubicBezTo>
                    <a:lnTo>
                      <a:pt x="158" y="44"/>
                    </a:lnTo>
                    <a:close/>
                  </a:path>
                </a:pathLst>
              </a:custGeom>
              <a:grpFill/>
              <a:ln w="28575">
                <a:solidFill>
                  <a:schemeClr val="bg1"/>
                </a:solidFill>
                <a:round/>
              </a:ln>
            </p:spPr>
            <p:txBody>
              <a:bodyPr anchor="ctr"/>
              <a:lstStyle/>
              <a:p>
                <a:pPr algn="ctr"/>
              </a:p>
            </p:txBody>
          </p:sp>
          <p:sp>
            <p:nvSpPr>
              <p:cNvPr id="47" name="Freeform: Shape 71"/>
              <p:cNvSpPr/>
              <p:nvPr/>
            </p:nvSpPr>
            <p:spPr bwMode="auto">
              <a:xfrm>
                <a:off x="3666046" y="2446288"/>
                <a:ext cx="172018" cy="107033"/>
              </a:xfrm>
              <a:custGeom>
                <a:avLst/>
                <a:gdLst/>
                <a:ahLst/>
                <a:cxnLst>
                  <a:cxn ang="0">
                    <a:pos x="52" y="32"/>
                  </a:cxn>
                  <a:cxn ang="0">
                    <a:pos x="17" y="32"/>
                  </a:cxn>
                  <a:cxn ang="0">
                    <a:pos x="0" y="0"/>
                  </a:cxn>
                  <a:cxn ang="0">
                    <a:pos x="36" y="1"/>
                  </a:cxn>
                  <a:cxn ang="0">
                    <a:pos x="52" y="32"/>
                  </a:cxn>
                </a:cxnLst>
                <a:rect l="0" t="0" r="r" b="b"/>
                <a:pathLst>
                  <a:path w="52" h="32">
                    <a:moveTo>
                      <a:pt x="52" y="32"/>
                    </a:moveTo>
                    <a:cubicBezTo>
                      <a:pt x="40" y="31"/>
                      <a:pt x="29" y="31"/>
                      <a:pt x="17" y="32"/>
                    </a:cubicBezTo>
                    <a:cubicBezTo>
                      <a:pt x="11" y="22"/>
                      <a:pt x="5" y="11"/>
                      <a:pt x="0" y="0"/>
                    </a:cubicBezTo>
                    <a:cubicBezTo>
                      <a:pt x="12" y="0"/>
                      <a:pt x="24" y="0"/>
                      <a:pt x="36" y="1"/>
                    </a:cubicBezTo>
                    <a:cubicBezTo>
                      <a:pt x="41" y="12"/>
                      <a:pt x="46" y="22"/>
                      <a:pt x="52" y="32"/>
                    </a:cubicBezTo>
                    <a:close/>
                  </a:path>
                </a:pathLst>
              </a:custGeom>
              <a:grpFill/>
              <a:ln w="28575">
                <a:solidFill>
                  <a:schemeClr val="bg1"/>
                </a:solidFill>
                <a:round/>
              </a:ln>
            </p:spPr>
            <p:txBody>
              <a:bodyPr anchor="ctr"/>
              <a:lstStyle/>
              <a:p>
                <a:pPr algn="ctr"/>
              </a:p>
            </p:txBody>
          </p:sp>
        </p:grpSp>
        <p:sp>
          <p:nvSpPr>
            <p:cNvPr id="19" name="Freeform: Shape 73"/>
            <p:cNvSpPr/>
            <p:nvPr/>
          </p:nvSpPr>
          <p:spPr bwMode="auto">
            <a:xfrm>
              <a:off x="5346395" y="2349725"/>
              <a:ext cx="1499210" cy="423692"/>
            </a:xfrm>
            <a:custGeom>
              <a:avLst/>
              <a:gdLst/>
              <a:ahLst/>
              <a:cxnLst>
                <a:cxn ang="0">
                  <a:pos x="251" y="63"/>
                </a:cxn>
                <a:cxn ang="0">
                  <a:pos x="134" y="36"/>
                </a:cxn>
                <a:cxn ang="0">
                  <a:pos x="74" y="48"/>
                </a:cxn>
                <a:cxn ang="0">
                  <a:pos x="20" y="76"/>
                </a:cxn>
                <a:cxn ang="0">
                  <a:pos x="0" y="47"/>
                </a:cxn>
                <a:cxn ang="0">
                  <a:pos x="63" y="15"/>
                </a:cxn>
                <a:cxn ang="0">
                  <a:pos x="132" y="1"/>
                </a:cxn>
                <a:cxn ang="0">
                  <a:pos x="202" y="7"/>
                </a:cxn>
                <a:cxn ang="0">
                  <a:pos x="268" y="32"/>
                </a:cxn>
                <a:cxn ang="0">
                  <a:pos x="251" y="63"/>
                </a:cxn>
              </a:cxnLst>
              <a:rect l="0" t="0" r="r" b="b"/>
              <a:pathLst>
                <a:path w="268" h="76">
                  <a:moveTo>
                    <a:pt x="251" y="63"/>
                  </a:moveTo>
                  <a:cubicBezTo>
                    <a:pt x="215" y="43"/>
                    <a:pt x="175" y="34"/>
                    <a:pt x="134" y="36"/>
                  </a:cubicBezTo>
                  <a:cubicBezTo>
                    <a:pt x="113" y="37"/>
                    <a:pt x="93" y="41"/>
                    <a:pt x="74" y="48"/>
                  </a:cubicBezTo>
                  <a:cubicBezTo>
                    <a:pt x="55" y="55"/>
                    <a:pt x="37" y="64"/>
                    <a:pt x="20" y="76"/>
                  </a:cubicBezTo>
                  <a:cubicBezTo>
                    <a:pt x="0" y="47"/>
                    <a:pt x="0" y="47"/>
                    <a:pt x="0" y="47"/>
                  </a:cubicBezTo>
                  <a:cubicBezTo>
                    <a:pt x="19" y="34"/>
                    <a:pt x="40" y="23"/>
                    <a:pt x="63" y="15"/>
                  </a:cubicBezTo>
                  <a:cubicBezTo>
                    <a:pt x="85" y="7"/>
                    <a:pt x="108" y="2"/>
                    <a:pt x="132" y="1"/>
                  </a:cubicBezTo>
                  <a:cubicBezTo>
                    <a:pt x="155" y="0"/>
                    <a:pt x="179" y="2"/>
                    <a:pt x="202" y="7"/>
                  </a:cubicBezTo>
                  <a:cubicBezTo>
                    <a:pt x="225" y="12"/>
                    <a:pt x="247" y="20"/>
                    <a:pt x="268" y="32"/>
                  </a:cubicBezTo>
                  <a:lnTo>
                    <a:pt x="251" y="63"/>
                  </a:lnTo>
                  <a:close/>
                </a:path>
              </a:pathLst>
            </a:custGeom>
            <a:solidFill>
              <a:schemeClr val="accent1">
                <a:lumMod val="75000"/>
              </a:schemeClr>
            </a:solidFill>
            <a:ln w="28575">
              <a:solidFill>
                <a:schemeClr val="bg1"/>
              </a:solidFill>
              <a:round/>
            </a:ln>
          </p:spPr>
          <p:txBody>
            <a:bodyPr anchor="ctr"/>
            <a:lstStyle/>
            <a:p>
              <a:pPr algn="ctr"/>
            </a:p>
          </p:txBody>
        </p:sp>
        <p:grpSp>
          <p:nvGrpSpPr>
            <p:cNvPr id="20" name="Group 74"/>
            <p:cNvGrpSpPr/>
            <p:nvPr/>
          </p:nvGrpSpPr>
          <p:grpSpPr>
            <a:xfrm>
              <a:off x="5163882" y="1880406"/>
              <a:ext cx="1825124" cy="730055"/>
              <a:chOff x="4025369" y="1918770"/>
              <a:chExt cx="1070325" cy="428133"/>
            </a:xfrm>
            <a:solidFill>
              <a:schemeClr val="accent1"/>
            </a:solidFill>
          </p:grpSpPr>
          <p:sp>
            <p:nvSpPr>
              <p:cNvPr id="44" name="Freeform: Shape 75"/>
              <p:cNvSpPr/>
              <p:nvPr/>
            </p:nvSpPr>
            <p:spPr bwMode="auto">
              <a:xfrm>
                <a:off x="4025369" y="2014336"/>
                <a:ext cx="1070325" cy="332567"/>
              </a:xfrm>
              <a:custGeom>
                <a:avLst/>
                <a:gdLst/>
                <a:ahLst/>
                <a:cxnLst>
                  <a:cxn ang="0">
                    <a:pos x="300" y="87"/>
                  </a:cxn>
                  <a:cxn ang="0">
                    <a:pos x="234" y="62"/>
                  </a:cxn>
                  <a:cxn ang="0">
                    <a:pos x="164" y="56"/>
                  </a:cxn>
                  <a:cxn ang="0">
                    <a:pos x="95" y="70"/>
                  </a:cxn>
                  <a:cxn ang="0">
                    <a:pos x="32" y="102"/>
                  </a:cxn>
                  <a:cxn ang="0">
                    <a:pos x="0" y="58"/>
                  </a:cxn>
                  <a:cxn ang="0">
                    <a:pos x="76" y="18"/>
                  </a:cxn>
                  <a:cxn ang="0">
                    <a:pos x="161" y="1"/>
                  </a:cxn>
                  <a:cxn ang="0">
                    <a:pos x="246" y="8"/>
                  </a:cxn>
                  <a:cxn ang="0">
                    <a:pos x="326" y="39"/>
                  </a:cxn>
                  <a:cxn ang="0">
                    <a:pos x="300" y="87"/>
                  </a:cxn>
                </a:cxnLst>
                <a:rect l="0" t="0" r="r" b="b"/>
                <a:pathLst>
                  <a:path w="326" h="102">
                    <a:moveTo>
                      <a:pt x="300" y="87"/>
                    </a:moveTo>
                    <a:cubicBezTo>
                      <a:pt x="279" y="75"/>
                      <a:pt x="257" y="67"/>
                      <a:pt x="234" y="62"/>
                    </a:cubicBezTo>
                    <a:cubicBezTo>
                      <a:pt x="211" y="57"/>
                      <a:pt x="187" y="55"/>
                      <a:pt x="164" y="56"/>
                    </a:cubicBezTo>
                    <a:cubicBezTo>
                      <a:pt x="140" y="57"/>
                      <a:pt x="117" y="62"/>
                      <a:pt x="95" y="70"/>
                    </a:cubicBezTo>
                    <a:cubicBezTo>
                      <a:pt x="72" y="78"/>
                      <a:pt x="51" y="89"/>
                      <a:pt x="32" y="102"/>
                    </a:cubicBezTo>
                    <a:cubicBezTo>
                      <a:pt x="0" y="58"/>
                      <a:pt x="0" y="58"/>
                      <a:pt x="0" y="58"/>
                    </a:cubicBezTo>
                    <a:cubicBezTo>
                      <a:pt x="23" y="41"/>
                      <a:pt x="49" y="28"/>
                      <a:pt x="76" y="18"/>
                    </a:cubicBezTo>
                    <a:cubicBezTo>
                      <a:pt x="103" y="8"/>
                      <a:pt x="132" y="3"/>
                      <a:pt x="161" y="1"/>
                    </a:cubicBezTo>
                    <a:cubicBezTo>
                      <a:pt x="189" y="0"/>
                      <a:pt x="218" y="2"/>
                      <a:pt x="246" y="8"/>
                    </a:cubicBezTo>
                    <a:cubicBezTo>
                      <a:pt x="274" y="14"/>
                      <a:pt x="301" y="25"/>
                      <a:pt x="326" y="39"/>
                    </a:cubicBezTo>
                    <a:lnTo>
                      <a:pt x="300" y="87"/>
                    </a:lnTo>
                    <a:close/>
                  </a:path>
                </a:pathLst>
              </a:custGeom>
              <a:grpFill/>
              <a:ln w="28575">
                <a:solidFill>
                  <a:schemeClr val="bg1"/>
                </a:solidFill>
                <a:round/>
              </a:ln>
            </p:spPr>
            <p:txBody>
              <a:bodyPr anchor="ctr"/>
              <a:lstStyle/>
              <a:p>
                <a:pPr algn="ctr"/>
              </a:p>
            </p:txBody>
          </p:sp>
          <p:sp>
            <p:nvSpPr>
              <p:cNvPr id="45" name="Freeform: Shape 76"/>
              <p:cNvSpPr/>
              <p:nvPr/>
            </p:nvSpPr>
            <p:spPr bwMode="auto">
              <a:xfrm>
                <a:off x="4495547" y="1918770"/>
                <a:ext cx="118502" cy="198775"/>
              </a:xfrm>
              <a:custGeom>
                <a:avLst/>
                <a:gdLst/>
                <a:ahLst/>
                <a:cxnLst>
                  <a:cxn ang="0">
                    <a:pos x="19" y="61"/>
                  </a:cxn>
                  <a:cxn ang="0">
                    <a:pos x="0" y="32"/>
                  </a:cxn>
                  <a:cxn ang="0">
                    <a:pos x="16" y="0"/>
                  </a:cxn>
                  <a:cxn ang="0">
                    <a:pos x="36" y="30"/>
                  </a:cxn>
                  <a:cxn ang="0">
                    <a:pos x="19" y="61"/>
                  </a:cxn>
                </a:cxnLst>
                <a:rect l="0" t="0" r="r" b="b"/>
                <a:pathLst>
                  <a:path w="36" h="61">
                    <a:moveTo>
                      <a:pt x="19" y="61"/>
                    </a:moveTo>
                    <a:cubicBezTo>
                      <a:pt x="13" y="51"/>
                      <a:pt x="7" y="41"/>
                      <a:pt x="0" y="32"/>
                    </a:cubicBezTo>
                    <a:cubicBezTo>
                      <a:pt x="4" y="21"/>
                      <a:pt x="10" y="10"/>
                      <a:pt x="16" y="0"/>
                    </a:cubicBezTo>
                    <a:cubicBezTo>
                      <a:pt x="23" y="9"/>
                      <a:pt x="30" y="19"/>
                      <a:pt x="36" y="30"/>
                    </a:cubicBezTo>
                    <a:cubicBezTo>
                      <a:pt x="30" y="40"/>
                      <a:pt x="24" y="50"/>
                      <a:pt x="19" y="61"/>
                    </a:cubicBezTo>
                    <a:close/>
                  </a:path>
                </a:pathLst>
              </a:custGeom>
              <a:grpFill/>
              <a:ln w="28575">
                <a:solidFill>
                  <a:schemeClr val="bg1"/>
                </a:solidFill>
                <a:round/>
              </a:ln>
            </p:spPr>
            <p:txBody>
              <a:bodyPr anchor="ctr"/>
              <a:lstStyle/>
              <a:p>
                <a:pPr algn="ctr"/>
              </a:p>
            </p:txBody>
          </p:sp>
        </p:grpSp>
        <p:sp>
          <p:nvSpPr>
            <p:cNvPr id="21" name="Freeform: Shape 78"/>
            <p:cNvSpPr/>
            <p:nvPr/>
          </p:nvSpPr>
          <p:spPr bwMode="auto">
            <a:xfrm>
              <a:off x="6747829" y="2532236"/>
              <a:ext cx="827827" cy="1231962"/>
            </a:xfrm>
            <a:custGeom>
              <a:avLst/>
              <a:gdLst/>
              <a:ahLst/>
              <a:cxnLst>
                <a:cxn ang="0">
                  <a:pos x="113" y="221"/>
                </a:cxn>
                <a:cxn ang="0">
                  <a:pos x="83" y="111"/>
                </a:cxn>
                <a:cxn ang="0">
                  <a:pos x="0" y="31"/>
                </a:cxn>
                <a:cxn ang="0">
                  <a:pos x="17" y="0"/>
                </a:cxn>
                <a:cxn ang="0">
                  <a:pos x="113" y="93"/>
                </a:cxn>
                <a:cxn ang="0">
                  <a:pos x="139" y="154"/>
                </a:cxn>
                <a:cxn ang="0">
                  <a:pos x="148" y="221"/>
                </a:cxn>
                <a:cxn ang="0">
                  <a:pos x="113" y="221"/>
                </a:cxn>
              </a:cxnLst>
              <a:rect l="0" t="0" r="r" b="b"/>
              <a:pathLst>
                <a:path w="148" h="221">
                  <a:moveTo>
                    <a:pt x="113" y="221"/>
                  </a:moveTo>
                  <a:cubicBezTo>
                    <a:pt x="113" y="182"/>
                    <a:pt x="102" y="144"/>
                    <a:pt x="83" y="111"/>
                  </a:cubicBezTo>
                  <a:cubicBezTo>
                    <a:pt x="63" y="77"/>
                    <a:pt x="34" y="49"/>
                    <a:pt x="0" y="31"/>
                  </a:cubicBezTo>
                  <a:cubicBezTo>
                    <a:pt x="17" y="0"/>
                    <a:pt x="17" y="0"/>
                    <a:pt x="17" y="0"/>
                  </a:cubicBezTo>
                  <a:cubicBezTo>
                    <a:pt x="56" y="21"/>
                    <a:pt x="90" y="54"/>
                    <a:pt x="113" y="93"/>
                  </a:cubicBezTo>
                  <a:cubicBezTo>
                    <a:pt x="124" y="112"/>
                    <a:pt x="133" y="133"/>
                    <a:pt x="139" y="154"/>
                  </a:cubicBezTo>
                  <a:cubicBezTo>
                    <a:pt x="145" y="176"/>
                    <a:pt x="148" y="199"/>
                    <a:pt x="148" y="221"/>
                  </a:cubicBezTo>
                  <a:lnTo>
                    <a:pt x="113" y="221"/>
                  </a:lnTo>
                  <a:close/>
                </a:path>
              </a:pathLst>
            </a:custGeom>
            <a:solidFill>
              <a:schemeClr val="accent2">
                <a:lumMod val="75000"/>
              </a:schemeClr>
            </a:solidFill>
            <a:ln w="28575">
              <a:solidFill>
                <a:schemeClr val="bg1"/>
              </a:solidFill>
              <a:round/>
            </a:ln>
          </p:spPr>
          <p:txBody>
            <a:bodyPr anchor="ctr"/>
            <a:lstStyle/>
            <a:p>
              <a:pPr algn="ctr"/>
            </a:p>
          </p:txBody>
        </p:sp>
        <p:grpSp>
          <p:nvGrpSpPr>
            <p:cNvPr id="22" name="Group 79"/>
            <p:cNvGrpSpPr/>
            <p:nvPr/>
          </p:nvGrpSpPr>
          <p:grpSpPr>
            <a:xfrm>
              <a:off x="6845606" y="2258467"/>
              <a:ext cx="1036412" cy="1505731"/>
              <a:chOff x="5011598" y="2140480"/>
              <a:chExt cx="607793" cy="883020"/>
            </a:xfrm>
            <a:solidFill>
              <a:schemeClr val="accent2"/>
            </a:solidFill>
          </p:grpSpPr>
          <p:sp>
            <p:nvSpPr>
              <p:cNvPr id="42" name="Freeform: Shape 80"/>
              <p:cNvSpPr/>
              <p:nvPr/>
            </p:nvSpPr>
            <p:spPr bwMode="auto">
              <a:xfrm>
                <a:off x="5011598" y="2140480"/>
                <a:ext cx="607793" cy="883020"/>
              </a:xfrm>
              <a:custGeom>
                <a:avLst/>
                <a:gdLst/>
                <a:ahLst/>
                <a:cxnLst>
                  <a:cxn ang="0">
                    <a:pos x="131" y="269"/>
                  </a:cxn>
                  <a:cxn ang="0">
                    <a:pos x="122" y="202"/>
                  </a:cxn>
                  <a:cxn ang="0">
                    <a:pos x="96" y="141"/>
                  </a:cxn>
                  <a:cxn ang="0">
                    <a:pos x="0" y="48"/>
                  </a:cxn>
                  <a:cxn ang="0">
                    <a:pos x="26" y="0"/>
                  </a:cxn>
                  <a:cxn ang="0">
                    <a:pos x="143" y="113"/>
                  </a:cxn>
                  <a:cxn ang="0">
                    <a:pos x="175" y="188"/>
                  </a:cxn>
                  <a:cxn ang="0">
                    <a:pos x="186" y="269"/>
                  </a:cxn>
                  <a:cxn ang="0">
                    <a:pos x="131" y="269"/>
                  </a:cxn>
                </a:cxnLst>
                <a:rect l="0" t="0" r="r" b="b"/>
                <a:pathLst>
                  <a:path w="186" h="269">
                    <a:moveTo>
                      <a:pt x="131" y="269"/>
                    </a:moveTo>
                    <a:cubicBezTo>
                      <a:pt x="131" y="247"/>
                      <a:pt x="128" y="224"/>
                      <a:pt x="122" y="202"/>
                    </a:cubicBezTo>
                    <a:cubicBezTo>
                      <a:pt x="116" y="181"/>
                      <a:pt x="107" y="160"/>
                      <a:pt x="96" y="141"/>
                    </a:cubicBezTo>
                    <a:cubicBezTo>
                      <a:pt x="73" y="102"/>
                      <a:pt x="39" y="69"/>
                      <a:pt x="0" y="48"/>
                    </a:cubicBezTo>
                    <a:cubicBezTo>
                      <a:pt x="26" y="0"/>
                      <a:pt x="26" y="0"/>
                      <a:pt x="26" y="0"/>
                    </a:cubicBezTo>
                    <a:cubicBezTo>
                      <a:pt x="75" y="26"/>
                      <a:pt x="115" y="65"/>
                      <a:pt x="143" y="113"/>
                    </a:cubicBezTo>
                    <a:cubicBezTo>
                      <a:pt x="157" y="136"/>
                      <a:pt x="168" y="162"/>
                      <a:pt x="175" y="188"/>
                    </a:cubicBezTo>
                    <a:cubicBezTo>
                      <a:pt x="182" y="214"/>
                      <a:pt x="186" y="242"/>
                      <a:pt x="186" y="269"/>
                    </a:cubicBezTo>
                    <a:lnTo>
                      <a:pt x="131" y="269"/>
                    </a:lnTo>
                    <a:close/>
                  </a:path>
                </a:pathLst>
              </a:custGeom>
              <a:grpFill/>
              <a:ln w="28575">
                <a:solidFill>
                  <a:schemeClr val="bg1"/>
                </a:solidFill>
                <a:round/>
              </a:ln>
            </p:spPr>
            <p:txBody>
              <a:bodyPr anchor="ctr"/>
              <a:lstStyle/>
              <a:p>
                <a:pPr algn="ctr"/>
              </a:p>
            </p:txBody>
          </p:sp>
          <p:sp>
            <p:nvSpPr>
              <p:cNvPr id="43" name="Freeform: Shape 81"/>
              <p:cNvSpPr/>
              <p:nvPr/>
            </p:nvSpPr>
            <p:spPr bwMode="auto">
              <a:xfrm>
                <a:off x="5393857" y="2457757"/>
                <a:ext cx="168194" cy="103211"/>
              </a:xfrm>
              <a:custGeom>
                <a:avLst/>
                <a:gdLst/>
                <a:ahLst/>
                <a:cxnLst>
                  <a:cxn ang="0">
                    <a:pos x="0" y="32"/>
                  </a:cxn>
                  <a:cxn ang="0">
                    <a:pos x="16" y="1"/>
                  </a:cxn>
                  <a:cxn ang="0">
                    <a:pos x="52" y="1"/>
                  </a:cxn>
                  <a:cxn ang="0">
                    <a:pos x="35" y="32"/>
                  </a:cxn>
                  <a:cxn ang="0">
                    <a:pos x="0" y="32"/>
                  </a:cxn>
                </a:cxnLst>
                <a:rect l="0" t="0" r="r" b="b"/>
                <a:pathLst>
                  <a:path w="52" h="32">
                    <a:moveTo>
                      <a:pt x="0" y="32"/>
                    </a:moveTo>
                    <a:cubicBezTo>
                      <a:pt x="6" y="22"/>
                      <a:pt x="11" y="12"/>
                      <a:pt x="16" y="1"/>
                    </a:cubicBezTo>
                    <a:cubicBezTo>
                      <a:pt x="28" y="1"/>
                      <a:pt x="40" y="0"/>
                      <a:pt x="52" y="1"/>
                    </a:cubicBezTo>
                    <a:cubicBezTo>
                      <a:pt x="47" y="12"/>
                      <a:pt x="41" y="22"/>
                      <a:pt x="35" y="32"/>
                    </a:cubicBezTo>
                    <a:cubicBezTo>
                      <a:pt x="23" y="32"/>
                      <a:pt x="11" y="32"/>
                      <a:pt x="0" y="32"/>
                    </a:cubicBezTo>
                    <a:close/>
                  </a:path>
                </a:pathLst>
              </a:custGeom>
              <a:grpFill/>
              <a:ln w="28575">
                <a:solidFill>
                  <a:schemeClr val="bg1"/>
                </a:solidFill>
                <a:round/>
              </a:ln>
            </p:spPr>
            <p:txBody>
              <a:bodyPr anchor="ctr"/>
              <a:lstStyle/>
              <a:p>
                <a:pPr algn="ctr"/>
              </a:p>
            </p:txBody>
          </p:sp>
        </p:grpSp>
        <p:grpSp>
          <p:nvGrpSpPr>
            <p:cNvPr id="23" name="Group 88"/>
            <p:cNvGrpSpPr/>
            <p:nvPr/>
          </p:nvGrpSpPr>
          <p:grpSpPr>
            <a:xfrm>
              <a:off x="5157353" y="2727784"/>
              <a:ext cx="1916382" cy="1890312"/>
              <a:chOff x="4021546" y="2415707"/>
              <a:chExt cx="1123844" cy="1108554"/>
            </a:xfrm>
            <a:solidFill>
              <a:schemeClr val="bg1">
                <a:lumMod val="65000"/>
              </a:schemeClr>
            </a:solidFill>
          </p:grpSpPr>
          <p:sp>
            <p:nvSpPr>
              <p:cNvPr id="24" name="Rectangle 89"/>
              <p:cNvSpPr/>
              <p:nvPr/>
            </p:nvSpPr>
            <p:spPr bwMode="auto">
              <a:xfrm>
                <a:off x="4602580" y="2415707"/>
                <a:ext cx="80276" cy="370793"/>
              </a:xfrm>
              <a:prstGeom prst="rect">
                <a:avLst/>
              </a:prstGeom>
              <a:grpFill/>
              <a:ln w="9525">
                <a:noFill/>
                <a:miter lim="800000"/>
              </a:ln>
            </p:spPr>
            <p:txBody>
              <a:bodyPr anchor="ctr"/>
              <a:lstStyle/>
              <a:p>
                <a:pPr algn="ctr"/>
              </a:p>
            </p:txBody>
          </p:sp>
          <p:sp>
            <p:nvSpPr>
              <p:cNvPr id="25" name="Freeform: Shape 90"/>
              <p:cNvSpPr/>
              <p:nvPr/>
            </p:nvSpPr>
            <p:spPr bwMode="auto">
              <a:xfrm>
                <a:off x="4430564" y="2549499"/>
                <a:ext cx="164373" cy="263760"/>
              </a:xfrm>
              <a:custGeom>
                <a:avLst/>
                <a:gdLst/>
                <a:ahLst/>
                <a:cxnLst>
                  <a:cxn ang="0">
                    <a:pos x="20" y="0"/>
                  </a:cxn>
                  <a:cxn ang="0">
                    <a:pos x="0" y="7"/>
                  </a:cxn>
                  <a:cxn ang="0">
                    <a:pos x="23" y="69"/>
                  </a:cxn>
                  <a:cxn ang="0">
                    <a:pos x="43" y="62"/>
                  </a:cxn>
                  <a:cxn ang="0">
                    <a:pos x="20" y="0"/>
                  </a:cxn>
                </a:cxnLst>
                <a:rect l="0" t="0" r="r" b="b"/>
                <a:pathLst>
                  <a:path w="43" h="69">
                    <a:moveTo>
                      <a:pt x="20" y="0"/>
                    </a:moveTo>
                    <a:lnTo>
                      <a:pt x="0" y="7"/>
                    </a:lnTo>
                    <a:lnTo>
                      <a:pt x="23" y="69"/>
                    </a:lnTo>
                    <a:lnTo>
                      <a:pt x="43" y="62"/>
                    </a:lnTo>
                    <a:lnTo>
                      <a:pt x="20" y="0"/>
                    </a:lnTo>
                    <a:close/>
                  </a:path>
                </a:pathLst>
              </a:custGeom>
              <a:grpFill/>
              <a:ln w="9525">
                <a:noFill/>
                <a:round/>
              </a:ln>
            </p:spPr>
            <p:txBody>
              <a:bodyPr anchor="ctr"/>
              <a:lstStyle/>
              <a:p>
                <a:pPr algn="ctr"/>
              </a:p>
            </p:txBody>
          </p:sp>
          <p:sp>
            <p:nvSpPr>
              <p:cNvPr id="26" name="Freeform: Shape 91"/>
              <p:cNvSpPr/>
              <p:nvPr/>
            </p:nvSpPr>
            <p:spPr bwMode="auto">
              <a:xfrm>
                <a:off x="4258546" y="2591546"/>
                <a:ext cx="252291" cy="279050"/>
              </a:xfrm>
              <a:custGeom>
                <a:avLst/>
                <a:gdLst/>
                <a:ahLst/>
                <a:cxnLst>
                  <a:cxn ang="0">
                    <a:pos x="17" y="0"/>
                  </a:cxn>
                  <a:cxn ang="0">
                    <a:pos x="0" y="14"/>
                  </a:cxn>
                  <a:cxn ang="0">
                    <a:pos x="50" y="73"/>
                  </a:cxn>
                  <a:cxn ang="0">
                    <a:pos x="66" y="59"/>
                  </a:cxn>
                  <a:cxn ang="0">
                    <a:pos x="17" y="0"/>
                  </a:cxn>
                </a:cxnLst>
                <a:rect l="0" t="0" r="r" b="b"/>
                <a:pathLst>
                  <a:path w="66" h="73">
                    <a:moveTo>
                      <a:pt x="17" y="0"/>
                    </a:moveTo>
                    <a:lnTo>
                      <a:pt x="0" y="14"/>
                    </a:lnTo>
                    <a:lnTo>
                      <a:pt x="50" y="73"/>
                    </a:lnTo>
                    <a:lnTo>
                      <a:pt x="66" y="59"/>
                    </a:lnTo>
                    <a:lnTo>
                      <a:pt x="17" y="0"/>
                    </a:lnTo>
                    <a:close/>
                  </a:path>
                </a:pathLst>
              </a:custGeom>
              <a:grpFill/>
              <a:ln w="9525">
                <a:noFill/>
                <a:round/>
              </a:ln>
            </p:spPr>
            <p:txBody>
              <a:bodyPr anchor="ctr"/>
              <a:lstStyle/>
              <a:p>
                <a:pPr algn="ctr"/>
              </a:p>
            </p:txBody>
          </p:sp>
          <p:sp>
            <p:nvSpPr>
              <p:cNvPr id="27" name="Freeform: Shape 92"/>
              <p:cNvSpPr/>
              <p:nvPr/>
            </p:nvSpPr>
            <p:spPr bwMode="auto">
              <a:xfrm>
                <a:off x="4227966" y="2775031"/>
                <a:ext cx="217889" cy="172018"/>
              </a:xfrm>
              <a:custGeom>
                <a:avLst/>
                <a:gdLst/>
                <a:ahLst/>
                <a:cxnLst>
                  <a:cxn ang="0">
                    <a:pos x="11" y="0"/>
                  </a:cxn>
                  <a:cxn ang="0">
                    <a:pos x="0" y="18"/>
                  </a:cxn>
                  <a:cxn ang="0">
                    <a:pos x="46" y="45"/>
                  </a:cxn>
                  <a:cxn ang="0">
                    <a:pos x="57" y="27"/>
                  </a:cxn>
                  <a:cxn ang="0">
                    <a:pos x="11" y="0"/>
                  </a:cxn>
                </a:cxnLst>
                <a:rect l="0" t="0" r="r" b="b"/>
                <a:pathLst>
                  <a:path w="57" h="45">
                    <a:moveTo>
                      <a:pt x="11" y="0"/>
                    </a:moveTo>
                    <a:lnTo>
                      <a:pt x="0" y="18"/>
                    </a:lnTo>
                    <a:lnTo>
                      <a:pt x="46" y="45"/>
                    </a:lnTo>
                    <a:lnTo>
                      <a:pt x="57" y="27"/>
                    </a:lnTo>
                    <a:lnTo>
                      <a:pt x="11" y="0"/>
                    </a:lnTo>
                    <a:close/>
                  </a:path>
                </a:pathLst>
              </a:custGeom>
              <a:grpFill/>
              <a:ln w="9525">
                <a:noFill/>
                <a:round/>
              </a:ln>
            </p:spPr>
            <p:txBody>
              <a:bodyPr anchor="ctr"/>
              <a:lstStyle/>
              <a:p>
                <a:pPr algn="ctr"/>
              </a:p>
            </p:txBody>
          </p:sp>
          <p:sp>
            <p:nvSpPr>
              <p:cNvPr id="28" name="Freeform: Shape 93"/>
              <p:cNvSpPr/>
              <p:nvPr/>
            </p:nvSpPr>
            <p:spPr bwMode="auto">
              <a:xfrm>
                <a:off x="4021546" y="2889709"/>
                <a:ext cx="382259" cy="145258"/>
              </a:xfrm>
              <a:custGeom>
                <a:avLst/>
                <a:gdLst/>
                <a:ahLst/>
                <a:cxnLst>
                  <a:cxn ang="0">
                    <a:pos x="4" y="0"/>
                  </a:cxn>
                  <a:cxn ang="0">
                    <a:pos x="0" y="21"/>
                  </a:cxn>
                  <a:cxn ang="0">
                    <a:pos x="96" y="38"/>
                  </a:cxn>
                  <a:cxn ang="0">
                    <a:pos x="100" y="16"/>
                  </a:cxn>
                  <a:cxn ang="0">
                    <a:pos x="4" y="0"/>
                  </a:cxn>
                </a:cxnLst>
                <a:rect l="0" t="0" r="r" b="b"/>
                <a:pathLst>
                  <a:path w="100" h="38">
                    <a:moveTo>
                      <a:pt x="4" y="0"/>
                    </a:moveTo>
                    <a:lnTo>
                      <a:pt x="0" y="21"/>
                    </a:lnTo>
                    <a:lnTo>
                      <a:pt x="96" y="38"/>
                    </a:lnTo>
                    <a:lnTo>
                      <a:pt x="100" y="16"/>
                    </a:lnTo>
                    <a:lnTo>
                      <a:pt x="4" y="0"/>
                    </a:lnTo>
                    <a:close/>
                  </a:path>
                </a:pathLst>
              </a:custGeom>
              <a:grpFill/>
              <a:ln w="9525">
                <a:noFill/>
                <a:round/>
              </a:ln>
            </p:spPr>
            <p:txBody>
              <a:bodyPr anchor="ctr"/>
              <a:lstStyle/>
              <a:p>
                <a:pPr algn="ctr"/>
              </a:p>
            </p:txBody>
          </p:sp>
          <p:sp>
            <p:nvSpPr>
              <p:cNvPr id="29" name="Freeform: Shape 94"/>
              <p:cNvSpPr/>
              <p:nvPr/>
            </p:nvSpPr>
            <p:spPr bwMode="auto">
              <a:xfrm>
                <a:off x="4254725" y="3038791"/>
                <a:ext cx="149082" cy="107033"/>
              </a:xfrm>
              <a:custGeom>
                <a:avLst/>
                <a:gdLst/>
                <a:ahLst/>
                <a:cxnLst>
                  <a:cxn ang="0">
                    <a:pos x="0" y="7"/>
                  </a:cxn>
                  <a:cxn ang="0">
                    <a:pos x="4" y="28"/>
                  </a:cxn>
                  <a:cxn ang="0">
                    <a:pos x="39" y="21"/>
                  </a:cxn>
                  <a:cxn ang="0">
                    <a:pos x="35" y="0"/>
                  </a:cxn>
                  <a:cxn ang="0">
                    <a:pos x="0" y="7"/>
                  </a:cxn>
                </a:cxnLst>
                <a:rect l="0" t="0" r="r" b="b"/>
                <a:pathLst>
                  <a:path w="39" h="28">
                    <a:moveTo>
                      <a:pt x="0" y="7"/>
                    </a:moveTo>
                    <a:lnTo>
                      <a:pt x="4" y="28"/>
                    </a:lnTo>
                    <a:lnTo>
                      <a:pt x="39" y="21"/>
                    </a:lnTo>
                    <a:lnTo>
                      <a:pt x="35" y="0"/>
                    </a:lnTo>
                    <a:lnTo>
                      <a:pt x="0" y="7"/>
                    </a:lnTo>
                    <a:close/>
                  </a:path>
                </a:pathLst>
              </a:custGeom>
              <a:grpFill/>
              <a:ln w="9525">
                <a:noFill/>
                <a:round/>
              </a:ln>
            </p:spPr>
            <p:txBody>
              <a:bodyPr anchor="ctr"/>
              <a:lstStyle/>
              <a:p>
                <a:pPr algn="ctr"/>
              </a:p>
            </p:txBody>
          </p:sp>
          <p:sp>
            <p:nvSpPr>
              <p:cNvPr id="30" name="Freeform: Shape 95"/>
              <p:cNvSpPr/>
              <p:nvPr/>
            </p:nvSpPr>
            <p:spPr bwMode="auto">
              <a:xfrm>
                <a:off x="4212675" y="3130533"/>
                <a:ext cx="233179" cy="179663"/>
              </a:xfrm>
              <a:custGeom>
                <a:avLst/>
                <a:gdLst/>
                <a:ahLst/>
                <a:cxnLst>
                  <a:cxn ang="0">
                    <a:pos x="0" y="28"/>
                  </a:cxn>
                  <a:cxn ang="0">
                    <a:pos x="11" y="47"/>
                  </a:cxn>
                  <a:cxn ang="0">
                    <a:pos x="61" y="18"/>
                  </a:cxn>
                  <a:cxn ang="0">
                    <a:pos x="50" y="0"/>
                  </a:cxn>
                  <a:cxn ang="0">
                    <a:pos x="0" y="28"/>
                  </a:cxn>
                </a:cxnLst>
                <a:rect l="0" t="0" r="r" b="b"/>
                <a:pathLst>
                  <a:path w="61" h="47">
                    <a:moveTo>
                      <a:pt x="0" y="28"/>
                    </a:moveTo>
                    <a:lnTo>
                      <a:pt x="11" y="47"/>
                    </a:lnTo>
                    <a:lnTo>
                      <a:pt x="61" y="18"/>
                    </a:lnTo>
                    <a:lnTo>
                      <a:pt x="50" y="0"/>
                    </a:lnTo>
                    <a:lnTo>
                      <a:pt x="0" y="28"/>
                    </a:lnTo>
                    <a:close/>
                  </a:path>
                </a:pathLst>
              </a:custGeom>
              <a:grpFill/>
              <a:ln w="9525">
                <a:noFill/>
                <a:round/>
              </a:ln>
            </p:spPr>
            <p:txBody>
              <a:bodyPr anchor="ctr"/>
              <a:lstStyle/>
              <a:p>
                <a:pPr algn="ctr"/>
              </a:p>
            </p:txBody>
          </p:sp>
          <p:sp>
            <p:nvSpPr>
              <p:cNvPr id="31" name="Freeform: Shape 96"/>
              <p:cNvSpPr/>
              <p:nvPr/>
            </p:nvSpPr>
            <p:spPr bwMode="auto">
              <a:xfrm>
                <a:off x="4331177" y="3203161"/>
                <a:ext cx="179663" cy="194953"/>
              </a:xfrm>
              <a:custGeom>
                <a:avLst/>
                <a:gdLst/>
                <a:ahLst/>
                <a:cxnLst>
                  <a:cxn ang="0">
                    <a:pos x="0" y="37"/>
                  </a:cxn>
                  <a:cxn ang="0">
                    <a:pos x="16" y="51"/>
                  </a:cxn>
                  <a:cxn ang="0">
                    <a:pos x="47" y="14"/>
                  </a:cxn>
                  <a:cxn ang="0">
                    <a:pos x="31" y="0"/>
                  </a:cxn>
                  <a:cxn ang="0">
                    <a:pos x="0" y="37"/>
                  </a:cxn>
                </a:cxnLst>
                <a:rect l="0" t="0" r="r" b="b"/>
                <a:pathLst>
                  <a:path w="47" h="51">
                    <a:moveTo>
                      <a:pt x="0" y="37"/>
                    </a:moveTo>
                    <a:lnTo>
                      <a:pt x="16" y="51"/>
                    </a:lnTo>
                    <a:lnTo>
                      <a:pt x="47" y="14"/>
                    </a:lnTo>
                    <a:lnTo>
                      <a:pt x="31" y="0"/>
                    </a:lnTo>
                    <a:lnTo>
                      <a:pt x="0" y="37"/>
                    </a:lnTo>
                    <a:close/>
                  </a:path>
                </a:pathLst>
              </a:custGeom>
              <a:grpFill/>
              <a:ln w="9525">
                <a:noFill/>
                <a:round/>
              </a:ln>
            </p:spPr>
            <p:txBody>
              <a:bodyPr anchor="ctr"/>
              <a:lstStyle/>
              <a:p>
                <a:pPr algn="ctr"/>
              </a:p>
            </p:txBody>
          </p:sp>
          <p:sp>
            <p:nvSpPr>
              <p:cNvPr id="32" name="Freeform: Shape 97"/>
              <p:cNvSpPr/>
              <p:nvPr/>
            </p:nvSpPr>
            <p:spPr bwMode="auto">
              <a:xfrm>
                <a:off x="4442031" y="3260501"/>
                <a:ext cx="152904" cy="240825"/>
              </a:xfrm>
              <a:custGeom>
                <a:avLst/>
                <a:gdLst/>
                <a:ahLst/>
                <a:cxnLst>
                  <a:cxn ang="0">
                    <a:pos x="0" y="56"/>
                  </a:cxn>
                  <a:cxn ang="0">
                    <a:pos x="20" y="63"/>
                  </a:cxn>
                  <a:cxn ang="0">
                    <a:pos x="40" y="7"/>
                  </a:cxn>
                  <a:cxn ang="0">
                    <a:pos x="20" y="0"/>
                  </a:cxn>
                  <a:cxn ang="0">
                    <a:pos x="0" y="56"/>
                  </a:cxn>
                </a:cxnLst>
                <a:rect l="0" t="0" r="r" b="b"/>
                <a:pathLst>
                  <a:path w="40" h="63">
                    <a:moveTo>
                      <a:pt x="0" y="56"/>
                    </a:moveTo>
                    <a:lnTo>
                      <a:pt x="20" y="63"/>
                    </a:lnTo>
                    <a:lnTo>
                      <a:pt x="40" y="7"/>
                    </a:lnTo>
                    <a:lnTo>
                      <a:pt x="20" y="0"/>
                    </a:lnTo>
                    <a:lnTo>
                      <a:pt x="0" y="56"/>
                    </a:lnTo>
                    <a:close/>
                  </a:path>
                </a:pathLst>
              </a:custGeom>
              <a:grpFill/>
              <a:ln w="9525">
                <a:noFill/>
                <a:round/>
              </a:ln>
            </p:spPr>
            <p:txBody>
              <a:bodyPr anchor="ctr"/>
              <a:lstStyle/>
              <a:p>
                <a:pPr algn="ctr"/>
              </a:p>
            </p:txBody>
          </p:sp>
          <p:sp>
            <p:nvSpPr>
              <p:cNvPr id="33" name="Rectangle 98"/>
              <p:cNvSpPr/>
              <p:nvPr/>
            </p:nvSpPr>
            <p:spPr bwMode="auto">
              <a:xfrm>
                <a:off x="4602580" y="3291082"/>
                <a:ext cx="80276" cy="175839"/>
              </a:xfrm>
              <a:prstGeom prst="rect">
                <a:avLst/>
              </a:prstGeom>
              <a:grpFill/>
              <a:ln w="9525">
                <a:noFill/>
                <a:miter lim="800000"/>
              </a:ln>
            </p:spPr>
            <p:txBody>
              <a:bodyPr anchor="ctr"/>
              <a:lstStyle/>
              <a:p>
                <a:pPr algn="ctr"/>
              </a:p>
            </p:txBody>
          </p:sp>
          <p:sp>
            <p:nvSpPr>
              <p:cNvPr id="34" name="Freeform: Shape 99"/>
              <p:cNvSpPr/>
              <p:nvPr/>
            </p:nvSpPr>
            <p:spPr bwMode="auto">
              <a:xfrm>
                <a:off x="4690500" y="3260501"/>
                <a:ext cx="160549" cy="263760"/>
              </a:xfrm>
              <a:custGeom>
                <a:avLst/>
                <a:gdLst/>
                <a:ahLst/>
                <a:cxnLst>
                  <a:cxn ang="0">
                    <a:pos x="23" y="69"/>
                  </a:cxn>
                  <a:cxn ang="0">
                    <a:pos x="42" y="63"/>
                  </a:cxn>
                  <a:cxn ang="0">
                    <a:pos x="20" y="0"/>
                  </a:cxn>
                  <a:cxn ang="0">
                    <a:pos x="0" y="7"/>
                  </a:cxn>
                  <a:cxn ang="0">
                    <a:pos x="23" y="69"/>
                  </a:cxn>
                </a:cxnLst>
                <a:rect l="0" t="0" r="r" b="b"/>
                <a:pathLst>
                  <a:path w="42" h="69">
                    <a:moveTo>
                      <a:pt x="23" y="69"/>
                    </a:moveTo>
                    <a:lnTo>
                      <a:pt x="42" y="63"/>
                    </a:lnTo>
                    <a:lnTo>
                      <a:pt x="20" y="0"/>
                    </a:lnTo>
                    <a:lnTo>
                      <a:pt x="0" y="7"/>
                    </a:lnTo>
                    <a:lnTo>
                      <a:pt x="23" y="69"/>
                    </a:lnTo>
                    <a:close/>
                  </a:path>
                </a:pathLst>
              </a:custGeom>
              <a:grpFill/>
              <a:ln w="9525">
                <a:noFill/>
                <a:round/>
              </a:ln>
            </p:spPr>
            <p:txBody>
              <a:bodyPr anchor="ctr"/>
              <a:lstStyle/>
              <a:p>
                <a:pPr algn="ctr"/>
              </a:p>
            </p:txBody>
          </p:sp>
          <p:sp>
            <p:nvSpPr>
              <p:cNvPr id="35" name="Freeform: Shape 100"/>
              <p:cNvSpPr/>
              <p:nvPr/>
            </p:nvSpPr>
            <p:spPr bwMode="auto">
              <a:xfrm>
                <a:off x="4774597" y="3203161"/>
                <a:ext cx="175839" cy="191130"/>
              </a:xfrm>
              <a:custGeom>
                <a:avLst/>
                <a:gdLst/>
                <a:ahLst/>
                <a:cxnLst>
                  <a:cxn ang="0">
                    <a:pos x="30" y="50"/>
                  </a:cxn>
                  <a:cxn ang="0">
                    <a:pos x="46" y="36"/>
                  </a:cxn>
                  <a:cxn ang="0">
                    <a:pos x="16" y="0"/>
                  </a:cxn>
                  <a:cxn ang="0">
                    <a:pos x="0" y="14"/>
                  </a:cxn>
                  <a:cxn ang="0">
                    <a:pos x="30" y="50"/>
                  </a:cxn>
                </a:cxnLst>
                <a:rect l="0" t="0" r="r" b="b"/>
                <a:pathLst>
                  <a:path w="46" h="50">
                    <a:moveTo>
                      <a:pt x="30" y="50"/>
                    </a:moveTo>
                    <a:lnTo>
                      <a:pt x="46" y="36"/>
                    </a:lnTo>
                    <a:lnTo>
                      <a:pt x="16" y="0"/>
                    </a:lnTo>
                    <a:lnTo>
                      <a:pt x="0" y="14"/>
                    </a:lnTo>
                    <a:lnTo>
                      <a:pt x="30" y="50"/>
                    </a:lnTo>
                    <a:close/>
                  </a:path>
                </a:pathLst>
              </a:custGeom>
              <a:grpFill/>
              <a:ln w="9525">
                <a:noFill/>
                <a:round/>
              </a:ln>
            </p:spPr>
            <p:txBody>
              <a:bodyPr anchor="ctr"/>
              <a:lstStyle/>
              <a:p>
                <a:pPr algn="ctr"/>
              </a:p>
            </p:txBody>
          </p:sp>
          <p:sp>
            <p:nvSpPr>
              <p:cNvPr id="36" name="Freeform: Shape 101"/>
              <p:cNvSpPr/>
              <p:nvPr/>
            </p:nvSpPr>
            <p:spPr bwMode="auto">
              <a:xfrm>
                <a:off x="4839580" y="3130533"/>
                <a:ext cx="225534" cy="175839"/>
              </a:xfrm>
              <a:custGeom>
                <a:avLst/>
                <a:gdLst/>
                <a:ahLst/>
                <a:cxnLst>
                  <a:cxn ang="0">
                    <a:pos x="49" y="46"/>
                  </a:cxn>
                  <a:cxn ang="0">
                    <a:pos x="59" y="27"/>
                  </a:cxn>
                  <a:cxn ang="0">
                    <a:pos x="11" y="0"/>
                  </a:cxn>
                  <a:cxn ang="0">
                    <a:pos x="0" y="18"/>
                  </a:cxn>
                  <a:cxn ang="0">
                    <a:pos x="49" y="46"/>
                  </a:cxn>
                </a:cxnLst>
                <a:rect l="0" t="0" r="r" b="b"/>
                <a:pathLst>
                  <a:path w="59" h="46">
                    <a:moveTo>
                      <a:pt x="49" y="46"/>
                    </a:moveTo>
                    <a:lnTo>
                      <a:pt x="59" y="27"/>
                    </a:lnTo>
                    <a:lnTo>
                      <a:pt x="11" y="0"/>
                    </a:lnTo>
                    <a:lnTo>
                      <a:pt x="0" y="18"/>
                    </a:lnTo>
                    <a:lnTo>
                      <a:pt x="49" y="46"/>
                    </a:lnTo>
                    <a:close/>
                  </a:path>
                </a:pathLst>
              </a:custGeom>
              <a:grpFill/>
              <a:ln w="9525">
                <a:noFill/>
                <a:round/>
              </a:ln>
            </p:spPr>
            <p:txBody>
              <a:bodyPr anchor="ctr"/>
              <a:lstStyle/>
              <a:p>
                <a:pPr algn="ctr"/>
              </a:p>
            </p:txBody>
          </p:sp>
          <p:sp>
            <p:nvSpPr>
              <p:cNvPr id="37" name="Freeform: Shape 102"/>
              <p:cNvSpPr/>
              <p:nvPr/>
            </p:nvSpPr>
            <p:spPr bwMode="auto">
              <a:xfrm>
                <a:off x="4881630" y="3038791"/>
                <a:ext cx="152904" cy="107033"/>
              </a:xfrm>
              <a:custGeom>
                <a:avLst/>
                <a:gdLst/>
                <a:ahLst/>
                <a:cxnLst>
                  <a:cxn ang="0">
                    <a:pos x="36" y="28"/>
                  </a:cxn>
                  <a:cxn ang="0">
                    <a:pos x="40" y="7"/>
                  </a:cxn>
                  <a:cxn ang="0">
                    <a:pos x="4" y="0"/>
                  </a:cxn>
                  <a:cxn ang="0">
                    <a:pos x="0" y="21"/>
                  </a:cxn>
                  <a:cxn ang="0">
                    <a:pos x="36" y="28"/>
                  </a:cxn>
                </a:cxnLst>
                <a:rect l="0" t="0" r="r" b="b"/>
                <a:pathLst>
                  <a:path w="40" h="28">
                    <a:moveTo>
                      <a:pt x="36" y="28"/>
                    </a:moveTo>
                    <a:lnTo>
                      <a:pt x="40" y="7"/>
                    </a:lnTo>
                    <a:lnTo>
                      <a:pt x="4" y="0"/>
                    </a:lnTo>
                    <a:lnTo>
                      <a:pt x="0" y="21"/>
                    </a:lnTo>
                    <a:lnTo>
                      <a:pt x="36" y="28"/>
                    </a:lnTo>
                    <a:close/>
                  </a:path>
                </a:pathLst>
              </a:custGeom>
              <a:grpFill/>
              <a:ln w="9525">
                <a:noFill/>
                <a:round/>
              </a:ln>
            </p:spPr>
            <p:txBody>
              <a:bodyPr anchor="ctr"/>
              <a:lstStyle/>
              <a:p>
                <a:pPr algn="ctr"/>
              </a:p>
            </p:txBody>
          </p:sp>
          <p:sp>
            <p:nvSpPr>
              <p:cNvPr id="38" name="Freeform: Shape 103"/>
              <p:cNvSpPr/>
              <p:nvPr/>
            </p:nvSpPr>
            <p:spPr bwMode="auto">
              <a:xfrm>
                <a:off x="4881630" y="2908823"/>
                <a:ext cx="263760" cy="126147"/>
              </a:xfrm>
              <a:custGeom>
                <a:avLst/>
                <a:gdLst/>
                <a:ahLst/>
                <a:cxnLst>
                  <a:cxn ang="0">
                    <a:pos x="69" y="21"/>
                  </a:cxn>
                  <a:cxn ang="0">
                    <a:pos x="65" y="0"/>
                  </a:cxn>
                  <a:cxn ang="0">
                    <a:pos x="0" y="11"/>
                  </a:cxn>
                  <a:cxn ang="0">
                    <a:pos x="4" y="33"/>
                  </a:cxn>
                  <a:cxn ang="0">
                    <a:pos x="69" y="21"/>
                  </a:cxn>
                </a:cxnLst>
                <a:rect l="0" t="0" r="r" b="b"/>
                <a:pathLst>
                  <a:path w="69" h="33">
                    <a:moveTo>
                      <a:pt x="69" y="21"/>
                    </a:moveTo>
                    <a:lnTo>
                      <a:pt x="65" y="0"/>
                    </a:lnTo>
                    <a:lnTo>
                      <a:pt x="0" y="11"/>
                    </a:lnTo>
                    <a:lnTo>
                      <a:pt x="4" y="33"/>
                    </a:lnTo>
                    <a:lnTo>
                      <a:pt x="69" y="21"/>
                    </a:lnTo>
                    <a:close/>
                  </a:path>
                </a:pathLst>
              </a:custGeom>
              <a:grpFill/>
              <a:ln w="9525">
                <a:noFill/>
                <a:round/>
              </a:ln>
            </p:spPr>
            <p:txBody>
              <a:bodyPr anchor="ctr"/>
              <a:lstStyle/>
              <a:p>
                <a:pPr algn="ctr"/>
              </a:p>
            </p:txBody>
          </p:sp>
          <p:sp>
            <p:nvSpPr>
              <p:cNvPr id="39" name="Freeform: Shape 104"/>
              <p:cNvSpPr/>
              <p:nvPr/>
            </p:nvSpPr>
            <p:spPr bwMode="auto">
              <a:xfrm>
                <a:off x="4839580" y="2752095"/>
                <a:ext cx="256115" cy="194953"/>
              </a:xfrm>
              <a:custGeom>
                <a:avLst/>
                <a:gdLst/>
                <a:ahLst/>
                <a:cxnLst>
                  <a:cxn ang="0">
                    <a:pos x="67" y="18"/>
                  </a:cxn>
                  <a:cxn ang="0">
                    <a:pos x="57" y="0"/>
                  </a:cxn>
                  <a:cxn ang="0">
                    <a:pos x="0" y="33"/>
                  </a:cxn>
                  <a:cxn ang="0">
                    <a:pos x="11" y="51"/>
                  </a:cxn>
                  <a:cxn ang="0">
                    <a:pos x="67" y="18"/>
                  </a:cxn>
                </a:cxnLst>
                <a:rect l="0" t="0" r="r" b="b"/>
                <a:pathLst>
                  <a:path w="67" h="51">
                    <a:moveTo>
                      <a:pt x="67" y="18"/>
                    </a:moveTo>
                    <a:lnTo>
                      <a:pt x="57" y="0"/>
                    </a:lnTo>
                    <a:lnTo>
                      <a:pt x="0" y="33"/>
                    </a:lnTo>
                    <a:lnTo>
                      <a:pt x="11" y="51"/>
                    </a:lnTo>
                    <a:lnTo>
                      <a:pt x="67" y="18"/>
                    </a:lnTo>
                    <a:close/>
                  </a:path>
                </a:pathLst>
              </a:custGeom>
              <a:grpFill/>
              <a:ln w="9525">
                <a:noFill/>
                <a:round/>
              </a:ln>
            </p:spPr>
            <p:txBody>
              <a:bodyPr anchor="ctr"/>
              <a:lstStyle/>
              <a:p>
                <a:pPr algn="ctr"/>
              </a:p>
            </p:txBody>
          </p:sp>
          <p:sp>
            <p:nvSpPr>
              <p:cNvPr id="40" name="Freeform: Shape 105"/>
              <p:cNvSpPr/>
              <p:nvPr/>
            </p:nvSpPr>
            <p:spPr bwMode="auto">
              <a:xfrm>
                <a:off x="4774597" y="2725338"/>
                <a:ext cx="141437" cy="145258"/>
              </a:xfrm>
              <a:custGeom>
                <a:avLst/>
                <a:gdLst/>
                <a:ahLst/>
                <a:cxnLst>
                  <a:cxn ang="0">
                    <a:pos x="37" y="14"/>
                  </a:cxn>
                  <a:cxn ang="0">
                    <a:pos x="20" y="0"/>
                  </a:cxn>
                  <a:cxn ang="0">
                    <a:pos x="0" y="24"/>
                  </a:cxn>
                  <a:cxn ang="0">
                    <a:pos x="16" y="38"/>
                  </a:cxn>
                  <a:cxn ang="0">
                    <a:pos x="37" y="14"/>
                  </a:cxn>
                </a:cxnLst>
                <a:rect l="0" t="0" r="r" b="b"/>
                <a:pathLst>
                  <a:path w="37" h="38">
                    <a:moveTo>
                      <a:pt x="37" y="14"/>
                    </a:moveTo>
                    <a:lnTo>
                      <a:pt x="20" y="0"/>
                    </a:lnTo>
                    <a:lnTo>
                      <a:pt x="0" y="24"/>
                    </a:lnTo>
                    <a:lnTo>
                      <a:pt x="16" y="38"/>
                    </a:lnTo>
                    <a:lnTo>
                      <a:pt x="37" y="14"/>
                    </a:lnTo>
                    <a:close/>
                  </a:path>
                </a:pathLst>
              </a:custGeom>
              <a:grpFill/>
              <a:ln w="9525">
                <a:noFill/>
                <a:round/>
              </a:ln>
            </p:spPr>
            <p:txBody>
              <a:bodyPr anchor="ctr"/>
              <a:lstStyle/>
              <a:p>
                <a:pPr algn="ctr"/>
              </a:p>
            </p:txBody>
          </p:sp>
          <p:sp>
            <p:nvSpPr>
              <p:cNvPr id="41" name="Freeform: Shape 106"/>
              <p:cNvSpPr/>
              <p:nvPr/>
            </p:nvSpPr>
            <p:spPr bwMode="auto">
              <a:xfrm>
                <a:off x="4690500" y="2580080"/>
                <a:ext cx="152904" cy="233179"/>
              </a:xfrm>
              <a:custGeom>
                <a:avLst/>
                <a:gdLst/>
                <a:ahLst/>
                <a:cxnLst>
                  <a:cxn ang="0">
                    <a:pos x="40" y="7"/>
                  </a:cxn>
                  <a:cxn ang="0">
                    <a:pos x="19" y="0"/>
                  </a:cxn>
                  <a:cxn ang="0">
                    <a:pos x="0" y="54"/>
                  </a:cxn>
                  <a:cxn ang="0">
                    <a:pos x="20" y="61"/>
                  </a:cxn>
                  <a:cxn ang="0">
                    <a:pos x="40" y="7"/>
                  </a:cxn>
                </a:cxnLst>
                <a:rect l="0" t="0" r="r" b="b"/>
                <a:pathLst>
                  <a:path w="40" h="61">
                    <a:moveTo>
                      <a:pt x="40" y="7"/>
                    </a:moveTo>
                    <a:lnTo>
                      <a:pt x="19" y="0"/>
                    </a:lnTo>
                    <a:lnTo>
                      <a:pt x="0" y="54"/>
                    </a:lnTo>
                    <a:lnTo>
                      <a:pt x="20" y="61"/>
                    </a:lnTo>
                    <a:lnTo>
                      <a:pt x="40" y="7"/>
                    </a:lnTo>
                    <a:close/>
                  </a:path>
                </a:pathLst>
              </a:custGeom>
              <a:grpFill/>
              <a:ln w="9525">
                <a:noFill/>
                <a:round/>
              </a:ln>
            </p:spPr>
            <p:txBody>
              <a:bodyPr anchor="ctr"/>
              <a:lstStyle/>
              <a:p>
                <a:pPr algn="ctr"/>
              </a:p>
            </p:txBody>
          </p:sp>
        </p:gr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style.rotation</p:attrName>
                                        </p:attrNameLst>
                                      </p:cBhvr>
                                      <p:tavLst>
                                        <p:tav tm="0">
                                          <p:val>
                                            <p:fltVal val="360"/>
                                          </p:val>
                                        </p:tav>
                                        <p:tav tm="100000">
                                          <p:val>
                                            <p:fltVal val="0"/>
                                          </p:val>
                                        </p:tav>
                                      </p:tavLst>
                                    </p:anim>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4"/>
          <p:cNvSpPr txBox="1"/>
          <p:nvPr/>
        </p:nvSpPr>
        <p:spPr>
          <a:xfrm>
            <a:off x="751723" y="2899658"/>
            <a:ext cx="1505779" cy="292493"/>
          </a:xfrm>
          <a:prstGeom prst="rect">
            <a:avLst/>
          </a:prstGeom>
          <a:noFill/>
        </p:spPr>
        <p:txBody>
          <a:bodyPr wrap="square" lIns="66842" tIns="33421" rIns="66842" bIns="33421" rtlCol="0">
            <a:spAutoFit/>
          </a:bodyPr>
          <a:lstStyle/>
          <a:p>
            <a:pPr algn="ctr"/>
            <a:r>
              <a:rPr lang="zh-CN" altLang="en-US" sz="1460" b="1" dirty="0">
                <a:solidFill>
                  <a:schemeClr val="tx2"/>
                </a:solidFill>
                <a:latin typeface="Lato Regular"/>
                <a:cs typeface="Lato Regular"/>
              </a:rPr>
              <a:t>单机添加标题</a:t>
            </a:r>
            <a:endParaRPr lang="id-ID" sz="1460" b="1" dirty="0">
              <a:solidFill>
                <a:schemeClr val="tx2"/>
              </a:solidFill>
              <a:latin typeface="Lato Regular"/>
              <a:cs typeface="Lato Regular"/>
            </a:endParaRPr>
          </a:p>
        </p:txBody>
      </p:sp>
      <p:sp>
        <p:nvSpPr>
          <p:cNvPr id="32" name="TextBox 35"/>
          <p:cNvSpPr txBox="1"/>
          <p:nvPr/>
        </p:nvSpPr>
        <p:spPr>
          <a:xfrm>
            <a:off x="637245" y="3170833"/>
            <a:ext cx="1810675" cy="506461"/>
          </a:xfrm>
          <a:prstGeom prst="rect">
            <a:avLst/>
          </a:prstGeom>
          <a:noFill/>
        </p:spPr>
        <p:txBody>
          <a:bodyPr wrap="square" lIns="66842" tIns="33421" rIns="66842" bIns="33421" rtlCol="0">
            <a:spAutoFit/>
          </a:bodyPr>
          <a:lstStyle/>
          <a:p>
            <a:pPr algn="ctr"/>
            <a:r>
              <a:rPr lang="zh-CN" altLang="en-US" sz="950" dirty="0">
                <a:latin typeface="Lato Light"/>
                <a:cs typeface="Lato Light"/>
              </a:rPr>
              <a:t>单击添加内容单击添加内容单击添加内容单击添加内容单击添加内容</a:t>
            </a:r>
            <a:endParaRPr lang="en-US" sz="950" b="1" dirty="0">
              <a:latin typeface="Lato Light"/>
              <a:cs typeface="Lato Light"/>
            </a:endParaRPr>
          </a:p>
        </p:txBody>
      </p:sp>
      <p:sp>
        <p:nvSpPr>
          <p:cNvPr id="33" name="TextBox 36"/>
          <p:cNvSpPr txBox="1"/>
          <p:nvPr/>
        </p:nvSpPr>
        <p:spPr>
          <a:xfrm>
            <a:off x="2785653" y="2903523"/>
            <a:ext cx="1522824" cy="292493"/>
          </a:xfrm>
          <a:prstGeom prst="rect">
            <a:avLst/>
          </a:prstGeom>
          <a:noFill/>
        </p:spPr>
        <p:txBody>
          <a:bodyPr wrap="square" lIns="66842" tIns="33421" rIns="66842" bIns="33421" rtlCol="0">
            <a:spAutoFit/>
          </a:bodyPr>
          <a:lstStyle/>
          <a:p>
            <a:pPr algn="ctr"/>
            <a:r>
              <a:rPr lang="zh-CN" altLang="en-US" sz="1460" b="1" dirty="0">
                <a:solidFill>
                  <a:schemeClr val="tx2"/>
                </a:solidFill>
                <a:latin typeface="Lato Regular"/>
                <a:cs typeface="Lato Regular"/>
              </a:rPr>
              <a:t>单机添加标题</a:t>
            </a:r>
            <a:endParaRPr lang="id-ID" sz="1460" b="1" dirty="0">
              <a:solidFill>
                <a:schemeClr val="tx2"/>
              </a:solidFill>
              <a:latin typeface="Lato Regular"/>
              <a:cs typeface="Lato Regular"/>
            </a:endParaRPr>
          </a:p>
        </p:txBody>
      </p:sp>
      <p:sp>
        <p:nvSpPr>
          <p:cNvPr id="34" name="TextBox 37"/>
          <p:cNvSpPr txBox="1"/>
          <p:nvPr/>
        </p:nvSpPr>
        <p:spPr>
          <a:xfrm>
            <a:off x="2637085" y="3174698"/>
            <a:ext cx="1810675" cy="506461"/>
          </a:xfrm>
          <a:prstGeom prst="rect">
            <a:avLst/>
          </a:prstGeom>
          <a:noFill/>
        </p:spPr>
        <p:txBody>
          <a:bodyPr wrap="square" lIns="66842" tIns="33421" rIns="66842" bIns="33421" rtlCol="0">
            <a:spAutoFit/>
          </a:bodyPr>
          <a:lstStyle/>
          <a:p>
            <a:pPr algn="ctr"/>
            <a:r>
              <a:rPr lang="zh-CN" altLang="en-US" sz="950" dirty="0">
                <a:latin typeface="Lato Light"/>
                <a:cs typeface="Lato Light"/>
              </a:rPr>
              <a:t>单击添加内容单击添加内容单击添加内容单击添加内容单击添加内容</a:t>
            </a:r>
            <a:endParaRPr lang="en-US" sz="950" b="1" dirty="0">
              <a:latin typeface="Lato Light"/>
              <a:cs typeface="Lato Light"/>
            </a:endParaRPr>
          </a:p>
        </p:txBody>
      </p:sp>
      <p:sp>
        <p:nvSpPr>
          <p:cNvPr id="35" name="TextBox 38"/>
          <p:cNvSpPr txBox="1"/>
          <p:nvPr/>
        </p:nvSpPr>
        <p:spPr>
          <a:xfrm>
            <a:off x="4642755" y="2896056"/>
            <a:ext cx="1504253" cy="292493"/>
          </a:xfrm>
          <a:prstGeom prst="rect">
            <a:avLst/>
          </a:prstGeom>
          <a:noFill/>
        </p:spPr>
        <p:txBody>
          <a:bodyPr wrap="square" lIns="66842" tIns="33421" rIns="66842" bIns="33421" rtlCol="0">
            <a:spAutoFit/>
          </a:bodyPr>
          <a:lstStyle/>
          <a:p>
            <a:pPr algn="ctr"/>
            <a:r>
              <a:rPr lang="zh-CN" altLang="en-US" sz="1460" b="1" dirty="0">
                <a:solidFill>
                  <a:schemeClr val="tx2"/>
                </a:solidFill>
                <a:latin typeface="Lato Regular"/>
                <a:cs typeface="Lato Regular"/>
              </a:rPr>
              <a:t>单机添加标题</a:t>
            </a:r>
            <a:endParaRPr lang="id-ID" sz="1460" b="1" dirty="0">
              <a:solidFill>
                <a:schemeClr val="tx2"/>
              </a:solidFill>
              <a:latin typeface="Lato Regular"/>
              <a:cs typeface="Lato Regular"/>
            </a:endParaRPr>
          </a:p>
        </p:txBody>
      </p:sp>
      <p:sp>
        <p:nvSpPr>
          <p:cNvPr id="36" name="TextBox 39"/>
          <p:cNvSpPr txBox="1"/>
          <p:nvPr/>
        </p:nvSpPr>
        <p:spPr>
          <a:xfrm>
            <a:off x="4492667" y="3167231"/>
            <a:ext cx="1810675" cy="506461"/>
          </a:xfrm>
          <a:prstGeom prst="rect">
            <a:avLst/>
          </a:prstGeom>
          <a:noFill/>
        </p:spPr>
        <p:txBody>
          <a:bodyPr wrap="square" lIns="66842" tIns="33421" rIns="66842" bIns="33421" rtlCol="0">
            <a:spAutoFit/>
          </a:bodyPr>
          <a:lstStyle/>
          <a:p>
            <a:pPr algn="ctr"/>
            <a:r>
              <a:rPr lang="zh-CN" altLang="en-US" sz="950" dirty="0">
                <a:latin typeface="Lato Light"/>
                <a:cs typeface="Lato Light"/>
              </a:rPr>
              <a:t>单击添加内容单击添加内容单击添加内容单击添加内容单击添加内容</a:t>
            </a:r>
            <a:endParaRPr lang="en-US" sz="950" b="1" dirty="0">
              <a:latin typeface="Lato Light"/>
              <a:cs typeface="Lato Light"/>
            </a:endParaRPr>
          </a:p>
        </p:txBody>
      </p:sp>
      <p:sp>
        <p:nvSpPr>
          <p:cNvPr id="37" name="TextBox 40"/>
          <p:cNvSpPr txBox="1"/>
          <p:nvPr/>
        </p:nvSpPr>
        <p:spPr>
          <a:xfrm>
            <a:off x="6556670" y="2900065"/>
            <a:ext cx="1703392" cy="292493"/>
          </a:xfrm>
          <a:prstGeom prst="rect">
            <a:avLst/>
          </a:prstGeom>
          <a:noFill/>
        </p:spPr>
        <p:txBody>
          <a:bodyPr wrap="square" lIns="66842" tIns="33421" rIns="66842" bIns="33421" rtlCol="0">
            <a:spAutoFit/>
          </a:bodyPr>
          <a:lstStyle/>
          <a:p>
            <a:pPr algn="ctr"/>
            <a:r>
              <a:rPr lang="zh-CN" altLang="en-US" sz="1460" b="1" dirty="0">
                <a:solidFill>
                  <a:schemeClr val="tx2"/>
                </a:solidFill>
                <a:latin typeface="Lato Regular"/>
                <a:cs typeface="Lato Regular"/>
              </a:rPr>
              <a:t>单机添加标题</a:t>
            </a:r>
            <a:endParaRPr lang="id-ID" sz="1460" b="1" dirty="0">
              <a:solidFill>
                <a:schemeClr val="tx2"/>
              </a:solidFill>
              <a:latin typeface="Lato Regular"/>
              <a:cs typeface="Lato Regular"/>
            </a:endParaRPr>
          </a:p>
        </p:txBody>
      </p:sp>
      <p:sp>
        <p:nvSpPr>
          <p:cNvPr id="38" name="TextBox 41"/>
          <p:cNvSpPr txBox="1"/>
          <p:nvPr/>
        </p:nvSpPr>
        <p:spPr>
          <a:xfrm>
            <a:off x="6525245" y="3171240"/>
            <a:ext cx="1810675" cy="506461"/>
          </a:xfrm>
          <a:prstGeom prst="rect">
            <a:avLst/>
          </a:prstGeom>
          <a:noFill/>
        </p:spPr>
        <p:txBody>
          <a:bodyPr wrap="square" lIns="66842" tIns="33421" rIns="66842" bIns="33421" rtlCol="0">
            <a:spAutoFit/>
          </a:bodyPr>
          <a:lstStyle/>
          <a:p>
            <a:pPr algn="ctr"/>
            <a:r>
              <a:rPr lang="zh-CN" altLang="en-US" sz="950" dirty="0">
                <a:latin typeface="Lato Light"/>
                <a:cs typeface="Lato Light"/>
              </a:rPr>
              <a:t>单击添加内容单击添加内容单击添加内容单击添加内容单击添加内容</a:t>
            </a:r>
            <a:endParaRPr lang="en-US" sz="950" b="1" dirty="0">
              <a:latin typeface="Lato Light"/>
              <a:cs typeface="Lato Light"/>
            </a:endParaRPr>
          </a:p>
        </p:txBody>
      </p:sp>
      <p:sp>
        <p:nvSpPr>
          <p:cNvPr id="39" name="Round Diagonal Corner Rectangle 53"/>
          <p:cNvSpPr/>
          <p:nvPr/>
        </p:nvSpPr>
        <p:spPr>
          <a:xfrm>
            <a:off x="1057022" y="1791043"/>
            <a:ext cx="951128" cy="951375"/>
          </a:xfrm>
          <a:prstGeom prst="round2DiagRect">
            <a:avLst>
              <a:gd name="adj1" fmla="val 18841"/>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0213" tIns="40107" rIns="80213" bIns="40107" rtlCol="0" anchor="ctr"/>
          <a:lstStyle/>
          <a:p>
            <a:pPr algn="ctr"/>
            <a:endParaRPr lang="bg-BG" sz="645"/>
          </a:p>
        </p:txBody>
      </p:sp>
      <p:sp>
        <p:nvSpPr>
          <p:cNvPr id="40" name="Round Diagonal Corner Rectangle 52"/>
          <p:cNvSpPr/>
          <p:nvPr/>
        </p:nvSpPr>
        <p:spPr>
          <a:xfrm rot="5400000">
            <a:off x="3048890" y="1791167"/>
            <a:ext cx="951375" cy="951128"/>
          </a:xfrm>
          <a:prstGeom prst="round2DiagRect">
            <a:avLst>
              <a:gd name="adj1" fmla="val 1884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0213" tIns="40107" rIns="80213" bIns="40107" rtlCol="0" anchor="ctr"/>
          <a:lstStyle/>
          <a:p>
            <a:pPr algn="ctr"/>
            <a:endParaRPr lang="bg-BG" sz="645"/>
          </a:p>
        </p:txBody>
      </p:sp>
      <p:sp>
        <p:nvSpPr>
          <p:cNvPr id="41" name="Round Diagonal Corner Rectangle 54"/>
          <p:cNvSpPr/>
          <p:nvPr/>
        </p:nvSpPr>
        <p:spPr>
          <a:xfrm>
            <a:off x="4926281" y="1789057"/>
            <a:ext cx="951128" cy="951375"/>
          </a:xfrm>
          <a:prstGeom prst="round2DiagRect">
            <a:avLst>
              <a:gd name="adj1" fmla="val 18841"/>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0213" tIns="40107" rIns="80213" bIns="40107" rtlCol="0" anchor="ctr"/>
          <a:lstStyle/>
          <a:p>
            <a:pPr algn="ctr"/>
            <a:endParaRPr lang="bg-BG" sz="645"/>
          </a:p>
        </p:txBody>
      </p:sp>
      <p:sp>
        <p:nvSpPr>
          <p:cNvPr id="42" name="Round Diagonal Corner Rectangle 45"/>
          <p:cNvSpPr/>
          <p:nvPr/>
        </p:nvSpPr>
        <p:spPr>
          <a:xfrm rot="16200000">
            <a:off x="6919664" y="1788077"/>
            <a:ext cx="951375" cy="951128"/>
          </a:xfrm>
          <a:prstGeom prst="round2DiagRect">
            <a:avLst>
              <a:gd name="adj1" fmla="val 1884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0213" tIns="40107" rIns="80213" bIns="40107" rtlCol="0" anchor="ctr"/>
          <a:lstStyle/>
          <a:p>
            <a:pPr algn="ctr"/>
            <a:endParaRPr lang="bg-BG" sz="645"/>
          </a:p>
        </p:txBody>
      </p:sp>
      <p:grpSp>
        <p:nvGrpSpPr>
          <p:cNvPr id="43" name="Group 588"/>
          <p:cNvGrpSpPr/>
          <p:nvPr/>
        </p:nvGrpSpPr>
        <p:grpSpPr bwMode="auto">
          <a:xfrm>
            <a:off x="1299425" y="2040008"/>
            <a:ext cx="461264" cy="413093"/>
            <a:chOff x="2061431" y="5656262"/>
            <a:chExt cx="583344" cy="522287"/>
          </a:xfrm>
          <a:solidFill>
            <a:schemeClr val="bg1"/>
          </a:solidFill>
        </p:grpSpPr>
        <p:sp>
          <p:nvSpPr>
            <p:cNvPr id="44" name="Freeform 539"/>
            <p:cNvSpPr>
              <a:spLocks noChangeArrowheads="1"/>
            </p:cNvSpPr>
            <p:nvPr/>
          </p:nvSpPr>
          <p:spPr bwMode="auto">
            <a:xfrm>
              <a:off x="2403475" y="5656262"/>
              <a:ext cx="241300" cy="238125"/>
            </a:xfrm>
            <a:custGeom>
              <a:avLst/>
              <a:gdLst>
                <a:gd name="T0" fmla="*/ 159 w 670"/>
                <a:gd name="T1" fmla="*/ 660 h 661"/>
                <a:gd name="T2" fmla="*/ 259 w 670"/>
                <a:gd name="T3" fmla="*/ 635 h 661"/>
                <a:gd name="T4" fmla="*/ 669 w 670"/>
                <a:gd name="T5" fmla="*/ 225 h 661"/>
                <a:gd name="T6" fmla="*/ 435 w 670"/>
                <a:gd name="T7" fmla="*/ 0 h 661"/>
                <a:gd name="T8" fmla="*/ 33 w 670"/>
                <a:gd name="T9" fmla="*/ 409 h 661"/>
                <a:gd name="T10" fmla="*/ 0 w 670"/>
                <a:gd name="T11" fmla="*/ 510 h 661"/>
                <a:gd name="T12" fmla="*/ 159 w 670"/>
                <a:gd name="T13" fmla="*/ 660 h 661"/>
                <a:gd name="T14" fmla="*/ 159 w 670"/>
                <a:gd name="T15" fmla="*/ 660 h 661"/>
                <a:gd name="T16" fmla="*/ 159 w 670"/>
                <a:gd name="T17" fmla="*/ 66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0" h="661">
                  <a:moveTo>
                    <a:pt x="159" y="660"/>
                  </a:moveTo>
                  <a:cubicBezTo>
                    <a:pt x="184" y="643"/>
                    <a:pt x="226" y="635"/>
                    <a:pt x="259" y="635"/>
                  </a:cubicBezTo>
                  <a:cubicBezTo>
                    <a:pt x="669" y="225"/>
                    <a:pt x="669" y="225"/>
                    <a:pt x="669" y="225"/>
                  </a:cubicBezTo>
                  <a:cubicBezTo>
                    <a:pt x="435" y="0"/>
                    <a:pt x="435" y="0"/>
                    <a:pt x="435" y="0"/>
                  </a:cubicBezTo>
                  <a:cubicBezTo>
                    <a:pt x="33" y="409"/>
                    <a:pt x="33" y="409"/>
                    <a:pt x="33" y="409"/>
                  </a:cubicBezTo>
                  <a:cubicBezTo>
                    <a:pt x="33" y="443"/>
                    <a:pt x="25" y="485"/>
                    <a:pt x="0" y="510"/>
                  </a:cubicBezTo>
                  <a:lnTo>
                    <a:pt x="159" y="660"/>
                  </a:lnTo>
                  <a:close/>
                  <a:moveTo>
                    <a:pt x="159" y="660"/>
                  </a:moveTo>
                  <a:lnTo>
                    <a:pt x="159" y="66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5" dirty="0">
                <a:ea typeface="宋体" panose="02010600030101010101" pitchFamily="2" charset="-122"/>
              </a:endParaRPr>
            </a:p>
          </p:txBody>
        </p:sp>
        <p:sp>
          <p:nvSpPr>
            <p:cNvPr id="45" name="Freeform 540"/>
            <p:cNvSpPr>
              <a:spLocks noChangeArrowheads="1"/>
            </p:cNvSpPr>
            <p:nvPr/>
          </p:nvSpPr>
          <p:spPr bwMode="auto">
            <a:xfrm>
              <a:off x="2124075" y="5981699"/>
              <a:ext cx="196850" cy="195263"/>
            </a:xfrm>
            <a:custGeom>
              <a:avLst/>
              <a:gdLst>
                <a:gd name="T0" fmla="*/ 226 w 545"/>
                <a:gd name="T1" fmla="*/ 259 h 544"/>
                <a:gd name="T2" fmla="*/ 209 w 545"/>
                <a:gd name="T3" fmla="*/ 242 h 544"/>
                <a:gd name="T4" fmla="*/ 134 w 545"/>
                <a:gd name="T5" fmla="*/ 301 h 544"/>
                <a:gd name="T6" fmla="*/ 0 w 545"/>
                <a:gd name="T7" fmla="*/ 510 h 544"/>
                <a:gd name="T8" fmla="*/ 34 w 545"/>
                <a:gd name="T9" fmla="*/ 543 h 544"/>
                <a:gd name="T10" fmla="*/ 243 w 545"/>
                <a:gd name="T11" fmla="*/ 409 h 544"/>
                <a:gd name="T12" fmla="*/ 301 w 545"/>
                <a:gd name="T13" fmla="*/ 334 h 544"/>
                <a:gd name="T14" fmla="*/ 285 w 545"/>
                <a:gd name="T15" fmla="*/ 317 h 544"/>
                <a:gd name="T16" fmla="*/ 544 w 545"/>
                <a:gd name="T17" fmla="*/ 58 h 544"/>
                <a:gd name="T18" fmla="*/ 485 w 545"/>
                <a:gd name="T19" fmla="*/ 0 h 544"/>
                <a:gd name="T20" fmla="*/ 226 w 545"/>
                <a:gd name="T21" fmla="*/ 259 h 544"/>
                <a:gd name="T22" fmla="*/ 226 w 545"/>
                <a:gd name="T23" fmla="*/ 259 h 544"/>
                <a:gd name="T24" fmla="*/ 226 w 545"/>
                <a:gd name="T25" fmla="*/ 2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5" h="544">
                  <a:moveTo>
                    <a:pt x="226" y="259"/>
                  </a:moveTo>
                  <a:lnTo>
                    <a:pt x="209" y="242"/>
                  </a:lnTo>
                  <a:lnTo>
                    <a:pt x="134" y="301"/>
                  </a:lnTo>
                  <a:lnTo>
                    <a:pt x="0" y="510"/>
                  </a:lnTo>
                  <a:lnTo>
                    <a:pt x="34" y="543"/>
                  </a:lnTo>
                  <a:lnTo>
                    <a:pt x="243" y="409"/>
                  </a:lnTo>
                  <a:lnTo>
                    <a:pt x="301" y="334"/>
                  </a:lnTo>
                  <a:lnTo>
                    <a:pt x="285" y="317"/>
                  </a:lnTo>
                  <a:lnTo>
                    <a:pt x="544" y="58"/>
                  </a:lnTo>
                  <a:lnTo>
                    <a:pt x="485" y="0"/>
                  </a:lnTo>
                  <a:lnTo>
                    <a:pt x="226" y="259"/>
                  </a:lnTo>
                  <a:close/>
                  <a:moveTo>
                    <a:pt x="226" y="259"/>
                  </a:moveTo>
                  <a:lnTo>
                    <a:pt x="226" y="25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5" dirty="0">
                <a:ea typeface="宋体" panose="02010600030101010101" pitchFamily="2" charset="-122"/>
              </a:endParaRPr>
            </a:p>
          </p:txBody>
        </p:sp>
        <p:sp>
          <p:nvSpPr>
            <p:cNvPr id="46" name="Freeform 541"/>
            <p:cNvSpPr>
              <a:spLocks noChangeArrowheads="1"/>
            </p:cNvSpPr>
            <p:nvPr/>
          </p:nvSpPr>
          <p:spPr bwMode="auto">
            <a:xfrm>
              <a:off x="2124075" y="5981699"/>
              <a:ext cx="196850" cy="195263"/>
            </a:xfrm>
            <a:custGeom>
              <a:avLst/>
              <a:gdLst>
                <a:gd name="T0" fmla="*/ 226 w 545"/>
                <a:gd name="T1" fmla="*/ 259 h 544"/>
                <a:gd name="T2" fmla="*/ 209 w 545"/>
                <a:gd name="T3" fmla="*/ 242 h 544"/>
                <a:gd name="T4" fmla="*/ 134 w 545"/>
                <a:gd name="T5" fmla="*/ 301 h 544"/>
                <a:gd name="T6" fmla="*/ 0 w 545"/>
                <a:gd name="T7" fmla="*/ 510 h 544"/>
                <a:gd name="T8" fmla="*/ 34 w 545"/>
                <a:gd name="T9" fmla="*/ 543 h 544"/>
                <a:gd name="T10" fmla="*/ 243 w 545"/>
                <a:gd name="T11" fmla="*/ 409 h 544"/>
                <a:gd name="T12" fmla="*/ 301 w 545"/>
                <a:gd name="T13" fmla="*/ 334 h 544"/>
                <a:gd name="T14" fmla="*/ 285 w 545"/>
                <a:gd name="T15" fmla="*/ 317 h 544"/>
                <a:gd name="T16" fmla="*/ 544 w 545"/>
                <a:gd name="T17" fmla="*/ 58 h 544"/>
                <a:gd name="T18" fmla="*/ 485 w 545"/>
                <a:gd name="T19" fmla="*/ 0 h 544"/>
                <a:gd name="T20" fmla="*/ 226 w 545"/>
                <a:gd name="T21" fmla="*/ 2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5" h="544">
                  <a:moveTo>
                    <a:pt x="226" y="259"/>
                  </a:moveTo>
                  <a:lnTo>
                    <a:pt x="209" y="242"/>
                  </a:lnTo>
                  <a:lnTo>
                    <a:pt x="134" y="301"/>
                  </a:lnTo>
                  <a:lnTo>
                    <a:pt x="0" y="510"/>
                  </a:lnTo>
                  <a:lnTo>
                    <a:pt x="34" y="543"/>
                  </a:lnTo>
                  <a:lnTo>
                    <a:pt x="243" y="409"/>
                  </a:lnTo>
                  <a:lnTo>
                    <a:pt x="301" y="334"/>
                  </a:lnTo>
                  <a:lnTo>
                    <a:pt x="285" y="317"/>
                  </a:lnTo>
                  <a:lnTo>
                    <a:pt x="544" y="58"/>
                  </a:lnTo>
                  <a:lnTo>
                    <a:pt x="485" y="0"/>
                  </a:lnTo>
                  <a:lnTo>
                    <a:pt x="226" y="259"/>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5" dirty="0">
                <a:ea typeface="宋体" panose="02010600030101010101" pitchFamily="2" charset="-122"/>
              </a:endParaRPr>
            </a:p>
          </p:txBody>
        </p:sp>
        <p:sp>
          <p:nvSpPr>
            <p:cNvPr id="47" name="Freeform 542"/>
            <p:cNvSpPr>
              <a:spLocks noChangeArrowheads="1"/>
            </p:cNvSpPr>
            <p:nvPr/>
          </p:nvSpPr>
          <p:spPr bwMode="auto">
            <a:xfrm>
              <a:off x="2205038" y="6075362"/>
              <a:ext cx="1587"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5" dirty="0">
                <a:ea typeface="宋体" panose="02010600030101010101" pitchFamily="2" charset="-122"/>
              </a:endParaRPr>
            </a:p>
          </p:txBody>
        </p:sp>
        <p:sp>
          <p:nvSpPr>
            <p:cNvPr id="48" name="Freeform 543"/>
            <p:cNvSpPr>
              <a:spLocks noChangeArrowheads="1"/>
            </p:cNvSpPr>
            <p:nvPr/>
          </p:nvSpPr>
          <p:spPr bwMode="auto">
            <a:xfrm>
              <a:off x="2061431" y="5662612"/>
              <a:ext cx="520701" cy="515937"/>
            </a:xfrm>
            <a:custGeom>
              <a:avLst/>
              <a:gdLst>
                <a:gd name="T0" fmla="*/ 644 w 1448"/>
                <a:gd name="T1" fmla="*/ 427 h 1431"/>
                <a:gd name="T2" fmla="*/ 561 w 1448"/>
                <a:gd name="T3" fmla="*/ 117 h 1431"/>
                <a:gd name="T4" fmla="*/ 251 w 1448"/>
                <a:gd name="T5" fmla="*/ 34 h 1431"/>
                <a:gd name="T6" fmla="*/ 435 w 1448"/>
                <a:gd name="T7" fmla="*/ 209 h 1431"/>
                <a:gd name="T8" fmla="*/ 385 w 1448"/>
                <a:gd name="T9" fmla="*/ 385 h 1431"/>
                <a:gd name="T10" fmla="*/ 210 w 1448"/>
                <a:gd name="T11" fmla="*/ 435 h 1431"/>
                <a:gd name="T12" fmla="*/ 34 w 1448"/>
                <a:gd name="T13" fmla="*/ 251 h 1431"/>
                <a:gd name="T14" fmla="*/ 109 w 1448"/>
                <a:gd name="T15" fmla="*/ 561 h 1431"/>
                <a:gd name="T16" fmla="*/ 435 w 1448"/>
                <a:gd name="T17" fmla="*/ 644 h 1431"/>
                <a:gd name="T18" fmla="*/ 1179 w 1448"/>
                <a:gd name="T19" fmla="*/ 1380 h 1431"/>
                <a:gd name="T20" fmla="*/ 1288 w 1448"/>
                <a:gd name="T21" fmla="*/ 1430 h 1431"/>
                <a:gd name="T22" fmla="*/ 1388 w 1448"/>
                <a:gd name="T23" fmla="*/ 1380 h 1431"/>
                <a:gd name="T24" fmla="*/ 1388 w 1448"/>
                <a:gd name="T25" fmla="*/ 1171 h 1431"/>
                <a:gd name="T26" fmla="*/ 644 w 1448"/>
                <a:gd name="T27" fmla="*/ 427 h 1431"/>
                <a:gd name="T28" fmla="*/ 1296 w 1448"/>
                <a:gd name="T29" fmla="*/ 1355 h 1431"/>
                <a:gd name="T30" fmla="*/ 1238 w 1448"/>
                <a:gd name="T31" fmla="*/ 1305 h 1431"/>
                <a:gd name="T32" fmla="*/ 1296 w 1448"/>
                <a:gd name="T33" fmla="*/ 1246 h 1431"/>
                <a:gd name="T34" fmla="*/ 1355 w 1448"/>
                <a:gd name="T35" fmla="*/ 1305 h 1431"/>
                <a:gd name="T36" fmla="*/ 1296 w 1448"/>
                <a:gd name="T37" fmla="*/ 1355 h 1431"/>
                <a:gd name="T38" fmla="*/ 1296 w 1448"/>
                <a:gd name="T39" fmla="*/ 1355 h 1431"/>
                <a:gd name="T40" fmla="*/ 1296 w 1448"/>
                <a:gd name="T41" fmla="*/ 1355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8" h="1431">
                  <a:moveTo>
                    <a:pt x="644" y="427"/>
                  </a:moveTo>
                  <a:cubicBezTo>
                    <a:pt x="678" y="318"/>
                    <a:pt x="644" y="201"/>
                    <a:pt x="561" y="117"/>
                  </a:cubicBezTo>
                  <a:cubicBezTo>
                    <a:pt x="477" y="34"/>
                    <a:pt x="360" y="0"/>
                    <a:pt x="251" y="34"/>
                  </a:cubicBezTo>
                  <a:cubicBezTo>
                    <a:pt x="435" y="209"/>
                    <a:pt x="435" y="209"/>
                    <a:pt x="435" y="209"/>
                  </a:cubicBezTo>
                  <a:cubicBezTo>
                    <a:pt x="385" y="385"/>
                    <a:pt x="385" y="385"/>
                    <a:pt x="385" y="385"/>
                  </a:cubicBezTo>
                  <a:cubicBezTo>
                    <a:pt x="210" y="435"/>
                    <a:pt x="210" y="435"/>
                    <a:pt x="210" y="435"/>
                  </a:cubicBezTo>
                  <a:cubicBezTo>
                    <a:pt x="34" y="251"/>
                    <a:pt x="34" y="251"/>
                    <a:pt x="34" y="251"/>
                  </a:cubicBezTo>
                  <a:cubicBezTo>
                    <a:pt x="0" y="360"/>
                    <a:pt x="25" y="477"/>
                    <a:pt x="109" y="561"/>
                  </a:cubicBezTo>
                  <a:cubicBezTo>
                    <a:pt x="201" y="653"/>
                    <a:pt x="326" y="677"/>
                    <a:pt x="435" y="644"/>
                  </a:cubicBezTo>
                  <a:cubicBezTo>
                    <a:pt x="1179" y="1380"/>
                    <a:pt x="1179" y="1380"/>
                    <a:pt x="1179" y="1380"/>
                  </a:cubicBezTo>
                  <a:cubicBezTo>
                    <a:pt x="1204" y="1413"/>
                    <a:pt x="1246" y="1430"/>
                    <a:pt x="1288" y="1430"/>
                  </a:cubicBezTo>
                  <a:cubicBezTo>
                    <a:pt x="1321" y="1430"/>
                    <a:pt x="1363" y="1413"/>
                    <a:pt x="1388" y="1380"/>
                  </a:cubicBezTo>
                  <a:cubicBezTo>
                    <a:pt x="1447" y="1321"/>
                    <a:pt x="1447" y="1229"/>
                    <a:pt x="1388" y="1171"/>
                  </a:cubicBezTo>
                  <a:lnTo>
                    <a:pt x="644" y="427"/>
                  </a:lnTo>
                  <a:close/>
                  <a:moveTo>
                    <a:pt x="1296" y="1355"/>
                  </a:moveTo>
                  <a:cubicBezTo>
                    <a:pt x="1263" y="1355"/>
                    <a:pt x="1238" y="1330"/>
                    <a:pt x="1238" y="1305"/>
                  </a:cubicBezTo>
                  <a:cubicBezTo>
                    <a:pt x="1238" y="1271"/>
                    <a:pt x="1263" y="1246"/>
                    <a:pt x="1296" y="1246"/>
                  </a:cubicBezTo>
                  <a:cubicBezTo>
                    <a:pt x="1330" y="1246"/>
                    <a:pt x="1355" y="1271"/>
                    <a:pt x="1355" y="1305"/>
                  </a:cubicBezTo>
                  <a:cubicBezTo>
                    <a:pt x="1355" y="1330"/>
                    <a:pt x="1330" y="1355"/>
                    <a:pt x="1296" y="1355"/>
                  </a:cubicBezTo>
                  <a:close/>
                  <a:moveTo>
                    <a:pt x="1296" y="1355"/>
                  </a:moveTo>
                  <a:lnTo>
                    <a:pt x="1296" y="135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5" dirty="0">
                <a:ea typeface="宋体" panose="02010600030101010101" pitchFamily="2" charset="-122"/>
              </a:endParaRPr>
            </a:p>
          </p:txBody>
        </p:sp>
      </p:grpSp>
      <p:sp>
        <p:nvSpPr>
          <p:cNvPr id="49" name="Freeform 290"/>
          <p:cNvSpPr>
            <a:spLocks noChangeArrowheads="1"/>
          </p:cNvSpPr>
          <p:nvPr/>
        </p:nvSpPr>
        <p:spPr bwMode="auto">
          <a:xfrm>
            <a:off x="3276596" y="2067846"/>
            <a:ext cx="521422" cy="403862"/>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wrap="none" lIns="89121" tIns="44560" rIns="89121" bIns="44560" anchor="ctr"/>
          <a:lstStyle/>
          <a:p>
            <a:pPr>
              <a:defRPr/>
            </a:pPr>
            <a:endParaRPr lang="en-US" sz="645" dirty="0">
              <a:ea typeface="宋体" panose="02010600030101010101" pitchFamily="2" charset="-122"/>
            </a:endParaRPr>
          </a:p>
        </p:txBody>
      </p:sp>
      <p:sp>
        <p:nvSpPr>
          <p:cNvPr id="50" name="Freeform 237"/>
          <p:cNvSpPr>
            <a:spLocks noChangeArrowheads="1"/>
          </p:cNvSpPr>
          <p:nvPr/>
        </p:nvSpPr>
        <p:spPr bwMode="auto">
          <a:xfrm>
            <a:off x="5186729" y="2089947"/>
            <a:ext cx="427229" cy="313849"/>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p:spPr>
        <p:txBody>
          <a:bodyPr wrap="none" lIns="89121" tIns="44560" rIns="89121" bIns="44560" anchor="ctr"/>
          <a:lstStyle/>
          <a:p>
            <a:pPr>
              <a:defRPr/>
            </a:pPr>
            <a:endParaRPr lang="en-US" sz="645" dirty="0">
              <a:ea typeface="宋体" panose="02010600030101010101" pitchFamily="2" charset="-122"/>
            </a:endParaRPr>
          </a:p>
        </p:txBody>
      </p:sp>
      <p:sp>
        <p:nvSpPr>
          <p:cNvPr id="51" name="AutoShape 19"/>
          <p:cNvSpPr/>
          <p:nvPr/>
        </p:nvSpPr>
        <p:spPr bwMode="auto">
          <a:xfrm>
            <a:off x="7234943" y="2065366"/>
            <a:ext cx="348128" cy="348219"/>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37134" tIns="37134" rIns="37134" bIns="37134" anchor="ctr"/>
          <a:lstStyle/>
          <a:p>
            <a:pPr defTabSz="334010">
              <a:defRPr/>
            </a:pPr>
            <a:endParaRPr lang="es-ES" sz="212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500"/>
                                        <p:tgtEl>
                                          <p:spTgt spid="5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animBg="1"/>
      <p:bldP spid="40" grpId="0" animBg="1"/>
      <p:bldP spid="41" grpId="0" animBg="1"/>
      <p:bldP spid="42" grpId="0" animBg="1"/>
      <p:bldP spid="49" grpId="0" animBg="1"/>
      <p:bldP spid="50" grpId="0" animBg="1"/>
      <p:bldP spid="5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noChangeAspect="1"/>
          </p:cNvGrpSpPr>
          <p:nvPr/>
        </p:nvGrpSpPr>
        <p:grpSpPr bwMode="auto">
          <a:xfrm>
            <a:off x="1576597" y="1178193"/>
            <a:ext cx="5990809" cy="2977487"/>
            <a:chOff x="1130" y="5"/>
            <a:chExt cx="3496" cy="3200"/>
          </a:xfrm>
        </p:grpSpPr>
        <p:sp>
          <p:nvSpPr>
            <p:cNvPr id="17" name="Freeform: Shape 4"/>
            <p:cNvSpPr/>
            <p:nvPr/>
          </p:nvSpPr>
          <p:spPr bwMode="auto">
            <a:xfrm>
              <a:off x="1185" y="115"/>
              <a:ext cx="3191" cy="2984"/>
            </a:xfrm>
            <a:custGeom>
              <a:avLst/>
              <a:gdLst>
                <a:gd name="T0" fmla="*/ 1023 w 1383"/>
                <a:gd name="T1" fmla="*/ 77 h 1293"/>
                <a:gd name="T2" fmla="*/ 1044 w 1383"/>
                <a:gd name="T3" fmla="*/ 129 h 1293"/>
                <a:gd name="T4" fmla="*/ 1044 w 1383"/>
                <a:gd name="T5" fmla="*/ 237 h 1293"/>
                <a:gd name="T6" fmla="*/ 1023 w 1383"/>
                <a:gd name="T7" fmla="*/ 289 h 1293"/>
                <a:gd name="T8" fmla="*/ 974 w 1383"/>
                <a:gd name="T9" fmla="*/ 310 h 1293"/>
                <a:gd name="T10" fmla="*/ 392 w 1383"/>
                <a:gd name="T11" fmla="*/ 310 h 1293"/>
                <a:gd name="T12" fmla="*/ 318 w 1383"/>
                <a:gd name="T13" fmla="*/ 343 h 1293"/>
                <a:gd name="T14" fmla="*/ 287 w 1383"/>
                <a:gd name="T15" fmla="*/ 421 h 1293"/>
                <a:gd name="T16" fmla="*/ 287 w 1383"/>
                <a:gd name="T17" fmla="*/ 562 h 1293"/>
                <a:gd name="T18" fmla="*/ 318 w 1383"/>
                <a:gd name="T19" fmla="*/ 640 h 1293"/>
                <a:gd name="T20" fmla="*/ 392 w 1383"/>
                <a:gd name="T21" fmla="*/ 673 h 1293"/>
                <a:gd name="T22" fmla="*/ 699 w 1383"/>
                <a:gd name="T23" fmla="*/ 673 h 1293"/>
                <a:gd name="T24" fmla="*/ 748 w 1383"/>
                <a:gd name="T25" fmla="*/ 694 h 1293"/>
                <a:gd name="T26" fmla="*/ 769 w 1383"/>
                <a:gd name="T27" fmla="*/ 747 h 1293"/>
                <a:gd name="T28" fmla="*/ 769 w 1383"/>
                <a:gd name="T29" fmla="*/ 857 h 1293"/>
                <a:gd name="T30" fmla="*/ 748 w 1383"/>
                <a:gd name="T31" fmla="*/ 909 h 1293"/>
                <a:gd name="T32" fmla="*/ 699 w 1383"/>
                <a:gd name="T33" fmla="*/ 931 h 1293"/>
                <a:gd name="T34" fmla="*/ 255 w 1383"/>
                <a:gd name="T35" fmla="*/ 931 h 1293"/>
                <a:gd name="T36" fmla="*/ 180 w 1383"/>
                <a:gd name="T37" fmla="*/ 963 h 1293"/>
                <a:gd name="T38" fmla="*/ 149 w 1383"/>
                <a:gd name="T39" fmla="*/ 1041 h 1293"/>
                <a:gd name="T40" fmla="*/ 149 w 1383"/>
                <a:gd name="T41" fmla="*/ 1183 h 1293"/>
                <a:gd name="T42" fmla="*/ 180 w 1383"/>
                <a:gd name="T43" fmla="*/ 1261 h 1293"/>
                <a:gd name="T44" fmla="*/ 255 w 1383"/>
                <a:gd name="T45" fmla="*/ 1293 h 1293"/>
                <a:gd name="T46" fmla="*/ 1383 w 1383"/>
                <a:gd name="T47" fmla="*/ 1293 h 1293"/>
                <a:gd name="T48" fmla="*/ 1374 w 1383"/>
                <a:gd name="T49" fmla="*/ 1266 h 1293"/>
                <a:gd name="T50" fmla="*/ 1383 w 1383"/>
                <a:gd name="T51" fmla="*/ 1238 h 1293"/>
                <a:gd name="T52" fmla="*/ 272 w 1383"/>
                <a:gd name="T53" fmla="*/ 1238 h 1293"/>
                <a:gd name="T54" fmla="*/ 223 w 1383"/>
                <a:gd name="T55" fmla="*/ 1216 h 1293"/>
                <a:gd name="T56" fmla="*/ 202 w 1383"/>
                <a:gd name="T57" fmla="*/ 1164 h 1293"/>
                <a:gd name="T58" fmla="*/ 202 w 1383"/>
                <a:gd name="T59" fmla="*/ 1060 h 1293"/>
                <a:gd name="T60" fmla="*/ 223 w 1383"/>
                <a:gd name="T61" fmla="*/ 1008 h 1293"/>
                <a:gd name="T62" fmla="*/ 272 w 1383"/>
                <a:gd name="T63" fmla="*/ 986 h 1293"/>
                <a:gd name="T64" fmla="*/ 716 w 1383"/>
                <a:gd name="T65" fmla="*/ 986 h 1293"/>
                <a:gd name="T66" fmla="*/ 791 w 1383"/>
                <a:gd name="T67" fmla="*/ 954 h 1293"/>
                <a:gd name="T68" fmla="*/ 822 w 1383"/>
                <a:gd name="T69" fmla="*/ 876 h 1293"/>
                <a:gd name="T70" fmla="*/ 822 w 1383"/>
                <a:gd name="T71" fmla="*/ 728 h 1293"/>
                <a:gd name="T72" fmla="*/ 791 w 1383"/>
                <a:gd name="T73" fmla="*/ 650 h 1293"/>
                <a:gd name="T74" fmla="*/ 716 w 1383"/>
                <a:gd name="T75" fmla="*/ 617 h 1293"/>
                <a:gd name="T76" fmla="*/ 401 w 1383"/>
                <a:gd name="T77" fmla="*/ 617 h 1293"/>
                <a:gd name="T78" fmla="*/ 351 w 1383"/>
                <a:gd name="T79" fmla="*/ 596 h 1293"/>
                <a:gd name="T80" fmla="*/ 331 w 1383"/>
                <a:gd name="T81" fmla="*/ 544 h 1293"/>
                <a:gd name="T82" fmla="*/ 331 w 1383"/>
                <a:gd name="T83" fmla="*/ 439 h 1293"/>
                <a:gd name="T84" fmla="*/ 351 w 1383"/>
                <a:gd name="T85" fmla="*/ 387 h 1293"/>
                <a:gd name="T86" fmla="*/ 401 w 1383"/>
                <a:gd name="T87" fmla="*/ 366 h 1293"/>
                <a:gd name="T88" fmla="*/ 991 w 1383"/>
                <a:gd name="T89" fmla="*/ 366 h 1293"/>
                <a:gd name="T90" fmla="*/ 1066 w 1383"/>
                <a:gd name="T91" fmla="*/ 333 h 1293"/>
                <a:gd name="T92" fmla="*/ 1096 w 1383"/>
                <a:gd name="T93" fmla="*/ 255 h 1293"/>
                <a:gd name="T94" fmla="*/ 1096 w 1383"/>
                <a:gd name="T95" fmla="*/ 111 h 1293"/>
                <a:gd name="T96" fmla="*/ 1066 w 1383"/>
                <a:gd name="T97" fmla="*/ 32 h 1293"/>
                <a:gd name="T98" fmla="*/ 991 w 1383"/>
                <a:gd name="T99" fmla="*/ 0 h 1293"/>
                <a:gd name="T100" fmla="*/ 0 w 1383"/>
                <a:gd name="T101" fmla="*/ 0 h 1293"/>
                <a:gd name="T102" fmla="*/ 0 w 1383"/>
                <a:gd name="T103" fmla="*/ 55 h 1293"/>
                <a:gd name="T104" fmla="*/ 974 w 1383"/>
                <a:gd name="T105" fmla="*/ 55 h 1293"/>
                <a:gd name="T106" fmla="*/ 1023 w 1383"/>
                <a:gd name="T107" fmla="*/ 77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83" h="1293">
                  <a:moveTo>
                    <a:pt x="1023" y="77"/>
                  </a:moveTo>
                  <a:cubicBezTo>
                    <a:pt x="1037" y="91"/>
                    <a:pt x="1044" y="110"/>
                    <a:pt x="1044" y="129"/>
                  </a:cubicBezTo>
                  <a:cubicBezTo>
                    <a:pt x="1044" y="237"/>
                    <a:pt x="1044" y="237"/>
                    <a:pt x="1044" y="237"/>
                  </a:cubicBezTo>
                  <a:cubicBezTo>
                    <a:pt x="1044" y="255"/>
                    <a:pt x="1037" y="274"/>
                    <a:pt x="1023" y="289"/>
                  </a:cubicBezTo>
                  <a:cubicBezTo>
                    <a:pt x="1010" y="303"/>
                    <a:pt x="992" y="310"/>
                    <a:pt x="974" y="310"/>
                  </a:cubicBezTo>
                  <a:cubicBezTo>
                    <a:pt x="392" y="310"/>
                    <a:pt x="392" y="310"/>
                    <a:pt x="392" y="310"/>
                  </a:cubicBezTo>
                  <a:cubicBezTo>
                    <a:pt x="365" y="310"/>
                    <a:pt x="338" y="321"/>
                    <a:pt x="318" y="343"/>
                  </a:cubicBezTo>
                  <a:cubicBezTo>
                    <a:pt x="297" y="364"/>
                    <a:pt x="287" y="393"/>
                    <a:pt x="287" y="421"/>
                  </a:cubicBezTo>
                  <a:cubicBezTo>
                    <a:pt x="287" y="562"/>
                    <a:pt x="287" y="562"/>
                    <a:pt x="287" y="562"/>
                  </a:cubicBezTo>
                  <a:cubicBezTo>
                    <a:pt x="287" y="590"/>
                    <a:pt x="297" y="619"/>
                    <a:pt x="318" y="640"/>
                  </a:cubicBezTo>
                  <a:cubicBezTo>
                    <a:pt x="338" y="662"/>
                    <a:pt x="365" y="673"/>
                    <a:pt x="392" y="673"/>
                  </a:cubicBezTo>
                  <a:cubicBezTo>
                    <a:pt x="699" y="673"/>
                    <a:pt x="699" y="673"/>
                    <a:pt x="699" y="673"/>
                  </a:cubicBezTo>
                  <a:cubicBezTo>
                    <a:pt x="717" y="673"/>
                    <a:pt x="735" y="680"/>
                    <a:pt x="748" y="694"/>
                  </a:cubicBezTo>
                  <a:cubicBezTo>
                    <a:pt x="762" y="709"/>
                    <a:pt x="769" y="728"/>
                    <a:pt x="769" y="747"/>
                  </a:cubicBezTo>
                  <a:cubicBezTo>
                    <a:pt x="769" y="857"/>
                    <a:pt x="769" y="857"/>
                    <a:pt x="769" y="857"/>
                  </a:cubicBezTo>
                  <a:cubicBezTo>
                    <a:pt x="769" y="876"/>
                    <a:pt x="762" y="895"/>
                    <a:pt x="748" y="909"/>
                  </a:cubicBezTo>
                  <a:cubicBezTo>
                    <a:pt x="735" y="924"/>
                    <a:pt x="717" y="931"/>
                    <a:pt x="699" y="931"/>
                  </a:cubicBezTo>
                  <a:cubicBezTo>
                    <a:pt x="255" y="931"/>
                    <a:pt x="255" y="931"/>
                    <a:pt x="255" y="931"/>
                  </a:cubicBezTo>
                  <a:cubicBezTo>
                    <a:pt x="228" y="931"/>
                    <a:pt x="201" y="942"/>
                    <a:pt x="180" y="963"/>
                  </a:cubicBezTo>
                  <a:cubicBezTo>
                    <a:pt x="160" y="985"/>
                    <a:pt x="149" y="1013"/>
                    <a:pt x="149" y="1041"/>
                  </a:cubicBezTo>
                  <a:cubicBezTo>
                    <a:pt x="149" y="1183"/>
                    <a:pt x="149" y="1183"/>
                    <a:pt x="149" y="1183"/>
                  </a:cubicBezTo>
                  <a:cubicBezTo>
                    <a:pt x="149" y="1211"/>
                    <a:pt x="160" y="1239"/>
                    <a:pt x="180" y="1261"/>
                  </a:cubicBezTo>
                  <a:cubicBezTo>
                    <a:pt x="201" y="1283"/>
                    <a:pt x="228" y="1293"/>
                    <a:pt x="255" y="1293"/>
                  </a:cubicBezTo>
                  <a:cubicBezTo>
                    <a:pt x="1383" y="1293"/>
                    <a:pt x="1383" y="1293"/>
                    <a:pt x="1383" y="1293"/>
                  </a:cubicBezTo>
                  <a:cubicBezTo>
                    <a:pt x="1383" y="1293"/>
                    <a:pt x="1374" y="1284"/>
                    <a:pt x="1374" y="1266"/>
                  </a:cubicBezTo>
                  <a:cubicBezTo>
                    <a:pt x="1374" y="1248"/>
                    <a:pt x="1383" y="1238"/>
                    <a:pt x="1383" y="1238"/>
                  </a:cubicBezTo>
                  <a:cubicBezTo>
                    <a:pt x="272" y="1238"/>
                    <a:pt x="272" y="1238"/>
                    <a:pt x="272" y="1238"/>
                  </a:cubicBezTo>
                  <a:cubicBezTo>
                    <a:pt x="254" y="1238"/>
                    <a:pt x="236" y="1231"/>
                    <a:pt x="223" y="1216"/>
                  </a:cubicBezTo>
                  <a:cubicBezTo>
                    <a:pt x="209" y="1202"/>
                    <a:pt x="202" y="1183"/>
                    <a:pt x="202" y="1164"/>
                  </a:cubicBezTo>
                  <a:cubicBezTo>
                    <a:pt x="202" y="1060"/>
                    <a:pt x="202" y="1060"/>
                    <a:pt x="202" y="1060"/>
                  </a:cubicBezTo>
                  <a:cubicBezTo>
                    <a:pt x="202" y="1041"/>
                    <a:pt x="209" y="1022"/>
                    <a:pt x="223" y="1008"/>
                  </a:cubicBezTo>
                  <a:cubicBezTo>
                    <a:pt x="236" y="993"/>
                    <a:pt x="254" y="986"/>
                    <a:pt x="272" y="986"/>
                  </a:cubicBezTo>
                  <a:cubicBezTo>
                    <a:pt x="716" y="986"/>
                    <a:pt x="716" y="986"/>
                    <a:pt x="716" y="986"/>
                  </a:cubicBezTo>
                  <a:cubicBezTo>
                    <a:pt x="743" y="986"/>
                    <a:pt x="770" y="975"/>
                    <a:pt x="791" y="954"/>
                  </a:cubicBezTo>
                  <a:cubicBezTo>
                    <a:pt x="811" y="932"/>
                    <a:pt x="822" y="904"/>
                    <a:pt x="822" y="876"/>
                  </a:cubicBezTo>
                  <a:cubicBezTo>
                    <a:pt x="822" y="728"/>
                    <a:pt x="822" y="728"/>
                    <a:pt x="822" y="728"/>
                  </a:cubicBezTo>
                  <a:cubicBezTo>
                    <a:pt x="822" y="700"/>
                    <a:pt x="811" y="671"/>
                    <a:pt x="791" y="650"/>
                  </a:cubicBezTo>
                  <a:cubicBezTo>
                    <a:pt x="770" y="628"/>
                    <a:pt x="743" y="617"/>
                    <a:pt x="716" y="617"/>
                  </a:cubicBezTo>
                  <a:cubicBezTo>
                    <a:pt x="401" y="617"/>
                    <a:pt x="401" y="617"/>
                    <a:pt x="401" y="617"/>
                  </a:cubicBezTo>
                  <a:cubicBezTo>
                    <a:pt x="383" y="617"/>
                    <a:pt x="365" y="610"/>
                    <a:pt x="351" y="596"/>
                  </a:cubicBezTo>
                  <a:cubicBezTo>
                    <a:pt x="337" y="581"/>
                    <a:pt x="331" y="563"/>
                    <a:pt x="331" y="544"/>
                  </a:cubicBezTo>
                  <a:cubicBezTo>
                    <a:pt x="331" y="439"/>
                    <a:pt x="331" y="439"/>
                    <a:pt x="331" y="439"/>
                  </a:cubicBezTo>
                  <a:cubicBezTo>
                    <a:pt x="331" y="420"/>
                    <a:pt x="337" y="402"/>
                    <a:pt x="351" y="387"/>
                  </a:cubicBezTo>
                  <a:cubicBezTo>
                    <a:pt x="365" y="373"/>
                    <a:pt x="383" y="366"/>
                    <a:pt x="401" y="366"/>
                  </a:cubicBezTo>
                  <a:cubicBezTo>
                    <a:pt x="991" y="366"/>
                    <a:pt x="991" y="366"/>
                    <a:pt x="991" y="366"/>
                  </a:cubicBezTo>
                  <a:cubicBezTo>
                    <a:pt x="1018" y="366"/>
                    <a:pt x="1045" y="355"/>
                    <a:pt x="1066" y="333"/>
                  </a:cubicBezTo>
                  <a:cubicBezTo>
                    <a:pt x="1086" y="312"/>
                    <a:pt x="1096" y="283"/>
                    <a:pt x="1096" y="255"/>
                  </a:cubicBezTo>
                  <a:cubicBezTo>
                    <a:pt x="1096" y="111"/>
                    <a:pt x="1096" y="111"/>
                    <a:pt x="1096" y="111"/>
                  </a:cubicBezTo>
                  <a:cubicBezTo>
                    <a:pt x="1096" y="82"/>
                    <a:pt x="1086" y="54"/>
                    <a:pt x="1066" y="32"/>
                  </a:cubicBezTo>
                  <a:cubicBezTo>
                    <a:pt x="1045" y="11"/>
                    <a:pt x="1018" y="0"/>
                    <a:pt x="991" y="0"/>
                  </a:cubicBezTo>
                  <a:cubicBezTo>
                    <a:pt x="0" y="0"/>
                    <a:pt x="0" y="0"/>
                    <a:pt x="0" y="0"/>
                  </a:cubicBezTo>
                  <a:cubicBezTo>
                    <a:pt x="0" y="55"/>
                    <a:pt x="0" y="55"/>
                    <a:pt x="0" y="55"/>
                  </a:cubicBezTo>
                  <a:cubicBezTo>
                    <a:pt x="974" y="55"/>
                    <a:pt x="974" y="55"/>
                    <a:pt x="974" y="55"/>
                  </a:cubicBezTo>
                  <a:cubicBezTo>
                    <a:pt x="992" y="55"/>
                    <a:pt x="1010" y="62"/>
                    <a:pt x="1023"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dirty="0"/>
            </a:p>
          </p:txBody>
        </p:sp>
        <p:sp>
          <p:nvSpPr>
            <p:cNvPr id="18" name="Freeform: Shape 5"/>
            <p:cNvSpPr/>
            <p:nvPr/>
          </p:nvSpPr>
          <p:spPr bwMode="auto">
            <a:xfrm>
              <a:off x="1185" y="9"/>
              <a:ext cx="3191" cy="2963"/>
            </a:xfrm>
            <a:custGeom>
              <a:avLst/>
              <a:gdLst>
                <a:gd name="T0" fmla="*/ 1066 w 1383"/>
                <a:gd name="T1" fmla="*/ 78 h 1284"/>
                <a:gd name="T2" fmla="*/ 1096 w 1383"/>
                <a:gd name="T3" fmla="*/ 157 h 1284"/>
                <a:gd name="T4" fmla="*/ 1096 w 1383"/>
                <a:gd name="T5" fmla="*/ 301 h 1284"/>
                <a:gd name="T6" fmla="*/ 1066 w 1383"/>
                <a:gd name="T7" fmla="*/ 379 h 1284"/>
                <a:gd name="T8" fmla="*/ 991 w 1383"/>
                <a:gd name="T9" fmla="*/ 412 h 1284"/>
                <a:gd name="T10" fmla="*/ 401 w 1383"/>
                <a:gd name="T11" fmla="*/ 412 h 1284"/>
                <a:gd name="T12" fmla="*/ 351 w 1383"/>
                <a:gd name="T13" fmla="*/ 433 h 1284"/>
                <a:gd name="T14" fmla="*/ 331 w 1383"/>
                <a:gd name="T15" fmla="*/ 485 h 1284"/>
                <a:gd name="T16" fmla="*/ 331 w 1383"/>
                <a:gd name="T17" fmla="*/ 590 h 1284"/>
                <a:gd name="T18" fmla="*/ 351 w 1383"/>
                <a:gd name="T19" fmla="*/ 642 h 1284"/>
                <a:gd name="T20" fmla="*/ 401 w 1383"/>
                <a:gd name="T21" fmla="*/ 663 h 1284"/>
                <a:gd name="T22" fmla="*/ 716 w 1383"/>
                <a:gd name="T23" fmla="*/ 663 h 1284"/>
                <a:gd name="T24" fmla="*/ 791 w 1383"/>
                <a:gd name="T25" fmla="*/ 696 h 1284"/>
                <a:gd name="T26" fmla="*/ 822 w 1383"/>
                <a:gd name="T27" fmla="*/ 774 h 1284"/>
                <a:gd name="T28" fmla="*/ 822 w 1383"/>
                <a:gd name="T29" fmla="*/ 922 h 1284"/>
                <a:gd name="T30" fmla="*/ 791 w 1383"/>
                <a:gd name="T31" fmla="*/ 1000 h 1284"/>
                <a:gd name="T32" fmla="*/ 716 w 1383"/>
                <a:gd name="T33" fmla="*/ 1032 h 1284"/>
                <a:gd name="T34" fmla="*/ 272 w 1383"/>
                <a:gd name="T35" fmla="*/ 1032 h 1284"/>
                <a:gd name="T36" fmla="*/ 223 w 1383"/>
                <a:gd name="T37" fmla="*/ 1054 h 1284"/>
                <a:gd name="T38" fmla="*/ 202 w 1383"/>
                <a:gd name="T39" fmla="*/ 1106 h 1284"/>
                <a:gd name="T40" fmla="*/ 202 w 1383"/>
                <a:gd name="T41" fmla="*/ 1210 h 1284"/>
                <a:gd name="T42" fmla="*/ 223 w 1383"/>
                <a:gd name="T43" fmla="*/ 1262 h 1284"/>
                <a:gd name="T44" fmla="*/ 272 w 1383"/>
                <a:gd name="T45" fmla="*/ 1284 h 1284"/>
                <a:gd name="T46" fmla="*/ 1383 w 1383"/>
                <a:gd name="T47" fmla="*/ 1284 h 1284"/>
                <a:gd name="T48" fmla="*/ 1374 w 1383"/>
                <a:gd name="T49" fmla="*/ 1261 h 1284"/>
                <a:gd name="T50" fmla="*/ 1383 w 1383"/>
                <a:gd name="T51" fmla="*/ 1238 h 1284"/>
                <a:gd name="T52" fmla="*/ 298 w 1383"/>
                <a:gd name="T53" fmla="*/ 1238 h 1284"/>
                <a:gd name="T54" fmla="*/ 261 w 1383"/>
                <a:gd name="T55" fmla="*/ 1222 h 1284"/>
                <a:gd name="T56" fmla="*/ 246 w 1383"/>
                <a:gd name="T57" fmla="*/ 1183 h 1284"/>
                <a:gd name="T58" fmla="*/ 246 w 1383"/>
                <a:gd name="T59" fmla="*/ 1134 h 1284"/>
                <a:gd name="T60" fmla="*/ 261 w 1383"/>
                <a:gd name="T61" fmla="*/ 1094 h 1284"/>
                <a:gd name="T62" fmla="*/ 298 w 1383"/>
                <a:gd name="T63" fmla="*/ 1078 h 1284"/>
                <a:gd name="T64" fmla="*/ 725 w 1383"/>
                <a:gd name="T65" fmla="*/ 1078 h 1284"/>
                <a:gd name="T66" fmla="*/ 824 w 1383"/>
                <a:gd name="T67" fmla="*/ 1035 h 1284"/>
                <a:gd name="T68" fmla="*/ 865 w 1383"/>
                <a:gd name="T69" fmla="*/ 931 h 1284"/>
                <a:gd name="T70" fmla="*/ 865 w 1383"/>
                <a:gd name="T71" fmla="*/ 765 h 1284"/>
                <a:gd name="T72" fmla="*/ 824 w 1383"/>
                <a:gd name="T73" fmla="*/ 661 h 1284"/>
                <a:gd name="T74" fmla="*/ 725 w 1383"/>
                <a:gd name="T75" fmla="*/ 617 h 1284"/>
                <a:gd name="T76" fmla="*/ 430 w 1383"/>
                <a:gd name="T77" fmla="*/ 617 h 1284"/>
                <a:gd name="T78" fmla="*/ 393 w 1383"/>
                <a:gd name="T79" fmla="*/ 601 h 1284"/>
                <a:gd name="T80" fmla="*/ 377 w 1383"/>
                <a:gd name="T81" fmla="*/ 562 h 1284"/>
                <a:gd name="T82" fmla="*/ 377 w 1383"/>
                <a:gd name="T83" fmla="*/ 513 h 1284"/>
                <a:gd name="T84" fmla="*/ 393 w 1383"/>
                <a:gd name="T85" fmla="*/ 474 h 1284"/>
                <a:gd name="T86" fmla="*/ 430 w 1383"/>
                <a:gd name="T87" fmla="*/ 458 h 1284"/>
                <a:gd name="T88" fmla="*/ 1000 w 1383"/>
                <a:gd name="T89" fmla="*/ 458 h 1284"/>
                <a:gd name="T90" fmla="*/ 1099 w 1383"/>
                <a:gd name="T91" fmla="*/ 414 h 1284"/>
                <a:gd name="T92" fmla="*/ 1140 w 1383"/>
                <a:gd name="T93" fmla="*/ 310 h 1284"/>
                <a:gd name="T94" fmla="*/ 1140 w 1383"/>
                <a:gd name="T95" fmla="*/ 147 h 1284"/>
                <a:gd name="T96" fmla="*/ 1099 w 1383"/>
                <a:gd name="T97" fmla="*/ 43 h 1284"/>
                <a:gd name="T98" fmla="*/ 1000 w 1383"/>
                <a:gd name="T99" fmla="*/ 0 h 1284"/>
                <a:gd name="T100" fmla="*/ 0 w 1383"/>
                <a:gd name="T101" fmla="*/ 0 h 1284"/>
                <a:gd name="T102" fmla="*/ 0 w 1383"/>
                <a:gd name="T103" fmla="*/ 46 h 1284"/>
                <a:gd name="T104" fmla="*/ 991 w 1383"/>
                <a:gd name="T105" fmla="*/ 46 h 1284"/>
                <a:gd name="T106" fmla="*/ 1066 w 1383"/>
                <a:gd name="T107" fmla="*/ 78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83" h="1284">
                  <a:moveTo>
                    <a:pt x="1066" y="78"/>
                  </a:moveTo>
                  <a:cubicBezTo>
                    <a:pt x="1086" y="100"/>
                    <a:pt x="1096" y="128"/>
                    <a:pt x="1096" y="157"/>
                  </a:cubicBezTo>
                  <a:cubicBezTo>
                    <a:pt x="1096" y="301"/>
                    <a:pt x="1096" y="301"/>
                    <a:pt x="1096" y="301"/>
                  </a:cubicBezTo>
                  <a:cubicBezTo>
                    <a:pt x="1096" y="329"/>
                    <a:pt x="1086" y="358"/>
                    <a:pt x="1066" y="379"/>
                  </a:cubicBezTo>
                  <a:cubicBezTo>
                    <a:pt x="1045" y="401"/>
                    <a:pt x="1018" y="412"/>
                    <a:pt x="991" y="412"/>
                  </a:cubicBezTo>
                  <a:cubicBezTo>
                    <a:pt x="401" y="412"/>
                    <a:pt x="401" y="412"/>
                    <a:pt x="401" y="412"/>
                  </a:cubicBezTo>
                  <a:cubicBezTo>
                    <a:pt x="383" y="412"/>
                    <a:pt x="365" y="419"/>
                    <a:pt x="351" y="433"/>
                  </a:cubicBezTo>
                  <a:cubicBezTo>
                    <a:pt x="337" y="448"/>
                    <a:pt x="331" y="466"/>
                    <a:pt x="331" y="485"/>
                  </a:cubicBezTo>
                  <a:cubicBezTo>
                    <a:pt x="331" y="590"/>
                    <a:pt x="331" y="590"/>
                    <a:pt x="331" y="590"/>
                  </a:cubicBezTo>
                  <a:cubicBezTo>
                    <a:pt x="331" y="609"/>
                    <a:pt x="337" y="627"/>
                    <a:pt x="351" y="642"/>
                  </a:cubicBezTo>
                  <a:cubicBezTo>
                    <a:pt x="365" y="656"/>
                    <a:pt x="383" y="663"/>
                    <a:pt x="401" y="663"/>
                  </a:cubicBezTo>
                  <a:cubicBezTo>
                    <a:pt x="716" y="663"/>
                    <a:pt x="716" y="663"/>
                    <a:pt x="716" y="663"/>
                  </a:cubicBezTo>
                  <a:cubicBezTo>
                    <a:pt x="743" y="663"/>
                    <a:pt x="770" y="674"/>
                    <a:pt x="791" y="696"/>
                  </a:cubicBezTo>
                  <a:cubicBezTo>
                    <a:pt x="811" y="717"/>
                    <a:pt x="822" y="746"/>
                    <a:pt x="822" y="774"/>
                  </a:cubicBezTo>
                  <a:cubicBezTo>
                    <a:pt x="822" y="922"/>
                    <a:pt x="822" y="922"/>
                    <a:pt x="822" y="922"/>
                  </a:cubicBezTo>
                  <a:cubicBezTo>
                    <a:pt x="822" y="950"/>
                    <a:pt x="811" y="978"/>
                    <a:pt x="791" y="1000"/>
                  </a:cubicBezTo>
                  <a:cubicBezTo>
                    <a:pt x="770" y="1021"/>
                    <a:pt x="743" y="1032"/>
                    <a:pt x="716" y="1032"/>
                  </a:cubicBezTo>
                  <a:cubicBezTo>
                    <a:pt x="272" y="1032"/>
                    <a:pt x="272" y="1032"/>
                    <a:pt x="272" y="1032"/>
                  </a:cubicBezTo>
                  <a:cubicBezTo>
                    <a:pt x="254" y="1032"/>
                    <a:pt x="236" y="1039"/>
                    <a:pt x="223" y="1054"/>
                  </a:cubicBezTo>
                  <a:cubicBezTo>
                    <a:pt x="209" y="1068"/>
                    <a:pt x="202" y="1087"/>
                    <a:pt x="202" y="1106"/>
                  </a:cubicBezTo>
                  <a:cubicBezTo>
                    <a:pt x="202" y="1210"/>
                    <a:pt x="202" y="1210"/>
                    <a:pt x="202" y="1210"/>
                  </a:cubicBezTo>
                  <a:cubicBezTo>
                    <a:pt x="202" y="1229"/>
                    <a:pt x="209" y="1248"/>
                    <a:pt x="223" y="1262"/>
                  </a:cubicBezTo>
                  <a:cubicBezTo>
                    <a:pt x="236" y="1277"/>
                    <a:pt x="254" y="1284"/>
                    <a:pt x="272" y="1284"/>
                  </a:cubicBezTo>
                  <a:cubicBezTo>
                    <a:pt x="1383" y="1284"/>
                    <a:pt x="1383" y="1284"/>
                    <a:pt x="1383" y="1284"/>
                  </a:cubicBezTo>
                  <a:cubicBezTo>
                    <a:pt x="1383" y="1284"/>
                    <a:pt x="1374" y="1276"/>
                    <a:pt x="1374" y="1261"/>
                  </a:cubicBezTo>
                  <a:cubicBezTo>
                    <a:pt x="1374" y="1246"/>
                    <a:pt x="1383" y="1238"/>
                    <a:pt x="1383" y="1238"/>
                  </a:cubicBezTo>
                  <a:cubicBezTo>
                    <a:pt x="298" y="1238"/>
                    <a:pt x="298" y="1238"/>
                    <a:pt x="298" y="1238"/>
                  </a:cubicBezTo>
                  <a:cubicBezTo>
                    <a:pt x="285" y="1238"/>
                    <a:pt x="272" y="1233"/>
                    <a:pt x="261" y="1222"/>
                  </a:cubicBezTo>
                  <a:cubicBezTo>
                    <a:pt x="251" y="1211"/>
                    <a:pt x="246" y="1197"/>
                    <a:pt x="246" y="1183"/>
                  </a:cubicBezTo>
                  <a:cubicBezTo>
                    <a:pt x="246" y="1134"/>
                    <a:pt x="246" y="1134"/>
                    <a:pt x="246" y="1134"/>
                  </a:cubicBezTo>
                  <a:cubicBezTo>
                    <a:pt x="246" y="1119"/>
                    <a:pt x="251" y="1105"/>
                    <a:pt x="261" y="1094"/>
                  </a:cubicBezTo>
                  <a:cubicBezTo>
                    <a:pt x="272" y="1084"/>
                    <a:pt x="285" y="1078"/>
                    <a:pt x="298" y="1078"/>
                  </a:cubicBezTo>
                  <a:cubicBezTo>
                    <a:pt x="725" y="1078"/>
                    <a:pt x="725" y="1078"/>
                    <a:pt x="725" y="1078"/>
                  </a:cubicBezTo>
                  <a:cubicBezTo>
                    <a:pt x="761" y="1078"/>
                    <a:pt x="797" y="1064"/>
                    <a:pt x="824" y="1035"/>
                  </a:cubicBezTo>
                  <a:cubicBezTo>
                    <a:pt x="852" y="1006"/>
                    <a:pt x="865" y="968"/>
                    <a:pt x="865" y="931"/>
                  </a:cubicBezTo>
                  <a:cubicBezTo>
                    <a:pt x="865" y="765"/>
                    <a:pt x="865" y="765"/>
                    <a:pt x="865" y="765"/>
                  </a:cubicBezTo>
                  <a:cubicBezTo>
                    <a:pt x="865" y="727"/>
                    <a:pt x="852" y="689"/>
                    <a:pt x="824" y="661"/>
                  </a:cubicBezTo>
                  <a:cubicBezTo>
                    <a:pt x="797" y="632"/>
                    <a:pt x="761" y="617"/>
                    <a:pt x="725" y="617"/>
                  </a:cubicBezTo>
                  <a:cubicBezTo>
                    <a:pt x="430" y="617"/>
                    <a:pt x="430" y="617"/>
                    <a:pt x="430" y="617"/>
                  </a:cubicBezTo>
                  <a:cubicBezTo>
                    <a:pt x="417" y="617"/>
                    <a:pt x="403" y="612"/>
                    <a:pt x="393" y="601"/>
                  </a:cubicBezTo>
                  <a:cubicBezTo>
                    <a:pt x="382" y="590"/>
                    <a:pt x="377" y="576"/>
                    <a:pt x="377" y="562"/>
                  </a:cubicBezTo>
                  <a:cubicBezTo>
                    <a:pt x="377" y="513"/>
                    <a:pt x="377" y="513"/>
                    <a:pt x="377" y="513"/>
                  </a:cubicBezTo>
                  <a:cubicBezTo>
                    <a:pt x="377" y="499"/>
                    <a:pt x="382" y="485"/>
                    <a:pt x="393" y="474"/>
                  </a:cubicBezTo>
                  <a:cubicBezTo>
                    <a:pt x="403" y="463"/>
                    <a:pt x="417" y="458"/>
                    <a:pt x="430" y="458"/>
                  </a:cubicBezTo>
                  <a:cubicBezTo>
                    <a:pt x="1000" y="458"/>
                    <a:pt x="1000" y="458"/>
                    <a:pt x="1000" y="458"/>
                  </a:cubicBezTo>
                  <a:cubicBezTo>
                    <a:pt x="1036" y="458"/>
                    <a:pt x="1072" y="443"/>
                    <a:pt x="1099" y="414"/>
                  </a:cubicBezTo>
                  <a:cubicBezTo>
                    <a:pt x="1127" y="386"/>
                    <a:pt x="1140" y="348"/>
                    <a:pt x="1140" y="310"/>
                  </a:cubicBezTo>
                  <a:cubicBezTo>
                    <a:pt x="1140" y="147"/>
                    <a:pt x="1140" y="147"/>
                    <a:pt x="1140" y="147"/>
                  </a:cubicBezTo>
                  <a:cubicBezTo>
                    <a:pt x="1140" y="110"/>
                    <a:pt x="1127" y="72"/>
                    <a:pt x="1099" y="43"/>
                  </a:cubicBezTo>
                  <a:cubicBezTo>
                    <a:pt x="1072" y="14"/>
                    <a:pt x="1036" y="0"/>
                    <a:pt x="1000" y="0"/>
                  </a:cubicBezTo>
                  <a:cubicBezTo>
                    <a:pt x="0" y="0"/>
                    <a:pt x="0" y="0"/>
                    <a:pt x="0" y="0"/>
                  </a:cubicBezTo>
                  <a:cubicBezTo>
                    <a:pt x="0" y="46"/>
                    <a:pt x="0" y="46"/>
                    <a:pt x="0" y="46"/>
                  </a:cubicBezTo>
                  <a:cubicBezTo>
                    <a:pt x="991" y="46"/>
                    <a:pt x="991" y="46"/>
                    <a:pt x="991" y="46"/>
                  </a:cubicBezTo>
                  <a:cubicBezTo>
                    <a:pt x="1018" y="46"/>
                    <a:pt x="1045" y="57"/>
                    <a:pt x="1066" y="78"/>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Freeform: Shape 6"/>
            <p:cNvSpPr/>
            <p:nvPr/>
          </p:nvSpPr>
          <p:spPr bwMode="auto">
            <a:xfrm>
              <a:off x="1191" y="242"/>
              <a:ext cx="3191" cy="2963"/>
            </a:xfrm>
            <a:custGeom>
              <a:avLst/>
              <a:gdLst>
                <a:gd name="T0" fmla="*/ 255 w 1383"/>
                <a:gd name="T1" fmla="*/ 1238 h 1284"/>
                <a:gd name="T2" fmla="*/ 180 w 1383"/>
                <a:gd name="T3" fmla="*/ 1206 h 1284"/>
                <a:gd name="T4" fmla="*/ 149 w 1383"/>
                <a:gd name="T5" fmla="*/ 1128 h 1284"/>
                <a:gd name="T6" fmla="*/ 149 w 1383"/>
                <a:gd name="T7" fmla="*/ 986 h 1284"/>
                <a:gd name="T8" fmla="*/ 180 w 1383"/>
                <a:gd name="T9" fmla="*/ 908 h 1284"/>
                <a:gd name="T10" fmla="*/ 255 w 1383"/>
                <a:gd name="T11" fmla="*/ 876 h 1284"/>
                <a:gd name="T12" fmla="*/ 699 w 1383"/>
                <a:gd name="T13" fmla="*/ 876 h 1284"/>
                <a:gd name="T14" fmla="*/ 748 w 1383"/>
                <a:gd name="T15" fmla="*/ 854 h 1284"/>
                <a:gd name="T16" fmla="*/ 769 w 1383"/>
                <a:gd name="T17" fmla="*/ 802 h 1284"/>
                <a:gd name="T18" fmla="*/ 769 w 1383"/>
                <a:gd name="T19" fmla="*/ 692 h 1284"/>
                <a:gd name="T20" fmla="*/ 748 w 1383"/>
                <a:gd name="T21" fmla="*/ 639 h 1284"/>
                <a:gd name="T22" fmla="*/ 699 w 1383"/>
                <a:gd name="T23" fmla="*/ 618 h 1284"/>
                <a:gd name="T24" fmla="*/ 392 w 1383"/>
                <a:gd name="T25" fmla="*/ 618 h 1284"/>
                <a:gd name="T26" fmla="*/ 318 w 1383"/>
                <a:gd name="T27" fmla="*/ 585 h 1284"/>
                <a:gd name="T28" fmla="*/ 287 w 1383"/>
                <a:gd name="T29" fmla="*/ 507 h 1284"/>
                <a:gd name="T30" fmla="*/ 287 w 1383"/>
                <a:gd name="T31" fmla="*/ 366 h 1284"/>
                <a:gd name="T32" fmla="*/ 318 w 1383"/>
                <a:gd name="T33" fmla="*/ 288 h 1284"/>
                <a:gd name="T34" fmla="*/ 392 w 1383"/>
                <a:gd name="T35" fmla="*/ 255 h 1284"/>
                <a:gd name="T36" fmla="*/ 974 w 1383"/>
                <a:gd name="T37" fmla="*/ 255 h 1284"/>
                <a:gd name="T38" fmla="*/ 1023 w 1383"/>
                <a:gd name="T39" fmla="*/ 234 h 1284"/>
                <a:gd name="T40" fmla="*/ 1044 w 1383"/>
                <a:gd name="T41" fmla="*/ 182 h 1284"/>
                <a:gd name="T42" fmla="*/ 1044 w 1383"/>
                <a:gd name="T43" fmla="*/ 74 h 1284"/>
                <a:gd name="T44" fmla="*/ 1023 w 1383"/>
                <a:gd name="T45" fmla="*/ 22 h 1284"/>
                <a:gd name="T46" fmla="*/ 974 w 1383"/>
                <a:gd name="T47" fmla="*/ 0 h 1284"/>
                <a:gd name="T48" fmla="*/ 0 w 1383"/>
                <a:gd name="T49" fmla="*/ 0 h 1284"/>
                <a:gd name="T50" fmla="*/ 0 w 1383"/>
                <a:gd name="T51" fmla="*/ 46 h 1284"/>
                <a:gd name="T52" fmla="*/ 947 w 1383"/>
                <a:gd name="T53" fmla="*/ 46 h 1284"/>
                <a:gd name="T54" fmla="*/ 985 w 1383"/>
                <a:gd name="T55" fmla="*/ 63 h 1284"/>
                <a:gd name="T56" fmla="*/ 1000 w 1383"/>
                <a:gd name="T57" fmla="*/ 102 h 1284"/>
                <a:gd name="T58" fmla="*/ 1000 w 1383"/>
                <a:gd name="T59" fmla="*/ 154 h 1284"/>
                <a:gd name="T60" fmla="*/ 985 w 1383"/>
                <a:gd name="T61" fmla="*/ 193 h 1284"/>
                <a:gd name="T62" fmla="*/ 947 w 1383"/>
                <a:gd name="T63" fmla="*/ 209 h 1284"/>
                <a:gd name="T64" fmla="*/ 377 w 1383"/>
                <a:gd name="T65" fmla="*/ 209 h 1284"/>
                <a:gd name="T66" fmla="*/ 278 w 1383"/>
                <a:gd name="T67" fmla="*/ 252 h 1284"/>
                <a:gd name="T68" fmla="*/ 237 w 1383"/>
                <a:gd name="T69" fmla="*/ 357 h 1284"/>
                <a:gd name="T70" fmla="*/ 237 w 1383"/>
                <a:gd name="T71" fmla="*/ 516 h 1284"/>
                <a:gd name="T72" fmla="*/ 278 w 1383"/>
                <a:gd name="T73" fmla="*/ 621 h 1284"/>
                <a:gd name="T74" fmla="*/ 377 w 1383"/>
                <a:gd name="T75" fmla="*/ 664 h 1284"/>
                <a:gd name="T76" fmla="*/ 673 w 1383"/>
                <a:gd name="T77" fmla="*/ 664 h 1284"/>
                <a:gd name="T78" fmla="*/ 710 w 1383"/>
                <a:gd name="T79" fmla="*/ 680 h 1284"/>
                <a:gd name="T80" fmla="*/ 725 w 1383"/>
                <a:gd name="T81" fmla="*/ 719 h 1284"/>
                <a:gd name="T82" fmla="*/ 725 w 1383"/>
                <a:gd name="T83" fmla="*/ 774 h 1284"/>
                <a:gd name="T84" fmla="*/ 710 w 1383"/>
                <a:gd name="T85" fmla="*/ 814 h 1284"/>
                <a:gd name="T86" fmla="*/ 673 w 1383"/>
                <a:gd name="T87" fmla="*/ 830 h 1284"/>
                <a:gd name="T88" fmla="*/ 246 w 1383"/>
                <a:gd name="T89" fmla="*/ 830 h 1284"/>
                <a:gd name="T90" fmla="*/ 147 w 1383"/>
                <a:gd name="T91" fmla="*/ 873 h 1284"/>
                <a:gd name="T92" fmla="*/ 106 w 1383"/>
                <a:gd name="T93" fmla="*/ 977 h 1284"/>
                <a:gd name="T94" fmla="*/ 106 w 1383"/>
                <a:gd name="T95" fmla="*/ 1137 h 1284"/>
                <a:gd name="T96" fmla="*/ 147 w 1383"/>
                <a:gd name="T97" fmla="*/ 1241 h 1284"/>
                <a:gd name="T98" fmla="*/ 246 w 1383"/>
                <a:gd name="T99" fmla="*/ 1284 h 1284"/>
                <a:gd name="T100" fmla="*/ 1383 w 1383"/>
                <a:gd name="T101" fmla="*/ 1284 h 1284"/>
                <a:gd name="T102" fmla="*/ 1374 w 1383"/>
                <a:gd name="T103" fmla="*/ 1260 h 1284"/>
                <a:gd name="T104" fmla="*/ 1383 w 1383"/>
                <a:gd name="T105" fmla="*/ 1238 h 1284"/>
                <a:gd name="T106" fmla="*/ 255 w 1383"/>
                <a:gd name="T107" fmla="*/ 1238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83" h="1284">
                  <a:moveTo>
                    <a:pt x="255" y="1238"/>
                  </a:moveTo>
                  <a:cubicBezTo>
                    <a:pt x="228" y="1238"/>
                    <a:pt x="201" y="1228"/>
                    <a:pt x="180" y="1206"/>
                  </a:cubicBezTo>
                  <a:cubicBezTo>
                    <a:pt x="160" y="1184"/>
                    <a:pt x="149" y="1156"/>
                    <a:pt x="149" y="1128"/>
                  </a:cubicBezTo>
                  <a:cubicBezTo>
                    <a:pt x="149" y="986"/>
                    <a:pt x="149" y="986"/>
                    <a:pt x="149" y="986"/>
                  </a:cubicBezTo>
                  <a:cubicBezTo>
                    <a:pt x="149" y="958"/>
                    <a:pt x="160" y="930"/>
                    <a:pt x="180" y="908"/>
                  </a:cubicBezTo>
                  <a:cubicBezTo>
                    <a:pt x="201" y="887"/>
                    <a:pt x="228" y="876"/>
                    <a:pt x="255" y="876"/>
                  </a:cubicBezTo>
                  <a:cubicBezTo>
                    <a:pt x="699" y="876"/>
                    <a:pt x="699" y="876"/>
                    <a:pt x="699" y="876"/>
                  </a:cubicBezTo>
                  <a:cubicBezTo>
                    <a:pt x="717" y="876"/>
                    <a:pt x="735" y="869"/>
                    <a:pt x="748" y="854"/>
                  </a:cubicBezTo>
                  <a:cubicBezTo>
                    <a:pt x="762" y="840"/>
                    <a:pt x="769" y="821"/>
                    <a:pt x="769" y="802"/>
                  </a:cubicBezTo>
                  <a:cubicBezTo>
                    <a:pt x="769" y="692"/>
                    <a:pt x="769" y="692"/>
                    <a:pt x="769" y="692"/>
                  </a:cubicBezTo>
                  <a:cubicBezTo>
                    <a:pt x="769" y="673"/>
                    <a:pt x="762" y="654"/>
                    <a:pt x="748" y="639"/>
                  </a:cubicBezTo>
                  <a:cubicBezTo>
                    <a:pt x="735" y="625"/>
                    <a:pt x="717" y="618"/>
                    <a:pt x="699" y="618"/>
                  </a:cubicBezTo>
                  <a:cubicBezTo>
                    <a:pt x="392" y="618"/>
                    <a:pt x="392" y="618"/>
                    <a:pt x="392" y="618"/>
                  </a:cubicBezTo>
                  <a:cubicBezTo>
                    <a:pt x="365" y="618"/>
                    <a:pt x="338" y="607"/>
                    <a:pt x="318" y="585"/>
                  </a:cubicBezTo>
                  <a:cubicBezTo>
                    <a:pt x="297" y="564"/>
                    <a:pt x="287" y="535"/>
                    <a:pt x="287" y="507"/>
                  </a:cubicBezTo>
                  <a:cubicBezTo>
                    <a:pt x="287" y="366"/>
                    <a:pt x="287" y="366"/>
                    <a:pt x="287" y="366"/>
                  </a:cubicBezTo>
                  <a:cubicBezTo>
                    <a:pt x="287" y="338"/>
                    <a:pt x="297" y="309"/>
                    <a:pt x="318" y="288"/>
                  </a:cubicBezTo>
                  <a:cubicBezTo>
                    <a:pt x="338" y="266"/>
                    <a:pt x="365" y="255"/>
                    <a:pt x="392" y="255"/>
                  </a:cubicBezTo>
                  <a:cubicBezTo>
                    <a:pt x="974" y="255"/>
                    <a:pt x="974" y="255"/>
                    <a:pt x="974" y="255"/>
                  </a:cubicBezTo>
                  <a:cubicBezTo>
                    <a:pt x="992" y="255"/>
                    <a:pt x="1010" y="248"/>
                    <a:pt x="1023" y="234"/>
                  </a:cubicBezTo>
                  <a:cubicBezTo>
                    <a:pt x="1037" y="219"/>
                    <a:pt x="1044" y="200"/>
                    <a:pt x="1044" y="182"/>
                  </a:cubicBezTo>
                  <a:cubicBezTo>
                    <a:pt x="1044" y="74"/>
                    <a:pt x="1044" y="74"/>
                    <a:pt x="1044" y="74"/>
                  </a:cubicBezTo>
                  <a:cubicBezTo>
                    <a:pt x="1044" y="55"/>
                    <a:pt x="1037" y="36"/>
                    <a:pt x="1023" y="22"/>
                  </a:cubicBezTo>
                  <a:cubicBezTo>
                    <a:pt x="1010" y="7"/>
                    <a:pt x="992" y="0"/>
                    <a:pt x="974" y="0"/>
                  </a:cubicBezTo>
                  <a:cubicBezTo>
                    <a:pt x="0" y="0"/>
                    <a:pt x="0" y="0"/>
                    <a:pt x="0" y="0"/>
                  </a:cubicBezTo>
                  <a:cubicBezTo>
                    <a:pt x="0" y="46"/>
                    <a:pt x="0" y="46"/>
                    <a:pt x="0" y="46"/>
                  </a:cubicBezTo>
                  <a:cubicBezTo>
                    <a:pt x="947" y="46"/>
                    <a:pt x="947" y="46"/>
                    <a:pt x="947" y="46"/>
                  </a:cubicBezTo>
                  <a:cubicBezTo>
                    <a:pt x="961" y="46"/>
                    <a:pt x="974" y="52"/>
                    <a:pt x="985" y="63"/>
                  </a:cubicBezTo>
                  <a:cubicBezTo>
                    <a:pt x="995" y="73"/>
                    <a:pt x="1000" y="87"/>
                    <a:pt x="1000" y="102"/>
                  </a:cubicBezTo>
                  <a:cubicBezTo>
                    <a:pt x="1000" y="154"/>
                    <a:pt x="1000" y="154"/>
                    <a:pt x="1000" y="154"/>
                  </a:cubicBezTo>
                  <a:cubicBezTo>
                    <a:pt x="1000" y="168"/>
                    <a:pt x="995" y="182"/>
                    <a:pt x="985" y="193"/>
                  </a:cubicBezTo>
                  <a:cubicBezTo>
                    <a:pt x="974" y="204"/>
                    <a:pt x="961" y="209"/>
                    <a:pt x="947" y="209"/>
                  </a:cubicBezTo>
                  <a:cubicBezTo>
                    <a:pt x="377" y="209"/>
                    <a:pt x="377" y="209"/>
                    <a:pt x="377" y="209"/>
                  </a:cubicBezTo>
                  <a:cubicBezTo>
                    <a:pt x="341" y="209"/>
                    <a:pt x="306" y="224"/>
                    <a:pt x="278" y="252"/>
                  </a:cubicBezTo>
                  <a:cubicBezTo>
                    <a:pt x="251" y="281"/>
                    <a:pt x="237" y="319"/>
                    <a:pt x="237" y="357"/>
                  </a:cubicBezTo>
                  <a:cubicBezTo>
                    <a:pt x="237" y="516"/>
                    <a:pt x="237" y="516"/>
                    <a:pt x="237" y="516"/>
                  </a:cubicBezTo>
                  <a:cubicBezTo>
                    <a:pt x="237" y="554"/>
                    <a:pt x="251" y="592"/>
                    <a:pt x="278" y="621"/>
                  </a:cubicBezTo>
                  <a:cubicBezTo>
                    <a:pt x="306" y="649"/>
                    <a:pt x="341" y="664"/>
                    <a:pt x="377" y="664"/>
                  </a:cubicBezTo>
                  <a:cubicBezTo>
                    <a:pt x="673" y="664"/>
                    <a:pt x="673" y="664"/>
                    <a:pt x="673" y="664"/>
                  </a:cubicBezTo>
                  <a:cubicBezTo>
                    <a:pt x="686" y="664"/>
                    <a:pt x="700" y="669"/>
                    <a:pt x="710" y="680"/>
                  </a:cubicBezTo>
                  <a:cubicBezTo>
                    <a:pt x="720" y="691"/>
                    <a:pt x="725" y="705"/>
                    <a:pt x="725" y="719"/>
                  </a:cubicBezTo>
                  <a:cubicBezTo>
                    <a:pt x="725" y="774"/>
                    <a:pt x="725" y="774"/>
                    <a:pt x="725" y="774"/>
                  </a:cubicBezTo>
                  <a:cubicBezTo>
                    <a:pt x="725" y="789"/>
                    <a:pt x="720" y="803"/>
                    <a:pt x="710" y="814"/>
                  </a:cubicBezTo>
                  <a:cubicBezTo>
                    <a:pt x="700" y="824"/>
                    <a:pt x="686" y="830"/>
                    <a:pt x="673" y="830"/>
                  </a:cubicBezTo>
                  <a:cubicBezTo>
                    <a:pt x="246" y="830"/>
                    <a:pt x="246" y="830"/>
                    <a:pt x="246" y="830"/>
                  </a:cubicBezTo>
                  <a:cubicBezTo>
                    <a:pt x="210" y="830"/>
                    <a:pt x="174" y="844"/>
                    <a:pt x="147" y="873"/>
                  </a:cubicBezTo>
                  <a:cubicBezTo>
                    <a:pt x="119" y="902"/>
                    <a:pt x="106" y="939"/>
                    <a:pt x="106" y="977"/>
                  </a:cubicBezTo>
                  <a:cubicBezTo>
                    <a:pt x="106" y="1137"/>
                    <a:pt x="106" y="1137"/>
                    <a:pt x="106" y="1137"/>
                  </a:cubicBezTo>
                  <a:cubicBezTo>
                    <a:pt x="106" y="1175"/>
                    <a:pt x="119" y="1212"/>
                    <a:pt x="147" y="1241"/>
                  </a:cubicBezTo>
                  <a:cubicBezTo>
                    <a:pt x="174" y="1270"/>
                    <a:pt x="210" y="1284"/>
                    <a:pt x="246" y="1284"/>
                  </a:cubicBezTo>
                  <a:cubicBezTo>
                    <a:pt x="1383" y="1284"/>
                    <a:pt x="1383" y="1284"/>
                    <a:pt x="1383" y="1284"/>
                  </a:cubicBezTo>
                  <a:cubicBezTo>
                    <a:pt x="1383" y="1284"/>
                    <a:pt x="1374" y="1275"/>
                    <a:pt x="1374" y="1260"/>
                  </a:cubicBezTo>
                  <a:cubicBezTo>
                    <a:pt x="1374" y="1246"/>
                    <a:pt x="1383" y="1238"/>
                    <a:pt x="1383" y="1238"/>
                  </a:cubicBezTo>
                  <a:lnTo>
                    <a:pt x="255" y="1238"/>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 name="Freeform: Shape 7"/>
            <p:cNvSpPr/>
            <p:nvPr/>
          </p:nvSpPr>
          <p:spPr bwMode="auto">
            <a:xfrm>
              <a:off x="1130" y="5"/>
              <a:ext cx="203" cy="350"/>
            </a:xfrm>
            <a:custGeom>
              <a:avLst/>
              <a:gdLst>
                <a:gd name="T0" fmla="*/ 12 w 88"/>
                <a:gd name="T1" fmla="*/ 2 h 152"/>
                <a:gd name="T2" fmla="*/ 0 w 88"/>
                <a:gd name="T3" fmla="*/ 77 h 152"/>
                <a:gd name="T4" fmla="*/ 12 w 88"/>
                <a:gd name="T5" fmla="*/ 150 h 152"/>
                <a:gd name="T6" fmla="*/ 87 w 88"/>
                <a:gd name="T7" fmla="*/ 152 h 152"/>
                <a:gd name="T8" fmla="*/ 88 w 88"/>
                <a:gd name="T9" fmla="*/ 77 h 152"/>
                <a:gd name="T10" fmla="*/ 87 w 88"/>
                <a:gd name="T11" fmla="*/ 0 h 152"/>
                <a:gd name="T12" fmla="*/ 12 w 88"/>
                <a:gd name="T13" fmla="*/ 2 h 152"/>
              </a:gdLst>
              <a:ahLst/>
              <a:cxnLst>
                <a:cxn ang="0">
                  <a:pos x="T0" y="T1"/>
                </a:cxn>
                <a:cxn ang="0">
                  <a:pos x="T2" y="T3"/>
                </a:cxn>
                <a:cxn ang="0">
                  <a:pos x="T4" y="T5"/>
                </a:cxn>
                <a:cxn ang="0">
                  <a:pos x="T6" y="T7"/>
                </a:cxn>
                <a:cxn ang="0">
                  <a:pos x="T8" y="T9"/>
                </a:cxn>
                <a:cxn ang="0">
                  <a:pos x="T10" y="T11"/>
                </a:cxn>
                <a:cxn ang="0">
                  <a:pos x="T12" y="T13"/>
                </a:cxn>
              </a:cxnLst>
              <a:rect l="0" t="0" r="r" b="b"/>
              <a:pathLst>
                <a:path w="88" h="152">
                  <a:moveTo>
                    <a:pt x="12" y="2"/>
                  </a:moveTo>
                  <a:cubicBezTo>
                    <a:pt x="1" y="3"/>
                    <a:pt x="0" y="40"/>
                    <a:pt x="0" y="77"/>
                  </a:cubicBezTo>
                  <a:cubicBezTo>
                    <a:pt x="0" y="114"/>
                    <a:pt x="2" y="149"/>
                    <a:pt x="12" y="150"/>
                  </a:cubicBezTo>
                  <a:cubicBezTo>
                    <a:pt x="20" y="151"/>
                    <a:pt x="87" y="152"/>
                    <a:pt x="87" y="152"/>
                  </a:cubicBezTo>
                  <a:cubicBezTo>
                    <a:pt x="87" y="152"/>
                    <a:pt x="88" y="131"/>
                    <a:pt x="88" y="77"/>
                  </a:cubicBezTo>
                  <a:cubicBezTo>
                    <a:pt x="88" y="23"/>
                    <a:pt x="87" y="0"/>
                    <a:pt x="87" y="0"/>
                  </a:cubicBezTo>
                  <a:cubicBezTo>
                    <a:pt x="87" y="0"/>
                    <a:pt x="21" y="1"/>
                    <a:pt x="12" y="2"/>
                  </a:cubicBezTo>
                  <a:close/>
                </a:path>
              </a:pathLst>
            </a:custGeom>
            <a:solidFill>
              <a:srgbClr val="1737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 name="Freeform: Shape 13"/>
            <p:cNvSpPr/>
            <p:nvPr/>
          </p:nvSpPr>
          <p:spPr bwMode="auto">
            <a:xfrm>
              <a:off x="4356" y="2866"/>
              <a:ext cx="164" cy="146"/>
            </a:xfrm>
            <a:custGeom>
              <a:avLst/>
              <a:gdLst>
                <a:gd name="T0" fmla="*/ 9 w 71"/>
                <a:gd name="T1" fmla="*/ 0 h 63"/>
                <a:gd name="T2" fmla="*/ 0 w 71"/>
                <a:gd name="T3" fmla="*/ 23 h 63"/>
                <a:gd name="T4" fmla="*/ 9 w 71"/>
                <a:gd name="T5" fmla="*/ 46 h 63"/>
                <a:gd name="T6" fmla="*/ 9 w 71"/>
                <a:gd name="T7" fmla="*/ 46 h 63"/>
                <a:gd name="T8" fmla="*/ 70 w 71"/>
                <a:gd name="T9" fmla="*/ 63 h 63"/>
                <a:gd name="T10" fmla="*/ 71 w 71"/>
                <a:gd name="T11" fmla="*/ 45 h 63"/>
                <a:gd name="T12" fmla="*/ 9 w 71"/>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71" h="63">
                  <a:moveTo>
                    <a:pt x="9" y="0"/>
                  </a:moveTo>
                  <a:cubicBezTo>
                    <a:pt x="8" y="1"/>
                    <a:pt x="0" y="9"/>
                    <a:pt x="0" y="23"/>
                  </a:cubicBezTo>
                  <a:cubicBezTo>
                    <a:pt x="0" y="38"/>
                    <a:pt x="9" y="46"/>
                    <a:pt x="9" y="46"/>
                  </a:cubicBezTo>
                  <a:cubicBezTo>
                    <a:pt x="9" y="46"/>
                    <a:pt x="9" y="46"/>
                    <a:pt x="9" y="46"/>
                  </a:cubicBezTo>
                  <a:cubicBezTo>
                    <a:pt x="70" y="63"/>
                    <a:pt x="70" y="63"/>
                    <a:pt x="70" y="63"/>
                  </a:cubicBezTo>
                  <a:cubicBezTo>
                    <a:pt x="70" y="54"/>
                    <a:pt x="71" y="47"/>
                    <a:pt x="71" y="45"/>
                  </a:cubicBezTo>
                  <a:lnTo>
                    <a:pt x="9"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 name="Freeform: Shape 14"/>
            <p:cNvSpPr/>
            <p:nvPr/>
          </p:nvSpPr>
          <p:spPr bwMode="auto">
            <a:xfrm>
              <a:off x="4356" y="2972"/>
              <a:ext cx="164" cy="127"/>
            </a:xfrm>
            <a:custGeom>
              <a:avLst/>
              <a:gdLst>
                <a:gd name="T0" fmla="*/ 70 w 71"/>
                <a:gd name="T1" fmla="*/ 17 h 55"/>
                <a:gd name="T2" fmla="*/ 9 w 71"/>
                <a:gd name="T3" fmla="*/ 0 h 55"/>
                <a:gd name="T4" fmla="*/ 0 w 71"/>
                <a:gd name="T5" fmla="*/ 28 h 55"/>
                <a:gd name="T6" fmla="*/ 9 w 71"/>
                <a:gd name="T7" fmla="*/ 55 h 55"/>
                <a:gd name="T8" fmla="*/ 71 w 71"/>
                <a:gd name="T9" fmla="*/ 37 h 55"/>
                <a:gd name="T10" fmla="*/ 70 w 71"/>
                <a:gd name="T11" fmla="*/ 17 h 55"/>
              </a:gdLst>
              <a:ahLst/>
              <a:cxnLst>
                <a:cxn ang="0">
                  <a:pos x="T0" y="T1"/>
                </a:cxn>
                <a:cxn ang="0">
                  <a:pos x="T2" y="T3"/>
                </a:cxn>
                <a:cxn ang="0">
                  <a:pos x="T4" y="T5"/>
                </a:cxn>
                <a:cxn ang="0">
                  <a:pos x="T6" y="T7"/>
                </a:cxn>
                <a:cxn ang="0">
                  <a:pos x="T8" y="T9"/>
                </a:cxn>
                <a:cxn ang="0">
                  <a:pos x="T10" y="T11"/>
                </a:cxn>
              </a:cxnLst>
              <a:rect l="0" t="0" r="r" b="b"/>
              <a:pathLst>
                <a:path w="71" h="55">
                  <a:moveTo>
                    <a:pt x="70" y="17"/>
                  </a:moveTo>
                  <a:cubicBezTo>
                    <a:pt x="9" y="0"/>
                    <a:pt x="9" y="0"/>
                    <a:pt x="9" y="0"/>
                  </a:cubicBezTo>
                  <a:cubicBezTo>
                    <a:pt x="8" y="1"/>
                    <a:pt x="0" y="11"/>
                    <a:pt x="0" y="28"/>
                  </a:cubicBezTo>
                  <a:cubicBezTo>
                    <a:pt x="0" y="46"/>
                    <a:pt x="9" y="55"/>
                    <a:pt x="9" y="55"/>
                  </a:cubicBezTo>
                  <a:cubicBezTo>
                    <a:pt x="71" y="37"/>
                    <a:pt x="71" y="37"/>
                    <a:pt x="71" y="37"/>
                  </a:cubicBezTo>
                  <a:cubicBezTo>
                    <a:pt x="71" y="31"/>
                    <a:pt x="71" y="23"/>
                    <a:pt x="70" y="1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 name="Freeform: Shape 15"/>
            <p:cNvSpPr/>
            <p:nvPr/>
          </p:nvSpPr>
          <p:spPr bwMode="auto">
            <a:xfrm>
              <a:off x="4356" y="3058"/>
              <a:ext cx="166" cy="147"/>
            </a:xfrm>
            <a:custGeom>
              <a:avLst/>
              <a:gdLst>
                <a:gd name="T0" fmla="*/ 0 w 72"/>
                <a:gd name="T1" fmla="*/ 40 h 64"/>
                <a:gd name="T2" fmla="*/ 9 w 72"/>
                <a:gd name="T3" fmla="*/ 64 h 64"/>
                <a:gd name="T4" fmla="*/ 72 w 72"/>
                <a:gd name="T5" fmla="*/ 19 h 64"/>
                <a:gd name="T6" fmla="*/ 71 w 72"/>
                <a:gd name="T7" fmla="*/ 0 h 64"/>
                <a:gd name="T8" fmla="*/ 8 w 72"/>
                <a:gd name="T9" fmla="*/ 19 h 64"/>
                <a:gd name="T10" fmla="*/ 0 w 72"/>
                <a:gd name="T11" fmla="*/ 40 h 64"/>
              </a:gdLst>
              <a:ahLst/>
              <a:cxnLst>
                <a:cxn ang="0">
                  <a:pos x="T0" y="T1"/>
                </a:cxn>
                <a:cxn ang="0">
                  <a:pos x="T2" y="T3"/>
                </a:cxn>
                <a:cxn ang="0">
                  <a:pos x="T4" y="T5"/>
                </a:cxn>
                <a:cxn ang="0">
                  <a:pos x="T6" y="T7"/>
                </a:cxn>
                <a:cxn ang="0">
                  <a:pos x="T8" y="T9"/>
                </a:cxn>
                <a:cxn ang="0">
                  <a:pos x="T10" y="T11"/>
                </a:cxn>
              </a:cxnLst>
              <a:rect l="0" t="0" r="r" b="b"/>
              <a:pathLst>
                <a:path w="72" h="64">
                  <a:moveTo>
                    <a:pt x="0" y="40"/>
                  </a:moveTo>
                  <a:cubicBezTo>
                    <a:pt x="0" y="55"/>
                    <a:pt x="9" y="64"/>
                    <a:pt x="9" y="64"/>
                  </a:cubicBezTo>
                  <a:cubicBezTo>
                    <a:pt x="72" y="19"/>
                    <a:pt x="72" y="19"/>
                    <a:pt x="72" y="19"/>
                  </a:cubicBezTo>
                  <a:cubicBezTo>
                    <a:pt x="72" y="17"/>
                    <a:pt x="71" y="9"/>
                    <a:pt x="71" y="0"/>
                  </a:cubicBezTo>
                  <a:cubicBezTo>
                    <a:pt x="8" y="19"/>
                    <a:pt x="8" y="19"/>
                    <a:pt x="8" y="19"/>
                  </a:cubicBezTo>
                  <a:cubicBezTo>
                    <a:pt x="7" y="20"/>
                    <a:pt x="0" y="28"/>
                    <a:pt x="0" y="4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 name="Freeform: Shape 16"/>
            <p:cNvSpPr/>
            <p:nvPr/>
          </p:nvSpPr>
          <p:spPr bwMode="auto">
            <a:xfrm>
              <a:off x="4503" y="2970"/>
              <a:ext cx="123" cy="132"/>
            </a:xfrm>
            <a:custGeom>
              <a:avLst/>
              <a:gdLst>
                <a:gd name="T0" fmla="*/ 7 w 53"/>
                <a:gd name="T1" fmla="*/ 0 h 57"/>
                <a:gd name="T2" fmla="*/ 52 w 53"/>
                <a:gd name="T3" fmla="*/ 25 h 57"/>
                <a:gd name="T4" fmla="*/ 53 w 53"/>
                <a:gd name="T5" fmla="*/ 29 h 57"/>
                <a:gd name="T6" fmla="*/ 52 w 53"/>
                <a:gd name="T7" fmla="*/ 33 h 57"/>
                <a:gd name="T8" fmla="*/ 8 w 53"/>
                <a:gd name="T9" fmla="*/ 57 h 57"/>
                <a:gd name="T10" fmla="*/ 1 w 53"/>
                <a:gd name="T11" fmla="*/ 45 h 57"/>
                <a:gd name="T12" fmla="*/ 3 w 53"/>
                <a:gd name="T13" fmla="*/ 29 h 57"/>
                <a:gd name="T14" fmla="*/ 1 w 53"/>
                <a:gd name="T15" fmla="*/ 13 h 57"/>
                <a:gd name="T16" fmla="*/ 7 w 53"/>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7">
                  <a:moveTo>
                    <a:pt x="7" y="0"/>
                  </a:moveTo>
                  <a:cubicBezTo>
                    <a:pt x="52" y="25"/>
                    <a:pt x="52" y="25"/>
                    <a:pt x="52" y="25"/>
                  </a:cubicBezTo>
                  <a:cubicBezTo>
                    <a:pt x="53" y="26"/>
                    <a:pt x="53" y="27"/>
                    <a:pt x="53" y="29"/>
                  </a:cubicBezTo>
                  <a:cubicBezTo>
                    <a:pt x="53" y="31"/>
                    <a:pt x="53" y="32"/>
                    <a:pt x="52" y="33"/>
                  </a:cubicBezTo>
                  <a:cubicBezTo>
                    <a:pt x="8" y="57"/>
                    <a:pt x="8" y="57"/>
                    <a:pt x="8" y="57"/>
                  </a:cubicBezTo>
                  <a:cubicBezTo>
                    <a:pt x="7" y="52"/>
                    <a:pt x="2" y="49"/>
                    <a:pt x="1" y="45"/>
                  </a:cubicBezTo>
                  <a:cubicBezTo>
                    <a:pt x="0" y="40"/>
                    <a:pt x="3" y="34"/>
                    <a:pt x="3" y="29"/>
                  </a:cubicBezTo>
                  <a:cubicBezTo>
                    <a:pt x="3" y="23"/>
                    <a:pt x="0" y="17"/>
                    <a:pt x="1" y="13"/>
                  </a:cubicBezTo>
                  <a:cubicBezTo>
                    <a:pt x="1" y="7"/>
                    <a:pt x="6" y="4"/>
                    <a:pt x="7" y="0"/>
                  </a:cubicBezTo>
                  <a:close/>
                </a:path>
              </a:pathLst>
            </a:custGeom>
            <a:solidFill>
              <a:srgbClr val="1737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dirty="0"/>
            </a:p>
          </p:txBody>
        </p:sp>
      </p:grpSp>
      <p:grpSp>
        <p:nvGrpSpPr>
          <p:cNvPr id="5" name="Group 23"/>
          <p:cNvGrpSpPr/>
          <p:nvPr/>
        </p:nvGrpSpPr>
        <p:grpSpPr>
          <a:xfrm>
            <a:off x="6230063" y="1252096"/>
            <a:ext cx="2006370" cy="807391"/>
            <a:chOff x="719668" y="1675964"/>
            <a:chExt cx="2501622" cy="1076522"/>
          </a:xfrm>
        </p:grpSpPr>
        <p:sp>
          <p:nvSpPr>
            <p:cNvPr id="15" name="TextBox 24"/>
            <p:cNvSpPr txBox="1"/>
            <p:nvPr/>
          </p:nvSpPr>
          <p:spPr>
            <a:xfrm>
              <a:off x="719668" y="1675964"/>
              <a:ext cx="2501622" cy="362031"/>
            </a:xfrm>
            <a:prstGeom prst="rect">
              <a:avLst/>
            </a:prstGeom>
          </p:spPr>
          <p:txBody>
            <a:bodyPr vert="horz" wrap="none" lIns="0" tIns="0" rIns="0" bIns="0" anchor="ctr" anchorCtr="0">
              <a:normAutofit/>
            </a:bodyPr>
            <a:lstStyle/>
            <a:p>
              <a:pPr>
                <a:spcBef>
                  <a:spcPct val="0"/>
                </a:spcBef>
              </a:pPr>
              <a:r>
                <a:rPr lang="zh-CN" altLang="en-US" sz="1200" b="1">
                  <a:solidFill>
                    <a:schemeClr val="accent1"/>
                  </a:solidFill>
                </a:rPr>
                <a:t>标题文本预设</a:t>
              </a:r>
              <a:endParaRPr lang="zh-CN" altLang="en-US" sz="1200" b="1">
                <a:solidFill>
                  <a:schemeClr val="accent1"/>
                </a:solidFill>
              </a:endParaRPr>
            </a:p>
          </p:txBody>
        </p:sp>
        <p:sp>
          <p:nvSpPr>
            <p:cNvPr id="16" name="TextBox 25"/>
            <p:cNvSpPr txBox="1"/>
            <p:nvPr/>
          </p:nvSpPr>
          <p:spPr>
            <a:xfrm>
              <a:off x="719668" y="2037995"/>
              <a:ext cx="2501622" cy="714491"/>
            </a:xfrm>
            <a:prstGeom prst="rect">
              <a:avLst/>
            </a:prstGeom>
          </p:spPr>
          <p:txBody>
            <a:bodyPr vert="horz" wrap="square" lIns="0" tIns="0" rIns="0" bIns="0" anchor="t" anchorCtr="0">
              <a:normAutofit/>
            </a:bodyPr>
            <a:lstStyle/>
            <a:p>
              <a:pPr defTabSz="914400">
                <a:lnSpc>
                  <a:spcPct val="120000"/>
                </a:lnSpc>
              </a:pPr>
              <a:r>
                <a:rPr lang="zh-CN" altLang="en-US" sz="1050">
                  <a:solidFill>
                    <a:schemeClr val="dk1">
                      <a:lumMod val="100000"/>
                    </a:schemeClr>
                  </a:solidFill>
                </a:rPr>
                <a:t>此部分内容作为文字排版占位显示</a:t>
              </a:r>
              <a:br>
                <a:rPr lang="zh-CN" altLang="en-US" sz="1050">
                  <a:solidFill>
                    <a:schemeClr val="dk1">
                      <a:lumMod val="100000"/>
                    </a:schemeClr>
                  </a:solidFill>
                </a:rPr>
              </a:br>
              <a:r>
                <a:rPr lang="zh-CN" altLang="en-US" sz="1050">
                  <a:solidFill>
                    <a:schemeClr val="dk1">
                      <a:lumMod val="100000"/>
                    </a:schemeClr>
                  </a:solidFill>
                </a:rPr>
                <a:t>（建议使用主题字体）</a:t>
              </a:r>
              <a:endParaRPr lang="zh-CN" altLang="en-US" sz="1050">
                <a:solidFill>
                  <a:schemeClr val="dk1">
                    <a:lumMod val="100000"/>
                  </a:schemeClr>
                </a:solidFill>
              </a:endParaRPr>
            </a:p>
          </p:txBody>
        </p:sp>
      </p:grpSp>
      <p:grpSp>
        <p:nvGrpSpPr>
          <p:cNvPr id="6" name="Group 26"/>
          <p:cNvGrpSpPr/>
          <p:nvPr/>
        </p:nvGrpSpPr>
        <p:grpSpPr>
          <a:xfrm>
            <a:off x="5132629" y="2530789"/>
            <a:ext cx="2006370" cy="807391"/>
            <a:chOff x="719668" y="1675964"/>
            <a:chExt cx="2501622" cy="1076522"/>
          </a:xfrm>
        </p:grpSpPr>
        <p:sp>
          <p:nvSpPr>
            <p:cNvPr id="13" name="TextBox 27"/>
            <p:cNvSpPr txBox="1"/>
            <p:nvPr/>
          </p:nvSpPr>
          <p:spPr>
            <a:xfrm>
              <a:off x="719668" y="1675964"/>
              <a:ext cx="2501622" cy="362031"/>
            </a:xfrm>
            <a:prstGeom prst="rect">
              <a:avLst/>
            </a:prstGeom>
          </p:spPr>
          <p:txBody>
            <a:bodyPr vert="horz" wrap="none" lIns="0" tIns="0" rIns="0" bIns="0" anchor="ctr" anchorCtr="0">
              <a:normAutofit/>
            </a:bodyPr>
            <a:lstStyle/>
            <a:p>
              <a:pPr>
                <a:spcBef>
                  <a:spcPct val="0"/>
                </a:spcBef>
              </a:pPr>
              <a:r>
                <a:rPr lang="zh-CN" altLang="en-US" sz="1200" b="1">
                  <a:solidFill>
                    <a:schemeClr val="accent3"/>
                  </a:solidFill>
                </a:rPr>
                <a:t>标题文本预设</a:t>
              </a:r>
              <a:endParaRPr lang="zh-CN" altLang="en-US" sz="1200" b="1">
                <a:solidFill>
                  <a:schemeClr val="accent3"/>
                </a:solidFill>
              </a:endParaRPr>
            </a:p>
          </p:txBody>
        </p:sp>
        <p:sp>
          <p:nvSpPr>
            <p:cNvPr id="14" name="TextBox 28"/>
            <p:cNvSpPr txBox="1"/>
            <p:nvPr/>
          </p:nvSpPr>
          <p:spPr>
            <a:xfrm>
              <a:off x="719668" y="2037995"/>
              <a:ext cx="2501622" cy="714491"/>
            </a:xfrm>
            <a:prstGeom prst="rect">
              <a:avLst/>
            </a:prstGeom>
          </p:spPr>
          <p:txBody>
            <a:bodyPr vert="horz" wrap="square" lIns="0" tIns="0" rIns="0" bIns="0" anchor="t" anchorCtr="0">
              <a:normAutofit/>
            </a:bodyPr>
            <a:lstStyle/>
            <a:p>
              <a:pPr defTabSz="914400">
                <a:lnSpc>
                  <a:spcPct val="120000"/>
                </a:lnSpc>
              </a:pPr>
              <a:r>
                <a:rPr lang="zh-CN" altLang="en-US" sz="1050">
                  <a:solidFill>
                    <a:schemeClr val="dk1">
                      <a:lumMod val="100000"/>
                    </a:schemeClr>
                  </a:solidFill>
                </a:rPr>
                <a:t>此部分内容作为文字排版占位显示</a:t>
              </a:r>
              <a:br>
                <a:rPr lang="zh-CN" altLang="en-US" sz="1050">
                  <a:solidFill>
                    <a:schemeClr val="dk1">
                      <a:lumMod val="100000"/>
                    </a:schemeClr>
                  </a:solidFill>
                </a:rPr>
              </a:br>
              <a:r>
                <a:rPr lang="zh-CN" altLang="en-US" sz="1050">
                  <a:solidFill>
                    <a:schemeClr val="dk1">
                      <a:lumMod val="100000"/>
                    </a:schemeClr>
                  </a:solidFill>
                </a:rPr>
                <a:t>（建议使用主题字体）</a:t>
              </a:r>
              <a:endParaRPr lang="zh-CN" altLang="en-US" sz="1050">
                <a:solidFill>
                  <a:schemeClr val="dk1">
                    <a:lumMod val="100000"/>
                  </a:schemeClr>
                </a:solidFill>
              </a:endParaRPr>
            </a:p>
          </p:txBody>
        </p:sp>
      </p:grpSp>
      <p:grpSp>
        <p:nvGrpSpPr>
          <p:cNvPr id="7" name="Group 29"/>
          <p:cNvGrpSpPr/>
          <p:nvPr/>
        </p:nvGrpSpPr>
        <p:grpSpPr>
          <a:xfrm>
            <a:off x="510884" y="1877665"/>
            <a:ext cx="2006370" cy="807391"/>
            <a:chOff x="719668" y="1675964"/>
            <a:chExt cx="2501622" cy="1076522"/>
          </a:xfrm>
        </p:grpSpPr>
        <p:sp>
          <p:nvSpPr>
            <p:cNvPr id="11" name="TextBox 30"/>
            <p:cNvSpPr txBox="1"/>
            <p:nvPr/>
          </p:nvSpPr>
          <p:spPr>
            <a:xfrm>
              <a:off x="719668" y="1675964"/>
              <a:ext cx="2501622" cy="362031"/>
            </a:xfrm>
            <a:prstGeom prst="rect">
              <a:avLst/>
            </a:prstGeom>
          </p:spPr>
          <p:txBody>
            <a:bodyPr vert="horz" wrap="none" lIns="0" tIns="0" rIns="0" bIns="0" anchor="ctr" anchorCtr="0">
              <a:normAutofit/>
            </a:bodyPr>
            <a:lstStyle/>
            <a:p>
              <a:pPr algn="r">
                <a:spcBef>
                  <a:spcPct val="0"/>
                </a:spcBef>
              </a:pPr>
              <a:r>
                <a:rPr lang="zh-CN" altLang="en-US" sz="1200" b="1">
                  <a:solidFill>
                    <a:schemeClr val="accent2"/>
                  </a:solidFill>
                </a:rPr>
                <a:t>标题文本预设</a:t>
              </a:r>
              <a:endParaRPr lang="zh-CN" altLang="en-US" sz="1200" b="1">
                <a:solidFill>
                  <a:schemeClr val="accent2"/>
                </a:solidFill>
              </a:endParaRPr>
            </a:p>
          </p:txBody>
        </p:sp>
        <p:sp>
          <p:nvSpPr>
            <p:cNvPr id="12" name="TextBox 31"/>
            <p:cNvSpPr txBox="1"/>
            <p:nvPr/>
          </p:nvSpPr>
          <p:spPr>
            <a:xfrm>
              <a:off x="719668" y="2037995"/>
              <a:ext cx="2501622" cy="714491"/>
            </a:xfrm>
            <a:prstGeom prst="rect">
              <a:avLst/>
            </a:prstGeom>
          </p:spPr>
          <p:txBody>
            <a:bodyPr vert="horz" wrap="square" lIns="0" tIns="0" rIns="0" bIns="0" anchor="t" anchorCtr="0">
              <a:normAutofit/>
            </a:bodyPr>
            <a:lstStyle/>
            <a:p>
              <a:pPr algn="r" defTabSz="914400">
                <a:lnSpc>
                  <a:spcPct val="120000"/>
                </a:lnSpc>
              </a:pPr>
              <a:r>
                <a:rPr lang="zh-CN" altLang="en-US" sz="1050">
                  <a:solidFill>
                    <a:schemeClr val="dk1">
                      <a:lumMod val="100000"/>
                    </a:schemeClr>
                  </a:solidFill>
                </a:rPr>
                <a:t>此部分内容作为文字排版占位显示</a:t>
              </a:r>
              <a:br>
                <a:rPr lang="zh-CN" altLang="en-US" sz="1050">
                  <a:solidFill>
                    <a:schemeClr val="dk1">
                      <a:lumMod val="100000"/>
                    </a:schemeClr>
                  </a:solidFill>
                </a:rPr>
              </a:br>
              <a:r>
                <a:rPr lang="zh-CN" altLang="en-US" sz="1050">
                  <a:solidFill>
                    <a:schemeClr val="dk1">
                      <a:lumMod val="100000"/>
                    </a:schemeClr>
                  </a:solidFill>
                </a:rPr>
                <a:t>（建议使用主题字体）</a:t>
              </a:r>
              <a:endParaRPr lang="zh-CN" altLang="en-US" sz="1050">
                <a:solidFill>
                  <a:schemeClr val="dk1">
                    <a:lumMod val="100000"/>
                  </a:schemeClr>
                </a:solidFill>
              </a:endParaRPr>
            </a:p>
          </p:txBody>
        </p:sp>
      </p:grpSp>
      <p:grpSp>
        <p:nvGrpSpPr>
          <p:cNvPr id="8" name="Group 32"/>
          <p:cNvGrpSpPr/>
          <p:nvPr/>
        </p:nvGrpSpPr>
        <p:grpSpPr>
          <a:xfrm>
            <a:off x="44898" y="3256085"/>
            <a:ext cx="2006370" cy="807391"/>
            <a:chOff x="719668" y="1675964"/>
            <a:chExt cx="2501622" cy="1076522"/>
          </a:xfrm>
        </p:grpSpPr>
        <p:sp>
          <p:nvSpPr>
            <p:cNvPr id="9" name="TextBox 33"/>
            <p:cNvSpPr txBox="1"/>
            <p:nvPr/>
          </p:nvSpPr>
          <p:spPr>
            <a:xfrm>
              <a:off x="719668" y="1675964"/>
              <a:ext cx="2501622" cy="362031"/>
            </a:xfrm>
            <a:prstGeom prst="rect">
              <a:avLst/>
            </a:prstGeom>
          </p:spPr>
          <p:txBody>
            <a:bodyPr vert="horz" wrap="none" lIns="0" tIns="0" rIns="0" bIns="0" anchor="ctr" anchorCtr="0">
              <a:normAutofit/>
            </a:bodyPr>
            <a:lstStyle/>
            <a:p>
              <a:pPr algn="r">
                <a:spcBef>
                  <a:spcPct val="0"/>
                </a:spcBef>
              </a:pPr>
              <a:r>
                <a:rPr lang="zh-CN" altLang="en-US" sz="1200" b="1">
                  <a:solidFill>
                    <a:schemeClr val="accent4"/>
                  </a:solidFill>
                </a:rPr>
                <a:t>标题文本预设</a:t>
              </a:r>
              <a:endParaRPr lang="zh-CN" altLang="en-US" sz="1200" b="1">
                <a:solidFill>
                  <a:schemeClr val="accent4"/>
                </a:solidFill>
              </a:endParaRPr>
            </a:p>
          </p:txBody>
        </p:sp>
        <p:sp>
          <p:nvSpPr>
            <p:cNvPr id="10" name="TextBox 34"/>
            <p:cNvSpPr txBox="1"/>
            <p:nvPr/>
          </p:nvSpPr>
          <p:spPr>
            <a:xfrm>
              <a:off x="719668" y="2037995"/>
              <a:ext cx="2501622" cy="714491"/>
            </a:xfrm>
            <a:prstGeom prst="rect">
              <a:avLst/>
            </a:prstGeom>
          </p:spPr>
          <p:txBody>
            <a:bodyPr vert="horz" wrap="square" lIns="0" tIns="0" rIns="0" bIns="0" anchor="t" anchorCtr="0">
              <a:normAutofit/>
            </a:bodyPr>
            <a:lstStyle/>
            <a:p>
              <a:pPr algn="r" defTabSz="914400">
                <a:lnSpc>
                  <a:spcPct val="120000"/>
                </a:lnSpc>
              </a:pPr>
              <a:r>
                <a:rPr lang="zh-CN" altLang="en-US" sz="1050">
                  <a:solidFill>
                    <a:schemeClr val="dk1">
                      <a:lumMod val="100000"/>
                    </a:schemeClr>
                  </a:solidFill>
                </a:rPr>
                <a:t>此部分内容作为文字排版占位显示</a:t>
              </a:r>
              <a:br>
                <a:rPr lang="zh-CN" altLang="en-US" sz="1050">
                  <a:solidFill>
                    <a:schemeClr val="dk1">
                      <a:lumMod val="100000"/>
                    </a:schemeClr>
                  </a:solidFill>
                </a:rPr>
              </a:br>
              <a:r>
                <a:rPr lang="zh-CN" altLang="en-US" sz="1050">
                  <a:solidFill>
                    <a:schemeClr val="dk1">
                      <a:lumMod val="100000"/>
                    </a:schemeClr>
                  </a:solidFill>
                </a:rPr>
                <a:t>（建议使用主题字体）</a:t>
              </a:r>
              <a:endParaRPr lang="zh-CN" altLang="en-US" sz="1050">
                <a:solidFill>
                  <a:schemeClr val="dk1">
                    <a:lumMod val="100000"/>
                  </a:schemeClr>
                </a:solidFill>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6590" y="4447"/>
            <a:ext cx="9136731" cy="5139411"/>
          </a:xfrm>
          <a:prstGeom prst="rect">
            <a:avLst/>
          </a:prstGeom>
        </p:spPr>
      </p:pic>
      <p:sp>
        <p:nvSpPr>
          <p:cNvPr id="9" name="矩形 8"/>
          <p:cNvSpPr/>
          <p:nvPr/>
        </p:nvSpPr>
        <p:spPr>
          <a:xfrm>
            <a:off x="238539" y="149088"/>
            <a:ext cx="8706679" cy="4840356"/>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Oval 3"/>
          <p:cNvSpPr/>
          <p:nvPr/>
        </p:nvSpPr>
        <p:spPr>
          <a:xfrm>
            <a:off x="4276173" y="1345423"/>
            <a:ext cx="668069" cy="666653"/>
          </a:xfrm>
          <a:prstGeom prst="ellipse">
            <a:avLst/>
          </a:prstGeom>
          <a:solidFill>
            <a:schemeClr val="accent1"/>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02</a:t>
            </a:r>
            <a:endParaRPr lang="zh-CN" altLang="zh-CN" sz="2000" b="1" dirty="0">
              <a:solidFill>
                <a:srgbClr val="FFFFFF"/>
              </a:solidFill>
            </a:endParaRPr>
          </a:p>
        </p:txBody>
      </p:sp>
      <p:sp>
        <p:nvSpPr>
          <p:cNvPr id="5" name="TextBox 20"/>
          <p:cNvSpPr txBox="1"/>
          <p:nvPr/>
        </p:nvSpPr>
        <p:spPr>
          <a:xfrm>
            <a:off x="4122520" y="2279878"/>
            <a:ext cx="1005403" cy="338554"/>
          </a:xfrm>
          <a:prstGeom prst="rect">
            <a:avLst/>
          </a:prstGeom>
          <a:noFill/>
        </p:spPr>
        <p:txBody>
          <a:bodyPr wrap="none">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自我评价</a:t>
            </a: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Rectangle 37"/>
          <p:cNvSpPr/>
          <p:nvPr/>
        </p:nvSpPr>
        <p:spPr>
          <a:xfrm>
            <a:off x="3266959" y="2676671"/>
            <a:ext cx="2776453" cy="400110"/>
          </a:xfrm>
          <a:prstGeom prst="rect">
            <a:avLst/>
          </a:prstGeom>
        </p:spPr>
        <p:txBody>
          <a:bodyPr wrap="square">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Bent Arrow 70"/>
          <p:cNvSpPr/>
          <p:nvPr/>
        </p:nvSpPr>
        <p:spPr>
          <a:xfrm rot="5400000" flipH="1">
            <a:off x="5314833" y="2589299"/>
            <a:ext cx="410839" cy="402666"/>
          </a:xfrm>
          <a:prstGeom prst="bentArrow">
            <a:avLst>
              <a:gd name="adj1" fmla="val 11812"/>
              <a:gd name="adj2" fmla="val 11928"/>
              <a:gd name="adj3" fmla="val 22809"/>
              <a:gd name="adj4" fmla="val 79194"/>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0213" tIns="40107" rIns="80213" bIns="40107" rtlCol="0" anchor="ctr"/>
          <a:lstStyle/>
          <a:p>
            <a:pPr algn="ctr"/>
            <a:endParaRPr lang="bg-BG" sz="1755">
              <a:solidFill>
                <a:schemeClr val="tx1"/>
              </a:solidFill>
            </a:endParaRPr>
          </a:p>
        </p:txBody>
      </p:sp>
      <p:sp>
        <p:nvSpPr>
          <p:cNvPr id="24" name="Round Diagonal Corner Rectangle 53"/>
          <p:cNvSpPr/>
          <p:nvPr/>
        </p:nvSpPr>
        <p:spPr>
          <a:xfrm>
            <a:off x="2047399" y="1758587"/>
            <a:ext cx="768640" cy="768840"/>
          </a:xfrm>
          <a:prstGeom prst="round2DiagRect">
            <a:avLst>
              <a:gd name="adj1" fmla="val 1884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0213" tIns="40107" rIns="80213" bIns="40107" rtlCol="0" anchor="ctr"/>
          <a:lstStyle/>
          <a:p>
            <a:pPr algn="ctr"/>
            <a:endParaRPr lang="bg-BG" sz="645"/>
          </a:p>
        </p:txBody>
      </p:sp>
      <p:sp>
        <p:nvSpPr>
          <p:cNvPr id="25" name="TextBox 66"/>
          <p:cNvSpPr txBox="1"/>
          <p:nvPr/>
        </p:nvSpPr>
        <p:spPr>
          <a:xfrm>
            <a:off x="2166501" y="2174407"/>
            <a:ext cx="513051" cy="244119"/>
          </a:xfrm>
          <a:prstGeom prst="rect">
            <a:avLst/>
          </a:prstGeom>
          <a:noFill/>
        </p:spPr>
        <p:txBody>
          <a:bodyPr wrap="none" lIns="80213" tIns="40107" rIns="80213" bIns="40107" rtlCol="0">
            <a:spAutoFit/>
          </a:bodyPr>
          <a:lstStyle/>
          <a:p>
            <a:pPr algn="ctr"/>
            <a:r>
              <a:rPr lang="en-US" sz="1060" dirty="0">
                <a:solidFill>
                  <a:schemeClr val="bg1"/>
                </a:solidFill>
                <a:latin typeface="Lato Regular"/>
                <a:ea typeface="Open Sans Light" panose="020B0306030504020204" pitchFamily="34" charset="0"/>
                <a:cs typeface="Lato Regular"/>
              </a:rPr>
              <a:t>Social</a:t>
            </a:r>
            <a:endParaRPr lang="bg-BG" sz="1060" dirty="0">
              <a:solidFill>
                <a:schemeClr val="bg1"/>
              </a:solidFill>
              <a:latin typeface="Lato Regular"/>
              <a:ea typeface="Open Sans Light" panose="020B0306030504020204" pitchFamily="34" charset="0"/>
              <a:cs typeface="Lato Regular"/>
            </a:endParaRPr>
          </a:p>
        </p:txBody>
      </p:sp>
      <p:sp>
        <p:nvSpPr>
          <p:cNvPr id="26" name="Bent Arrow 89"/>
          <p:cNvSpPr/>
          <p:nvPr/>
        </p:nvSpPr>
        <p:spPr>
          <a:xfrm rot="10800000" flipH="1">
            <a:off x="3215336" y="2585212"/>
            <a:ext cx="410839" cy="402666"/>
          </a:xfrm>
          <a:prstGeom prst="bentArrow">
            <a:avLst>
              <a:gd name="adj1" fmla="val 11812"/>
              <a:gd name="adj2" fmla="val 11928"/>
              <a:gd name="adj3" fmla="val 22809"/>
              <a:gd name="adj4" fmla="val 79194"/>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0213" tIns="40107" rIns="80213" bIns="40107" rtlCol="0" anchor="ctr"/>
          <a:lstStyle/>
          <a:p>
            <a:pPr algn="ctr"/>
            <a:endParaRPr lang="bg-BG" sz="1755">
              <a:solidFill>
                <a:schemeClr val="tx1"/>
              </a:solidFill>
            </a:endParaRPr>
          </a:p>
        </p:txBody>
      </p:sp>
      <p:sp>
        <p:nvSpPr>
          <p:cNvPr id="27" name="Freeform 49"/>
          <p:cNvSpPr>
            <a:spLocks noChangeArrowheads="1"/>
          </p:cNvSpPr>
          <p:nvPr/>
        </p:nvSpPr>
        <p:spPr bwMode="auto">
          <a:xfrm>
            <a:off x="2307577" y="1946310"/>
            <a:ext cx="253934" cy="249276"/>
          </a:xfrm>
          <a:custGeom>
            <a:avLst/>
            <a:gdLst>
              <a:gd name="T0" fmla="*/ 239 w 479"/>
              <a:gd name="T1" fmla="*/ 0 h 471"/>
              <a:gd name="T2" fmla="*/ 239 w 479"/>
              <a:gd name="T3" fmla="*/ 0 h 471"/>
              <a:gd name="T4" fmla="*/ 0 w 479"/>
              <a:gd name="T5" fmla="*/ 231 h 471"/>
              <a:gd name="T6" fmla="*/ 239 w 479"/>
              <a:gd name="T7" fmla="*/ 470 h 471"/>
              <a:gd name="T8" fmla="*/ 478 w 479"/>
              <a:gd name="T9" fmla="*/ 231 h 471"/>
              <a:gd name="T10" fmla="*/ 239 w 479"/>
              <a:gd name="T11" fmla="*/ 0 h 471"/>
              <a:gd name="T12" fmla="*/ 177 w 479"/>
              <a:gd name="T13" fmla="*/ 338 h 471"/>
              <a:gd name="T14" fmla="*/ 177 w 479"/>
              <a:gd name="T15" fmla="*/ 338 h 471"/>
              <a:gd name="T16" fmla="*/ 133 w 479"/>
              <a:gd name="T17" fmla="*/ 338 h 471"/>
              <a:gd name="T18" fmla="*/ 133 w 479"/>
              <a:gd name="T19" fmla="*/ 178 h 471"/>
              <a:gd name="T20" fmla="*/ 177 w 479"/>
              <a:gd name="T21" fmla="*/ 178 h 471"/>
              <a:gd name="T22" fmla="*/ 177 w 479"/>
              <a:gd name="T23" fmla="*/ 338 h 471"/>
              <a:gd name="T24" fmla="*/ 159 w 479"/>
              <a:gd name="T25" fmla="*/ 160 h 471"/>
              <a:gd name="T26" fmla="*/ 159 w 479"/>
              <a:gd name="T27" fmla="*/ 160 h 471"/>
              <a:gd name="T28" fmla="*/ 133 w 479"/>
              <a:gd name="T29" fmla="*/ 134 h 471"/>
              <a:gd name="T30" fmla="*/ 159 w 479"/>
              <a:gd name="T31" fmla="*/ 107 h 471"/>
              <a:gd name="T32" fmla="*/ 186 w 479"/>
              <a:gd name="T33" fmla="*/ 134 h 471"/>
              <a:gd name="T34" fmla="*/ 159 w 479"/>
              <a:gd name="T35" fmla="*/ 160 h 471"/>
              <a:gd name="T36" fmla="*/ 354 w 479"/>
              <a:gd name="T37" fmla="*/ 338 h 471"/>
              <a:gd name="T38" fmla="*/ 354 w 479"/>
              <a:gd name="T39" fmla="*/ 338 h 471"/>
              <a:gd name="T40" fmla="*/ 310 w 479"/>
              <a:gd name="T41" fmla="*/ 338 h 471"/>
              <a:gd name="T42" fmla="*/ 310 w 479"/>
              <a:gd name="T43" fmla="*/ 249 h 471"/>
              <a:gd name="T44" fmla="*/ 284 w 479"/>
              <a:gd name="T45" fmla="*/ 213 h 471"/>
              <a:gd name="T46" fmla="*/ 256 w 479"/>
              <a:gd name="T47" fmla="*/ 231 h 471"/>
              <a:gd name="T48" fmla="*/ 256 w 479"/>
              <a:gd name="T49" fmla="*/ 240 h 471"/>
              <a:gd name="T50" fmla="*/ 256 w 479"/>
              <a:gd name="T51" fmla="*/ 338 h 471"/>
              <a:gd name="T52" fmla="*/ 212 w 479"/>
              <a:gd name="T53" fmla="*/ 338 h 471"/>
              <a:gd name="T54" fmla="*/ 212 w 479"/>
              <a:gd name="T55" fmla="*/ 231 h 471"/>
              <a:gd name="T56" fmla="*/ 203 w 479"/>
              <a:gd name="T57" fmla="*/ 178 h 471"/>
              <a:gd name="T58" fmla="*/ 247 w 479"/>
              <a:gd name="T59" fmla="*/ 178 h 471"/>
              <a:gd name="T60" fmla="*/ 247 w 479"/>
              <a:gd name="T61" fmla="*/ 196 h 471"/>
              <a:gd name="T62" fmla="*/ 256 w 479"/>
              <a:gd name="T63" fmla="*/ 196 h 471"/>
              <a:gd name="T64" fmla="*/ 300 w 479"/>
              <a:gd name="T65" fmla="*/ 178 h 471"/>
              <a:gd name="T66" fmla="*/ 354 w 479"/>
              <a:gd name="T67" fmla="*/ 240 h 471"/>
              <a:gd name="T68" fmla="*/ 354 w 479"/>
              <a:gd name="T69" fmla="*/ 33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9" h="471">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177" y="338"/>
                </a:moveTo>
                <a:lnTo>
                  <a:pt x="177" y="338"/>
                </a:lnTo>
                <a:cubicBezTo>
                  <a:pt x="133" y="338"/>
                  <a:pt x="133" y="338"/>
                  <a:pt x="133" y="338"/>
                </a:cubicBezTo>
                <a:cubicBezTo>
                  <a:pt x="133" y="178"/>
                  <a:pt x="133" y="178"/>
                  <a:pt x="133" y="178"/>
                </a:cubicBezTo>
                <a:cubicBezTo>
                  <a:pt x="177" y="178"/>
                  <a:pt x="177" y="178"/>
                  <a:pt x="177" y="178"/>
                </a:cubicBezTo>
                <a:lnTo>
                  <a:pt x="177" y="338"/>
                </a:lnTo>
                <a:close/>
                <a:moveTo>
                  <a:pt x="159" y="160"/>
                </a:moveTo>
                <a:lnTo>
                  <a:pt x="159" y="160"/>
                </a:lnTo>
                <a:cubicBezTo>
                  <a:pt x="141" y="160"/>
                  <a:pt x="133" y="151"/>
                  <a:pt x="133" y="134"/>
                </a:cubicBezTo>
                <a:cubicBezTo>
                  <a:pt x="133" y="125"/>
                  <a:pt x="141" y="107"/>
                  <a:pt x="159" y="107"/>
                </a:cubicBezTo>
                <a:cubicBezTo>
                  <a:pt x="168" y="107"/>
                  <a:pt x="177" y="125"/>
                  <a:pt x="186" y="134"/>
                </a:cubicBezTo>
                <a:cubicBezTo>
                  <a:pt x="186" y="151"/>
                  <a:pt x="168" y="160"/>
                  <a:pt x="159" y="160"/>
                </a:cubicBezTo>
                <a:close/>
                <a:moveTo>
                  <a:pt x="354" y="338"/>
                </a:moveTo>
                <a:lnTo>
                  <a:pt x="354" y="338"/>
                </a:lnTo>
                <a:cubicBezTo>
                  <a:pt x="310" y="338"/>
                  <a:pt x="310" y="338"/>
                  <a:pt x="310" y="338"/>
                </a:cubicBezTo>
                <a:cubicBezTo>
                  <a:pt x="310" y="249"/>
                  <a:pt x="310" y="249"/>
                  <a:pt x="310" y="249"/>
                </a:cubicBezTo>
                <a:cubicBezTo>
                  <a:pt x="310" y="231"/>
                  <a:pt x="300" y="213"/>
                  <a:pt x="284" y="213"/>
                </a:cubicBezTo>
                <a:cubicBezTo>
                  <a:pt x="275" y="213"/>
                  <a:pt x="265" y="222"/>
                  <a:pt x="256" y="231"/>
                </a:cubicBezTo>
                <a:lnTo>
                  <a:pt x="256" y="240"/>
                </a:lnTo>
                <a:cubicBezTo>
                  <a:pt x="256" y="338"/>
                  <a:pt x="256" y="338"/>
                  <a:pt x="256" y="338"/>
                </a:cubicBezTo>
                <a:cubicBezTo>
                  <a:pt x="212" y="338"/>
                  <a:pt x="212" y="338"/>
                  <a:pt x="212" y="338"/>
                </a:cubicBezTo>
                <a:cubicBezTo>
                  <a:pt x="212" y="231"/>
                  <a:pt x="212" y="231"/>
                  <a:pt x="212" y="231"/>
                </a:cubicBezTo>
                <a:cubicBezTo>
                  <a:pt x="212" y="205"/>
                  <a:pt x="212" y="196"/>
                  <a:pt x="203" y="178"/>
                </a:cubicBezTo>
                <a:cubicBezTo>
                  <a:pt x="247" y="178"/>
                  <a:pt x="247" y="178"/>
                  <a:pt x="247" y="178"/>
                </a:cubicBezTo>
                <a:cubicBezTo>
                  <a:pt x="247" y="196"/>
                  <a:pt x="247" y="196"/>
                  <a:pt x="247" y="196"/>
                </a:cubicBezTo>
                <a:cubicBezTo>
                  <a:pt x="256" y="196"/>
                  <a:pt x="256" y="196"/>
                  <a:pt x="256" y="196"/>
                </a:cubicBezTo>
                <a:cubicBezTo>
                  <a:pt x="256" y="187"/>
                  <a:pt x="275" y="178"/>
                  <a:pt x="300" y="178"/>
                </a:cubicBezTo>
                <a:cubicBezTo>
                  <a:pt x="337" y="178"/>
                  <a:pt x="354" y="196"/>
                  <a:pt x="354" y="240"/>
                </a:cubicBezTo>
                <a:lnTo>
                  <a:pt x="354" y="338"/>
                </a:lnTo>
                <a:close/>
              </a:path>
            </a:pathLst>
          </a:custGeom>
          <a:solidFill>
            <a:schemeClr val="bg1"/>
          </a:solidFill>
          <a:ln>
            <a:noFill/>
          </a:ln>
          <a:effectLst/>
        </p:spPr>
        <p:txBody>
          <a:bodyPr wrap="none" anchor="ctr"/>
          <a:lstStyle/>
          <a:p>
            <a:endParaRPr lang="en-US" sz="645" dirty="0"/>
          </a:p>
        </p:txBody>
      </p:sp>
      <p:grpSp>
        <p:nvGrpSpPr>
          <p:cNvPr id="28" name="Group 1"/>
          <p:cNvGrpSpPr/>
          <p:nvPr/>
        </p:nvGrpSpPr>
        <p:grpSpPr>
          <a:xfrm>
            <a:off x="2857813" y="1758587"/>
            <a:ext cx="768640" cy="768840"/>
            <a:chOff x="7817390" y="4649380"/>
            <a:chExt cx="2102572" cy="2103120"/>
          </a:xfrm>
        </p:grpSpPr>
        <p:sp>
          <p:nvSpPr>
            <p:cNvPr id="29" name="Round Diagonal Corner Rectangle 52"/>
            <p:cNvSpPr/>
            <p:nvPr/>
          </p:nvSpPr>
          <p:spPr>
            <a:xfrm rot="5400000">
              <a:off x="7817116" y="4649654"/>
              <a:ext cx="2103120" cy="2102572"/>
            </a:xfrm>
            <a:prstGeom prst="round2DiagRect">
              <a:avLst>
                <a:gd name="adj1" fmla="val 1884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0213" tIns="40107" rIns="80213" bIns="40107" rtlCol="0" anchor="ctr"/>
            <a:lstStyle/>
            <a:p>
              <a:pPr algn="ctr"/>
              <a:endParaRPr lang="bg-BG" sz="645"/>
            </a:p>
          </p:txBody>
        </p:sp>
        <p:sp>
          <p:nvSpPr>
            <p:cNvPr id="30" name="TextBox 61"/>
            <p:cNvSpPr txBox="1"/>
            <p:nvPr/>
          </p:nvSpPr>
          <p:spPr>
            <a:xfrm>
              <a:off x="8176743" y="5786836"/>
              <a:ext cx="1403422" cy="667774"/>
            </a:xfrm>
            <a:prstGeom prst="rect">
              <a:avLst/>
            </a:prstGeom>
            <a:noFill/>
          </p:spPr>
          <p:txBody>
            <a:bodyPr wrap="none" lIns="80213" tIns="40107" rIns="80213" bIns="40107" rtlCol="0">
              <a:spAutoFit/>
            </a:bodyPr>
            <a:lstStyle/>
            <a:p>
              <a:pPr algn="ctr"/>
              <a:r>
                <a:rPr lang="en-US" sz="1060" dirty="0">
                  <a:solidFill>
                    <a:schemeClr val="bg1"/>
                  </a:solidFill>
                  <a:latin typeface="Lato Regular"/>
                  <a:ea typeface="Open Sans Light" panose="020B0306030504020204" pitchFamily="34" charset="0"/>
                  <a:cs typeface="Lato Regular"/>
                </a:rPr>
                <a:t>Social</a:t>
              </a:r>
              <a:endParaRPr lang="bg-BG" sz="1060" dirty="0">
                <a:solidFill>
                  <a:schemeClr val="bg1"/>
                </a:solidFill>
                <a:latin typeface="Lato Regular"/>
                <a:ea typeface="Open Sans Light" panose="020B0306030504020204" pitchFamily="34" charset="0"/>
                <a:cs typeface="Lato Regular"/>
              </a:endParaRPr>
            </a:p>
          </p:txBody>
        </p:sp>
        <p:sp>
          <p:nvSpPr>
            <p:cNvPr id="31" name="Freeform 86"/>
            <p:cNvSpPr>
              <a:spLocks noChangeArrowheads="1"/>
            </p:cNvSpPr>
            <p:nvPr/>
          </p:nvSpPr>
          <p:spPr bwMode="auto">
            <a:xfrm>
              <a:off x="8502195" y="5128610"/>
              <a:ext cx="694622" cy="681876"/>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bg1"/>
            </a:solidFill>
            <a:ln>
              <a:noFill/>
            </a:ln>
            <a:effectLst/>
          </p:spPr>
          <p:txBody>
            <a:bodyPr wrap="none" anchor="ctr"/>
            <a:lstStyle/>
            <a:p>
              <a:endParaRPr lang="en-US" sz="645" dirty="0"/>
            </a:p>
          </p:txBody>
        </p:sp>
      </p:grpSp>
      <p:grpSp>
        <p:nvGrpSpPr>
          <p:cNvPr id="32" name="Group 6"/>
          <p:cNvGrpSpPr/>
          <p:nvPr/>
        </p:nvGrpSpPr>
        <p:grpSpPr>
          <a:xfrm>
            <a:off x="6083277" y="1750441"/>
            <a:ext cx="768640" cy="768840"/>
            <a:chOff x="16640470" y="4627100"/>
            <a:chExt cx="2102572" cy="2103120"/>
          </a:xfrm>
        </p:grpSpPr>
        <p:sp>
          <p:nvSpPr>
            <p:cNvPr id="33" name="Round Diagonal Corner Rectangle 100"/>
            <p:cNvSpPr/>
            <p:nvPr/>
          </p:nvSpPr>
          <p:spPr>
            <a:xfrm rot="5400000">
              <a:off x="16640196" y="4627374"/>
              <a:ext cx="2103120" cy="2102572"/>
            </a:xfrm>
            <a:prstGeom prst="round2DiagRect">
              <a:avLst>
                <a:gd name="adj1" fmla="val 1884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0213" tIns="40107" rIns="80213" bIns="40107" rtlCol="0" anchor="ctr"/>
            <a:lstStyle/>
            <a:p>
              <a:pPr algn="ctr"/>
              <a:endParaRPr lang="bg-BG" sz="645"/>
            </a:p>
          </p:txBody>
        </p:sp>
        <p:sp>
          <p:nvSpPr>
            <p:cNvPr id="34" name="TextBox 101"/>
            <p:cNvSpPr txBox="1"/>
            <p:nvPr/>
          </p:nvSpPr>
          <p:spPr>
            <a:xfrm>
              <a:off x="16999823" y="5786833"/>
              <a:ext cx="1403422" cy="667774"/>
            </a:xfrm>
            <a:prstGeom prst="rect">
              <a:avLst/>
            </a:prstGeom>
            <a:noFill/>
          </p:spPr>
          <p:txBody>
            <a:bodyPr wrap="none" lIns="80213" tIns="40107" rIns="80213" bIns="40107" rtlCol="0">
              <a:spAutoFit/>
            </a:bodyPr>
            <a:lstStyle/>
            <a:p>
              <a:pPr algn="ctr"/>
              <a:r>
                <a:rPr lang="en-US" sz="1060" dirty="0">
                  <a:solidFill>
                    <a:schemeClr val="bg1"/>
                  </a:solidFill>
                  <a:latin typeface="Lato Regular"/>
                  <a:ea typeface="Open Sans Light" panose="020B0306030504020204" pitchFamily="34" charset="0"/>
                  <a:cs typeface="Lato Regular"/>
                </a:rPr>
                <a:t>Social</a:t>
              </a:r>
              <a:endParaRPr lang="bg-BG" sz="1060" dirty="0">
                <a:solidFill>
                  <a:schemeClr val="bg1"/>
                </a:solidFill>
                <a:latin typeface="Lato Regular"/>
                <a:ea typeface="Open Sans Light" panose="020B0306030504020204" pitchFamily="34" charset="0"/>
                <a:cs typeface="Lato Regular"/>
              </a:endParaRPr>
            </a:p>
          </p:txBody>
        </p:sp>
        <p:sp>
          <p:nvSpPr>
            <p:cNvPr id="35" name="Freeform 86"/>
            <p:cNvSpPr>
              <a:spLocks noChangeArrowheads="1"/>
            </p:cNvSpPr>
            <p:nvPr/>
          </p:nvSpPr>
          <p:spPr bwMode="auto">
            <a:xfrm>
              <a:off x="17325275" y="5128610"/>
              <a:ext cx="694622" cy="681876"/>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bg1"/>
            </a:solidFill>
            <a:ln>
              <a:noFill/>
            </a:ln>
            <a:effectLst/>
          </p:spPr>
          <p:txBody>
            <a:bodyPr wrap="none" anchor="ctr"/>
            <a:lstStyle/>
            <a:p>
              <a:endParaRPr lang="en-US" sz="645" dirty="0"/>
            </a:p>
          </p:txBody>
        </p:sp>
      </p:grpSp>
      <p:grpSp>
        <p:nvGrpSpPr>
          <p:cNvPr id="36" name="Group 5"/>
          <p:cNvGrpSpPr/>
          <p:nvPr/>
        </p:nvGrpSpPr>
        <p:grpSpPr>
          <a:xfrm>
            <a:off x="5280411" y="1749477"/>
            <a:ext cx="768640" cy="768840"/>
            <a:chOff x="14444272" y="4624462"/>
            <a:chExt cx="2102572" cy="2103120"/>
          </a:xfrm>
        </p:grpSpPr>
        <p:sp>
          <p:nvSpPr>
            <p:cNvPr id="37" name="Round Diagonal Corner Rectangle 44"/>
            <p:cNvSpPr/>
            <p:nvPr/>
          </p:nvSpPr>
          <p:spPr>
            <a:xfrm>
              <a:off x="14444272" y="4624462"/>
              <a:ext cx="2102572" cy="2103120"/>
            </a:xfrm>
            <a:prstGeom prst="round2DiagRect">
              <a:avLst>
                <a:gd name="adj1" fmla="val 1884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0213" tIns="40107" rIns="80213" bIns="40107" rtlCol="0" anchor="ctr"/>
            <a:lstStyle/>
            <a:p>
              <a:pPr algn="ctr"/>
              <a:endParaRPr lang="bg-BG" sz="645"/>
            </a:p>
          </p:txBody>
        </p:sp>
        <p:sp>
          <p:nvSpPr>
            <p:cNvPr id="38" name="TextBox 103"/>
            <p:cNvSpPr txBox="1"/>
            <p:nvPr/>
          </p:nvSpPr>
          <p:spPr>
            <a:xfrm>
              <a:off x="14803592" y="5778207"/>
              <a:ext cx="1403422" cy="667774"/>
            </a:xfrm>
            <a:prstGeom prst="rect">
              <a:avLst/>
            </a:prstGeom>
            <a:noFill/>
          </p:spPr>
          <p:txBody>
            <a:bodyPr wrap="none" lIns="80213" tIns="40107" rIns="80213" bIns="40107" rtlCol="0">
              <a:spAutoFit/>
            </a:bodyPr>
            <a:lstStyle/>
            <a:p>
              <a:pPr algn="ctr"/>
              <a:r>
                <a:rPr lang="en-US" sz="1060" dirty="0">
                  <a:solidFill>
                    <a:schemeClr val="bg1"/>
                  </a:solidFill>
                  <a:latin typeface="Lato Regular"/>
                  <a:ea typeface="Open Sans Light" panose="020B0306030504020204" pitchFamily="34" charset="0"/>
                  <a:cs typeface="Lato Regular"/>
                </a:rPr>
                <a:t>Social</a:t>
              </a:r>
              <a:endParaRPr lang="bg-BG" sz="1060" dirty="0">
                <a:solidFill>
                  <a:schemeClr val="bg1"/>
                </a:solidFill>
                <a:latin typeface="Lato Regular"/>
                <a:ea typeface="Open Sans Light" panose="020B0306030504020204" pitchFamily="34" charset="0"/>
                <a:cs typeface="Lato Regular"/>
              </a:endParaRPr>
            </a:p>
          </p:txBody>
        </p:sp>
        <p:sp>
          <p:nvSpPr>
            <p:cNvPr id="39" name="Freeform 78"/>
            <p:cNvSpPr>
              <a:spLocks noChangeArrowheads="1"/>
            </p:cNvSpPr>
            <p:nvPr/>
          </p:nvSpPr>
          <p:spPr bwMode="auto">
            <a:xfrm>
              <a:off x="15189499" y="5162893"/>
              <a:ext cx="694622" cy="681876"/>
            </a:xfrm>
            <a:custGeom>
              <a:avLst/>
              <a:gdLst>
                <a:gd name="T0" fmla="*/ 212 w 479"/>
                <a:gd name="T1" fmla="*/ 169 h 471"/>
                <a:gd name="T2" fmla="*/ 212 w 479"/>
                <a:gd name="T3" fmla="*/ 169 h 471"/>
                <a:gd name="T4" fmla="*/ 185 w 479"/>
                <a:gd name="T5" fmla="*/ 142 h 471"/>
                <a:gd name="T6" fmla="*/ 177 w 479"/>
                <a:gd name="T7" fmla="*/ 142 h 471"/>
                <a:gd name="T8" fmla="*/ 168 w 479"/>
                <a:gd name="T9" fmla="*/ 160 h 471"/>
                <a:gd name="T10" fmla="*/ 168 w 479"/>
                <a:gd name="T11" fmla="*/ 187 h 471"/>
                <a:gd name="T12" fmla="*/ 194 w 479"/>
                <a:gd name="T13" fmla="*/ 213 h 471"/>
                <a:gd name="T14" fmla="*/ 203 w 479"/>
                <a:gd name="T15" fmla="*/ 213 h 471"/>
                <a:gd name="T16" fmla="*/ 212 w 479"/>
                <a:gd name="T17" fmla="*/ 169 h 471"/>
                <a:gd name="T18" fmla="*/ 238 w 479"/>
                <a:gd name="T19" fmla="*/ 0 h 471"/>
                <a:gd name="T20" fmla="*/ 238 w 479"/>
                <a:gd name="T21" fmla="*/ 0 h 471"/>
                <a:gd name="T22" fmla="*/ 0 w 479"/>
                <a:gd name="T23" fmla="*/ 231 h 471"/>
                <a:gd name="T24" fmla="*/ 238 w 479"/>
                <a:gd name="T25" fmla="*/ 470 h 471"/>
                <a:gd name="T26" fmla="*/ 478 w 479"/>
                <a:gd name="T27" fmla="*/ 231 h 471"/>
                <a:gd name="T28" fmla="*/ 238 w 479"/>
                <a:gd name="T29" fmla="*/ 0 h 471"/>
                <a:gd name="T30" fmla="*/ 221 w 479"/>
                <a:gd name="T31" fmla="*/ 338 h 471"/>
                <a:gd name="T32" fmla="*/ 221 w 479"/>
                <a:gd name="T33" fmla="*/ 338 h 471"/>
                <a:gd name="T34" fmla="*/ 185 w 479"/>
                <a:gd name="T35" fmla="*/ 346 h 471"/>
                <a:gd name="T36" fmla="*/ 185 w 479"/>
                <a:gd name="T37" fmla="*/ 346 h 471"/>
                <a:gd name="T38" fmla="*/ 185 w 479"/>
                <a:gd name="T39" fmla="*/ 346 h 471"/>
                <a:gd name="T40" fmla="*/ 124 w 479"/>
                <a:gd name="T41" fmla="*/ 301 h 471"/>
                <a:gd name="T42" fmla="*/ 194 w 479"/>
                <a:gd name="T43" fmla="*/ 248 h 471"/>
                <a:gd name="T44" fmla="*/ 194 w 479"/>
                <a:gd name="T45" fmla="*/ 248 h 471"/>
                <a:gd name="T46" fmla="*/ 185 w 479"/>
                <a:gd name="T47" fmla="*/ 231 h 471"/>
                <a:gd name="T48" fmla="*/ 185 w 479"/>
                <a:gd name="T49" fmla="*/ 231 h 471"/>
                <a:gd name="T50" fmla="*/ 159 w 479"/>
                <a:gd name="T51" fmla="*/ 222 h 471"/>
                <a:gd name="T52" fmla="*/ 141 w 479"/>
                <a:gd name="T53" fmla="*/ 178 h 471"/>
                <a:gd name="T54" fmla="*/ 194 w 479"/>
                <a:gd name="T55" fmla="*/ 125 h 471"/>
                <a:gd name="T56" fmla="*/ 256 w 479"/>
                <a:gd name="T57" fmla="*/ 125 h 471"/>
                <a:gd name="T58" fmla="*/ 256 w 479"/>
                <a:gd name="T59" fmla="*/ 125 h 471"/>
                <a:gd name="T60" fmla="*/ 238 w 479"/>
                <a:gd name="T61" fmla="*/ 134 h 471"/>
                <a:gd name="T62" fmla="*/ 221 w 479"/>
                <a:gd name="T63" fmla="*/ 134 h 471"/>
                <a:gd name="T64" fmla="*/ 238 w 479"/>
                <a:gd name="T65" fmla="*/ 178 h 471"/>
                <a:gd name="T66" fmla="*/ 230 w 479"/>
                <a:gd name="T67" fmla="*/ 213 h 471"/>
                <a:gd name="T68" fmla="*/ 212 w 479"/>
                <a:gd name="T69" fmla="*/ 231 h 471"/>
                <a:gd name="T70" fmla="*/ 230 w 479"/>
                <a:gd name="T71" fmla="*/ 240 h 471"/>
                <a:gd name="T72" fmla="*/ 256 w 479"/>
                <a:gd name="T73" fmla="*/ 284 h 471"/>
                <a:gd name="T74" fmla="*/ 221 w 479"/>
                <a:gd name="T75" fmla="*/ 338 h 471"/>
                <a:gd name="T76" fmla="*/ 354 w 479"/>
                <a:gd name="T77" fmla="*/ 231 h 471"/>
                <a:gd name="T78" fmla="*/ 354 w 479"/>
                <a:gd name="T79" fmla="*/ 231 h 471"/>
                <a:gd name="T80" fmla="*/ 310 w 479"/>
                <a:gd name="T81" fmla="*/ 231 h 471"/>
                <a:gd name="T82" fmla="*/ 310 w 479"/>
                <a:gd name="T83" fmla="*/ 275 h 471"/>
                <a:gd name="T84" fmla="*/ 291 w 479"/>
                <a:gd name="T85" fmla="*/ 275 h 471"/>
                <a:gd name="T86" fmla="*/ 291 w 479"/>
                <a:gd name="T87" fmla="*/ 231 h 471"/>
                <a:gd name="T88" fmla="*/ 256 w 479"/>
                <a:gd name="T89" fmla="*/ 231 h 471"/>
                <a:gd name="T90" fmla="*/ 256 w 479"/>
                <a:gd name="T91" fmla="*/ 213 h 471"/>
                <a:gd name="T92" fmla="*/ 291 w 479"/>
                <a:gd name="T93" fmla="*/ 213 h 471"/>
                <a:gd name="T94" fmla="*/ 291 w 479"/>
                <a:gd name="T95" fmla="*/ 169 h 471"/>
                <a:gd name="T96" fmla="*/ 310 w 479"/>
                <a:gd name="T97" fmla="*/ 169 h 471"/>
                <a:gd name="T98" fmla="*/ 310 w 479"/>
                <a:gd name="T99" fmla="*/ 213 h 471"/>
                <a:gd name="T100" fmla="*/ 354 w 479"/>
                <a:gd name="T101" fmla="*/ 213 h 471"/>
                <a:gd name="T102" fmla="*/ 354 w 479"/>
                <a:gd name="T103" fmla="*/ 231 h 471"/>
                <a:gd name="T104" fmla="*/ 194 w 479"/>
                <a:gd name="T105" fmla="*/ 266 h 471"/>
                <a:gd name="T106" fmla="*/ 194 w 479"/>
                <a:gd name="T107" fmla="*/ 266 h 471"/>
                <a:gd name="T108" fmla="*/ 194 w 479"/>
                <a:gd name="T109" fmla="*/ 266 h 471"/>
                <a:gd name="T110" fmla="*/ 159 w 479"/>
                <a:gd name="T111" fmla="*/ 275 h 471"/>
                <a:gd name="T112" fmla="*/ 150 w 479"/>
                <a:gd name="T113" fmla="*/ 301 h 471"/>
                <a:gd name="T114" fmla="*/ 194 w 479"/>
                <a:gd name="T115" fmla="*/ 328 h 471"/>
                <a:gd name="T116" fmla="*/ 230 w 479"/>
                <a:gd name="T117" fmla="*/ 293 h 471"/>
                <a:gd name="T118" fmla="*/ 194 w 479"/>
                <a:gd name="T119" fmla="*/ 26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lnTo>
                    <a:pt x="185" y="346"/>
                  </a:lnTo>
                  <a:lnTo>
                    <a:pt x="185" y="346"/>
                  </a:lnTo>
                  <a:cubicBezTo>
                    <a:pt x="177" y="346"/>
                    <a:pt x="124" y="346"/>
                    <a:pt x="124" y="301"/>
                  </a:cubicBezTo>
                  <a:cubicBezTo>
                    <a:pt x="124" y="257"/>
                    <a:pt x="177" y="248"/>
                    <a:pt x="194" y="248"/>
                  </a:cubicBezTo>
                  <a:lnTo>
                    <a:pt x="194" y="248"/>
                  </a:lnTo>
                  <a:cubicBezTo>
                    <a:pt x="185" y="240"/>
                    <a:pt x="185" y="231"/>
                    <a:pt x="185" y="231"/>
                  </a:cubicBezTo>
                  <a:lnTo>
                    <a:pt x="185" y="231"/>
                  </a:lnTo>
                  <a:cubicBezTo>
                    <a:pt x="177" y="231"/>
                    <a:pt x="168" y="222"/>
                    <a:pt x="159" y="222"/>
                  </a:cubicBezTo>
                  <a:cubicBezTo>
                    <a:pt x="141" y="213"/>
                    <a:pt x="141" y="195"/>
                    <a:pt x="141" y="178"/>
                  </a:cubicBezTo>
                  <a:cubicBezTo>
                    <a:pt x="141" y="125"/>
                    <a:pt x="194" y="125"/>
                    <a:pt x="194" y="125"/>
                  </a:cubicBezTo>
                  <a:cubicBezTo>
                    <a:pt x="256" y="125"/>
                    <a:pt x="256" y="125"/>
                    <a:pt x="256" y="125"/>
                  </a:cubicBezTo>
                  <a:lnTo>
                    <a:pt x="256" y="125"/>
                  </a:ln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solidFill>
              <a:schemeClr val="bg1"/>
            </a:solidFill>
            <a:ln>
              <a:noFill/>
            </a:ln>
            <a:effectLst/>
          </p:spPr>
          <p:txBody>
            <a:bodyPr wrap="none" anchor="ctr"/>
            <a:lstStyle/>
            <a:p>
              <a:endParaRPr lang="en-US" sz="645" dirty="0"/>
            </a:p>
          </p:txBody>
        </p:sp>
      </p:grpSp>
      <p:grpSp>
        <p:nvGrpSpPr>
          <p:cNvPr id="40" name="Group 3"/>
          <p:cNvGrpSpPr/>
          <p:nvPr/>
        </p:nvGrpSpPr>
        <p:grpSpPr>
          <a:xfrm>
            <a:off x="3660632" y="2527427"/>
            <a:ext cx="768640" cy="768840"/>
            <a:chOff x="10013458" y="6752500"/>
            <a:chExt cx="2102572" cy="2103120"/>
          </a:xfrm>
        </p:grpSpPr>
        <p:sp>
          <p:nvSpPr>
            <p:cNvPr id="41" name="Round Diagonal Corner Rectangle 54"/>
            <p:cNvSpPr/>
            <p:nvPr/>
          </p:nvSpPr>
          <p:spPr>
            <a:xfrm>
              <a:off x="10013458" y="6752500"/>
              <a:ext cx="2102572" cy="2103120"/>
            </a:xfrm>
            <a:prstGeom prst="round2DiagRect">
              <a:avLst>
                <a:gd name="adj1" fmla="val 18841"/>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0213" tIns="40107" rIns="80213" bIns="40107" rtlCol="0" anchor="ctr"/>
            <a:lstStyle/>
            <a:p>
              <a:pPr algn="ctr"/>
              <a:endParaRPr lang="bg-BG" sz="645"/>
            </a:p>
          </p:txBody>
        </p:sp>
        <p:sp>
          <p:nvSpPr>
            <p:cNvPr id="42" name="TextBox 113"/>
            <p:cNvSpPr txBox="1"/>
            <p:nvPr/>
          </p:nvSpPr>
          <p:spPr>
            <a:xfrm>
              <a:off x="10343243" y="7858856"/>
              <a:ext cx="1403422" cy="667774"/>
            </a:xfrm>
            <a:prstGeom prst="rect">
              <a:avLst/>
            </a:prstGeom>
            <a:noFill/>
          </p:spPr>
          <p:txBody>
            <a:bodyPr wrap="none" lIns="80213" tIns="40107" rIns="80213" bIns="40107" rtlCol="0">
              <a:spAutoFit/>
            </a:bodyPr>
            <a:lstStyle/>
            <a:p>
              <a:pPr algn="ctr"/>
              <a:r>
                <a:rPr lang="en-US" sz="1060" dirty="0">
                  <a:solidFill>
                    <a:schemeClr val="bg1"/>
                  </a:solidFill>
                  <a:latin typeface="Lato Regular"/>
                  <a:ea typeface="Open Sans Light" panose="020B0306030504020204" pitchFamily="34" charset="0"/>
                  <a:cs typeface="Lato Regular"/>
                </a:rPr>
                <a:t>Social</a:t>
              </a:r>
              <a:endParaRPr lang="bg-BG" sz="1060" dirty="0">
                <a:solidFill>
                  <a:schemeClr val="bg1"/>
                </a:solidFill>
                <a:latin typeface="Lato Regular"/>
                <a:ea typeface="Open Sans Light" panose="020B0306030504020204" pitchFamily="34" charset="0"/>
                <a:cs typeface="Lato Regular"/>
              </a:endParaRPr>
            </a:p>
          </p:txBody>
        </p:sp>
        <p:sp>
          <p:nvSpPr>
            <p:cNvPr id="43" name="Freeform 79"/>
            <p:cNvSpPr>
              <a:spLocks noChangeArrowheads="1"/>
            </p:cNvSpPr>
            <p:nvPr/>
          </p:nvSpPr>
          <p:spPr bwMode="auto">
            <a:xfrm>
              <a:off x="10715993" y="7234910"/>
              <a:ext cx="694625" cy="681876"/>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293 w 479"/>
                <a:gd name="T13" fmla="*/ 160 h 471"/>
                <a:gd name="T14" fmla="*/ 293 w 479"/>
                <a:gd name="T15" fmla="*/ 160 h 471"/>
                <a:gd name="T16" fmla="*/ 257 w 479"/>
                <a:gd name="T17" fmla="*/ 160 h 471"/>
                <a:gd name="T18" fmla="*/ 249 w 479"/>
                <a:gd name="T19" fmla="*/ 178 h 471"/>
                <a:gd name="T20" fmla="*/ 249 w 479"/>
                <a:gd name="T21" fmla="*/ 195 h 471"/>
                <a:gd name="T22" fmla="*/ 293 w 479"/>
                <a:gd name="T23" fmla="*/ 195 h 471"/>
                <a:gd name="T24" fmla="*/ 293 w 479"/>
                <a:gd name="T25" fmla="*/ 240 h 471"/>
                <a:gd name="T26" fmla="*/ 249 w 479"/>
                <a:gd name="T27" fmla="*/ 240 h 471"/>
                <a:gd name="T28" fmla="*/ 249 w 479"/>
                <a:gd name="T29" fmla="*/ 346 h 471"/>
                <a:gd name="T30" fmla="*/ 213 w 479"/>
                <a:gd name="T31" fmla="*/ 346 h 471"/>
                <a:gd name="T32" fmla="*/ 213 w 479"/>
                <a:gd name="T33" fmla="*/ 240 h 471"/>
                <a:gd name="T34" fmla="*/ 169 w 479"/>
                <a:gd name="T35" fmla="*/ 240 h 471"/>
                <a:gd name="T36" fmla="*/ 169 w 479"/>
                <a:gd name="T37" fmla="*/ 195 h 471"/>
                <a:gd name="T38" fmla="*/ 213 w 479"/>
                <a:gd name="T39" fmla="*/ 195 h 471"/>
                <a:gd name="T40" fmla="*/ 213 w 479"/>
                <a:gd name="T41" fmla="*/ 178 h 471"/>
                <a:gd name="T42" fmla="*/ 257 w 479"/>
                <a:gd name="T43" fmla="*/ 125 h 471"/>
                <a:gd name="T44" fmla="*/ 293 w 479"/>
                <a:gd name="T45" fmla="*/ 125 h 471"/>
                <a:gd name="T46" fmla="*/ 293 w 479"/>
                <a:gd name="T47" fmla="*/ 16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chemeClr val="bg1"/>
            </a:solidFill>
            <a:ln>
              <a:noFill/>
            </a:ln>
            <a:effectLst/>
          </p:spPr>
          <p:txBody>
            <a:bodyPr wrap="none" anchor="ctr"/>
            <a:lstStyle/>
            <a:p>
              <a:endParaRPr lang="en-US" sz="645" dirty="0"/>
            </a:p>
          </p:txBody>
        </p:sp>
      </p:grpSp>
      <p:grpSp>
        <p:nvGrpSpPr>
          <p:cNvPr id="44" name="Group 4"/>
          <p:cNvGrpSpPr/>
          <p:nvPr/>
        </p:nvGrpSpPr>
        <p:grpSpPr>
          <a:xfrm>
            <a:off x="4471046" y="2527427"/>
            <a:ext cx="768640" cy="768840"/>
            <a:chOff x="12230300" y="6752500"/>
            <a:chExt cx="2102572" cy="2103120"/>
          </a:xfrm>
        </p:grpSpPr>
        <p:sp>
          <p:nvSpPr>
            <p:cNvPr id="45" name="Round Diagonal Corner Rectangle 45"/>
            <p:cNvSpPr/>
            <p:nvPr/>
          </p:nvSpPr>
          <p:spPr>
            <a:xfrm rot="16200000">
              <a:off x="12230026" y="6752774"/>
              <a:ext cx="2103120" cy="2102572"/>
            </a:xfrm>
            <a:prstGeom prst="round2DiagRect">
              <a:avLst>
                <a:gd name="adj1" fmla="val 18841"/>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0213" tIns="40107" rIns="80213" bIns="40107" rtlCol="0" anchor="ctr"/>
            <a:lstStyle/>
            <a:p>
              <a:pPr algn="ctr"/>
              <a:endParaRPr lang="bg-BG" sz="645"/>
            </a:p>
          </p:txBody>
        </p:sp>
        <p:sp>
          <p:nvSpPr>
            <p:cNvPr id="46" name="TextBox 112"/>
            <p:cNvSpPr txBox="1"/>
            <p:nvPr/>
          </p:nvSpPr>
          <p:spPr>
            <a:xfrm>
              <a:off x="12593641" y="7858856"/>
              <a:ext cx="1403422" cy="667774"/>
            </a:xfrm>
            <a:prstGeom prst="rect">
              <a:avLst/>
            </a:prstGeom>
            <a:noFill/>
          </p:spPr>
          <p:txBody>
            <a:bodyPr wrap="none" lIns="80213" tIns="40107" rIns="80213" bIns="40107" rtlCol="0">
              <a:spAutoFit/>
            </a:bodyPr>
            <a:lstStyle/>
            <a:p>
              <a:pPr algn="ctr"/>
              <a:r>
                <a:rPr lang="en-US" sz="1060" dirty="0">
                  <a:solidFill>
                    <a:schemeClr val="bg1"/>
                  </a:solidFill>
                  <a:latin typeface="Lato Regular"/>
                  <a:ea typeface="Open Sans Light" panose="020B0306030504020204" pitchFamily="34" charset="0"/>
                  <a:cs typeface="Lato Regular"/>
                </a:rPr>
                <a:t>Social</a:t>
              </a:r>
              <a:endParaRPr lang="bg-BG" sz="1060" dirty="0">
                <a:solidFill>
                  <a:schemeClr val="bg1"/>
                </a:solidFill>
                <a:latin typeface="Lato Regular"/>
                <a:ea typeface="Open Sans Light" panose="020B0306030504020204" pitchFamily="34" charset="0"/>
                <a:cs typeface="Lato Regular"/>
              </a:endParaRPr>
            </a:p>
          </p:txBody>
        </p:sp>
        <p:sp>
          <p:nvSpPr>
            <p:cNvPr id="47" name="Freeform 87"/>
            <p:cNvSpPr>
              <a:spLocks noChangeArrowheads="1"/>
            </p:cNvSpPr>
            <p:nvPr/>
          </p:nvSpPr>
          <p:spPr bwMode="auto">
            <a:xfrm>
              <a:off x="12973285" y="7251613"/>
              <a:ext cx="618153" cy="630895"/>
            </a:xfrm>
            <a:custGeom>
              <a:avLst/>
              <a:gdLst>
                <a:gd name="T0" fmla="*/ 345 w 426"/>
                <a:gd name="T1" fmla="*/ 213 h 435"/>
                <a:gd name="T2" fmla="*/ 345 w 426"/>
                <a:gd name="T3" fmla="*/ 213 h 435"/>
                <a:gd name="T4" fmla="*/ 213 w 426"/>
                <a:gd name="T5" fmla="*/ 346 h 435"/>
                <a:gd name="T6" fmla="*/ 79 w 426"/>
                <a:gd name="T7" fmla="*/ 213 h 435"/>
                <a:gd name="T8" fmla="*/ 88 w 426"/>
                <a:gd name="T9" fmla="*/ 195 h 435"/>
                <a:gd name="T10" fmla="*/ 0 w 426"/>
                <a:gd name="T11" fmla="*/ 195 h 435"/>
                <a:gd name="T12" fmla="*/ 0 w 426"/>
                <a:gd name="T13" fmla="*/ 363 h 435"/>
                <a:gd name="T14" fmla="*/ 62 w 426"/>
                <a:gd name="T15" fmla="*/ 434 h 435"/>
                <a:gd name="T16" fmla="*/ 363 w 426"/>
                <a:gd name="T17" fmla="*/ 434 h 435"/>
                <a:gd name="T18" fmla="*/ 425 w 426"/>
                <a:gd name="T19" fmla="*/ 363 h 435"/>
                <a:gd name="T20" fmla="*/ 425 w 426"/>
                <a:gd name="T21" fmla="*/ 195 h 435"/>
                <a:gd name="T22" fmla="*/ 337 w 426"/>
                <a:gd name="T23" fmla="*/ 195 h 435"/>
                <a:gd name="T24" fmla="*/ 345 w 426"/>
                <a:gd name="T25" fmla="*/ 213 h 435"/>
                <a:gd name="T26" fmla="*/ 363 w 426"/>
                <a:gd name="T27" fmla="*/ 0 h 435"/>
                <a:gd name="T28" fmla="*/ 363 w 426"/>
                <a:gd name="T29" fmla="*/ 0 h 435"/>
                <a:gd name="T30" fmla="*/ 62 w 426"/>
                <a:gd name="T31" fmla="*/ 0 h 435"/>
                <a:gd name="T32" fmla="*/ 0 w 426"/>
                <a:gd name="T33" fmla="*/ 71 h 435"/>
                <a:gd name="T34" fmla="*/ 0 w 426"/>
                <a:gd name="T35" fmla="*/ 142 h 435"/>
                <a:gd name="T36" fmla="*/ 106 w 426"/>
                <a:gd name="T37" fmla="*/ 142 h 435"/>
                <a:gd name="T38" fmla="*/ 213 w 426"/>
                <a:gd name="T39" fmla="*/ 89 h 435"/>
                <a:gd name="T40" fmla="*/ 319 w 426"/>
                <a:gd name="T41" fmla="*/ 142 h 435"/>
                <a:gd name="T42" fmla="*/ 425 w 426"/>
                <a:gd name="T43" fmla="*/ 142 h 435"/>
                <a:gd name="T44" fmla="*/ 425 w 426"/>
                <a:gd name="T45" fmla="*/ 71 h 435"/>
                <a:gd name="T46" fmla="*/ 363 w 426"/>
                <a:gd name="T47" fmla="*/ 0 h 435"/>
                <a:gd name="T48" fmla="*/ 390 w 426"/>
                <a:gd name="T49" fmla="*/ 89 h 435"/>
                <a:gd name="T50" fmla="*/ 390 w 426"/>
                <a:gd name="T51" fmla="*/ 89 h 435"/>
                <a:gd name="T52" fmla="*/ 381 w 426"/>
                <a:gd name="T53" fmla="*/ 97 h 435"/>
                <a:gd name="T54" fmla="*/ 345 w 426"/>
                <a:gd name="T55" fmla="*/ 97 h 435"/>
                <a:gd name="T56" fmla="*/ 328 w 426"/>
                <a:gd name="T57" fmla="*/ 89 h 435"/>
                <a:gd name="T58" fmla="*/ 328 w 426"/>
                <a:gd name="T59" fmla="*/ 53 h 435"/>
                <a:gd name="T60" fmla="*/ 345 w 426"/>
                <a:gd name="T61" fmla="*/ 36 h 435"/>
                <a:gd name="T62" fmla="*/ 381 w 426"/>
                <a:gd name="T63" fmla="*/ 36 h 435"/>
                <a:gd name="T64" fmla="*/ 390 w 426"/>
                <a:gd name="T65" fmla="*/ 53 h 435"/>
                <a:gd name="T66" fmla="*/ 390 w 426"/>
                <a:gd name="T67" fmla="*/ 89 h 435"/>
                <a:gd name="T68" fmla="*/ 292 w 426"/>
                <a:gd name="T69" fmla="*/ 213 h 435"/>
                <a:gd name="T70" fmla="*/ 292 w 426"/>
                <a:gd name="T71" fmla="*/ 213 h 435"/>
                <a:gd name="T72" fmla="*/ 213 w 426"/>
                <a:gd name="T73" fmla="*/ 133 h 435"/>
                <a:gd name="T74" fmla="*/ 132 w 426"/>
                <a:gd name="T75" fmla="*/ 213 h 435"/>
                <a:gd name="T76" fmla="*/ 213 w 426"/>
                <a:gd name="T77" fmla="*/ 293 h 435"/>
                <a:gd name="T78" fmla="*/ 292 w 426"/>
                <a:gd name="T79" fmla="*/ 2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6" h="435">
                  <a:moveTo>
                    <a:pt x="345" y="213"/>
                  </a:moveTo>
                  <a:lnTo>
                    <a:pt x="345" y="213"/>
                  </a:lnTo>
                  <a:cubicBezTo>
                    <a:pt x="345" y="284"/>
                    <a:pt x="284" y="346"/>
                    <a:pt x="213" y="346"/>
                  </a:cubicBezTo>
                  <a:cubicBezTo>
                    <a:pt x="142" y="346"/>
                    <a:pt x="79" y="284"/>
                    <a:pt x="79" y="213"/>
                  </a:cubicBezTo>
                  <a:cubicBezTo>
                    <a:pt x="79" y="203"/>
                    <a:pt x="88" y="203"/>
                    <a:pt x="88" y="195"/>
                  </a:cubicBezTo>
                  <a:cubicBezTo>
                    <a:pt x="0" y="195"/>
                    <a:pt x="0" y="195"/>
                    <a:pt x="0" y="195"/>
                  </a:cubicBezTo>
                  <a:cubicBezTo>
                    <a:pt x="0" y="363"/>
                    <a:pt x="0" y="363"/>
                    <a:pt x="0" y="363"/>
                  </a:cubicBezTo>
                  <a:cubicBezTo>
                    <a:pt x="0" y="399"/>
                    <a:pt x="26" y="434"/>
                    <a:pt x="62" y="434"/>
                  </a:cubicBezTo>
                  <a:cubicBezTo>
                    <a:pt x="363" y="434"/>
                    <a:pt x="363" y="434"/>
                    <a:pt x="363" y="434"/>
                  </a:cubicBezTo>
                  <a:cubicBezTo>
                    <a:pt x="398" y="434"/>
                    <a:pt x="425" y="399"/>
                    <a:pt x="425" y="363"/>
                  </a:cubicBezTo>
                  <a:cubicBezTo>
                    <a:pt x="425" y="195"/>
                    <a:pt x="425" y="195"/>
                    <a:pt x="425" y="195"/>
                  </a:cubicBezTo>
                  <a:cubicBezTo>
                    <a:pt x="337" y="195"/>
                    <a:pt x="337" y="195"/>
                    <a:pt x="337" y="195"/>
                  </a:cubicBezTo>
                  <a:cubicBezTo>
                    <a:pt x="337" y="203"/>
                    <a:pt x="345" y="203"/>
                    <a:pt x="345" y="213"/>
                  </a:cubicBezTo>
                  <a:close/>
                  <a:moveTo>
                    <a:pt x="363" y="0"/>
                  </a:moveTo>
                  <a:lnTo>
                    <a:pt x="363" y="0"/>
                  </a:lnTo>
                  <a:cubicBezTo>
                    <a:pt x="62" y="0"/>
                    <a:pt x="62" y="0"/>
                    <a:pt x="62" y="0"/>
                  </a:cubicBezTo>
                  <a:cubicBezTo>
                    <a:pt x="26" y="0"/>
                    <a:pt x="0" y="36"/>
                    <a:pt x="0" y="71"/>
                  </a:cubicBezTo>
                  <a:cubicBezTo>
                    <a:pt x="0" y="142"/>
                    <a:pt x="0" y="142"/>
                    <a:pt x="0" y="142"/>
                  </a:cubicBezTo>
                  <a:cubicBezTo>
                    <a:pt x="106" y="142"/>
                    <a:pt x="106" y="142"/>
                    <a:pt x="106" y="142"/>
                  </a:cubicBezTo>
                  <a:cubicBezTo>
                    <a:pt x="132" y="106"/>
                    <a:pt x="168" y="89"/>
                    <a:pt x="213" y="89"/>
                  </a:cubicBezTo>
                  <a:cubicBezTo>
                    <a:pt x="257" y="89"/>
                    <a:pt x="292" y="106"/>
                    <a:pt x="319" y="142"/>
                  </a:cubicBezTo>
                  <a:cubicBezTo>
                    <a:pt x="425" y="142"/>
                    <a:pt x="425" y="142"/>
                    <a:pt x="425" y="142"/>
                  </a:cubicBezTo>
                  <a:cubicBezTo>
                    <a:pt x="425" y="71"/>
                    <a:pt x="425" y="71"/>
                    <a:pt x="425" y="71"/>
                  </a:cubicBezTo>
                  <a:cubicBezTo>
                    <a:pt x="425" y="36"/>
                    <a:pt x="398" y="0"/>
                    <a:pt x="363" y="0"/>
                  </a:cubicBezTo>
                  <a:close/>
                  <a:moveTo>
                    <a:pt x="390" y="89"/>
                  </a:moveTo>
                  <a:lnTo>
                    <a:pt x="390" y="89"/>
                  </a:lnTo>
                  <a:cubicBezTo>
                    <a:pt x="390" y="89"/>
                    <a:pt x="390" y="97"/>
                    <a:pt x="381" y="97"/>
                  </a:cubicBezTo>
                  <a:cubicBezTo>
                    <a:pt x="345" y="97"/>
                    <a:pt x="345" y="97"/>
                    <a:pt x="345" y="97"/>
                  </a:cubicBezTo>
                  <a:cubicBezTo>
                    <a:pt x="337" y="97"/>
                    <a:pt x="328" y="89"/>
                    <a:pt x="328" y="89"/>
                  </a:cubicBezTo>
                  <a:cubicBezTo>
                    <a:pt x="328" y="53"/>
                    <a:pt x="328" y="53"/>
                    <a:pt x="328" y="53"/>
                  </a:cubicBezTo>
                  <a:cubicBezTo>
                    <a:pt x="328" y="44"/>
                    <a:pt x="337" y="36"/>
                    <a:pt x="345" y="36"/>
                  </a:cubicBezTo>
                  <a:cubicBezTo>
                    <a:pt x="381" y="36"/>
                    <a:pt x="381" y="36"/>
                    <a:pt x="381" y="36"/>
                  </a:cubicBezTo>
                  <a:cubicBezTo>
                    <a:pt x="390" y="36"/>
                    <a:pt x="390" y="44"/>
                    <a:pt x="390" y="53"/>
                  </a:cubicBezTo>
                  <a:lnTo>
                    <a:pt x="390" y="89"/>
                  </a:lnTo>
                  <a:close/>
                  <a:moveTo>
                    <a:pt x="292" y="213"/>
                  </a:moveTo>
                  <a:lnTo>
                    <a:pt x="292" y="213"/>
                  </a:lnTo>
                  <a:cubicBezTo>
                    <a:pt x="292" y="168"/>
                    <a:pt x="257" y="133"/>
                    <a:pt x="213" y="133"/>
                  </a:cubicBezTo>
                  <a:cubicBezTo>
                    <a:pt x="168" y="133"/>
                    <a:pt x="132" y="168"/>
                    <a:pt x="132" y="213"/>
                  </a:cubicBezTo>
                  <a:cubicBezTo>
                    <a:pt x="132" y="257"/>
                    <a:pt x="168" y="293"/>
                    <a:pt x="213" y="293"/>
                  </a:cubicBezTo>
                  <a:cubicBezTo>
                    <a:pt x="257" y="293"/>
                    <a:pt x="292" y="257"/>
                    <a:pt x="292" y="213"/>
                  </a:cubicBezTo>
                  <a:close/>
                </a:path>
              </a:pathLst>
            </a:custGeom>
            <a:solidFill>
              <a:schemeClr val="bg1"/>
            </a:solidFill>
            <a:ln>
              <a:noFill/>
            </a:ln>
            <a:effectLst/>
          </p:spPr>
          <p:txBody>
            <a:bodyPr wrap="none" anchor="ctr"/>
            <a:lstStyle/>
            <a:p>
              <a:endParaRPr lang="en-US" sz="645" dirty="0"/>
            </a:p>
          </p:txBody>
        </p:sp>
      </p:grpSp>
      <p:sp>
        <p:nvSpPr>
          <p:cNvPr id="48" name="TextBox 118"/>
          <p:cNvSpPr txBox="1"/>
          <p:nvPr/>
        </p:nvSpPr>
        <p:spPr>
          <a:xfrm>
            <a:off x="884413" y="3587291"/>
            <a:ext cx="7138522" cy="384721"/>
          </a:xfrm>
          <a:prstGeom prst="rect">
            <a:avLst/>
          </a:prstGeom>
          <a:noFill/>
        </p:spPr>
        <p:txBody>
          <a:bodyPr wrap="square" rtlCol="0">
            <a:spAutoFit/>
          </a:bodyPr>
          <a:lstStyle/>
          <a:p>
            <a:pPr>
              <a:lnSpc>
                <a:spcPct val="130000"/>
              </a:lnSpc>
            </a:pPr>
            <a:r>
              <a:rPr lang="zh-CN" altLang="en-US" sz="730" b="1" dirty="0">
                <a:latin typeface="Lato Light"/>
                <a:cs typeface="Lato Light"/>
              </a:rPr>
              <a:t>单击添加内容单击添加内容单击添加内容单击添加内容单击添加内容单击添加内容单击添加内容单击添加内容单击添加内容单击添加内容单击添加内容单击添加内容单击添加内容单击添加内容单击添加内容</a:t>
            </a:r>
            <a:endParaRPr lang="en-US" sz="730" dirty="0">
              <a:latin typeface="Lato Light"/>
              <a:cs typeface="Lato Light"/>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down)">
                                      <p:cBhvr>
                                        <p:cTn id="33" dur="500"/>
                                        <p:tgtEl>
                                          <p:spTgt spid="23"/>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48">
                                            <p:txEl>
                                              <p:pRg st="0" end="0"/>
                                            </p:txEl>
                                          </p:spTgt>
                                        </p:tgtEl>
                                        <p:attrNameLst>
                                          <p:attrName>style.visibility</p:attrName>
                                        </p:attrNameLst>
                                      </p:cBhvr>
                                      <p:to>
                                        <p:strVal val="visible"/>
                                      </p:to>
                                    </p:set>
                                    <p:animEffect transition="in" filter="fade">
                                      <p:cBhvr>
                                        <p:cTn id="45" dur="500"/>
                                        <p:tgtEl>
                                          <p:spTgt spid="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p:bldP spid="26" grpId="0" animBg="1"/>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简单箭头"/>
          <p:cNvSpPr/>
          <p:nvPr/>
        </p:nvSpPr>
        <p:spPr>
          <a:xfrm flipH="1">
            <a:off x="2857500" y="-127794"/>
            <a:ext cx="2834164" cy="5401628"/>
          </a:xfrm>
          <a:prstGeom prst="chevron">
            <a:avLst>
              <a:gd name="adj" fmla="val 98353"/>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rgbClr val="FFFFFF"/>
              </a:solidFill>
            </a:endParaRPr>
          </a:p>
        </p:txBody>
      </p:sp>
      <p:sp>
        <p:nvSpPr>
          <p:cNvPr id="4" name="菱形 3"/>
          <p:cNvSpPr/>
          <p:nvPr/>
        </p:nvSpPr>
        <p:spPr>
          <a:xfrm>
            <a:off x="1748790" y="414656"/>
            <a:ext cx="2114074" cy="2114074"/>
          </a:xfrm>
          <a:prstGeom prst="diamond">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菱形 4"/>
          <p:cNvSpPr/>
          <p:nvPr/>
        </p:nvSpPr>
        <p:spPr>
          <a:xfrm>
            <a:off x="655320" y="1515746"/>
            <a:ext cx="2114074" cy="2114074"/>
          </a:xfrm>
          <a:prstGeom prst="diamond">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菱形 5"/>
          <p:cNvSpPr/>
          <p:nvPr/>
        </p:nvSpPr>
        <p:spPr>
          <a:xfrm>
            <a:off x="1748790" y="2616836"/>
            <a:ext cx="2114074" cy="2114074"/>
          </a:xfrm>
          <a:prstGeom prst="diamond">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文本框 7"/>
          <p:cNvSpPr txBox="1"/>
          <p:nvPr/>
        </p:nvSpPr>
        <p:spPr>
          <a:xfrm>
            <a:off x="4117659" y="1581944"/>
            <a:ext cx="2010251"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120000"/>
              </a:lnSpc>
              <a:defRPr/>
            </a:pPr>
            <a:r>
              <a:rPr lang="zh-CN" altLang="en-US" sz="1500" b="1" dirty="0">
                <a:solidFill>
                  <a:prstClr val="black"/>
                </a:solidFill>
                <a:latin typeface="华文细黑" panose="02010600040101010101" charset="-122"/>
                <a:ea typeface="华文细黑" panose="02010600040101010101" charset="-122"/>
                <a:sym typeface="+mn-ea"/>
              </a:rPr>
              <a:t>DESTINY  FREEDOM</a:t>
            </a:r>
            <a:endParaRPr lang="zh-CN" altLang="en-US" sz="1500" b="1" dirty="0">
              <a:solidFill>
                <a:prstClr val="black"/>
              </a:solidFill>
              <a:latin typeface="华文细黑" panose="02010600040101010101" charset="-122"/>
              <a:ea typeface="华文细黑" panose="02010600040101010101" charset="-122"/>
              <a:sym typeface="+mn-ea"/>
            </a:endParaRPr>
          </a:p>
        </p:txBody>
      </p:sp>
      <p:sp>
        <p:nvSpPr>
          <p:cNvPr id="16" name="文本框 15"/>
          <p:cNvSpPr txBox="1"/>
          <p:nvPr/>
        </p:nvSpPr>
        <p:spPr>
          <a:xfrm>
            <a:off x="4117659" y="1927226"/>
            <a:ext cx="4216241" cy="165045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150000"/>
              </a:lnSpc>
              <a:defRPr/>
            </a:pPr>
            <a:r>
              <a:rPr lang="zh-CN" altLang="en-US" sz="750">
                <a:solidFill>
                  <a:prstClr val="black"/>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750">
              <a:solidFill>
                <a:prstClr val="black"/>
              </a:solidFill>
              <a:latin typeface="华文细黑" panose="02010600040101010101" charset="-122"/>
              <a:ea typeface="华文细黑" panose="02010600040101010101" charset="-122"/>
              <a:sym typeface="+mn-ea"/>
            </a:endParaRPr>
          </a:p>
          <a:p>
            <a:pPr defTabSz="685800">
              <a:lnSpc>
                <a:spcPct val="150000"/>
              </a:lnSpc>
              <a:defRPr/>
            </a:pPr>
            <a:endParaRPr lang="zh-CN" altLang="en-US" sz="750" dirty="0">
              <a:solidFill>
                <a:prstClr val="black"/>
              </a:solidFill>
              <a:latin typeface="华文细黑" panose="02010600040101010101" charset="-122"/>
              <a:ea typeface="华文细黑" panose="02010600040101010101" charset="-122"/>
              <a:sym typeface="+mn-ea"/>
            </a:endParaRPr>
          </a:p>
          <a:p>
            <a:pPr defTabSz="685800">
              <a:lnSpc>
                <a:spcPct val="150000"/>
              </a:lnSpc>
              <a:defRPr/>
            </a:pPr>
            <a:r>
              <a:rPr lang="zh-CN" altLang="en-US" sz="750">
                <a:solidFill>
                  <a:prstClr val="black"/>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750" dirty="0">
              <a:solidFill>
                <a:prstClr val="black"/>
              </a:solidFill>
              <a:latin typeface="华文细黑" panose="02010600040101010101" charset="-122"/>
              <a:ea typeface="华文细黑" panose="02010600040101010101" charset="-122"/>
              <a:sym typeface="+mn-ea"/>
            </a:endParaRPr>
          </a:p>
          <a:p>
            <a:pPr defTabSz="685800">
              <a:lnSpc>
                <a:spcPct val="150000"/>
              </a:lnSpc>
              <a:defRPr/>
            </a:pPr>
            <a:endParaRPr lang="zh-CN" altLang="en-US" sz="750" dirty="0">
              <a:solidFill>
                <a:prstClr val="black"/>
              </a:solidFill>
              <a:latin typeface="华文细黑" panose="02010600040101010101" charset="-122"/>
              <a:ea typeface="华文细黑" panose="02010600040101010101" charset="-122"/>
              <a:sym typeface="+mn-ea"/>
            </a:endParaRPr>
          </a:p>
          <a:p>
            <a:pPr defTabSz="685800">
              <a:lnSpc>
                <a:spcPct val="150000"/>
              </a:lnSpc>
              <a:defRPr/>
            </a:pPr>
            <a:r>
              <a:rPr lang="zh-CN" altLang="en-US" sz="750">
                <a:solidFill>
                  <a:prstClr val="black"/>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750" dirty="0">
              <a:solidFill>
                <a:prstClr val="black"/>
              </a:solidFill>
              <a:latin typeface="华文细黑" panose="02010600040101010101" charset="-122"/>
              <a:ea typeface="华文细黑" panose="02010600040101010101" charset="-122"/>
              <a:sym typeface="+mn-ea"/>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par>
                          <p:cTn id="12" fill="hold">
                            <p:stCondLst>
                              <p:cond delay="1000"/>
                            </p:stCondLst>
                            <p:childTnLst>
                              <p:par>
                                <p:cTn id="13" presetID="6"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in)">
                                      <p:cBhvr>
                                        <p:cTn id="15" dur="500"/>
                                        <p:tgtEl>
                                          <p:spTgt spid="6"/>
                                        </p:tgtEl>
                                      </p:cBhvr>
                                    </p:animEffect>
                                  </p:childTnLst>
                                </p:cTn>
                              </p:par>
                            </p:childTnLst>
                          </p:cTn>
                        </p:par>
                        <p:par>
                          <p:cTn id="16" fill="hold">
                            <p:stCondLst>
                              <p:cond delay="1500"/>
                            </p:stCondLst>
                            <p:childTnLst>
                              <p:par>
                                <p:cTn id="17" presetID="22" presetClass="entr" presetSubtype="8" fill="hold" grpId="1" nodeType="afterEffect">
                                  <p:stCondLst>
                                    <p:cond delay="0"/>
                                  </p:stCondLst>
                                  <p:childTnLst>
                                    <p:set>
                                      <p:cBhvr>
                                        <p:cTn id="18" dur="1" fill="hold">
                                          <p:stCondLst>
                                            <p:cond delay="0"/>
                                          </p:stCondLst>
                                        </p:cTn>
                                        <p:tgtEl>
                                          <p:spTgt spid="158"/>
                                        </p:tgtEl>
                                        <p:attrNameLst>
                                          <p:attrName>style.visibility</p:attrName>
                                        </p:attrNameLst>
                                      </p:cBhvr>
                                      <p:to>
                                        <p:strVal val="visible"/>
                                      </p:to>
                                    </p:set>
                                    <p:animEffect transition="in" filter="wipe(left)">
                                      <p:cBhvr>
                                        <p:cTn id="19" dur="500"/>
                                        <p:tgtEl>
                                          <p:spTgt spid="15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500"/>
                            </p:stCondLst>
                            <p:childTnLst>
                              <p:par>
                                <p:cTn id="25" presetID="14" presetClass="entr" presetSubtype="5" fill="hold" grpId="1"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vertic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P spid="158" grpId="1" bldLvl="0" animBg="1"/>
      <p:bldP spid="4" grpId="0" bldLvl="0" animBg="1"/>
      <p:bldP spid="5" grpId="0" bldLvl="0" animBg="1"/>
      <p:bldP spid="6" grpId="0" bldLvl="0" animBg="1"/>
      <p:bldP spid="8" grpId="0"/>
      <p:bldP spid="16" grpId="0"/>
      <p:bldP spid="16"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a:xfrm>
            <a:off x="3715289" y="1339098"/>
            <a:ext cx="382319" cy="2340608"/>
            <a:chOff x="1461672" y="2210578"/>
            <a:chExt cx="509757" cy="3119848"/>
          </a:xfrm>
          <a:solidFill>
            <a:sysClr val="window" lastClr="FFFFFF">
              <a:lumMod val="75000"/>
            </a:sysClr>
          </a:solidFill>
        </p:grpSpPr>
        <p:sp>
          <p:nvSpPr>
            <p:cNvPr id="5" name="Rectangle 23"/>
            <p:cNvSpPr>
              <a:spLocks noChangeArrowheads="1"/>
            </p:cNvSpPr>
            <p:nvPr/>
          </p:nvSpPr>
          <p:spPr bwMode="auto">
            <a:xfrm>
              <a:off x="1461672" y="3773130"/>
              <a:ext cx="509757" cy="70069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7" name="Rectangle 24"/>
            <p:cNvSpPr>
              <a:spLocks noChangeArrowheads="1"/>
            </p:cNvSpPr>
            <p:nvPr/>
          </p:nvSpPr>
          <p:spPr bwMode="auto">
            <a:xfrm>
              <a:off x="1461672" y="2974337"/>
              <a:ext cx="509757" cy="78127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8" name="Freeform 25"/>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9" name="Freeform 26"/>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sp>
        <p:nvSpPr>
          <p:cNvPr id="10" name="Freeform 31"/>
          <p:cNvSpPr/>
          <p:nvPr/>
        </p:nvSpPr>
        <p:spPr bwMode="auto">
          <a:xfrm>
            <a:off x="3711788" y="2780384"/>
            <a:ext cx="382317" cy="22341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68570" tIns="34284" rIns="68570" bIns="34284" numCol="1" anchor="t" anchorCtr="0" compatLnSpc="1"/>
          <a:lstStyle/>
          <a:p>
            <a:pPr defTabSz="913765">
              <a:defRPr/>
            </a:pPr>
            <a:endParaRPr lang="id-ID" sz="1000" kern="0" dirty="0">
              <a:solidFill>
                <a:prstClr val="black"/>
              </a:solidFill>
            </a:endParaRPr>
          </a:p>
        </p:txBody>
      </p:sp>
      <p:grpSp>
        <p:nvGrpSpPr>
          <p:cNvPr id="3" name="Group 8"/>
          <p:cNvGrpSpPr/>
          <p:nvPr/>
        </p:nvGrpSpPr>
        <p:grpSpPr>
          <a:xfrm>
            <a:off x="3713975" y="2813641"/>
            <a:ext cx="478008" cy="866064"/>
            <a:chOff x="806257" y="3985529"/>
            <a:chExt cx="637344" cy="1154395"/>
          </a:xfrm>
          <a:solidFill>
            <a:schemeClr val="accent1"/>
          </a:solidFill>
        </p:grpSpPr>
        <p:grpSp>
          <p:nvGrpSpPr>
            <p:cNvPr id="4" name="Group 28"/>
            <p:cNvGrpSpPr/>
            <p:nvPr/>
          </p:nvGrpSpPr>
          <p:grpSpPr>
            <a:xfrm>
              <a:off x="808009" y="4819356"/>
              <a:ext cx="635592" cy="320568"/>
              <a:chOff x="5311610" y="4117494"/>
              <a:chExt cx="576000" cy="290513"/>
            </a:xfrm>
            <a:grpFill/>
          </p:grpSpPr>
          <p:sp>
            <p:nvSpPr>
              <p:cNvPr id="15" name="Freeform 33"/>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16" name="Freeform 34"/>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sp>
          <p:nvSpPr>
            <p:cNvPr id="13" name="Rectangle 30"/>
            <p:cNvSpPr>
              <a:spLocks noChangeArrowheads="1"/>
            </p:cNvSpPr>
            <p:nvPr/>
          </p:nvSpPr>
          <p:spPr bwMode="auto">
            <a:xfrm>
              <a:off x="806257" y="4283326"/>
              <a:ext cx="509757" cy="586154"/>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14" name="Freeform 32"/>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grpSp>
        <p:nvGrpSpPr>
          <p:cNvPr id="11" name="Group 35"/>
          <p:cNvGrpSpPr/>
          <p:nvPr/>
        </p:nvGrpSpPr>
        <p:grpSpPr>
          <a:xfrm>
            <a:off x="4263154" y="1339098"/>
            <a:ext cx="382319" cy="2340608"/>
            <a:chOff x="2192160" y="2210578"/>
            <a:chExt cx="509757" cy="3119848"/>
          </a:xfrm>
          <a:solidFill>
            <a:sysClr val="window" lastClr="FFFFFF">
              <a:lumMod val="75000"/>
            </a:sysClr>
          </a:solidFill>
        </p:grpSpPr>
        <p:sp>
          <p:nvSpPr>
            <p:cNvPr id="18" name="Rectangle 36"/>
            <p:cNvSpPr>
              <a:spLocks noChangeArrowheads="1"/>
            </p:cNvSpPr>
            <p:nvPr/>
          </p:nvSpPr>
          <p:spPr bwMode="auto">
            <a:xfrm>
              <a:off x="2192160" y="3773130"/>
              <a:ext cx="509757" cy="70069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19" name="Rectangle 37"/>
            <p:cNvSpPr>
              <a:spLocks noChangeArrowheads="1"/>
            </p:cNvSpPr>
            <p:nvPr/>
          </p:nvSpPr>
          <p:spPr bwMode="auto">
            <a:xfrm>
              <a:off x="2192160" y="2974337"/>
              <a:ext cx="509757" cy="78127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20" name="Freeform 38"/>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21" name="Freeform 39"/>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sp>
        <p:nvSpPr>
          <p:cNvPr id="22" name="Freeform 42"/>
          <p:cNvSpPr/>
          <p:nvPr/>
        </p:nvSpPr>
        <p:spPr bwMode="auto">
          <a:xfrm>
            <a:off x="4259654" y="3080182"/>
            <a:ext cx="382317" cy="22341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68570" tIns="34284" rIns="68570" bIns="34284" numCol="1" anchor="t" anchorCtr="0" compatLnSpc="1"/>
          <a:lstStyle/>
          <a:p>
            <a:pPr defTabSz="913765">
              <a:defRPr/>
            </a:pPr>
            <a:endParaRPr lang="id-ID" sz="1000" kern="0" dirty="0">
              <a:solidFill>
                <a:prstClr val="black"/>
              </a:solidFill>
            </a:endParaRPr>
          </a:p>
        </p:txBody>
      </p:sp>
      <p:grpSp>
        <p:nvGrpSpPr>
          <p:cNvPr id="12" name="Group 7"/>
          <p:cNvGrpSpPr/>
          <p:nvPr/>
        </p:nvGrpSpPr>
        <p:grpSpPr>
          <a:xfrm>
            <a:off x="4166150" y="3113438"/>
            <a:ext cx="573699" cy="566266"/>
            <a:chOff x="1409156" y="4385136"/>
            <a:chExt cx="764932" cy="754788"/>
          </a:xfrm>
          <a:solidFill>
            <a:schemeClr val="accent2"/>
          </a:solidFill>
        </p:grpSpPr>
        <p:sp>
          <p:nvSpPr>
            <p:cNvPr id="24" name="Rectangle 41"/>
            <p:cNvSpPr>
              <a:spLocks noChangeArrowheads="1"/>
            </p:cNvSpPr>
            <p:nvPr/>
          </p:nvSpPr>
          <p:spPr bwMode="auto">
            <a:xfrm>
              <a:off x="1536745" y="4671028"/>
              <a:ext cx="509757" cy="198451"/>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25" name="Freeform 43"/>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nvGrpSpPr>
            <p:cNvPr id="17" name="Group 44"/>
            <p:cNvGrpSpPr/>
            <p:nvPr/>
          </p:nvGrpSpPr>
          <p:grpSpPr>
            <a:xfrm>
              <a:off x="1409156" y="4819356"/>
              <a:ext cx="764932" cy="320568"/>
              <a:chOff x="5856396" y="4117494"/>
              <a:chExt cx="693213" cy="290513"/>
            </a:xfrm>
            <a:grpFill/>
          </p:grpSpPr>
          <p:sp>
            <p:nvSpPr>
              <p:cNvPr id="27" name="Freeform 45"/>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28" name="Freeform 46"/>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29" name="Freeform 47"/>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grpSp>
      <p:grpSp>
        <p:nvGrpSpPr>
          <p:cNvPr id="23" name="Group 48"/>
          <p:cNvGrpSpPr/>
          <p:nvPr/>
        </p:nvGrpSpPr>
        <p:grpSpPr>
          <a:xfrm>
            <a:off x="4804018" y="1339098"/>
            <a:ext cx="382319" cy="2340608"/>
            <a:chOff x="2913310" y="2210578"/>
            <a:chExt cx="509757" cy="3119848"/>
          </a:xfrm>
          <a:solidFill>
            <a:sysClr val="window" lastClr="FFFFFF">
              <a:lumMod val="75000"/>
            </a:sysClr>
          </a:solidFill>
        </p:grpSpPr>
        <p:sp>
          <p:nvSpPr>
            <p:cNvPr id="31" name="Rectangle 49"/>
            <p:cNvSpPr>
              <a:spLocks noChangeArrowheads="1"/>
            </p:cNvSpPr>
            <p:nvPr/>
          </p:nvSpPr>
          <p:spPr bwMode="auto">
            <a:xfrm>
              <a:off x="2913310" y="3773130"/>
              <a:ext cx="509757" cy="70069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32" name="Rectangle 50"/>
            <p:cNvSpPr>
              <a:spLocks noChangeArrowheads="1"/>
            </p:cNvSpPr>
            <p:nvPr/>
          </p:nvSpPr>
          <p:spPr bwMode="auto">
            <a:xfrm>
              <a:off x="2913310" y="2974337"/>
              <a:ext cx="509757" cy="78127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33" name="Freeform 51"/>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34" name="Freeform 52"/>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sp>
        <p:nvSpPr>
          <p:cNvPr id="35" name="Freeform 55"/>
          <p:cNvSpPr/>
          <p:nvPr/>
        </p:nvSpPr>
        <p:spPr bwMode="auto">
          <a:xfrm>
            <a:off x="4800518" y="2383129"/>
            <a:ext cx="382317" cy="22341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68570" tIns="34284" rIns="68570" bIns="34284" numCol="1" anchor="t" anchorCtr="0" compatLnSpc="1"/>
          <a:lstStyle/>
          <a:p>
            <a:pPr defTabSz="913765">
              <a:defRPr/>
            </a:pPr>
            <a:endParaRPr lang="id-ID" sz="1000" kern="0" dirty="0">
              <a:solidFill>
                <a:prstClr val="black"/>
              </a:solidFill>
            </a:endParaRPr>
          </a:p>
        </p:txBody>
      </p:sp>
      <p:grpSp>
        <p:nvGrpSpPr>
          <p:cNvPr id="26" name="Group 9"/>
          <p:cNvGrpSpPr/>
          <p:nvPr/>
        </p:nvGrpSpPr>
        <p:grpSpPr>
          <a:xfrm>
            <a:off x="4707013" y="2416386"/>
            <a:ext cx="573699" cy="1263318"/>
            <a:chOff x="2130307" y="3456020"/>
            <a:chExt cx="764932" cy="1683904"/>
          </a:xfrm>
          <a:solidFill>
            <a:schemeClr val="accent3"/>
          </a:solidFill>
        </p:grpSpPr>
        <p:sp>
          <p:nvSpPr>
            <p:cNvPr id="37" name="Rectangle 54"/>
            <p:cNvSpPr>
              <a:spLocks noChangeArrowheads="1"/>
            </p:cNvSpPr>
            <p:nvPr/>
          </p:nvSpPr>
          <p:spPr bwMode="auto">
            <a:xfrm>
              <a:off x="2257894" y="3753816"/>
              <a:ext cx="509757" cy="1115664"/>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38" name="Freeform 56"/>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nvGrpSpPr>
            <p:cNvPr id="30" name="Group 57"/>
            <p:cNvGrpSpPr/>
            <p:nvPr/>
          </p:nvGrpSpPr>
          <p:grpSpPr>
            <a:xfrm>
              <a:off x="2130307" y="4819356"/>
              <a:ext cx="764932" cy="320568"/>
              <a:chOff x="6509932" y="4117494"/>
              <a:chExt cx="693213" cy="290513"/>
            </a:xfrm>
            <a:grpFill/>
          </p:grpSpPr>
          <p:sp>
            <p:nvSpPr>
              <p:cNvPr id="40" name="Freeform 58"/>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41" name="Freeform 59"/>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42" name="Freeform 60"/>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grpSp>
      <p:grpSp>
        <p:nvGrpSpPr>
          <p:cNvPr id="36" name="Group 61"/>
          <p:cNvGrpSpPr/>
          <p:nvPr/>
        </p:nvGrpSpPr>
        <p:grpSpPr>
          <a:xfrm>
            <a:off x="5343565" y="1339098"/>
            <a:ext cx="382319" cy="2340608"/>
            <a:chOff x="3632707" y="2210578"/>
            <a:chExt cx="509757" cy="3119848"/>
          </a:xfrm>
          <a:solidFill>
            <a:sysClr val="window" lastClr="FFFFFF">
              <a:lumMod val="75000"/>
            </a:sysClr>
          </a:solidFill>
        </p:grpSpPr>
        <p:sp>
          <p:nvSpPr>
            <p:cNvPr id="44" name="Rectangle 62"/>
            <p:cNvSpPr>
              <a:spLocks noChangeArrowheads="1"/>
            </p:cNvSpPr>
            <p:nvPr/>
          </p:nvSpPr>
          <p:spPr bwMode="auto">
            <a:xfrm>
              <a:off x="3632707" y="3773130"/>
              <a:ext cx="509757" cy="70069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45" name="Rectangle 63"/>
            <p:cNvSpPr>
              <a:spLocks noChangeArrowheads="1"/>
            </p:cNvSpPr>
            <p:nvPr/>
          </p:nvSpPr>
          <p:spPr bwMode="auto">
            <a:xfrm>
              <a:off x="3632707" y="2974337"/>
              <a:ext cx="509757" cy="78127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46" name="Freeform 64"/>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47" name="Freeform 65"/>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sp>
        <p:nvSpPr>
          <p:cNvPr id="48" name="Freeform 69"/>
          <p:cNvSpPr/>
          <p:nvPr/>
        </p:nvSpPr>
        <p:spPr bwMode="auto">
          <a:xfrm>
            <a:off x="5340065" y="1857608"/>
            <a:ext cx="382317" cy="22341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68570" tIns="34284" rIns="68570" bIns="34284" numCol="1" anchor="t" anchorCtr="0" compatLnSpc="1"/>
          <a:lstStyle/>
          <a:p>
            <a:pPr defTabSz="913765">
              <a:defRPr/>
            </a:pPr>
            <a:endParaRPr lang="id-ID" sz="1000" kern="0" dirty="0">
              <a:solidFill>
                <a:prstClr val="black"/>
              </a:solidFill>
            </a:endParaRPr>
          </a:p>
        </p:txBody>
      </p:sp>
      <p:grpSp>
        <p:nvGrpSpPr>
          <p:cNvPr id="39" name="Group 4"/>
          <p:cNvGrpSpPr/>
          <p:nvPr/>
        </p:nvGrpSpPr>
        <p:grpSpPr>
          <a:xfrm>
            <a:off x="5246560" y="1890865"/>
            <a:ext cx="573699" cy="1788841"/>
            <a:chOff x="2849704" y="2755539"/>
            <a:chExt cx="764932" cy="2384385"/>
          </a:xfrm>
          <a:solidFill>
            <a:schemeClr val="accent4"/>
          </a:solidFill>
        </p:grpSpPr>
        <p:sp>
          <p:nvSpPr>
            <p:cNvPr id="50" name="Rectangle 67"/>
            <p:cNvSpPr>
              <a:spLocks noChangeArrowheads="1"/>
            </p:cNvSpPr>
            <p:nvPr/>
          </p:nvSpPr>
          <p:spPr bwMode="auto">
            <a:xfrm>
              <a:off x="2977292" y="3053336"/>
              <a:ext cx="509757" cy="1816144"/>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51" name="Freeform 72"/>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nvGrpSpPr>
            <p:cNvPr id="43" name="Group 73"/>
            <p:cNvGrpSpPr/>
            <p:nvPr/>
          </p:nvGrpSpPr>
          <p:grpSpPr>
            <a:xfrm>
              <a:off x="2849704" y="4819356"/>
              <a:ext cx="764932" cy="320568"/>
              <a:chOff x="7161880" y="4117494"/>
              <a:chExt cx="693213" cy="290513"/>
            </a:xfrm>
            <a:grpFill/>
          </p:grpSpPr>
          <p:sp>
            <p:nvSpPr>
              <p:cNvPr id="53" name="Freeform 74"/>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54" name="Freeform 75"/>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55" name="Freeform 76"/>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grpSp>
      <p:grpSp>
        <p:nvGrpSpPr>
          <p:cNvPr id="49" name="Group 77"/>
          <p:cNvGrpSpPr/>
          <p:nvPr/>
        </p:nvGrpSpPr>
        <p:grpSpPr>
          <a:xfrm>
            <a:off x="5881799" y="1339098"/>
            <a:ext cx="382319" cy="2340608"/>
            <a:chOff x="4350352" y="2210578"/>
            <a:chExt cx="509757" cy="3119848"/>
          </a:xfrm>
          <a:solidFill>
            <a:sysClr val="window" lastClr="FFFFFF">
              <a:lumMod val="75000"/>
            </a:sysClr>
          </a:solidFill>
        </p:grpSpPr>
        <p:sp>
          <p:nvSpPr>
            <p:cNvPr id="57" name="Rectangle 78"/>
            <p:cNvSpPr>
              <a:spLocks noChangeArrowheads="1"/>
            </p:cNvSpPr>
            <p:nvPr/>
          </p:nvSpPr>
          <p:spPr bwMode="auto">
            <a:xfrm>
              <a:off x="4350352" y="3773130"/>
              <a:ext cx="509757" cy="70069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58" name="Rectangle 79"/>
            <p:cNvSpPr>
              <a:spLocks noChangeArrowheads="1"/>
            </p:cNvSpPr>
            <p:nvPr/>
          </p:nvSpPr>
          <p:spPr bwMode="auto">
            <a:xfrm>
              <a:off x="4350352" y="2974337"/>
              <a:ext cx="509757" cy="78127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59" name="Freeform 80"/>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60" name="Freeform 81"/>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grpSp>
        <p:nvGrpSpPr>
          <p:cNvPr id="52" name="Group 82"/>
          <p:cNvGrpSpPr/>
          <p:nvPr/>
        </p:nvGrpSpPr>
        <p:grpSpPr>
          <a:xfrm>
            <a:off x="5784793" y="1339098"/>
            <a:ext cx="573699" cy="2340608"/>
            <a:chOff x="4221011" y="2210578"/>
            <a:chExt cx="764932" cy="3119846"/>
          </a:xfrm>
          <a:solidFill>
            <a:schemeClr val="accent1"/>
          </a:solidFill>
        </p:grpSpPr>
        <p:sp>
          <p:nvSpPr>
            <p:cNvPr id="62" name="Rectangle 83"/>
            <p:cNvSpPr>
              <a:spLocks noChangeArrowheads="1"/>
            </p:cNvSpPr>
            <p:nvPr/>
          </p:nvSpPr>
          <p:spPr bwMode="auto">
            <a:xfrm>
              <a:off x="4348600" y="2508374"/>
              <a:ext cx="509757" cy="255160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63" name="Freeform 89"/>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nvGrpSpPr>
            <p:cNvPr id="56" name="Group 90"/>
            <p:cNvGrpSpPr/>
            <p:nvPr/>
          </p:nvGrpSpPr>
          <p:grpSpPr>
            <a:xfrm>
              <a:off x="4221011" y="5009856"/>
              <a:ext cx="764932" cy="320568"/>
              <a:chOff x="7812240" y="4117494"/>
              <a:chExt cx="693213" cy="290513"/>
            </a:xfrm>
            <a:grpFill/>
          </p:grpSpPr>
          <p:sp>
            <p:nvSpPr>
              <p:cNvPr id="65" name="Freeform 99"/>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66" name="Freeform 104"/>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68" name="Freeform 105"/>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grpSp>
      <p:grpSp>
        <p:nvGrpSpPr>
          <p:cNvPr id="61" name="Group 106"/>
          <p:cNvGrpSpPr/>
          <p:nvPr/>
        </p:nvGrpSpPr>
        <p:grpSpPr>
          <a:xfrm>
            <a:off x="6422662" y="1339098"/>
            <a:ext cx="382319" cy="2340608"/>
            <a:chOff x="5071502" y="2210578"/>
            <a:chExt cx="509757" cy="3119848"/>
          </a:xfrm>
          <a:solidFill>
            <a:sysClr val="window" lastClr="FFFFFF">
              <a:lumMod val="75000"/>
            </a:sysClr>
          </a:solidFill>
        </p:grpSpPr>
        <p:sp>
          <p:nvSpPr>
            <p:cNvPr id="70" name="Rectangle 107"/>
            <p:cNvSpPr>
              <a:spLocks noChangeArrowheads="1"/>
            </p:cNvSpPr>
            <p:nvPr/>
          </p:nvSpPr>
          <p:spPr bwMode="auto">
            <a:xfrm>
              <a:off x="5071502" y="3773130"/>
              <a:ext cx="509757" cy="70069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71" name="Rectangle 108"/>
            <p:cNvSpPr>
              <a:spLocks noChangeArrowheads="1"/>
            </p:cNvSpPr>
            <p:nvPr/>
          </p:nvSpPr>
          <p:spPr bwMode="auto">
            <a:xfrm>
              <a:off x="5071502" y="2974337"/>
              <a:ext cx="509757" cy="78127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72" name="Freeform 109"/>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73" name="Freeform 110"/>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sp>
        <p:nvSpPr>
          <p:cNvPr id="74" name="Freeform 113"/>
          <p:cNvSpPr/>
          <p:nvPr/>
        </p:nvSpPr>
        <p:spPr bwMode="auto">
          <a:xfrm>
            <a:off x="6419161" y="2138996"/>
            <a:ext cx="382317" cy="22341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68570" tIns="34284" rIns="68570" bIns="34284" numCol="1" anchor="t" anchorCtr="0" compatLnSpc="1"/>
          <a:lstStyle/>
          <a:p>
            <a:pPr defTabSz="913765">
              <a:defRPr/>
            </a:pPr>
            <a:endParaRPr lang="id-ID" sz="1000" kern="0" dirty="0">
              <a:solidFill>
                <a:prstClr val="black"/>
              </a:solidFill>
            </a:endParaRPr>
          </a:p>
        </p:txBody>
      </p:sp>
      <p:grpSp>
        <p:nvGrpSpPr>
          <p:cNvPr id="64" name="Group 3"/>
          <p:cNvGrpSpPr/>
          <p:nvPr/>
        </p:nvGrpSpPr>
        <p:grpSpPr>
          <a:xfrm>
            <a:off x="6325657" y="2172254"/>
            <a:ext cx="573699" cy="1507451"/>
            <a:chOff x="4288499" y="3130610"/>
            <a:chExt cx="764932" cy="2009314"/>
          </a:xfrm>
          <a:solidFill>
            <a:schemeClr val="accent2"/>
          </a:solidFill>
        </p:grpSpPr>
        <p:sp>
          <p:nvSpPr>
            <p:cNvPr id="76" name="Rectangle 112"/>
            <p:cNvSpPr>
              <a:spLocks noChangeArrowheads="1"/>
            </p:cNvSpPr>
            <p:nvPr/>
          </p:nvSpPr>
          <p:spPr bwMode="auto">
            <a:xfrm>
              <a:off x="4416086" y="3428406"/>
              <a:ext cx="509757" cy="1441073"/>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77" name="Freeform 114"/>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nvGrpSpPr>
            <p:cNvPr id="69" name="Group 115"/>
            <p:cNvGrpSpPr/>
            <p:nvPr/>
          </p:nvGrpSpPr>
          <p:grpSpPr>
            <a:xfrm>
              <a:off x="4288499" y="4819356"/>
              <a:ext cx="764932" cy="320568"/>
              <a:chOff x="8465776" y="4117494"/>
              <a:chExt cx="693213" cy="290513"/>
            </a:xfrm>
            <a:grpFill/>
          </p:grpSpPr>
          <p:sp>
            <p:nvSpPr>
              <p:cNvPr id="79" name="Freeform 116"/>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80" name="Freeform 117"/>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81" name="Freeform 118"/>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grpSp>
      <p:grpSp>
        <p:nvGrpSpPr>
          <p:cNvPr id="75" name="Group 119"/>
          <p:cNvGrpSpPr/>
          <p:nvPr/>
        </p:nvGrpSpPr>
        <p:grpSpPr>
          <a:xfrm>
            <a:off x="6962209" y="1339098"/>
            <a:ext cx="382319" cy="2340608"/>
            <a:chOff x="5790899" y="2210578"/>
            <a:chExt cx="509757" cy="3119848"/>
          </a:xfrm>
          <a:solidFill>
            <a:sysClr val="window" lastClr="FFFFFF">
              <a:lumMod val="75000"/>
            </a:sysClr>
          </a:solidFill>
        </p:grpSpPr>
        <p:sp>
          <p:nvSpPr>
            <p:cNvPr id="83" name="Rectangle 120"/>
            <p:cNvSpPr>
              <a:spLocks noChangeArrowheads="1"/>
            </p:cNvSpPr>
            <p:nvPr/>
          </p:nvSpPr>
          <p:spPr bwMode="auto">
            <a:xfrm>
              <a:off x="5790899" y="3773130"/>
              <a:ext cx="509757" cy="70069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84" name="Rectangle 121"/>
            <p:cNvSpPr>
              <a:spLocks noChangeArrowheads="1"/>
            </p:cNvSpPr>
            <p:nvPr/>
          </p:nvSpPr>
          <p:spPr bwMode="auto">
            <a:xfrm>
              <a:off x="5790899" y="2974337"/>
              <a:ext cx="509757" cy="78127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85" name="Freeform 122"/>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86" name="Freeform 123"/>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sp>
        <p:nvSpPr>
          <p:cNvPr id="87" name="Freeform 126"/>
          <p:cNvSpPr/>
          <p:nvPr/>
        </p:nvSpPr>
        <p:spPr bwMode="auto">
          <a:xfrm>
            <a:off x="6958709" y="1655420"/>
            <a:ext cx="382317" cy="22341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68570" tIns="34284" rIns="68570" bIns="34284" numCol="1" anchor="t" anchorCtr="0" compatLnSpc="1"/>
          <a:lstStyle/>
          <a:p>
            <a:pPr defTabSz="913765">
              <a:defRPr/>
            </a:pPr>
            <a:endParaRPr lang="id-ID" sz="1000" kern="0" dirty="0">
              <a:solidFill>
                <a:prstClr val="black"/>
              </a:solidFill>
            </a:endParaRPr>
          </a:p>
        </p:txBody>
      </p:sp>
      <p:grpSp>
        <p:nvGrpSpPr>
          <p:cNvPr id="78" name="Group 2"/>
          <p:cNvGrpSpPr/>
          <p:nvPr/>
        </p:nvGrpSpPr>
        <p:grpSpPr>
          <a:xfrm>
            <a:off x="6865205" y="1688676"/>
            <a:ext cx="573699" cy="1991028"/>
            <a:chOff x="5007896" y="2486040"/>
            <a:chExt cx="764932" cy="2653884"/>
          </a:xfrm>
          <a:solidFill>
            <a:schemeClr val="accent3"/>
          </a:solidFill>
        </p:grpSpPr>
        <p:sp>
          <p:nvSpPr>
            <p:cNvPr id="89" name="Rectangle 125"/>
            <p:cNvSpPr>
              <a:spLocks noChangeArrowheads="1"/>
            </p:cNvSpPr>
            <p:nvPr/>
          </p:nvSpPr>
          <p:spPr bwMode="auto">
            <a:xfrm>
              <a:off x="5135484" y="2768069"/>
              <a:ext cx="509757" cy="2101409"/>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90" name="Freeform 127"/>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nvGrpSpPr>
            <p:cNvPr id="82" name="Group 128"/>
            <p:cNvGrpSpPr/>
            <p:nvPr/>
          </p:nvGrpSpPr>
          <p:grpSpPr>
            <a:xfrm>
              <a:off x="5007896" y="4819356"/>
              <a:ext cx="764932" cy="320568"/>
              <a:chOff x="9117724" y="4117494"/>
              <a:chExt cx="693213" cy="290513"/>
            </a:xfrm>
            <a:grpFill/>
          </p:grpSpPr>
          <p:sp>
            <p:nvSpPr>
              <p:cNvPr id="92" name="Freeform 129"/>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93" name="Freeform 130"/>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94" name="Freeform 131"/>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grpSp>
      <p:grpSp>
        <p:nvGrpSpPr>
          <p:cNvPr id="88" name="Group 132"/>
          <p:cNvGrpSpPr/>
          <p:nvPr/>
        </p:nvGrpSpPr>
        <p:grpSpPr>
          <a:xfrm>
            <a:off x="7496069" y="1339098"/>
            <a:ext cx="382319" cy="2340608"/>
            <a:chOff x="6502710" y="2210578"/>
            <a:chExt cx="509757" cy="3119848"/>
          </a:xfrm>
          <a:solidFill>
            <a:sysClr val="window" lastClr="FFFFFF">
              <a:lumMod val="75000"/>
            </a:sysClr>
          </a:solidFill>
        </p:grpSpPr>
        <p:sp>
          <p:nvSpPr>
            <p:cNvPr id="96" name="Rectangle 133"/>
            <p:cNvSpPr>
              <a:spLocks noChangeArrowheads="1"/>
            </p:cNvSpPr>
            <p:nvPr/>
          </p:nvSpPr>
          <p:spPr bwMode="auto">
            <a:xfrm>
              <a:off x="6502710" y="3773130"/>
              <a:ext cx="509757" cy="70069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97" name="Rectangle 134"/>
            <p:cNvSpPr>
              <a:spLocks noChangeArrowheads="1"/>
            </p:cNvSpPr>
            <p:nvPr/>
          </p:nvSpPr>
          <p:spPr bwMode="auto">
            <a:xfrm>
              <a:off x="6502710" y="2974337"/>
              <a:ext cx="509757" cy="781276"/>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98" name="Freeform 135"/>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99" name="Freeform 136"/>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sp>
        <p:nvSpPr>
          <p:cNvPr id="100" name="Freeform 139"/>
          <p:cNvSpPr/>
          <p:nvPr/>
        </p:nvSpPr>
        <p:spPr bwMode="auto">
          <a:xfrm>
            <a:off x="7492568" y="2518066"/>
            <a:ext cx="382317" cy="22341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ysClr val="windowText" lastClr="000000">
              <a:alpha val="15000"/>
            </a:sysClr>
          </a:solidFill>
          <a:ln>
            <a:noFill/>
          </a:ln>
        </p:spPr>
        <p:txBody>
          <a:bodyPr vert="horz" wrap="square" lIns="68570" tIns="34284" rIns="68570" bIns="34284" numCol="1" anchor="t" anchorCtr="0" compatLnSpc="1"/>
          <a:lstStyle/>
          <a:p>
            <a:pPr defTabSz="913765">
              <a:defRPr/>
            </a:pPr>
            <a:endParaRPr lang="id-ID" sz="1000" kern="0" dirty="0">
              <a:solidFill>
                <a:prstClr val="black"/>
              </a:solidFill>
            </a:endParaRPr>
          </a:p>
        </p:txBody>
      </p:sp>
      <p:grpSp>
        <p:nvGrpSpPr>
          <p:cNvPr id="91" name="Group 1"/>
          <p:cNvGrpSpPr/>
          <p:nvPr/>
        </p:nvGrpSpPr>
        <p:grpSpPr>
          <a:xfrm>
            <a:off x="7399065" y="2551323"/>
            <a:ext cx="478009" cy="1128383"/>
            <a:chOff x="5719707" y="3635879"/>
            <a:chExt cx="637345" cy="1504045"/>
          </a:xfrm>
          <a:solidFill>
            <a:schemeClr val="accent4"/>
          </a:solidFill>
        </p:grpSpPr>
        <p:sp>
          <p:nvSpPr>
            <p:cNvPr id="102" name="Rectangle 138"/>
            <p:cNvSpPr>
              <a:spLocks noChangeArrowheads="1"/>
            </p:cNvSpPr>
            <p:nvPr/>
          </p:nvSpPr>
          <p:spPr bwMode="auto">
            <a:xfrm>
              <a:off x="5847295" y="3906864"/>
              <a:ext cx="509757" cy="962617"/>
            </a:xfrm>
            <a:prstGeom prst="rect">
              <a:avLst/>
            </a:pr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103" name="Freeform 140"/>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nvGrpSpPr>
            <p:cNvPr id="95" name="Group 141"/>
            <p:cNvGrpSpPr/>
            <p:nvPr/>
          </p:nvGrpSpPr>
          <p:grpSpPr>
            <a:xfrm>
              <a:off x="5719707" y="4819356"/>
              <a:ext cx="637344" cy="320568"/>
              <a:chOff x="9762797" y="4117494"/>
              <a:chExt cx="577588" cy="290513"/>
            </a:xfrm>
            <a:grpFill/>
          </p:grpSpPr>
          <p:sp>
            <p:nvSpPr>
              <p:cNvPr id="105" name="Freeform 142"/>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sp>
            <p:nvSpPr>
              <p:cNvPr id="106" name="Freeform 143"/>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id-ID" sz="1000" kern="0" dirty="0">
                  <a:solidFill>
                    <a:prstClr val="black"/>
                  </a:solidFill>
                </a:endParaRPr>
              </a:p>
            </p:txBody>
          </p:sp>
        </p:grpSp>
      </p:grpSp>
      <p:cxnSp>
        <p:nvCxnSpPr>
          <p:cNvPr id="107" name="Straight Connector 144"/>
          <p:cNvCxnSpPr/>
          <p:nvPr/>
        </p:nvCxnSpPr>
        <p:spPr>
          <a:xfrm>
            <a:off x="3711787" y="3914499"/>
            <a:ext cx="4163096" cy="0"/>
          </a:xfrm>
          <a:prstGeom prst="line">
            <a:avLst/>
          </a:prstGeom>
          <a:noFill/>
          <a:ln w="15875" cap="flat" cmpd="sng" algn="ctr">
            <a:solidFill>
              <a:sysClr val="window" lastClr="FFFFFF">
                <a:lumMod val="65000"/>
              </a:sysClr>
            </a:solidFill>
            <a:prstDash val="sysDot"/>
            <a:headEnd type="oval"/>
            <a:tailEnd type="oval"/>
          </a:ln>
          <a:effectLst/>
        </p:spPr>
      </p:cxnSp>
      <p:sp>
        <p:nvSpPr>
          <p:cNvPr id="108" name="Oval 145"/>
          <p:cNvSpPr/>
          <p:nvPr/>
        </p:nvSpPr>
        <p:spPr>
          <a:xfrm>
            <a:off x="3861177" y="3878955"/>
            <a:ext cx="83538" cy="83564"/>
          </a:xfrm>
          <a:prstGeom prst="ellipse">
            <a:avLst/>
          </a:prstGeom>
          <a:solidFill>
            <a:schemeClr val="accent1"/>
          </a:solidFill>
          <a:ln w="25400" cap="flat" cmpd="sng" algn="ctr">
            <a:noFill/>
            <a:prstDash val="solid"/>
          </a:ln>
          <a:effectLst/>
        </p:spPr>
        <p:txBody>
          <a:bodyPr lIns="68570" tIns="34284" rIns="68570" bIns="34284" rtlCol="0" anchor="ctr"/>
          <a:lstStyle/>
          <a:p>
            <a:pPr algn="ctr" defTabSz="913765">
              <a:defRPr/>
            </a:pPr>
            <a:endParaRPr lang="id-ID" sz="1000" kern="0" dirty="0">
              <a:solidFill>
                <a:prstClr val="black">
                  <a:lumMod val="75000"/>
                  <a:lumOff val="25000"/>
                </a:prstClr>
              </a:solidFill>
              <a:latin typeface="Calibri" panose="020F0502020204030204"/>
            </a:endParaRPr>
          </a:p>
        </p:txBody>
      </p:sp>
      <p:sp>
        <p:nvSpPr>
          <p:cNvPr id="109" name="Oval 146"/>
          <p:cNvSpPr/>
          <p:nvPr/>
        </p:nvSpPr>
        <p:spPr>
          <a:xfrm>
            <a:off x="4409042" y="3878955"/>
            <a:ext cx="83538" cy="83564"/>
          </a:xfrm>
          <a:prstGeom prst="ellipse">
            <a:avLst/>
          </a:prstGeom>
          <a:solidFill>
            <a:schemeClr val="accent1"/>
          </a:solidFill>
          <a:ln w="25400" cap="flat" cmpd="sng" algn="ctr">
            <a:noFill/>
            <a:prstDash val="solid"/>
          </a:ln>
          <a:effectLst/>
        </p:spPr>
        <p:txBody>
          <a:bodyPr lIns="68570" tIns="34284" rIns="68570" bIns="34284" rtlCol="0" anchor="ctr"/>
          <a:lstStyle/>
          <a:p>
            <a:pPr algn="ctr" defTabSz="913765">
              <a:defRPr/>
            </a:pPr>
            <a:endParaRPr lang="id-ID" sz="1000" kern="0" dirty="0">
              <a:solidFill>
                <a:prstClr val="black">
                  <a:lumMod val="75000"/>
                  <a:lumOff val="25000"/>
                </a:prstClr>
              </a:solidFill>
              <a:latin typeface="Calibri" panose="020F0502020204030204"/>
            </a:endParaRPr>
          </a:p>
        </p:txBody>
      </p:sp>
      <p:sp>
        <p:nvSpPr>
          <p:cNvPr id="110" name="Oval 147"/>
          <p:cNvSpPr/>
          <p:nvPr/>
        </p:nvSpPr>
        <p:spPr>
          <a:xfrm>
            <a:off x="4956908" y="3878955"/>
            <a:ext cx="83538" cy="83564"/>
          </a:xfrm>
          <a:prstGeom prst="ellipse">
            <a:avLst/>
          </a:prstGeom>
          <a:solidFill>
            <a:schemeClr val="accent1"/>
          </a:solidFill>
          <a:ln w="25400" cap="flat" cmpd="sng" algn="ctr">
            <a:noFill/>
            <a:prstDash val="solid"/>
          </a:ln>
          <a:effectLst/>
        </p:spPr>
        <p:txBody>
          <a:bodyPr lIns="68570" tIns="34284" rIns="68570" bIns="34284" rtlCol="0" anchor="ctr"/>
          <a:lstStyle/>
          <a:p>
            <a:pPr algn="ctr" defTabSz="913765">
              <a:defRPr/>
            </a:pPr>
            <a:endParaRPr lang="id-ID" sz="1000" kern="0" dirty="0">
              <a:solidFill>
                <a:prstClr val="black">
                  <a:lumMod val="75000"/>
                  <a:lumOff val="25000"/>
                </a:prstClr>
              </a:solidFill>
              <a:latin typeface="Calibri" panose="020F0502020204030204"/>
            </a:endParaRPr>
          </a:p>
        </p:txBody>
      </p:sp>
      <p:sp>
        <p:nvSpPr>
          <p:cNvPr id="111" name="Oval 148"/>
          <p:cNvSpPr/>
          <p:nvPr/>
        </p:nvSpPr>
        <p:spPr>
          <a:xfrm>
            <a:off x="5489452" y="3878955"/>
            <a:ext cx="83538" cy="83564"/>
          </a:xfrm>
          <a:prstGeom prst="ellipse">
            <a:avLst/>
          </a:prstGeom>
          <a:solidFill>
            <a:schemeClr val="accent1"/>
          </a:solidFill>
          <a:ln w="25400" cap="flat" cmpd="sng" algn="ctr">
            <a:noFill/>
            <a:prstDash val="solid"/>
          </a:ln>
          <a:effectLst/>
        </p:spPr>
        <p:txBody>
          <a:bodyPr lIns="68570" tIns="34284" rIns="68570" bIns="34284" rtlCol="0" anchor="ctr"/>
          <a:lstStyle/>
          <a:p>
            <a:pPr algn="ctr" defTabSz="913765">
              <a:defRPr/>
            </a:pPr>
            <a:endParaRPr lang="id-ID" sz="1000" kern="0" dirty="0">
              <a:solidFill>
                <a:prstClr val="black">
                  <a:lumMod val="75000"/>
                  <a:lumOff val="25000"/>
                </a:prstClr>
              </a:solidFill>
              <a:latin typeface="Calibri" panose="020F0502020204030204"/>
            </a:endParaRPr>
          </a:p>
        </p:txBody>
      </p:sp>
      <p:sp>
        <p:nvSpPr>
          <p:cNvPr id="112" name="Oval 149"/>
          <p:cNvSpPr/>
          <p:nvPr/>
        </p:nvSpPr>
        <p:spPr>
          <a:xfrm>
            <a:off x="6027685" y="3878955"/>
            <a:ext cx="83538" cy="83564"/>
          </a:xfrm>
          <a:prstGeom prst="ellipse">
            <a:avLst/>
          </a:prstGeom>
          <a:solidFill>
            <a:schemeClr val="accent1"/>
          </a:solidFill>
          <a:ln w="25400" cap="flat" cmpd="sng" algn="ctr">
            <a:noFill/>
            <a:prstDash val="solid"/>
          </a:ln>
          <a:effectLst/>
        </p:spPr>
        <p:txBody>
          <a:bodyPr lIns="68570" tIns="34284" rIns="68570" bIns="34284" rtlCol="0" anchor="ctr"/>
          <a:lstStyle/>
          <a:p>
            <a:pPr algn="ctr" defTabSz="913765">
              <a:defRPr/>
            </a:pPr>
            <a:endParaRPr lang="id-ID" sz="1000" kern="0" dirty="0">
              <a:solidFill>
                <a:prstClr val="black">
                  <a:lumMod val="75000"/>
                  <a:lumOff val="25000"/>
                </a:prstClr>
              </a:solidFill>
              <a:latin typeface="Calibri" panose="020F0502020204030204"/>
            </a:endParaRPr>
          </a:p>
        </p:txBody>
      </p:sp>
      <p:sp>
        <p:nvSpPr>
          <p:cNvPr id="113" name="Oval 150"/>
          <p:cNvSpPr/>
          <p:nvPr/>
        </p:nvSpPr>
        <p:spPr>
          <a:xfrm>
            <a:off x="6568549" y="3878955"/>
            <a:ext cx="83538" cy="83564"/>
          </a:xfrm>
          <a:prstGeom prst="ellipse">
            <a:avLst/>
          </a:prstGeom>
          <a:solidFill>
            <a:schemeClr val="accent1"/>
          </a:solidFill>
          <a:ln w="25400" cap="flat" cmpd="sng" algn="ctr">
            <a:noFill/>
            <a:prstDash val="solid"/>
          </a:ln>
          <a:effectLst/>
        </p:spPr>
        <p:txBody>
          <a:bodyPr lIns="68570" tIns="34284" rIns="68570" bIns="34284" rtlCol="0" anchor="ctr"/>
          <a:lstStyle/>
          <a:p>
            <a:pPr algn="ctr" defTabSz="913765">
              <a:defRPr/>
            </a:pPr>
            <a:endParaRPr lang="id-ID" sz="1000" kern="0" dirty="0">
              <a:solidFill>
                <a:prstClr val="black">
                  <a:lumMod val="75000"/>
                  <a:lumOff val="25000"/>
                </a:prstClr>
              </a:solidFill>
              <a:latin typeface="Calibri" panose="020F0502020204030204"/>
            </a:endParaRPr>
          </a:p>
        </p:txBody>
      </p:sp>
      <p:sp>
        <p:nvSpPr>
          <p:cNvPr id="114" name="Oval 151"/>
          <p:cNvSpPr/>
          <p:nvPr/>
        </p:nvSpPr>
        <p:spPr>
          <a:xfrm>
            <a:off x="7109410" y="3878955"/>
            <a:ext cx="83538" cy="83564"/>
          </a:xfrm>
          <a:prstGeom prst="ellipse">
            <a:avLst/>
          </a:prstGeom>
          <a:solidFill>
            <a:schemeClr val="accent1"/>
          </a:solidFill>
          <a:ln w="25400" cap="flat" cmpd="sng" algn="ctr">
            <a:noFill/>
            <a:prstDash val="solid"/>
          </a:ln>
          <a:effectLst/>
        </p:spPr>
        <p:txBody>
          <a:bodyPr lIns="68570" tIns="34284" rIns="68570" bIns="34284" rtlCol="0" anchor="ctr"/>
          <a:lstStyle/>
          <a:p>
            <a:pPr algn="ctr" defTabSz="913765">
              <a:defRPr/>
            </a:pPr>
            <a:endParaRPr lang="id-ID" sz="1000" kern="0" dirty="0">
              <a:solidFill>
                <a:prstClr val="black">
                  <a:lumMod val="75000"/>
                  <a:lumOff val="25000"/>
                </a:prstClr>
              </a:solidFill>
              <a:latin typeface="Calibri" panose="020F0502020204030204"/>
            </a:endParaRPr>
          </a:p>
        </p:txBody>
      </p:sp>
      <p:sp>
        <p:nvSpPr>
          <p:cNvPr id="115" name="Oval 152"/>
          <p:cNvSpPr/>
          <p:nvPr/>
        </p:nvSpPr>
        <p:spPr>
          <a:xfrm>
            <a:off x="7641955" y="3878955"/>
            <a:ext cx="83538" cy="83564"/>
          </a:xfrm>
          <a:prstGeom prst="ellipse">
            <a:avLst/>
          </a:prstGeom>
          <a:solidFill>
            <a:schemeClr val="accent1"/>
          </a:solidFill>
          <a:ln w="25400" cap="flat" cmpd="sng" algn="ctr">
            <a:noFill/>
            <a:prstDash val="solid"/>
          </a:ln>
          <a:effectLst/>
        </p:spPr>
        <p:txBody>
          <a:bodyPr lIns="68570" tIns="34284" rIns="68570" bIns="34284" rtlCol="0" anchor="ctr"/>
          <a:lstStyle/>
          <a:p>
            <a:pPr algn="ctr" defTabSz="913765">
              <a:defRPr/>
            </a:pPr>
            <a:endParaRPr lang="id-ID" sz="1000" kern="0" dirty="0">
              <a:solidFill>
                <a:prstClr val="black">
                  <a:lumMod val="75000"/>
                  <a:lumOff val="25000"/>
                </a:prstClr>
              </a:solidFill>
              <a:latin typeface="Calibri" panose="020F0502020204030204"/>
            </a:endParaRPr>
          </a:p>
        </p:txBody>
      </p:sp>
      <p:sp>
        <p:nvSpPr>
          <p:cNvPr id="116" name="TextBox 153"/>
          <p:cNvSpPr txBox="1"/>
          <p:nvPr/>
        </p:nvSpPr>
        <p:spPr>
          <a:xfrm>
            <a:off x="3767983" y="2872423"/>
            <a:ext cx="269925" cy="346237"/>
          </a:xfrm>
          <a:prstGeom prst="rect">
            <a:avLst/>
          </a:prstGeom>
          <a:noFill/>
        </p:spPr>
        <p:txBody>
          <a:bodyPr wrap="none" lIns="68570" tIns="34284" rIns="68570" bIns="34284" rtlCol="0">
            <a:spAutoFit/>
          </a:bodyPr>
          <a:lstStyle/>
          <a:p>
            <a:pPr algn="ctr" defTabSz="913765">
              <a:defRPr/>
            </a:pPr>
            <a:r>
              <a:rPr lang="id-ID" sz="1000" b="1" kern="0" dirty="0">
                <a:solidFill>
                  <a:prstClr val="white"/>
                </a:solidFill>
              </a:rPr>
              <a:t>20</a:t>
            </a:r>
            <a:endParaRPr lang="id-ID" sz="1000" b="1" kern="0" dirty="0">
              <a:solidFill>
                <a:prstClr val="white"/>
              </a:solidFill>
            </a:endParaRPr>
          </a:p>
          <a:p>
            <a:pPr algn="ctr" defTabSz="913765">
              <a:defRPr/>
            </a:pPr>
            <a:r>
              <a:rPr lang="id-ID" sz="800" kern="0" dirty="0">
                <a:solidFill>
                  <a:prstClr val="white"/>
                </a:solidFill>
              </a:rPr>
              <a:t>%</a:t>
            </a:r>
            <a:endParaRPr lang="id-ID" sz="800" kern="0" dirty="0">
              <a:solidFill>
                <a:prstClr val="white"/>
              </a:solidFill>
            </a:endParaRPr>
          </a:p>
        </p:txBody>
      </p:sp>
      <p:sp>
        <p:nvSpPr>
          <p:cNvPr id="117" name="TextBox 154"/>
          <p:cNvSpPr txBox="1"/>
          <p:nvPr/>
        </p:nvSpPr>
        <p:spPr>
          <a:xfrm>
            <a:off x="4323905" y="3203119"/>
            <a:ext cx="269925" cy="346237"/>
          </a:xfrm>
          <a:prstGeom prst="rect">
            <a:avLst/>
          </a:prstGeom>
          <a:noFill/>
        </p:spPr>
        <p:txBody>
          <a:bodyPr wrap="none" lIns="68570" tIns="34284" rIns="68570" bIns="34284" rtlCol="0">
            <a:spAutoFit/>
          </a:bodyPr>
          <a:lstStyle/>
          <a:p>
            <a:pPr algn="ctr" defTabSz="913765">
              <a:defRPr/>
            </a:pPr>
            <a:r>
              <a:rPr lang="id-ID" sz="1000" b="1" kern="0" dirty="0">
                <a:solidFill>
                  <a:prstClr val="white"/>
                </a:solidFill>
              </a:rPr>
              <a:t>10</a:t>
            </a:r>
            <a:endParaRPr lang="id-ID" sz="1000" b="1" kern="0" dirty="0">
              <a:solidFill>
                <a:prstClr val="white"/>
              </a:solidFill>
            </a:endParaRPr>
          </a:p>
          <a:p>
            <a:pPr algn="ctr" defTabSz="913765">
              <a:defRPr/>
            </a:pPr>
            <a:r>
              <a:rPr lang="id-ID" sz="800" kern="0" dirty="0">
                <a:solidFill>
                  <a:prstClr val="white"/>
                </a:solidFill>
              </a:rPr>
              <a:t>%</a:t>
            </a:r>
            <a:endParaRPr lang="id-ID" sz="800" kern="0" dirty="0">
              <a:solidFill>
                <a:prstClr val="white"/>
              </a:solidFill>
            </a:endParaRPr>
          </a:p>
        </p:txBody>
      </p:sp>
      <p:sp>
        <p:nvSpPr>
          <p:cNvPr id="118" name="TextBox 155"/>
          <p:cNvSpPr txBox="1"/>
          <p:nvPr/>
        </p:nvSpPr>
        <p:spPr>
          <a:xfrm>
            <a:off x="4860114" y="2500808"/>
            <a:ext cx="269925" cy="346237"/>
          </a:xfrm>
          <a:prstGeom prst="rect">
            <a:avLst/>
          </a:prstGeom>
          <a:noFill/>
        </p:spPr>
        <p:txBody>
          <a:bodyPr wrap="none" lIns="68570" tIns="34284" rIns="68570" bIns="34284" rtlCol="0">
            <a:spAutoFit/>
          </a:bodyPr>
          <a:lstStyle/>
          <a:p>
            <a:pPr algn="ctr" defTabSz="913765">
              <a:defRPr/>
            </a:pPr>
            <a:r>
              <a:rPr lang="id-ID" sz="1000" b="1" kern="0" dirty="0">
                <a:solidFill>
                  <a:prstClr val="white"/>
                </a:solidFill>
              </a:rPr>
              <a:t>45</a:t>
            </a:r>
            <a:endParaRPr lang="id-ID" sz="1000" b="1" kern="0" dirty="0">
              <a:solidFill>
                <a:prstClr val="white"/>
              </a:solidFill>
            </a:endParaRPr>
          </a:p>
          <a:p>
            <a:pPr algn="ctr" defTabSz="913765">
              <a:defRPr/>
            </a:pPr>
            <a:r>
              <a:rPr lang="id-ID" sz="800" kern="0" dirty="0">
                <a:solidFill>
                  <a:prstClr val="white"/>
                </a:solidFill>
              </a:rPr>
              <a:t>%</a:t>
            </a:r>
            <a:endParaRPr lang="id-ID" sz="800" kern="0" dirty="0">
              <a:solidFill>
                <a:prstClr val="white"/>
              </a:solidFill>
            </a:endParaRPr>
          </a:p>
        </p:txBody>
      </p:sp>
      <p:sp>
        <p:nvSpPr>
          <p:cNvPr id="119" name="TextBox 156"/>
          <p:cNvSpPr txBox="1"/>
          <p:nvPr/>
        </p:nvSpPr>
        <p:spPr>
          <a:xfrm>
            <a:off x="5395358" y="1990963"/>
            <a:ext cx="269925" cy="346237"/>
          </a:xfrm>
          <a:prstGeom prst="rect">
            <a:avLst/>
          </a:prstGeom>
          <a:noFill/>
        </p:spPr>
        <p:txBody>
          <a:bodyPr wrap="none" lIns="68570" tIns="34284" rIns="68570" bIns="34284" rtlCol="0">
            <a:spAutoFit/>
          </a:bodyPr>
          <a:lstStyle/>
          <a:p>
            <a:pPr algn="ctr" defTabSz="913765">
              <a:defRPr/>
            </a:pPr>
            <a:r>
              <a:rPr lang="id-ID" sz="1000" b="1" kern="0" dirty="0">
                <a:solidFill>
                  <a:prstClr val="white"/>
                </a:solidFill>
              </a:rPr>
              <a:t>75</a:t>
            </a:r>
            <a:endParaRPr lang="id-ID" sz="1000" b="1" kern="0" dirty="0">
              <a:solidFill>
                <a:prstClr val="white"/>
              </a:solidFill>
            </a:endParaRPr>
          </a:p>
          <a:p>
            <a:pPr algn="ctr" defTabSz="913765">
              <a:defRPr/>
            </a:pPr>
            <a:r>
              <a:rPr lang="id-ID" sz="800" kern="0" dirty="0">
                <a:solidFill>
                  <a:prstClr val="white"/>
                </a:solidFill>
              </a:rPr>
              <a:t>%</a:t>
            </a:r>
            <a:endParaRPr lang="id-ID" sz="800" kern="0" dirty="0">
              <a:solidFill>
                <a:prstClr val="white"/>
              </a:solidFill>
            </a:endParaRPr>
          </a:p>
        </p:txBody>
      </p:sp>
      <p:sp>
        <p:nvSpPr>
          <p:cNvPr id="120" name="TextBox 157"/>
          <p:cNvSpPr txBox="1"/>
          <p:nvPr/>
        </p:nvSpPr>
        <p:spPr>
          <a:xfrm>
            <a:off x="5904952" y="1432476"/>
            <a:ext cx="335648" cy="346237"/>
          </a:xfrm>
          <a:prstGeom prst="rect">
            <a:avLst/>
          </a:prstGeom>
          <a:noFill/>
        </p:spPr>
        <p:txBody>
          <a:bodyPr wrap="none" lIns="68570" tIns="34284" rIns="68570" bIns="34284" rtlCol="0">
            <a:spAutoFit/>
          </a:bodyPr>
          <a:lstStyle/>
          <a:p>
            <a:pPr algn="ctr" defTabSz="913765">
              <a:defRPr/>
            </a:pPr>
            <a:r>
              <a:rPr lang="id-ID" sz="1000" b="1" kern="0" dirty="0">
                <a:solidFill>
                  <a:prstClr val="white"/>
                </a:solidFill>
              </a:rPr>
              <a:t>100</a:t>
            </a:r>
            <a:endParaRPr lang="id-ID" sz="1000" b="1" kern="0" dirty="0">
              <a:solidFill>
                <a:prstClr val="white"/>
              </a:solidFill>
            </a:endParaRPr>
          </a:p>
          <a:p>
            <a:pPr algn="ctr" defTabSz="913765">
              <a:defRPr/>
            </a:pPr>
            <a:r>
              <a:rPr lang="id-ID" sz="800" kern="0" dirty="0">
                <a:solidFill>
                  <a:prstClr val="white"/>
                </a:solidFill>
              </a:rPr>
              <a:t>%</a:t>
            </a:r>
            <a:endParaRPr lang="id-ID" sz="800" kern="0" dirty="0">
              <a:solidFill>
                <a:prstClr val="white"/>
              </a:solidFill>
            </a:endParaRPr>
          </a:p>
        </p:txBody>
      </p:sp>
      <p:sp>
        <p:nvSpPr>
          <p:cNvPr id="121" name="TextBox 158"/>
          <p:cNvSpPr txBox="1"/>
          <p:nvPr/>
        </p:nvSpPr>
        <p:spPr>
          <a:xfrm>
            <a:off x="7016716" y="1780941"/>
            <a:ext cx="269925" cy="346237"/>
          </a:xfrm>
          <a:prstGeom prst="rect">
            <a:avLst/>
          </a:prstGeom>
          <a:noFill/>
        </p:spPr>
        <p:txBody>
          <a:bodyPr wrap="none" lIns="68570" tIns="34284" rIns="68570" bIns="34284" rtlCol="0">
            <a:spAutoFit/>
          </a:bodyPr>
          <a:lstStyle/>
          <a:p>
            <a:pPr algn="ctr" defTabSz="913765">
              <a:defRPr/>
            </a:pPr>
            <a:r>
              <a:rPr lang="id-ID" sz="1000" b="1" kern="0" dirty="0">
                <a:solidFill>
                  <a:prstClr val="white"/>
                </a:solidFill>
              </a:rPr>
              <a:t>85</a:t>
            </a:r>
            <a:endParaRPr lang="id-ID" sz="1000" b="1" kern="0" dirty="0">
              <a:solidFill>
                <a:prstClr val="white"/>
              </a:solidFill>
            </a:endParaRPr>
          </a:p>
          <a:p>
            <a:pPr algn="ctr" defTabSz="913765">
              <a:defRPr/>
            </a:pPr>
            <a:r>
              <a:rPr lang="id-ID" sz="800" kern="0" dirty="0">
                <a:solidFill>
                  <a:prstClr val="white"/>
                </a:solidFill>
              </a:rPr>
              <a:t>%</a:t>
            </a:r>
            <a:endParaRPr lang="id-ID" sz="800" kern="0" dirty="0">
              <a:solidFill>
                <a:prstClr val="white"/>
              </a:solidFill>
            </a:endParaRPr>
          </a:p>
        </p:txBody>
      </p:sp>
      <p:sp>
        <p:nvSpPr>
          <p:cNvPr id="122" name="TextBox 159"/>
          <p:cNvSpPr txBox="1"/>
          <p:nvPr/>
        </p:nvSpPr>
        <p:spPr>
          <a:xfrm>
            <a:off x="6483521" y="2305149"/>
            <a:ext cx="269925" cy="346237"/>
          </a:xfrm>
          <a:prstGeom prst="rect">
            <a:avLst/>
          </a:prstGeom>
          <a:noFill/>
        </p:spPr>
        <p:txBody>
          <a:bodyPr wrap="none" lIns="68570" tIns="34284" rIns="68570" bIns="34284" rtlCol="0">
            <a:spAutoFit/>
          </a:bodyPr>
          <a:lstStyle/>
          <a:p>
            <a:pPr algn="ctr" defTabSz="913765">
              <a:defRPr/>
            </a:pPr>
            <a:r>
              <a:rPr lang="id-ID" sz="1000" b="1" kern="0" dirty="0">
                <a:solidFill>
                  <a:prstClr val="white"/>
                </a:solidFill>
              </a:rPr>
              <a:t>55</a:t>
            </a:r>
            <a:endParaRPr lang="id-ID" sz="1000" b="1" kern="0" dirty="0">
              <a:solidFill>
                <a:prstClr val="white"/>
              </a:solidFill>
            </a:endParaRPr>
          </a:p>
          <a:p>
            <a:pPr algn="ctr" defTabSz="913765">
              <a:defRPr/>
            </a:pPr>
            <a:r>
              <a:rPr lang="id-ID" sz="800" kern="0" dirty="0">
                <a:solidFill>
                  <a:prstClr val="white"/>
                </a:solidFill>
              </a:rPr>
              <a:t>%</a:t>
            </a:r>
            <a:endParaRPr lang="id-ID" sz="800" kern="0" dirty="0">
              <a:solidFill>
                <a:prstClr val="white"/>
              </a:solidFill>
            </a:endParaRPr>
          </a:p>
        </p:txBody>
      </p:sp>
      <p:sp>
        <p:nvSpPr>
          <p:cNvPr id="123" name="TextBox 160"/>
          <p:cNvSpPr txBox="1"/>
          <p:nvPr/>
        </p:nvSpPr>
        <p:spPr>
          <a:xfrm>
            <a:off x="7548761" y="2644455"/>
            <a:ext cx="269925" cy="346237"/>
          </a:xfrm>
          <a:prstGeom prst="rect">
            <a:avLst/>
          </a:prstGeom>
          <a:noFill/>
        </p:spPr>
        <p:txBody>
          <a:bodyPr wrap="none" lIns="68570" tIns="34284" rIns="68570" bIns="34284" rtlCol="0">
            <a:spAutoFit/>
          </a:bodyPr>
          <a:lstStyle/>
          <a:p>
            <a:pPr algn="ctr" defTabSz="913765">
              <a:defRPr/>
            </a:pPr>
            <a:r>
              <a:rPr lang="id-ID" sz="1000" b="1" kern="0" dirty="0">
                <a:solidFill>
                  <a:prstClr val="white"/>
                </a:solidFill>
              </a:rPr>
              <a:t>40</a:t>
            </a:r>
            <a:endParaRPr lang="id-ID" sz="1000" b="1" kern="0" dirty="0">
              <a:solidFill>
                <a:prstClr val="white"/>
              </a:solidFill>
            </a:endParaRPr>
          </a:p>
          <a:p>
            <a:pPr algn="ctr" defTabSz="913765">
              <a:defRPr/>
            </a:pPr>
            <a:r>
              <a:rPr lang="id-ID" sz="800" kern="0" dirty="0">
                <a:solidFill>
                  <a:prstClr val="white"/>
                </a:solidFill>
              </a:rPr>
              <a:t>%</a:t>
            </a:r>
            <a:endParaRPr lang="id-ID" sz="800" kern="0" dirty="0">
              <a:solidFill>
                <a:prstClr val="white"/>
              </a:solidFill>
            </a:endParaRPr>
          </a:p>
        </p:txBody>
      </p:sp>
      <p:sp>
        <p:nvSpPr>
          <p:cNvPr id="124" name="TextBox 161"/>
          <p:cNvSpPr txBox="1"/>
          <p:nvPr/>
        </p:nvSpPr>
        <p:spPr>
          <a:xfrm>
            <a:off x="7447207" y="3989873"/>
            <a:ext cx="484748" cy="207813"/>
          </a:xfrm>
          <a:prstGeom prst="rect">
            <a:avLst/>
          </a:prstGeom>
          <a:noFill/>
        </p:spPr>
        <p:txBody>
          <a:bodyPr wrap="none" lIns="68570" tIns="34284" rIns="68570" bIns="34284" rtlCol="0">
            <a:spAutoFit/>
          </a:bodyPr>
          <a:lstStyle/>
          <a:p>
            <a:pPr algn="ctr" defTabSz="913765"/>
            <a:r>
              <a:rPr lang="zh-CN" altLang="en-US" sz="900" dirty="0">
                <a:solidFill>
                  <a:prstClr val="black">
                    <a:lumMod val="75000"/>
                    <a:lumOff val="25000"/>
                  </a:prstClr>
                </a:solidFill>
                <a:latin typeface="微软雅黑" panose="020B0503020204020204" pitchFamily="34" charset="-122"/>
                <a:ea typeface="微软雅黑" panose="020B0503020204020204" pitchFamily="34" charset="-122"/>
              </a:rPr>
              <a:t>十二月</a:t>
            </a:r>
            <a:endParaRPr lang="id-ID" sz="9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25" name="TextBox 162"/>
          <p:cNvSpPr txBox="1"/>
          <p:nvPr/>
        </p:nvSpPr>
        <p:spPr>
          <a:xfrm>
            <a:off x="6957825" y="3989873"/>
            <a:ext cx="369332" cy="207813"/>
          </a:xfrm>
          <a:prstGeom prst="rect">
            <a:avLst/>
          </a:prstGeom>
          <a:noFill/>
        </p:spPr>
        <p:txBody>
          <a:bodyPr wrap="none" lIns="68570" tIns="34284" rIns="68570" bIns="34284" rtlCol="0">
            <a:spAutoFit/>
          </a:bodyPr>
          <a:lstStyle/>
          <a:p>
            <a:pPr algn="ctr" defTabSz="913765"/>
            <a:r>
              <a:rPr lang="zh-CN" altLang="en-US" sz="900" dirty="0">
                <a:solidFill>
                  <a:prstClr val="black">
                    <a:lumMod val="75000"/>
                    <a:lumOff val="25000"/>
                  </a:prstClr>
                </a:solidFill>
                <a:latin typeface="微软雅黑" panose="020B0503020204020204" pitchFamily="34" charset="-122"/>
                <a:ea typeface="微软雅黑" panose="020B0503020204020204" pitchFamily="34" charset="-122"/>
              </a:rPr>
              <a:t>十月</a:t>
            </a:r>
            <a:endParaRPr lang="id-ID" sz="9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26" name="TextBox 163"/>
          <p:cNvSpPr txBox="1"/>
          <p:nvPr/>
        </p:nvSpPr>
        <p:spPr>
          <a:xfrm>
            <a:off x="6432744" y="3989873"/>
            <a:ext cx="369332" cy="207813"/>
          </a:xfrm>
          <a:prstGeom prst="rect">
            <a:avLst/>
          </a:prstGeom>
          <a:noFill/>
        </p:spPr>
        <p:txBody>
          <a:bodyPr wrap="none" lIns="68570" tIns="34284" rIns="68570" bIns="34284" rtlCol="0">
            <a:spAutoFit/>
          </a:bodyPr>
          <a:lstStyle/>
          <a:p>
            <a:pPr algn="ctr" defTabSz="913765"/>
            <a:r>
              <a:rPr lang="zh-CN" altLang="en-US" sz="900" dirty="0">
                <a:solidFill>
                  <a:prstClr val="black">
                    <a:lumMod val="75000"/>
                    <a:lumOff val="25000"/>
                  </a:prstClr>
                </a:solidFill>
                <a:latin typeface="微软雅黑" panose="020B0503020204020204" pitchFamily="34" charset="-122"/>
                <a:ea typeface="微软雅黑" panose="020B0503020204020204" pitchFamily="34" charset="-122"/>
              </a:rPr>
              <a:t>八月</a:t>
            </a:r>
            <a:endParaRPr lang="id-ID" sz="9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27" name="TextBox 164"/>
          <p:cNvSpPr txBox="1"/>
          <p:nvPr/>
        </p:nvSpPr>
        <p:spPr>
          <a:xfrm>
            <a:off x="5891281" y="3989873"/>
            <a:ext cx="369332" cy="207813"/>
          </a:xfrm>
          <a:prstGeom prst="rect">
            <a:avLst/>
          </a:prstGeom>
          <a:noFill/>
        </p:spPr>
        <p:txBody>
          <a:bodyPr wrap="none" lIns="68570" tIns="34284" rIns="68570" bIns="34284" rtlCol="0">
            <a:spAutoFit/>
          </a:bodyPr>
          <a:lstStyle/>
          <a:p>
            <a:pPr algn="ctr" defTabSz="913765"/>
            <a:r>
              <a:rPr lang="zh-CN" altLang="en-US" sz="900" dirty="0">
                <a:solidFill>
                  <a:prstClr val="black">
                    <a:lumMod val="75000"/>
                    <a:lumOff val="25000"/>
                  </a:prstClr>
                </a:solidFill>
                <a:latin typeface="微软雅黑" panose="020B0503020204020204" pitchFamily="34" charset="-122"/>
                <a:ea typeface="微软雅黑" panose="020B0503020204020204" pitchFamily="34" charset="-122"/>
              </a:rPr>
              <a:t>六月</a:t>
            </a:r>
            <a:endParaRPr lang="id-ID" sz="9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28" name="TextBox 165"/>
          <p:cNvSpPr txBox="1"/>
          <p:nvPr/>
        </p:nvSpPr>
        <p:spPr>
          <a:xfrm>
            <a:off x="5349816" y="3989873"/>
            <a:ext cx="369332" cy="207813"/>
          </a:xfrm>
          <a:prstGeom prst="rect">
            <a:avLst/>
          </a:prstGeom>
          <a:noFill/>
        </p:spPr>
        <p:txBody>
          <a:bodyPr wrap="none" lIns="68570" tIns="34284" rIns="68570" bIns="34284" rtlCol="0">
            <a:spAutoFit/>
          </a:bodyPr>
          <a:lstStyle/>
          <a:p>
            <a:pPr algn="ctr" defTabSz="913765"/>
            <a:r>
              <a:rPr lang="zh-CN" altLang="en-US" sz="900" dirty="0">
                <a:solidFill>
                  <a:prstClr val="black">
                    <a:lumMod val="75000"/>
                    <a:lumOff val="25000"/>
                  </a:prstClr>
                </a:solidFill>
                <a:latin typeface="微软雅黑" panose="020B0503020204020204" pitchFamily="34" charset="-122"/>
                <a:ea typeface="微软雅黑" panose="020B0503020204020204" pitchFamily="34" charset="-122"/>
              </a:rPr>
              <a:t>五月</a:t>
            </a:r>
            <a:endParaRPr lang="id-ID" sz="9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29" name="TextBox 166"/>
          <p:cNvSpPr txBox="1"/>
          <p:nvPr/>
        </p:nvSpPr>
        <p:spPr>
          <a:xfrm>
            <a:off x="4807726" y="3989873"/>
            <a:ext cx="369332" cy="207813"/>
          </a:xfrm>
          <a:prstGeom prst="rect">
            <a:avLst/>
          </a:prstGeom>
          <a:noFill/>
        </p:spPr>
        <p:txBody>
          <a:bodyPr wrap="none" lIns="68570" tIns="34284" rIns="68570" bIns="34284" rtlCol="0">
            <a:spAutoFit/>
          </a:bodyPr>
          <a:lstStyle/>
          <a:p>
            <a:pPr algn="ctr" defTabSz="913765"/>
            <a:r>
              <a:rPr lang="zh-CN" altLang="en-US" sz="900" dirty="0">
                <a:solidFill>
                  <a:prstClr val="black">
                    <a:lumMod val="75000"/>
                    <a:lumOff val="25000"/>
                  </a:prstClr>
                </a:solidFill>
                <a:latin typeface="微软雅黑" panose="020B0503020204020204" pitchFamily="34" charset="-122"/>
                <a:ea typeface="微软雅黑" panose="020B0503020204020204" pitchFamily="34" charset="-122"/>
              </a:rPr>
              <a:t>四月</a:t>
            </a:r>
            <a:endParaRPr lang="id-ID" sz="9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0" name="TextBox 167"/>
          <p:cNvSpPr txBox="1"/>
          <p:nvPr/>
        </p:nvSpPr>
        <p:spPr>
          <a:xfrm>
            <a:off x="4252507" y="3989867"/>
            <a:ext cx="369332" cy="207813"/>
          </a:xfrm>
          <a:prstGeom prst="rect">
            <a:avLst/>
          </a:prstGeom>
          <a:noFill/>
        </p:spPr>
        <p:txBody>
          <a:bodyPr wrap="none" lIns="68570" tIns="34284" rIns="68570" bIns="34284" rtlCol="0">
            <a:spAutoFit/>
          </a:bodyPr>
          <a:lstStyle/>
          <a:p>
            <a:pPr algn="ctr" defTabSz="913765"/>
            <a:r>
              <a:rPr lang="zh-CN" altLang="en-US" sz="900" dirty="0">
                <a:solidFill>
                  <a:prstClr val="black">
                    <a:lumMod val="75000"/>
                    <a:lumOff val="25000"/>
                  </a:prstClr>
                </a:solidFill>
                <a:latin typeface="微软雅黑" panose="020B0503020204020204" pitchFamily="34" charset="-122"/>
                <a:ea typeface="微软雅黑" panose="020B0503020204020204" pitchFamily="34" charset="-122"/>
              </a:rPr>
              <a:t>二月</a:t>
            </a:r>
            <a:endParaRPr lang="id-ID" sz="9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1" name="TextBox 168"/>
          <p:cNvSpPr txBox="1"/>
          <p:nvPr/>
        </p:nvSpPr>
        <p:spPr>
          <a:xfrm>
            <a:off x="3700062" y="3989864"/>
            <a:ext cx="369332" cy="207813"/>
          </a:xfrm>
          <a:prstGeom prst="rect">
            <a:avLst/>
          </a:prstGeom>
          <a:noFill/>
        </p:spPr>
        <p:txBody>
          <a:bodyPr wrap="none" lIns="68570" tIns="34284" rIns="68570" bIns="34284" rtlCol="0">
            <a:spAutoFit/>
          </a:bodyPr>
          <a:lstStyle/>
          <a:p>
            <a:pPr algn="ctr" defTabSz="913765"/>
            <a:r>
              <a:rPr lang="zh-CN" altLang="en-US" sz="900" dirty="0">
                <a:solidFill>
                  <a:prstClr val="black">
                    <a:lumMod val="75000"/>
                    <a:lumOff val="25000"/>
                  </a:prstClr>
                </a:solidFill>
                <a:latin typeface="微软雅黑" panose="020B0503020204020204" pitchFamily="34" charset="-122"/>
                <a:ea typeface="微软雅黑" panose="020B0503020204020204" pitchFamily="34" charset="-122"/>
              </a:rPr>
              <a:t>一月</a:t>
            </a:r>
            <a:endParaRPr lang="id-ID" sz="9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2" name="矩形 131"/>
          <p:cNvSpPr/>
          <p:nvPr/>
        </p:nvSpPr>
        <p:spPr>
          <a:xfrm>
            <a:off x="898997" y="1250685"/>
            <a:ext cx="1779552" cy="253897"/>
          </a:xfrm>
          <a:prstGeom prst="rect">
            <a:avLst/>
          </a:prstGeom>
        </p:spPr>
        <p:txBody>
          <a:bodyPr wrap="square" lIns="68562" tIns="34281" rIns="68562" bIns="34281">
            <a:spAutoFit/>
          </a:bodyPr>
          <a:lstStyle/>
          <a:p>
            <a:pPr algn="ctr" defTabSz="913765">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3" name="矩形 47"/>
          <p:cNvSpPr>
            <a:spLocks noChangeArrowheads="1"/>
          </p:cNvSpPr>
          <p:nvPr/>
        </p:nvSpPr>
        <p:spPr bwMode="auto">
          <a:xfrm>
            <a:off x="898997" y="1652264"/>
            <a:ext cx="2483216" cy="59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30000"/>
              </a:lnSpc>
              <a:spcBef>
                <a:spcPct val="0"/>
              </a:spcBef>
              <a:buNone/>
              <a:defRPr/>
            </a:pPr>
            <a:r>
              <a:rPr lang="zh-CN" altLang="en-US" sz="900" kern="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在此录入上述图表的描述说明，在此录入上述图表的描述说明，在此录入上述图表的描述说明，在此录入上述图表的描述说明。</a:t>
            </a:r>
            <a:endParaRPr lang="zh-CN" altLang="en-US" sz="900" kern="0" dirty="0">
              <a:solidFill>
                <a:schemeClr val="tx1">
                  <a:lumMod val="50000"/>
                  <a:lumOff val="50000"/>
                </a:schemeClr>
              </a:solidFill>
              <a:sym typeface="微软雅黑" panose="020B0503020204020204" pitchFamily="34" charset="-122"/>
            </a:endParaRPr>
          </a:p>
        </p:txBody>
      </p:sp>
      <p:sp>
        <p:nvSpPr>
          <p:cNvPr id="134" name="矩形 133"/>
          <p:cNvSpPr/>
          <p:nvPr/>
        </p:nvSpPr>
        <p:spPr>
          <a:xfrm>
            <a:off x="953003" y="2570092"/>
            <a:ext cx="1779552" cy="253897"/>
          </a:xfrm>
          <a:prstGeom prst="rect">
            <a:avLst/>
          </a:prstGeom>
        </p:spPr>
        <p:txBody>
          <a:bodyPr wrap="square" lIns="68562" tIns="34281" rIns="68562" bIns="34281">
            <a:spAutoFit/>
          </a:bodyPr>
          <a:lstStyle/>
          <a:p>
            <a:pPr algn="ctr" defTabSz="913765">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5" name="矩形 47"/>
          <p:cNvSpPr>
            <a:spLocks noChangeArrowheads="1"/>
          </p:cNvSpPr>
          <p:nvPr/>
        </p:nvSpPr>
        <p:spPr bwMode="auto">
          <a:xfrm>
            <a:off x="898997" y="3039918"/>
            <a:ext cx="2483216" cy="59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30000"/>
              </a:lnSpc>
              <a:spcBef>
                <a:spcPct val="0"/>
              </a:spcBef>
              <a:buNone/>
              <a:defRPr/>
            </a:pPr>
            <a:r>
              <a:rPr lang="zh-CN" altLang="en-US" sz="900" kern="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在此录入上述图表的描述说明，在此录入上述图表的描述说明，在此录入上述图表的描述说明，在此录入上述图表的描述说明。</a:t>
            </a:r>
            <a:endParaRPr lang="zh-CN" altLang="en-US" sz="900" kern="0" dirty="0">
              <a:solidFill>
                <a:schemeClr val="tx1">
                  <a:lumMod val="50000"/>
                  <a:lumOff val="50000"/>
                </a:schemeClr>
              </a:solidFill>
              <a:sym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anim calcmode="lin" valueType="num">
                                      <p:cBhvr>
                                        <p:cTn id="18" dur="500" fill="hold"/>
                                        <p:tgtEl>
                                          <p:spTgt spid="23"/>
                                        </p:tgtEl>
                                        <p:attrNameLst>
                                          <p:attrName>ppt_x</p:attrName>
                                        </p:attrNameLst>
                                      </p:cBhvr>
                                      <p:tavLst>
                                        <p:tav tm="0">
                                          <p:val>
                                            <p:strVal val="#ppt_x"/>
                                          </p:val>
                                        </p:tav>
                                        <p:tav tm="100000">
                                          <p:val>
                                            <p:strVal val="#ppt_x"/>
                                          </p:val>
                                        </p:tav>
                                      </p:tavLst>
                                    </p:anim>
                                    <p:anim calcmode="lin" valueType="num">
                                      <p:cBhvr>
                                        <p:cTn id="19" dur="500" fill="hold"/>
                                        <p:tgtEl>
                                          <p:spTgt spid="2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anim calcmode="lin" valueType="num">
                                      <p:cBhvr>
                                        <p:cTn id="23" dur="500" fill="hold"/>
                                        <p:tgtEl>
                                          <p:spTgt spid="36"/>
                                        </p:tgtEl>
                                        <p:attrNameLst>
                                          <p:attrName>ppt_x</p:attrName>
                                        </p:attrNameLst>
                                      </p:cBhvr>
                                      <p:tavLst>
                                        <p:tav tm="0">
                                          <p:val>
                                            <p:strVal val="#ppt_x"/>
                                          </p:val>
                                        </p:tav>
                                        <p:tav tm="100000">
                                          <p:val>
                                            <p:strVal val="#ppt_x"/>
                                          </p:val>
                                        </p:tav>
                                      </p:tavLst>
                                    </p:anim>
                                    <p:anim calcmode="lin" valueType="num">
                                      <p:cBhvr>
                                        <p:cTn id="24" dur="500" fill="hold"/>
                                        <p:tgtEl>
                                          <p:spTgt spid="3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anim calcmode="lin" valueType="num">
                                      <p:cBhvr>
                                        <p:cTn id="28" dur="500" fill="hold"/>
                                        <p:tgtEl>
                                          <p:spTgt spid="49"/>
                                        </p:tgtEl>
                                        <p:attrNameLst>
                                          <p:attrName>ppt_x</p:attrName>
                                        </p:attrNameLst>
                                      </p:cBhvr>
                                      <p:tavLst>
                                        <p:tav tm="0">
                                          <p:val>
                                            <p:strVal val="#ppt_x"/>
                                          </p:val>
                                        </p:tav>
                                        <p:tav tm="100000">
                                          <p:val>
                                            <p:strVal val="#ppt_x"/>
                                          </p:val>
                                        </p:tav>
                                      </p:tavLst>
                                    </p:anim>
                                    <p:anim calcmode="lin" valueType="num">
                                      <p:cBhvr>
                                        <p:cTn id="29" dur="500" fill="hold"/>
                                        <p:tgtEl>
                                          <p:spTgt spid="4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fade">
                                      <p:cBhvr>
                                        <p:cTn id="32" dur="500"/>
                                        <p:tgtEl>
                                          <p:spTgt spid="61"/>
                                        </p:tgtEl>
                                      </p:cBhvr>
                                    </p:animEffect>
                                    <p:anim calcmode="lin" valueType="num">
                                      <p:cBhvr>
                                        <p:cTn id="33" dur="500" fill="hold"/>
                                        <p:tgtEl>
                                          <p:spTgt spid="61"/>
                                        </p:tgtEl>
                                        <p:attrNameLst>
                                          <p:attrName>ppt_x</p:attrName>
                                        </p:attrNameLst>
                                      </p:cBhvr>
                                      <p:tavLst>
                                        <p:tav tm="0">
                                          <p:val>
                                            <p:strVal val="#ppt_x"/>
                                          </p:val>
                                        </p:tav>
                                        <p:tav tm="100000">
                                          <p:val>
                                            <p:strVal val="#ppt_x"/>
                                          </p:val>
                                        </p:tav>
                                      </p:tavLst>
                                    </p:anim>
                                    <p:anim calcmode="lin" valueType="num">
                                      <p:cBhvr>
                                        <p:cTn id="34" dur="500" fill="hold"/>
                                        <p:tgtEl>
                                          <p:spTgt spid="6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anim calcmode="lin" valueType="num">
                                      <p:cBhvr>
                                        <p:cTn id="38" dur="500" fill="hold"/>
                                        <p:tgtEl>
                                          <p:spTgt spid="75"/>
                                        </p:tgtEl>
                                        <p:attrNameLst>
                                          <p:attrName>ppt_x</p:attrName>
                                        </p:attrNameLst>
                                      </p:cBhvr>
                                      <p:tavLst>
                                        <p:tav tm="0">
                                          <p:val>
                                            <p:strVal val="#ppt_x"/>
                                          </p:val>
                                        </p:tav>
                                        <p:tav tm="100000">
                                          <p:val>
                                            <p:strVal val="#ppt_x"/>
                                          </p:val>
                                        </p:tav>
                                      </p:tavLst>
                                    </p:anim>
                                    <p:anim calcmode="lin" valueType="num">
                                      <p:cBhvr>
                                        <p:cTn id="39" dur="500" fill="hold"/>
                                        <p:tgtEl>
                                          <p:spTgt spid="7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fade">
                                      <p:cBhvr>
                                        <p:cTn id="42" dur="500"/>
                                        <p:tgtEl>
                                          <p:spTgt spid="88"/>
                                        </p:tgtEl>
                                      </p:cBhvr>
                                    </p:animEffect>
                                    <p:anim calcmode="lin" valueType="num">
                                      <p:cBhvr>
                                        <p:cTn id="43" dur="500" fill="hold"/>
                                        <p:tgtEl>
                                          <p:spTgt spid="88"/>
                                        </p:tgtEl>
                                        <p:attrNameLst>
                                          <p:attrName>ppt_x</p:attrName>
                                        </p:attrNameLst>
                                      </p:cBhvr>
                                      <p:tavLst>
                                        <p:tav tm="0">
                                          <p:val>
                                            <p:strVal val="#ppt_x"/>
                                          </p:val>
                                        </p:tav>
                                        <p:tav tm="100000">
                                          <p:val>
                                            <p:strVal val="#ppt_x"/>
                                          </p:val>
                                        </p:tav>
                                      </p:tavLst>
                                    </p:anim>
                                    <p:anim calcmode="lin" valueType="num">
                                      <p:cBhvr>
                                        <p:cTn id="44" dur="500" fill="hold"/>
                                        <p:tgtEl>
                                          <p:spTgt spid="88"/>
                                        </p:tgtEl>
                                        <p:attrNameLst>
                                          <p:attrName>ppt_y</p:attrName>
                                        </p:attrNameLst>
                                      </p:cBhvr>
                                      <p:tavLst>
                                        <p:tav tm="0">
                                          <p:val>
                                            <p:strVal val="#ppt_y+.1"/>
                                          </p:val>
                                        </p:tav>
                                        <p:tav tm="100000">
                                          <p:val>
                                            <p:strVal val="#ppt_y"/>
                                          </p:val>
                                        </p:tav>
                                      </p:tavLst>
                                    </p:anim>
                                  </p:childTnLst>
                                </p:cTn>
                              </p:par>
                              <p:par>
                                <p:cTn id="45" presetID="22" presetClass="entr" presetSubtype="8" fill="hold" nodeType="withEffect">
                                  <p:stCondLst>
                                    <p:cond delay="0"/>
                                  </p:stCondLst>
                                  <p:childTnLst>
                                    <p:set>
                                      <p:cBhvr>
                                        <p:cTn id="46" dur="1" fill="hold">
                                          <p:stCondLst>
                                            <p:cond delay="0"/>
                                          </p:stCondLst>
                                        </p:cTn>
                                        <p:tgtEl>
                                          <p:spTgt spid="107"/>
                                        </p:tgtEl>
                                        <p:attrNameLst>
                                          <p:attrName>style.visibility</p:attrName>
                                        </p:attrNameLst>
                                      </p:cBhvr>
                                      <p:to>
                                        <p:strVal val="visible"/>
                                      </p:to>
                                    </p:set>
                                    <p:animEffect transition="in" filter="wipe(left)">
                                      <p:cBhvr>
                                        <p:cTn id="47" dur="500"/>
                                        <p:tgtEl>
                                          <p:spTgt spid="107"/>
                                        </p:tgtEl>
                                      </p:cBhvr>
                                    </p:animEffect>
                                  </p:childTnLst>
                                </p:cTn>
                              </p:par>
                            </p:childTnLst>
                          </p:cTn>
                        </p:par>
                        <p:par>
                          <p:cTn id="48" fill="hold">
                            <p:stCondLst>
                              <p:cond delay="500"/>
                            </p:stCondLst>
                            <p:childTnLst>
                              <p:par>
                                <p:cTn id="49" presetID="53" presetClass="entr" presetSubtype="16" fill="hold" grpId="0" nodeType="afterEffect">
                                  <p:stCondLst>
                                    <p:cond delay="0"/>
                                  </p:stCondLst>
                                  <p:childTnLst>
                                    <p:set>
                                      <p:cBhvr>
                                        <p:cTn id="50" dur="1" fill="hold">
                                          <p:stCondLst>
                                            <p:cond delay="0"/>
                                          </p:stCondLst>
                                        </p:cTn>
                                        <p:tgtEl>
                                          <p:spTgt spid="108"/>
                                        </p:tgtEl>
                                        <p:attrNameLst>
                                          <p:attrName>style.visibility</p:attrName>
                                        </p:attrNameLst>
                                      </p:cBhvr>
                                      <p:to>
                                        <p:strVal val="visible"/>
                                      </p:to>
                                    </p:set>
                                    <p:anim calcmode="lin" valueType="num">
                                      <p:cBhvr>
                                        <p:cTn id="51" dur="500" fill="hold"/>
                                        <p:tgtEl>
                                          <p:spTgt spid="108"/>
                                        </p:tgtEl>
                                        <p:attrNameLst>
                                          <p:attrName>ppt_w</p:attrName>
                                        </p:attrNameLst>
                                      </p:cBhvr>
                                      <p:tavLst>
                                        <p:tav tm="0">
                                          <p:val>
                                            <p:fltVal val="0"/>
                                          </p:val>
                                        </p:tav>
                                        <p:tav tm="100000">
                                          <p:val>
                                            <p:strVal val="#ppt_w"/>
                                          </p:val>
                                        </p:tav>
                                      </p:tavLst>
                                    </p:anim>
                                    <p:anim calcmode="lin" valueType="num">
                                      <p:cBhvr>
                                        <p:cTn id="52" dur="500" fill="hold"/>
                                        <p:tgtEl>
                                          <p:spTgt spid="108"/>
                                        </p:tgtEl>
                                        <p:attrNameLst>
                                          <p:attrName>ppt_h</p:attrName>
                                        </p:attrNameLst>
                                      </p:cBhvr>
                                      <p:tavLst>
                                        <p:tav tm="0">
                                          <p:val>
                                            <p:fltVal val="0"/>
                                          </p:val>
                                        </p:tav>
                                        <p:tav tm="100000">
                                          <p:val>
                                            <p:strVal val="#ppt_h"/>
                                          </p:val>
                                        </p:tav>
                                      </p:tavLst>
                                    </p:anim>
                                    <p:animEffect transition="in" filter="fade">
                                      <p:cBhvr>
                                        <p:cTn id="53" dur="500"/>
                                        <p:tgtEl>
                                          <p:spTgt spid="10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1"/>
                                        </p:tgtEl>
                                        <p:attrNameLst>
                                          <p:attrName>style.visibility</p:attrName>
                                        </p:attrNameLst>
                                      </p:cBhvr>
                                      <p:to>
                                        <p:strVal val="visible"/>
                                      </p:to>
                                    </p:set>
                                    <p:animEffect transition="in" filter="fade">
                                      <p:cBhvr>
                                        <p:cTn id="56" dur="500"/>
                                        <p:tgtEl>
                                          <p:spTgt spid="131"/>
                                        </p:tgtEl>
                                      </p:cBhvr>
                                    </p:animEffect>
                                  </p:childTnLst>
                                </p:cTn>
                              </p:par>
                            </p:childTnLst>
                          </p:cTn>
                        </p:par>
                        <p:par>
                          <p:cTn id="57" fill="hold">
                            <p:stCondLst>
                              <p:cond delay="1000"/>
                            </p:stCondLst>
                            <p:childTnLst>
                              <p:par>
                                <p:cTn id="58" presetID="22" presetClass="entr" presetSubtype="4" fill="hold" nodeType="after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down)">
                                      <p:cBhvr>
                                        <p:cTn id="60" dur="500"/>
                                        <p:tgtEl>
                                          <p:spTgt spid="3"/>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116"/>
                                        </p:tgtEl>
                                        <p:attrNameLst>
                                          <p:attrName>style.visibility</p:attrName>
                                        </p:attrNameLst>
                                      </p:cBhvr>
                                      <p:to>
                                        <p:strVal val="visible"/>
                                      </p:to>
                                    </p:set>
                                    <p:animEffect transition="in" filter="fade">
                                      <p:cBhvr>
                                        <p:cTn id="64" dur="500"/>
                                        <p:tgtEl>
                                          <p:spTgt spid="11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childTnLst>
                          </p:cTn>
                        </p:par>
                        <p:par>
                          <p:cTn id="68" fill="hold">
                            <p:stCondLst>
                              <p:cond delay="2000"/>
                            </p:stCondLst>
                            <p:childTnLst>
                              <p:par>
                                <p:cTn id="69" presetID="53" presetClass="entr" presetSubtype="16" fill="hold" grpId="0" nodeType="afterEffect">
                                  <p:stCondLst>
                                    <p:cond delay="0"/>
                                  </p:stCondLst>
                                  <p:childTnLst>
                                    <p:set>
                                      <p:cBhvr>
                                        <p:cTn id="70" dur="1" fill="hold">
                                          <p:stCondLst>
                                            <p:cond delay="0"/>
                                          </p:stCondLst>
                                        </p:cTn>
                                        <p:tgtEl>
                                          <p:spTgt spid="109"/>
                                        </p:tgtEl>
                                        <p:attrNameLst>
                                          <p:attrName>style.visibility</p:attrName>
                                        </p:attrNameLst>
                                      </p:cBhvr>
                                      <p:to>
                                        <p:strVal val="visible"/>
                                      </p:to>
                                    </p:set>
                                    <p:anim calcmode="lin" valueType="num">
                                      <p:cBhvr>
                                        <p:cTn id="71" dur="500" fill="hold"/>
                                        <p:tgtEl>
                                          <p:spTgt spid="109"/>
                                        </p:tgtEl>
                                        <p:attrNameLst>
                                          <p:attrName>ppt_w</p:attrName>
                                        </p:attrNameLst>
                                      </p:cBhvr>
                                      <p:tavLst>
                                        <p:tav tm="0">
                                          <p:val>
                                            <p:fltVal val="0"/>
                                          </p:val>
                                        </p:tav>
                                        <p:tav tm="100000">
                                          <p:val>
                                            <p:strVal val="#ppt_w"/>
                                          </p:val>
                                        </p:tav>
                                      </p:tavLst>
                                    </p:anim>
                                    <p:anim calcmode="lin" valueType="num">
                                      <p:cBhvr>
                                        <p:cTn id="72" dur="500" fill="hold"/>
                                        <p:tgtEl>
                                          <p:spTgt spid="109"/>
                                        </p:tgtEl>
                                        <p:attrNameLst>
                                          <p:attrName>ppt_h</p:attrName>
                                        </p:attrNameLst>
                                      </p:cBhvr>
                                      <p:tavLst>
                                        <p:tav tm="0">
                                          <p:val>
                                            <p:fltVal val="0"/>
                                          </p:val>
                                        </p:tav>
                                        <p:tav tm="100000">
                                          <p:val>
                                            <p:strVal val="#ppt_h"/>
                                          </p:val>
                                        </p:tav>
                                      </p:tavLst>
                                    </p:anim>
                                    <p:animEffect transition="in" filter="fade">
                                      <p:cBhvr>
                                        <p:cTn id="73" dur="500"/>
                                        <p:tgtEl>
                                          <p:spTgt spid="10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30"/>
                                        </p:tgtEl>
                                        <p:attrNameLst>
                                          <p:attrName>style.visibility</p:attrName>
                                        </p:attrNameLst>
                                      </p:cBhvr>
                                      <p:to>
                                        <p:strVal val="visible"/>
                                      </p:to>
                                    </p:set>
                                    <p:animEffect transition="in" filter="fade">
                                      <p:cBhvr>
                                        <p:cTn id="76" dur="500"/>
                                        <p:tgtEl>
                                          <p:spTgt spid="130"/>
                                        </p:tgtEl>
                                      </p:cBhvr>
                                    </p:animEffect>
                                  </p:childTnLst>
                                </p:cTn>
                              </p:par>
                            </p:childTnLst>
                          </p:cTn>
                        </p:par>
                        <p:par>
                          <p:cTn id="77" fill="hold">
                            <p:stCondLst>
                              <p:cond delay="2500"/>
                            </p:stCondLst>
                            <p:childTnLst>
                              <p:par>
                                <p:cTn id="78" presetID="22" presetClass="entr" presetSubtype="4" fill="hold"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wipe(down)">
                                      <p:cBhvr>
                                        <p:cTn id="80" dur="500"/>
                                        <p:tgtEl>
                                          <p:spTgt spid="12"/>
                                        </p:tgtEl>
                                      </p:cBhvr>
                                    </p:animEffect>
                                  </p:childTnLst>
                                </p:cTn>
                              </p:par>
                            </p:childTnLst>
                          </p:cTn>
                        </p:par>
                        <p:par>
                          <p:cTn id="81" fill="hold">
                            <p:stCondLst>
                              <p:cond delay="3000"/>
                            </p:stCondLst>
                            <p:childTnLst>
                              <p:par>
                                <p:cTn id="82" presetID="10" presetClass="entr" presetSubtype="0" fill="hold" grpId="0" nodeType="afterEffect">
                                  <p:stCondLst>
                                    <p:cond delay="0"/>
                                  </p:stCondLst>
                                  <p:childTnLst>
                                    <p:set>
                                      <p:cBhvr>
                                        <p:cTn id="83" dur="1" fill="hold">
                                          <p:stCondLst>
                                            <p:cond delay="0"/>
                                          </p:stCondLst>
                                        </p:cTn>
                                        <p:tgtEl>
                                          <p:spTgt spid="117"/>
                                        </p:tgtEl>
                                        <p:attrNameLst>
                                          <p:attrName>style.visibility</p:attrName>
                                        </p:attrNameLst>
                                      </p:cBhvr>
                                      <p:to>
                                        <p:strVal val="visible"/>
                                      </p:to>
                                    </p:set>
                                    <p:animEffect transition="in" filter="fade">
                                      <p:cBhvr>
                                        <p:cTn id="84" dur="500"/>
                                        <p:tgtEl>
                                          <p:spTgt spid="11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childTnLst>
                          </p:cTn>
                        </p:par>
                        <p:par>
                          <p:cTn id="88" fill="hold">
                            <p:stCondLst>
                              <p:cond delay="3500"/>
                            </p:stCondLst>
                            <p:childTnLst>
                              <p:par>
                                <p:cTn id="89" presetID="53" presetClass="entr" presetSubtype="16" fill="hold" grpId="0" nodeType="afterEffect">
                                  <p:stCondLst>
                                    <p:cond delay="0"/>
                                  </p:stCondLst>
                                  <p:childTnLst>
                                    <p:set>
                                      <p:cBhvr>
                                        <p:cTn id="90" dur="1" fill="hold">
                                          <p:stCondLst>
                                            <p:cond delay="0"/>
                                          </p:stCondLst>
                                        </p:cTn>
                                        <p:tgtEl>
                                          <p:spTgt spid="110"/>
                                        </p:tgtEl>
                                        <p:attrNameLst>
                                          <p:attrName>style.visibility</p:attrName>
                                        </p:attrNameLst>
                                      </p:cBhvr>
                                      <p:to>
                                        <p:strVal val="visible"/>
                                      </p:to>
                                    </p:set>
                                    <p:anim calcmode="lin" valueType="num">
                                      <p:cBhvr>
                                        <p:cTn id="91" dur="500" fill="hold"/>
                                        <p:tgtEl>
                                          <p:spTgt spid="110"/>
                                        </p:tgtEl>
                                        <p:attrNameLst>
                                          <p:attrName>ppt_w</p:attrName>
                                        </p:attrNameLst>
                                      </p:cBhvr>
                                      <p:tavLst>
                                        <p:tav tm="0">
                                          <p:val>
                                            <p:fltVal val="0"/>
                                          </p:val>
                                        </p:tav>
                                        <p:tav tm="100000">
                                          <p:val>
                                            <p:strVal val="#ppt_w"/>
                                          </p:val>
                                        </p:tav>
                                      </p:tavLst>
                                    </p:anim>
                                    <p:anim calcmode="lin" valueType="num">
                                      <p:cBhvr>
                                        <p:cTn id="92" dur="500" fill="hold"/>
                                        <p:tgtEl>
                                          <p:spTgt spid="110"/>
                                        </p:tgtEl>
                                        <p:attrNameLst>
                                          <p:attrName>ppt_h</p:attrName>
                                        </p:attrNameLst>
                                      </p:cBhvr>
                                      <p:tavLst>
                                        <p:tav tm="0">
                                          <p:val>
                                            <p:fltVal val="0"/>
                                          </p:val>
                                        </p:tav>
                                        <p:tav tm="100000">
                                          <p:val>
                                            <p:strVal val="#ppt_h"/>
                                          </p:val>
                                        </p:tav>
                                      </p:tavLst>
                                    </p:anim>
                                    <p:animEffect transition="in" filter="fade">
                                      <p:cBhvr>
                                        <p:cTn id="93" dur="500"/>
                                        <p:tgtEl>
                                          <p:spTgt spid="11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29"/>
                                        </p:tgtEl>
                                        <p:attrNameLst>
                                          <p:attrName>style.visibility</p:attrName>
                                        </p:attrNameLst>
                                      </p:cBhvr>
                                      <p:to>
                                        <p:strVal val="visible"/>
                                      </p:to>
                                    </p:set>
                                    <p:animEffect transition="in" filter="fade">
                                      <p:cBhvr>
                                        <p:cTn id="96" dur="500"/>
                                        <p:tgtEl>
                                          <p:spTgt spid="129"/>
                                        </p:tgtEl>
                                      </p:cBhvr>
                                    </p:animEffect>
                                  </p:childTnLst>
                                </p:cTn>
                              </p:par>
                            </p:childTnLst>
                          </p:cTn>
                        </p:par>
                        <p:par>
                          <p:cTn id="97" fill="hold">
                            <p:stCondLst>
                              <p:cond delay="4000"/>
                            </p:stCondLst>
                            <p:childTnLst>
                              <p:par>
                                <p:cTn id="98" presetID="22" presetClass="entr" presetSubtype="4" fill="hold" nodeType="after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wipe(down)">
                                      <p:cBhvr>
                                        <p:cTn id="100" dur="500"/>
                                        <p:tgtEl>
                                          <p:spTgt spid="26"/>
                                        </p:tgtEl>
                                      </p:cBhvr>
                                    </p:animEffect>
                                  </p:childTnLst>
                                </p:cTn>
                              </p:par>
                            </p:childTnLst>
                          </p:cTn>
                        </p:par>
                        <p:par>
                          <p:cTn id="101" fill="hold">
                            <p:stCondLst>
                              <p:cond delay="4500"/>
                            </p:stCondLst>
                            <p:childTnLst>
                              <p:par>
                                <p:cTn id="102" presetID="10" presetClass="entr" presetSubtype="0" fill="hold" grpId="0" nodeType="afterEffect">
                                  <p:stCondLst>
                                    <p:cond delay="0"/>
                                  </p:stCondLst>
                                  <p:childTnLst>
                                    <p:set>
                                      <p:cBhvr>
                                        <p:cTn id="103" dur="1" fill="hold">
                                          <p:stCondLst>
                                            <p:cond delay="0"/>
                                          </p:stCondLst>
                                        </p:cTn>
                                        <p:tgtEl>
                                          <p:spTgt spid="118"/>
                                        </p:tgtEl>
                                        <p:attrNameLst>
                                          <p:attrName>style.visibility</p:attrName>
                                        </p:attrNameLst>
                                      </p:cBhvr>
                                      <p:to>
                                        <p:strVal val="visible"/>
                                      </p:to>
                                    </p:set>
                                    <p:animEffect transition="in" filter="fade">
                                      <p:cBhvr>
                                        <p:cTn id="104" dur="500"/>
                                        <p:tgtEl>
                                          <p:spTgt spid="118"/>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500"/>
                                        <p:tgtEl>
                                          <p:spTgt spid="35"/>
                                        </p:tgtEl>
                                      </p:cBhvr>
                                    </p:animEffect>
                                  </p:childTnLst>
                                </p:cTn>
                              </p:par>
                            </p:childTnLst>
                          </p:cTn>
                        </p:par>
                        <p:par>
                          <p:cTn id="108" fill="hold">
                            <p:stCondLst>
                              <p:cond delay="5000"/>
                            </p:stCondLst>
                            <p:childTnLst>
                              <p:par>
                                <p:cTn id="109" presetID="53" presetClass="entr" presetSubtype="16" fill="hold" grpId="0" nodeType="afterEffect">
                                  <p:stCondLst>
                                    <p:cond delay="0"/>
                                  </p:stCondLst>
                                  <p:childTnLst>
                                    <p:set>
                                      <p:cBhvr>
                                        <p:cTn id="110" dur="1" fill="hold">
                                          <p:stCondLst>
                                            <p:cond delay="0"/>
                                          </p:stCondLst>
                                        </p:cTn>
                                        <p:tgtEl>
                                          <p:spTgt spid="111"/>
                                        </p:tgtEl>
                                        <p:attrNameLst>
                                          <p:attrName>style.visibility</p:attrName>
                                        </p:attrNameLst>
                                      </p:cBhvr>
                                      <p:to>
                                        <p:strVal val="visible"/>
                                      </p:to>
                                    </p:set>
                                    <p:anim calcmode="lin" valueType="num">
                                      <p:cBhvr>
                                        <p:cTn id="111" dur="500" fill="hold"/>
                                        <p:tgtEl>
                                          <p:spTgt spid="111"/>
                                        </p:tgtEl>
                                        <p:attrNameLst>
                                          <p:attrName>ppt_w</p:attrName>
                                        </p:attrNameLst>
                                      </p:cBhvr>
                                      <p:tavLst>
                                        <p:tav tm="0">
                                          <p:val>
                                            <p:fltVal val="0"/>
                                          </p:val>
                                        </p:tav>
                                        <p:tav tm="100000">
                                          <p:val>
                                            <p:strVal val="#ppt_w"/>
                                          </p:val>
                                        </p:tav>
                                      </p:tavLst>
                                    </p:anim>
                                    <p:anim calcmode="lin" valueType="num">
                                      <p:cBhvr>
                                        <p:cTn id="112" dur="500" fill="hold"/>
                                        <p:tgtEl>
                                          <p:spTgt spid="111"/>
                                        </p:tgtEl>
                                        <p:attrNameLst>
                                          <p:attrName>ppt_h</p:attrName>
                                        </p:attrNameLst>
                                      </p:cBhvr>
                                      <p:tavLst>
                                        <p:tav tm="0">
                                          <p:val>
                                            <p:fltVal val="0"/>
                                          </p:val>
                                        </p:tav>
                                        <p:tav tm="100000">
                                          <p:val>
                                            <p:strVal val="#ppt_h"/>
                                          </p:val>
                                        </p:tav>
                                      </p:tavLst>
                                    </p:anim>
                                    <p:animEffect transition="in" filter="fade">
                                      <p:cBhvr>
                                        <p:cTn id="113" dur="500"/>
                                        <p:tgtEl>
                                          <p:spTgt spid="111"/>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28"/>
                                        </p:tgtEl>
                                        <p:attrNameLst>
                                          <p:attrName>style.visibility</p:attrName>
                                        </p:attrNameLst>
                                      </p:cBhvr>
                                      <p:to>
                                        <p:strVal val="visible"/>
                                      </p:to>
                                    </p:set>
                                    <p:animEffect transition="in" filter="fade">
                                      <p:cBhvr>
                                        <p:cTn id="116" dur="500"/>
                                        <p:tgtEl>
                                          <p:spTgt spid="128"/>
                                        </p:tgtEl>
                                      </p:cBhvr>
                                    </p:animEffect>
                                  </p:childTnLst>
                                </p:cTn>
                              </p:par>
                            </p:childTnLst>
                          </p:cTn>
                        </p:par>
                        <p:par>
                          <p:cTn id="117" fill="hold">
                            <p:stCondLst>
                              <p:cond delay="5500"/>
                            </p:stCondLst>
                            <p:childTnLst>
                              <p:par>
                                <p:cTn id="118" presetID="22" presetClass="entr" presetSubtype="4" fill="hold" nodeType="afterEffect">
                                  <p:stCondLst>
                                    <p:cond delay="0"/>
                                  </p:stCondLst>
                                  <p:childTnLst>
                                    <p:set>
                                      <p:cBhvr>
                                        <p:cTn id="119" dur="1" fill="hold">
                                          <p:stCondLst>
                                            <p:cond delay="0"/>
                                          </p:stCondLst>
                                        </p:cTn>
                                        <p:tgtEl>
                                          <p:spTgt spid="39"/>
                                        </p:tgtEl>
                                        <p:attrNameLst>
                                          <p:attrName>style.visibility</p:attrName>
                                        </p:attrNameLst>
                                      </p:cBhvr>
                                      <p:to>
                                        <p:strVal val="visible"/>
                                      </p:to>
                                    </p:set>
                                    <p:animEffect transition="in" filter="wipe(down)">
                                      <p:cBhvr>
                                        <p:cTn id="120" dur="500"/>
                                        <p:tgtEl>
                                          <p:spTgt spid="39"/>
                                        </p:tgtEl>
                                      </p:cBhvr>
                                    </p:animEffect>
                                  </p:childTnLst>
                                </p:cTn>
                              </p:par>
                            </p:childTnLst>
                          </p:cTn>
                        </p:par>
                        <p:par>
                          <p:cTn id="121" fill="hold">
                            <p:stCondLst>
                              <p:cond delay="6000"/>
                            </p:stCondLst>
                            <p:childTnLst>
                              <p:par>
                                <p:cTn id="122" presetID="10" presetClass="entr" presetSubtype="0" fill="hold" grpId="0" nodeType="afterEffect">
                                  <p:stCondLst>
                                    <p:cond delay="0"/>
                                  </p:stCondLst>
                                  <p:childTnLst>
                                    <p:set>
                                      <p:cBhvr>
                                        <p:cTn id="123" dur="1" fill="hold">
                                          <p:stCondLst>
                                            <p:cond delay="0"/>
                                          </p:stCondLst>
                                        </p:cTn>
                                        <p:tgtEl>
                                          <p:spTgt spid="119"/>
                                        </p:tgtEl>
                                        <p:attrNameLst>
                                          <p:attrName>style.visibility</p:attrName>
                                        </p:attrNameLst>
                                      </p:cBhvr>
                                      <p:to>
                                        <p:strVal val="visible"/>
                                      </p:to>
                                    </p:set>
                                    <p:animEffect transition="in" filter="fade">
                                      <p:cBhvr>
                                        <p:cTn id="124" dur="500"/>
                                        <p:tgtEl>
                                          <p:spTgt spid="119"/>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8"/>
                                        </p:tgtEl>
                                        <p:attrNameLst>
                                          <p:attrName>style.visibility</p:attrName>
                                        </p:attrNameLst>
                                      </p:cBhvr>
                                      <p:to>
                                        <p:strVal val="visible"/>
                                      </p:to>
                                    </p:set>
                                    <p:animEffect transition="in" filter="fade">
                                      <p:cBhvr>
                                        <p:cTn id="127" dur="500"/>
                                        <p:tgtEl>
                                          <p:spTgt spid="48"/>
                                        </p:tgtEl>
                                      </p:cBhvr>
                                    </p:animEffect>
                                  </p:childTnLst>
                                </p:cTn>
                              </p:par>
                            </p:childTnLst>
                          </p:cTn>
                        </p:par>
                        <p:par>
                          <p:cTn id="128" fill="hold">
                            <p:stCondLst>
                              <p:cond delay="6500"/>
                            </p:stCondLst>
                            <p:childTnLst>
                              <p:par>
                                <p:cTn id="129" presetID="53" presetClass="entr" presetSubtype="16" fill="hold" grpId="0" nodeType="afterEffect">
                                  <p:stCondLst>
                                    <p:cond delay="0"/>
                                  </p:stCondLst>
                                  <p:childTnLst>
                                    <p:set>
                                      <p:cBhvr>
                                        <p:cTn id="130" dur="1" fill="hold">
                                          <p:stCondLst>
                                            <p:cond delay="0"/>
                                          </p:stCondLst>
                                        </p:cTn>
                                        <p:tgtEl>
                                          <p:spTgt spid="112"/>
                                        </p:tgtEl>
                                        <p:attrNameLst>
                                          <p:attrName>style.visibility</p:attrName>
                                        </p:attrNameLst>
                                      </p:cBhvr>
                                      <p:to>
                                        <p:strVal val="visible"/>
                                      </p:to>
                                    </p:set>
                                    <p:anim calcmode="lin" valueType="num">
                                      <p:cBhvr>
                                        <p:cTn id="131" dur="500" fill="hold"/>
                                        <p:tgtEl>
                                          <p:spTgt spid="112"/>
                                        </p:tgtEl>
                                        <p:attrNameLst>
                                          <p:attrName>ppt_w</p:attrName>
                                        </p:attrNameLst>
                                      </p:cBhvr>
                                      <p:tavLst>
                                        <p:tav tm="0">
                                          <p:val>
                                            <p:fltVal val="0"/>
                                          </p:val>
                                        </p:tav>
                                        <p:tav tm="100000">
                                          <p:val>
                                            <p:strVal val="#ppt_w"/>
                                          </p:val>
                                        </p:tav>
                                      </p:tavLst>
                                    </p:anim>
                                    <p:anim calcmode="lin" valueType="num">
                                      <p:cBhvr>
                                        <p:cTn id="132" dur="500" fill="hold"/>
                                        <p:tgtEl>
                                          <p:spTgt spid="112"/>
                                        </p:tgtEl>
                                        <p:attrNameLst>
                                          <p:attrName>ppt_h</p:attrName>
                                        </p:attrNameLst>
                                      </p:cBhvr>
                                      <p:tavLst>
                                        <p:tav tm="0">
                                          <p:val>
                                            <p:fltVal val="0"/>
                                          </p:val>
                                        </p:tav>
                                        <p:tav tm="100000">
                                          <p:val>
                                            <p:strVal val="#ppt_h"/>
                                          </p:val>
                                        </p:tav>
                                      </p:tavLst>
                                    </p:anim>
                                    <p:animEffect transition="in" filter="fade">
                                      <p:cBhvr>
                                        <p:cTn id="133" dur="500"/>
                                        <p:tgtEl>
                                          <p:spTgt spid="112"/>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27"/>
                                        </p:tgtEl>
                                        <p:attrNameLst>
                                          <p:attrName>style.visibility</p:attrName>
                                        </p:attrNameLst>
                                      </p:cBhvr>
                                      <p:to>
                                        <p:strVal val="visible"/>
                                      </p:to>
                                    </p:set>
                                    <p:animEffect transition="in" filter="fade">
                                      <p:cBhvr>
                                        <p:cTn id="136" dur="500"/>
                                        <p:tgtEl>
                                          <p:spTgt spid="127"/>
                                        </p:tgtEl>
                                      </p:cBhvr>
                                    </p:animEffect>
                                  </p:childTnLst>
                                </p:cTn>
                              </p:par>
                            </p:childTnLst>
                          </p:cTn>
                        </p:par>
                        <p:par>
                          <p:cTn id="137" fill="hold">
                            <p:stCondLst>
                              <p:cond delay="7000"/>
                            </p:stCondLst>
                            <p:childTnLst>
                              <p:par>
                                <p:cTn id="138" presetID="22" presetClass="entr" presetSubtype="4" fill="hold" nodeType="afterEffect">
                                  <p:stCondLst>
                                    <p:cond delay="0"/>
                                  </p:stCondLst>
                                  <p:childTnLst>
                                    <p:set>
                                      <p:cBhvr>
                                        <p:cTn id="139" dur="1" fill="hold">
                                          <p:stCondLst>
                                            <p:cond delay="0"/>
                                          </p:stCondLst>
                                        </p:cTn>
                                        <p:tgtEl>
                                          <p:spTgt spid="52"/>
                                        </p:tgtEl>
                                        <p:attrNameLst>
                                          <p:attrName>style.visibility</p:attrName>
                                        </p:attrNameLst>
                                      </p:cBhvr>
                                      <p:to>
                                        <p:strVal val="visible"/>
                                      </p:to>
                                    </p:set>
                                    <p:animEffect transition="in" filter="wipe(down)">
                                      <p:cBhvr>
                                        <p:cTn id="140" dur="500"/>
                                        <p:tgtEl>
                                          <p:spTgt spid="52"/>
                                        </p:tgtEl>
                                      </p:cBhvr>
                                    </p:animEffect>
                                  </p:childTnLst>
                                </p:cTn>
                              </p:par>
                            </p:childTnLst>
                          </p:cTn>
                        </p:par>
                        <p:par>
                          <p:cTn id="141" fill="hold">
                            <p:stCondLst>
                              <p:cond delay="7500"/>
                            </p:stCondLst>
                            <p:childTnLst>
                              <p:par>
                                <p:cTn id="142" presetID="10" presetClass="entr" presetSubtype="0" fill="hold" grpId="0" nodeType="afterEffect">
                                  <p:stCondLst>
                                    <p:cond delay="0"/>
                                  </p:stCondLst>
                                  <p:childTnLst>
                                    <p:set>
                                      <p:cBhvr>
                                        <p:cTn id="143" dur="1" fill="hold">
                                          <p:stCondLst>
                                            <p:cond delay="0"/>
                                          </p:stCondLst>
                                        </p:cTn>
                                        <p:tgtEl>
                                          <p:spTgt spid="120"/>
                                        </p:tgtEl>
                                        <p:attrNameLst>
                                          <p:attrName>style.visibility</p:attrName>
                                        </p:attrNameLst>
                                      </p:cBhvr>
                                      <p:to>
                                        <p:strVal val="visible"/>
                                      </p:to>
                                    </p:set>
                                    <p:animEffect transition="in" filter="fade">
                                      <p:cBhvr>
                                        <p:cTn id="144" dur="500"/>
                                        <p:tgtEl>
                                          <p:spTgt spid="120"/>
                                        </p:tgtEl>
                                      </p:cBhvr>
                                    </p:animEffect>
                                  </p:childTnLst>
                                </p:cTn>
                              </p:par>
                            </p:childTnLst>
                          </p:cTn>
                        </p:par>
                        <p:par>
                          <p:cTn id="145" fill="hold">
                            <p:stCondLst>
                              <p:cond delay="8000"/>
                            </p:stCondLst>
                            <p:childTnLst>
                              <p:par>
                                <p:cTn id="146" presetID="53" presetClass="entr" presetSubtype="16" fill="hold" grpId="0" nodeType="afterEffect">
                                  <p:stCondLst>
                                    <p:cond delay="0"/>
                                  </p:stCondLst>
                                  <p:childTnLst>
                                    <p:set>
                                      <p:cBhvr>
                                        <p:cTn id="147" dur="1" fill="hold">
                                          <p:stCondLst>
                                            <p:cond delay="0"/>
                                          </p:stCondLst>
                                        </p:cTn>
                                        <p:tgtEl>
                                          <p:spTgt spid="113"/>
                                        </p:tgtEl>
                                        <p:attrNameLst>
                                          <p:attrName>style.visibility</p:attrName>
                                        </p:attrNameLst>
                                      </p:cBhvr>
                                      <p:to>
                                        <p:strVal val="visible"/>
                                      </p:to>
                                    </p:set>
                                    <p:anim calcmode="lin" valueType="num">
                                      <p:cBhvr>
                                        <p:cTn id="148" dur="500" fill="hold"/>
                                        <p:tgtEl>
                                          <p:spTgt spid="113"/>
                                        </p:tgtEl>
                                        <p:attrNameLst>
                                          <p:attrName>ppt_w</p:attrName>
                                        </p:attrNameLst>
                                      </p:cBhvr>
                                      <p:tavLst>
                                        <p:tav tm="0">
                                          <p:val>
                                            <p:fltVal val="0"/>
                                          </p:val>
                                        </p:tav>
                                        <p:tav tm="100000">
                                          <p:val>
                                            <p:strVal val="#ppt_w"/>
                                          </p:val>
                                        </p:tav>
                                      </p:tavLst>
                                    </p:anim>
                                    <p:anim calcmode="lin" valueType="num">
                                      <p:cBhvr>
                                        <p:cTn id="149" dur="500" fill="hold"/>
                                        <p:tgtEl>
                                          <p:spTgt spid="113"/>
                                        </p:tgtEl>
                                        <p:attrNameLst>
                                          <p:attrName>ppt_h</p:attrName>
                                        </p:attrNameLst>
                                      </p:cBhvr>
                                      <p:tavLst>
                                        <p:tav tm="0">
                                          <p:val>
                                            <p:fltVal val="0"/>
                                          </p:val>
                                        </p:tav>
                                        <p:tav tm="100000">
                                          <p:val>
                                            <p:strVal val="#ppt_h"/>
                                          </p:val>
                                        </p:tav>
                                      </p:tavLst>
                                    </p:anim>
                                    <p:animEffect transition="in" filter="fade">
                                      <p:cBhvr>
                                        <p:cTn id="150" dur="500"/>
                                        <p:tgtEl>
                                          <p:spTgt spid="113"/>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26"/>
                                        </p:tgtEl>
                                        <p:attrNameLst>
                                          <p:attrName>style.visibility</p:attrName>
                                        </p:attrNameLst>
                                      </p:cBhvr>
                                      <p:to>
                                        <p:strVal val="visible"/>
                                      </p:to>
                                    </p:set>
                                    <p:animEffect transition="in" filter="fade">
                                      <p:cBhvr>
                                        <p:cTn id="153" dur="500"/>
                                        <p:tgtEl>
                                          <p:spTgt spid="126"/>
                                        </p:tgtEl>
                                      </p:cBhvr>
                                    </p:animEffect>
                                  </p:childTnLst>
                                </p:cTn>
                              </p:par>
                            </p:childTnLst>
                          </p:cTn>
                        </p:par>
                        <p:par>
                          <p:cTn id="154" fill="hold">
                            <p:stCondLst>
                              <p:cond delay="8500"/>
                            </p:stCondLst>
                            <p:childTnLst>
                              <p:par>
                                <p:cTn id="155" presetID="22" presetClass="entr" presetSubtype="4" fill="hold" nodeType="afterEffect">
                                  <p:stCondLst>
                                    <p:cond delay="0"/>
                                  </p:stCondLst>
                                  <p:childTnLst>
                                    <p:set>
                                      <p:cBhvr>
                                        <p:cTn id="156" dur="1" fill="hold">
                                          <p:stCondLst>
                                            <p:cond delay="0"/>
                                          </p:stCondLst>
                                        </p:cTn>
                                        <p:tgtEl>
                                          <p:spTgt spid="64"/>
                                        </p:tgtEl>
                                        <p:attrNameLst>
                                          <p:attrName>style.visibility</p:attrName>
                                        </p:attrNameLst>
                                      </p:cBhvr>
                                      <p:to>
                                        <p:strVal val="visible"/>
                                      </p:to>
                                    </p:set>
                                    <p:animEffect transition="in" filter="wipe(down)">
                                      <p:cBhvr>
                                        <p:cTn id="157" dur="500"/>
                                        <p:tgtEl>
                                          <p:spTgt spid="64"/>
                                        </p:tgtEl>
                                      </p:cBhvr>
                                    </p:animEffect>
                                  </p:childTnLst>
                                </p:cTn>
                              </p:par>
                            </p:childTnLst>
                          </p:cTn>
                        </p:par>
                        <p:par>
                          <p:cTn id="158" fill="hold">
                            <p:stCondLst>
                              <p:cond delay="9000"/>
                            </p:stCondLst>
                            <p:childTnLst>
                              <p:par>
                                <p:cTn id="159" presetID="10" presetClass="entr" presetSubtype="0" fill="hold" grpId="0" nodeType="afterEffect">
                                  <p:stCondLst>
                                    <p:cond delay="0"/>
                                  </p:stCondLst>
                                  <p:childTnLst>
                                    <p:set>
                                      <p:cBhvr>
                                        <p:cTn id="160" dur="1" fill="hold">
                                          <p:stCondLst>
                                            <p:cond delay="0"/>
                                          </p:stCondLst>
                                        </p:cTn>
                                        <p:tgtEl>
                                          <p:spTgt spid="122"/>
                                        </p:tgtEl>
                                        <p:attrNameLst>
                                          <p:attrName>style.visibility</p:attrName>
                                        </p:attrNameLst>
                                      </p:cBhvr>
                                      <p:to>
                                        <p:strVal val="visible"/>
                                      </p:to>
                                    </p:set>
                                    <p:animEffect transition="in" filter="fade">
                                      <p:cBhvr>
                                        <p:cTn id="161" dur="500"/>
                                        <p:tgtEl>
                                          <p:spTgt spid="122"/>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74"/>
                                        </p:tgtEl>
                                        <p:attrNameLst>
                                          <p:attrName>style.visibility</p:attrName>
                                        </p:attrNameLst>
                                      </p:cBhvr>
                                      <p:to>
                                        <p:strVal val="visible"/>
                                      </p:to>
                                    </p:set>
                                    <p:animEffect transition="in" filter="fade">
                                      <p:cBhvr>
                                        <p:cTn id="164" dur="500"/>
                                        <p:tgtEl>
                                          <p:spTgt spid="74"/>
                                        </p:tgtEl>
                                      </p:cBhvr>
                                    </p:animEffect>
                                  </p:childTnLst>
                                </p:cTn>
                              </p:par>
                            </p:childTnLst>
                          </p:cTn>
                        </p:par>
                        <p:par>
                          <p:cTn id="165" fill="hold">
                            <p:stCondLst>
                              <p:cond delay="9500"/>
                            </p:stCondLst>
                            <p:childTnLst>
                              <p:par>
                                <p:cTn id="166" presetID="53" presetClass="entr" presetSubtype="16" fill="hold" grpId="0" nodeType="afterEffect">
                                  <p:stCondLst>
                                    <p:cond delay="0"/>
                                  </p:stCondLst>
                                  <p:childTnLst>
                                    <p:set>
                                      <p:cBhvr>
                                        <p:cTn id="167" dur="1" fill="hold">
                                          <p:stCondLst>
                                            <p:cond delay="0"/>
                                          </p:stCondLst>
                                        </p:cTn>
                                        <p:tgtEl>
                                          <p:spTgt spid="114"/>
                                        </p:tgtEl>
                                        <p:attrNameLst>
                                          <p:attrName>style.visibility</p:attrName>
                                        </p:attrNameLst>
                                      </p:cBhvr>
                                      <p:to>
                                        <p:strVal val="visible"/>
                                      </p:to>
                                    </p:set>
                                    <p:anim calcmode="lin" valueType="num">
                                      <p:cBhvr>
                                        <p:cTn id="168" dur="500" fill="hold"/>
                                        <p:tgtEl>
                                          <p:spTgt spid="114"/>
                                        </p:tgtEl>
                                        <p:attrNameLst>
                                          <p:attrName>ppt_w</p:attrName>
                                        </p:attrNameLst>
                                      </p:cBhvr>
                                      <p:tavLst>
                                        <p:tav tm="0">
                                          <p:val>
                                            <p:fltVal val="0"/>
                                          </p:val>
                                        </p:tav>
                                        <p:tav tm="100000">
                                          <p:val>
                                            <p:strVal val="#ppt_w"/>
                                          </p:val>
                                        </p:tav>
                                      </p:tavLst>
                                    </p:anim>
                                    <p:anim calcmode="lin" valueType="num">
                                      <p:cBhvr>
                                        <p:cTn id="169" dur="500" fill="hold"/>
                                        <p:tgtEl>
                                          <p:spTgt spid="114"/>
                                        </p:tgtEl>
                                        <p:attrNameLst>
                                          <p:attrName>ppt_h</p:attrName>
                                        </p:attrNameLst>
                                      </p:cBhvr>
                                      <p:tavLst>
                                        <p:tav tm="0">
                                          <p:val>
                                            <p:fltVal val="0"/>
                                          </p:val>
                                        </p:tav>
                                        <p:tav tm="100000">
                                          <p:val>
                                            <p:strVal val="#ppt_h"/>
                                          </p:val>
                                        </p:tav>
                                      </p:tavLst>
                                    </p:anim>
                                    <p:animEffect transition="in" filter="fade">
                                      <p:cBhvr>
                                        <p:cTn id="170" dur="500"/>
                                        <p:tgtEl>
                                          <p:spTgt spid="114"/>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25"/>
                                        </p:tgtEl>
                                        <p:attrNameLst>
                                          <p:attrName>style.visibility</p:attrName>
                                        </p:attrNameLst>
                                      </p:cBhvr>
                                      <p:to>
                                        <p:strVal val="visible"/>
                                      </p:to>
                                    </p:set>
                                    <p:animEffect transition="in" filter="fade">
                                      <p:cBhvr>
                                        <p:cTn id="173" dur="500"/>
                                        <p:tgtEl>
                                          <p:spTgt spid="125"/>
                                        </p:tgtEl>
                                      </p:cBhvr>
                                    </p:animEffect>
                                  </p:childTnLst>
                                </p:cTn>
                              </p:par>
                            </p:childTnLst>
                          </p:cTn>
                        </p:par>
                        <p:par>
                          <p:cTn id="174" fill="hold">
                            <p:stCondLst>
                              <p:cond delay="10000"/>
                            </p:stCondLst>
                            <p:childTnLst>
                              <p:par>
                                <p:cTn id="175" presetID="22" presetClass="entr" presetSubtype="4" fill="hold" nodeType="afterEffect">
                                  <p:stCondLst>
                                    <p:cond delay="0"/>
                                  </p:stCondLst>
                                  <p:childTnLst>
                                    <p:set>
                                      <p:cBhvr>
                                        <p:cTn id="176" dur="1" fill="hold">
                                          <p:stCondLst>
                                            <p:cond delay="0"/>
                                          </p:stCondLst>
                                        </p:cTn>
                                        <p:tgtEl>
                                          <p:spTgt spid="78"/>
                                        </p:tgtEl>
                                        <p:attrNameLst>
                                          <p:attrName>style.visibility</p:attrName>
                                        </p:attrNameLst>
                                      </p:cBhvr>
                                      <p:to>
                                        <p:strVal val="visible"/>
                                      </p:to>
                                    </p:set>
                                    <p:animEffect transition="in" filter="wipe(down)">
                                      <p:cBhvr>
                                        <p:cTn id="177" dur="500"/>
                                        <p:tgtEl>
                                          <p:spTgt spid="78"/>
                                        </p:tgtEl>
                                      </p:cBhvr>
                                    </p:animEffect>
                                  </p:childTnLst>
                                </p:cTn>
                              </p:par>
                            </p:childTnLst>
                          </p:cTn>
                        </p:par>
                        <p:par>
                          <p:cTn id="178" fill="hold">
                            <p:stCondLst>
                              <p:cond delay="10500"/>
                            </p:stCondLst>
                            <p:childTnLst>
                              <p:par>
                                <p:cTn id="179" presetID="10" presetClass="entr" presetSubtype="0" fill="hold" grpId="0" nodeType="afterEffect">
                                  <p:stCondLst>
                                    <p:cond delay="0"/>
                                  </p:stCondLst>
                                  <p:childTnLst>
                                    <p:set>
                                      <p:cBhvr>
                                        <p:cTn id="180" dur="1" fill="hold">
                                          <p:stCondLst>
                                            <p:cond delay="0"/>
                                          </p:stCondLst>
                                        </p:cTn>
                                        <p:tgtEl>
                                          <p:spTgt spid="121"/>
                                        </p:tgtEl>
                                        <p:attrNameLst>
                                          <p:attrName>style.visibility</p:attrName>
                                        </p:attrNameLst>
                                      </p:cBhvr>
                                      <p:to>
                                        <p:strVal val="visible"/>
                                      </p:to>
                                    </p:set>
                                    <p:animEffect transition="in" filter="fade">
                                      <p:cBhvr>
                                        <p:cTn id="181" dur="500"/>
                                        <p:tgtEl>
                                          <p:spTgt spid="121"/>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87"/>
                                        </p:tgtEl>
                                        <p:attrNameLst>
                                          <p:attrName>style.visibility</p:attrName>
                                        </p:attrNameLst>
                                      </p:cBhvr>
                                      <p:to>
                                        <p:strVal val="visible"/>
                                      </p:to>
                                    </p:set>
                                    <p:animEffect transition="in" filter="fade">
                                      <p:cBhvr>
                                        <p:cTn id="184" dur="500"/>
                                        <p:tgtEl>
                                          <p:spTgt spid="87"/>
                                        </p:tgtEl>
                                      </p:cBhvr>
                                    </p:animEffect>
                                  </p:childTnLst>
                                </p:cTn>
                              </p:par>
                            </p:childTnLst>
                          </p:cTn>
                        </p:par>
                        <p:par>
                          <p:cTn id="185" fill="hold">
                            <p:stCondLst>
                              <p:cond delay="11000"/>
                            </p:stCondLst>
                            <p:childTnLst>
                              <p:par>
                                <p:cTn id="186" presetID="53" presetClass="entr" presetSubtype="16" fill="hold" grpId="0" nodeType="afterEffect">
                                  <p:stCondLst>
                                    <p:cond delay="0"/>
                                  </p:stCondLst>
                                  <p:childTnLst>
                                    <p:set>
                                      <p:cBhvr>
                                        <p:cTn id="187" dur="1" fill="hold">
                                          <p:stCondLst>
                                            <p:cond delay="0"/>
                                          </p:stCondLst>
                                        </p:cTn>
                                        <p:tgtEl>
                                          <p:spTgt spid="115"/>
                                        </p:tgtEl>
                                        <p:attrNameLst>
                                          <p:attrName>style.visibility</p:attrName>
                                        </p:attrNameLst>
                                      </p:cBhvr>
                                      <p:to>
                                        <p:strVal val="visible"/>
                                      </p:to>
                                    </p:set>
                                    <p:anim calcmode="lin" valueType="num">
                                      <p:cBhvr>
                                        <p:cTn id="188" dur="500" fill="hold"/>
                                        <p:tgtEl>
                                          <p:spTgt spid="115"/>
                                        </p:tgtEl>
                                        <p:attrNameLst>
                                          <p:attrName>ppt_w</p:attrName>
                                        </p:attrNameLst>
                                      </p:cBhvr>
                                      <p:tavLst>
                                        <p:tav tm="0">
                                          <p:val>
                                            <p:fltVal val="0"/>
                                          </p:val>
                                        </p:tav>
                                        <p:tav tm="100000">
                                          <p:val>
                                            <p:strVal val="#ppt_w"/>
                                          </p:val>
                                        </p:tav>
                                      </p:tavLst>
                                    </p:anim>
                                    <p:anim calcmode="lin" valueType="num">
                                      <p:cBhvr>
                                        <p:cTn id="189" dur="500" fill="hold"/>
                                        <p:tgtEl>
                                          <p:spTgt spid="115"/>
                                        </p:tgtEl>
                                        <p:attrNameLst>
                                          <p:attrName>ppt_h</p:attrName>
                                        </p:attrNameLst>
                                      </p:cBhvr>
                                      <p:tavLst>
                                        <p:tav tm="0">
                                          <p:val>
                                            <p:fltVal val="0"/>
                                          </p:val>
                                        </p:tav>
                                        <p:tav tm="100000">
                                          <p:val>
                                            <p:strVal val="#ppt_h"/>
                                          </p:val>
                                        </p:tav>
                                      </p:tavLst>
                                    </p:anim>
                                    <p:animEffect transition="in" filter="fade">
                                      <p:cBhvr>
                                        <p:cTn id="190" dur="500"/>
                                        <p:tgtEl>
                                          <p:spTgt spid="115"/>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124"/>
                                        </p:tgtEl>
                                        <p:attrNameLst>
                                          <p:attrName>style.visibility</p:attrName>
                                        </p:attrNameLst>
                                      </p:cBhvr>
                                      <p:to>
                                        <p:strVal val="visible"/>
                                      </p:to>
                                    </p:set>
                                    <p:animEffect transition="in" filter="wipe(down)">
                                      <p:cBhvr>
                                        <p:cTn id="193" dur="500"/>
                                        <p:tgtEl>
                                          <p:spTgt spid="124"/>
                                        </p:tgtEl>
                                      </p:cBhvr>
                                    </p:animEffect>
                                  </p:childTnLst>
                                </p:cTn>
                              </p:par>
                            </p:childTnLst>
                          </p:cTn>
                        </p:par>
                        <p:par>
                          <p:cTn id="194" fill="hold">
                            <p:stCondLst>
                              <p:cond delay="11500"/>
                            </p:stCondLst>
                            <p:childTnLst>
                              <p:par>
                                <p:cTn id="195" presetID="22" presetClass="entr" presetSubtype="4" fill="hold" nodeType="afterEffect">
                                  <p:stCondLst>
                                    <p:cond delay="0"/>
                                  </p:stCondLst>
                                  <p:childTnLst>
                                    <p:set>
                                      <p:cBhvr>
                                        <p:cTn id="196" dur="1" fill="hold">
                                          <p:stCondLst>
                                            <p:cond delay="0"/>
                                          </p:stCondLst>
                                        </p:cTn>
                                        <p:tgtEl>
                                          <p:spTgt spid="91"/>
                                        </p:tgtEl>
                                        <p:attrNameLst>
                                          <p:attrName>style.visibility</p:attrName>
                                        </p:attrNameLst>
                                      </p:cBhvr>
                                      <p:to>
                                        <p:strVal val="visible"/>
                                      </p:to>
                                    </p:set>
                                    <p:animEffect transition="in" filter="wipe(down)">
                                      <p:cBhvr>
                                        <p:cTn id="197" dur="500"/>
                                        <p:tgtEl>
                                          <p:spTgt spid="91"/>
                                        </p:tgtEl>
                                      </p:cBhvr>
                                    </p:animEffect>
                                  </p:childTnLst>
                                </p:cTn>
                              </p:par>
                            </p:childTnLst>
                          </p:cTn>
                        </p:par>
                        <p:par>
                          <p:cTn id="198" fill="hold">
                            <p:stCondLst>
                              <p:cond delay="12000"/>
                            </p:stCondLst>
                            <p:childTnLst>
                              <p:par>
                                <p:cTn id="199" presetID="10" presetClass="entr" presetSubtype="0" fill="hold" grpId="0" nodeType="afterEffect">
                                  <p:stCondLst>
                                    <p:cond delay="0"/>
                                  </p:stCondLst>
                                  <p:childTnLst>
                                    <p:set>
                                      <p:cBhvr>
                                        <p:cTn id="200" dur="1" fill="hold">
                                          <p:stCondLst>
                                            <p:cond delay="0"/>
                                          </p:stCondLst>
                                        </p:cTn>
                                        <p:tgtEl>
                                          <p:spTgt spid="123"/>
                                        </p:tgtEl>
                                        <p:attrNameLst>
                                          <p:attrName>style.visibility</p:attrName>
                                        </p:attrNameLst>
                                      </p:cBhvr>
                                      <p:to>
                                        <p:strVal val="visible"/>
                                      </p:to>
                                    </p:set>
                                    <p:animEffect transition="in" filter="fade">
                                      <p:cBhvr>
                                        <p:cTn id="201" dur="500"/>
                                        <p:tgtEl>
                                          <p:spTgt spid="123"/>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100"/>
                                        </p:tgtEl>
                                        <p:attrNameLst>
                                          <p:attrName>style.visibility</p:attrName>
                                        </p:attrNameLst>
                                      </p:cBhvr>
                                      <p:to>
                                        <p:strVal val="visible"/>
                                      </p:to>
                                    </p:set>
                                    <p:animEffect transition="in" filter="fade">
                                      <p:cBhvr>
                                        <p:cTn id="204" dur="500"/>
                                        <p:tgtEl>
                                          <p:spTgt spid="100"/>
                                        </p:tgtEl>
                                      </p:cBhvr>
                                    </p:animEffect>
                                  </p:childTnLst>
                                </p:cTn>
                              </p:par>
                              <p:par>
                                <p:cTn id="205" presetID="14" presetClass="entr" presetSubtype="10" fill="hold" grpId="0" nodeType="withEffect">
                                  <p:stCondLst>
                                    <p:cond delay="1750"/>
                                  </p:stCondLst>
                                  <p:childTnLst>
                                    <p:set>
                                      <p:cBhvr>
                                        <p:cTn id="206" dur="1" fill="hold">
                                          <p:stCondLst>
                                            <p:cond delay="0"/>
                                          </p:stCondLst>
                                        </p:cTn>
                                        <p:tgtEl>
                                          <p:spTgt spid="132"/>
                                        </p:tgtEl>
                                        <p:attrNameLst>
                                          <p:attrName>style.visibility</p:attrName>
                                        </p:attrNameLst>
                                      </p:cBhvr>
                                      <p:to>
                                        <p:strVal val="visible"/>
                                      </p:to>
                                    </p:set>
                                    <p:animEffect transition="in" filter="randombar(horizontal)">
                                      <p:cBhvr>
                                        <p:cTn id="207" dur="400"/>
                                        <p:tgtEl>
                                          <p:spTgt spid="132"/>
                                        </p:tgtEl>
                                      </p:cBhvr>
                                    </p:animEffect>
                                  </p:childTnLst>
                                </p:cTn>
                              </p:par>
                              <p:par>
                                <p:cTn id="208" presetID="14" presetClass="entr" presetSubtype="10" fill="hold" grpId="0" nodeType="withEffect">
                                  <p:stCondLst>
                                    <p:cond delay="1750"/>
                                  </p:stCondLst>
                                  <p:childTnLst>
                                    <p:set>
                                      <p:cBhvr>
                                        <p:cTn id="209" dur="1" fill="hold">
                                          <p:stCondLst>
                                            <p:cond delay="0"/>
                                          </p:stCondLst>
                                        </p:cTn>
                                        <p:tgtEl>
                                          <p:spTgt spid="133"/>
                                        </p:tgtEl>
                                        <p:attrNameLst>
                                          <p:attrName>style.visibility</p:attrName>
                                        </p:attrNameLst>
                                      </p:cBhvr>
                                      <p:to>
                                        <p:strVal val="visible"/>
                                      </p:to>
                                    </p:set>
                                    <p:animEffect transition="in" filter="randombar(horizontal)">
                                      <p:cBhvr>
                                        <p:cTn id="210" dur="400"/>
                                        <p:tgtEl>
                                          <p:spTgt spid="133"/>
                                        </p:tgtEl>
                                      </p:cBhvr>
                                    </p:animEffect>
                                  </p:childTnLst>
                                </p:cTn>
                              </p:par>
                              <p:par>
                                <p:cTn id="211" presetID="14" presetClass="entr" presetSubtype="10" fill="hold" grpId="0" nodeType="withEffect">
                                  <p:stCondLst>
                                    <p:cond delay="3250"/>
                                  </p:stCondLst>
                                  <p:childTnLst>
                                    <p:set>
                                      <p:cBhvr>
                                        <p:cTn id="212" dur="1" fill="hold">
                                          <p:stCondLst>
                                            <p:cond delay="0"/>
                                          </p:stCondLst>
                                        </p:cTn>
                                        <p:tgtEl>
                                          <p:spTgt spid="134"/>
                                        </p:tgtEl>
                                        <p:attrNameLst>
                                          <p:attrName>style.visibility</p:attrName>
                                        </p:attrNameLst>
                                      </p:cBhvr>
                                      <p:to>
                                        <p:strVal val="visible"/>
                                      </p:to>
                                    </p:set>
                                    <p:animEffect transition="in" filter="randombar(horizontal)">
                                      <p:cBhvr>
                                        <p:cTn id="213" dur="400"/>
                                        <p:tgtEl>
                                          <p:spTgt spid="134"/>
                                        </p:tgtEl>
                                      </p:cBhvr>
                                    </p:animEffect>
                                  </p:childTnLst>
                                </p:cTn>
                              </p:par>
                              <p:par>
                                <p:cTn id="214" presetID="14" presetClass="entr" presetSubtype="10" fill="hold" grpId="0" nodeType="withEffect">
                                  <p:stCondLst>
                                    <p:cond delay="3250"/>
                                  </p:stCondLst>
                                  <p:childTnLst>
                                    <p:set>
                                      <p:cBhvr>
                                        <p:cTn id="215" dur="1" fill="hold">
                                          <p:stCondLst>
                                            <p:cond delay="0"/>
                                          </p:stCondLst>
                                        </p:cTn>
                                        <p:tgtEl>
                                          <p:spTgt spid="135"/>
                                        </p:tgtEl>
                                        <p:attrNameLst>
                                          <p:attrName>style.visibility</p:attrName>
                                        </p:attrNameLst>
                                      </p:cBhvr>
                                      <p:to>
                                        <p:strVal val="visible"/>
                                      </p:to>
                                    </p:set>
                                    <p:animEffect transition="in" filter="randombar(horizontal)">
                                      <p:cBhvr>
                                        <p:cTn id="216" dur="4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animBg="1"/>
      <p:bldP spid="35" grpId="0" animBg="1"/>
      <p:bldP spid="48" grpId="0" animBg="1"/>
      <p:bldP spid="74" grpId="0" animBg="1"/>
      <p:bldP spid="87" grpId="0" animBg="1"/>
      <p:bldP spid="100" grpId="0" animBg="1"/>
      <p:bldP spid="108" grpId="0" animBg="1"/>
      <p:bldP spid="109" grpId="0" animBg="1"/>
      <p:bldP spid="110" grpId="0" animBg="1"/>
      <p:bldP spid="111" grpId="0" animBg="1"/>
      <p:bldP spid="112" grpId="0" animBg="1"/>
      <p:bldP spid="113" grpId="0" animBg="1"/>
      <p:bldP spid="114" grpId="0" animBg="1"/>
      <p:bldP spid="115" grpId="0" animBg="1"/>
      <p:bldP spid="116" grpId="0"/>
      <p:bldP spid="117" grpId="0"/>
      <p:bldP spid="118" grpId="0"/>
      <p:bldP spid="119" grpId="0"/>
      <p:bldP spid="120" grpId="0"/>
      <p:bldP spid="121" grpId="0"/>
      <p:bldP spid="122" grpId="0"/>
      <p:bldP spid="123" grpId="0"/>
      <p:bldP spid="124" grpId="0"/>
      <p:bldP spid="125" grpId="0"/>
      <p:bldP spid="126" grpId="0"/>
      <p:bldP spid="127" grpId="0"/>
      <p:bldP spid="128" grpId="0"/>
      <p:bldP spid="129" grpId="0"/>
      <p:bldP spid="130" grpId="0"/>
      <p:bldP spid="131" grpId="0"/>
      <p:bldP spid="132" grpId="0"/>
      <p:bldP spid="133" grpId="0"/>
      <p:bldP spid="134" grpId="0"/>
      <p:bldP spid="1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3"/>
          <p:cNvGrpSpPr/>
          <p:nvPr/>
        </p:nvGrpSpPr>
        <p:grpSpPr bwMode="auto">
          <a:xfrm>
            <a:off x="3680222" y="1092141"/>
            <a:ext cx="2076450" cy="3424103"/>
            <a:chOff x="3722688" y="-477838"/>
            <a:chExt cx="4743451" cy="7820026"/>
          </a:xfrm>
        </p:grpSpPr>
        <p:sp>
          <p:nvSpPr>
            <p:cNvPr id="14384" name="Freeform 5"/>
            <p:cNvSpPr/>
            <p:nvPr/>
          </p:nvSpPr>
          <p:spPr bwMode="auto">
            <a:xfrm>
              <a:off x="5437188" y="7008813"/>
              <a:ext cx="1273175" cy="333375"/>
            </a:xfrm>
            <a:custGeom>
              <a:avLst/>
              <a:gdLst>
                <a:gd name="T0" fmla="*/ 2147483647 w 339"/>
                <a:gd name="T1" fmla="*/ 2147483647 h 89"/>
                <a:gd name="T2" fmla="*/ 2147483647 w 339"/>
                <a:gd name="T3" fmla="*/ 2147483647 h 89"/>
                <a:gd name="T4" fmla="*/ 2147483647 w 339"/>
                <a:gd name="T5" fmla="*/ 2147483647 h 89"/>
                <a:gd name="T6" fmla="*/ 0 w 339"/>
                <a:gd name="T7" fmla="*/ 2147483647 h 89"/>
                <a:gd name="T8" fmla="*/ 0 w 339"/>
                <a:gd name="T9" fmla="*/ 2147483647 h 89"/>
                <a:gd name="T10" fmla="*/ 2147483647 w 339"/>
                <a:gd name="T11" fmla="*/ 0 h 89"/>
                <a:gd name="T12" fmla="*/ 2147483647 w 339"/>
                <a:gd name="T13" fmla="*/ 0 h 89"/>
                <a:gd name="T14" fmla="*/ 2147483647 w 339"/>
                <a:gd name="T15" fmla="*/ 2147483647 h 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39" h="89">
                  <a:moveTo>
                    <a:pt x="339" y="45"/>
                  </a:moveTo>
                  <a:cubicBezTo>
                    <a:pt x="339" y="69"/>
                    <a:pt x="318" y="89"/>
                    <a:pt x="291" y="89"/>
                  </a:cubicBezTo>
                  <a:cubicBezTo>
                    <a:pt x="48" y="89"/>
                    <a:pt x="48" y="89"/>
                    <a:pt x="48" y="89"/>
                  </a:cubicBezTo>
                  <a:cubicBezTo>
                    <a:pt x="21" y="89"/>
                    <a:pt x="0" y="69"/>
                    <a:pt x="0" y="45"/>
                  </a:cubicBezTo>
                  <a:cubicBezTo>
                    <a:pt x="0" y="45"/>
                    <a:pt x="0" y="45"/>
                    <a:pt x="0" y="45"/>
                  </a:cubicBezTo>
                  <a:cubicBezTo>
                    <a:pt x="0" y="20"/>
                    <a:pt x="21" y="0"/>
                    <a:pt x="48" y="0"/>
                  </a:cubicBezTo>
                  <a:cubicBezTo>
                    <a:pt x="291" y="0"/>
                    <a:pt x="291" y="0"/>
                    <a:pt x="291" y="0"/>
                  </a:cubicBezTo>
                  <a:cubicBezTo>
                    <a:pt x="318" y="0"/>
                    <a:pt x="339" y="20"/>
                    <a:pt x="339" y="45"/>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85" name="Freeform 6"/>
            <p:cNvSpPr/>
            <p:nvPr/>
          </p:nvSpPr>
          <p:spPr bwMode="auto">
            <a:xfrm>
              <a:off x="5127626" y="6880225"/>
              <a:ext cx="1890713" cy="282575"/>
            </a:xfrm>
            <a:custGeom>
              <a:avLst/>
              <a:gdLst>
                <a:gd name="T0" fmla="*/ 2147483647 w 503"/>
                <a:gd name="T1" fmla="*/ 2147483647 h 75"/>
                <a:gd name="T2" fmla="*/ 2147483647 w 503"/>
                <a:gd name="T3" fmla="*/ 2147483647 h 75"/>
                <a:gd name="T4" fmla="*/ 2147483647 w 503"/>
                <a:gd name="T5" fmla="*/ 2147483647 h 75"/>
                <a:gd name="T6" fmla="*/ 2147483647 w 503"/>
                <a:gd name="T7" fmla="*/ 0 h 75"/>
                <a:gd name="T8" fmla="*/ 0 w 503"/>
                <a:gd name="T9" fmla="*/ 0 h 75"/>
                <a:gd name="T10" fmla="*/ 2147483647 w 503"/>
                <a:gd name="T11" fmla="*/ 2147483647 h 75"/>
                <a:gd name="T12" fmla="*/ 2147483647 w 503"/>
                <a:gd name="T13" fmla="*/ 2147483647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3" h="75">
                  <a:moveTo>
                    <a:pt x="68" y="75"/>
                  </a:moveTo>
                  <a:cubicBezTo>
                    <a:pt x="434" y="75"/>
                    <a:pt x="434" y="75"/>
                    <a:pt x="434" y="75"/>
                  </a:cubicBezTo>
                  <a:cubicBezTo>
                    <a:pt x="440" y="70"/>
                    <a:pt x="449" y="60"/>
                    <a:pt x="464" y="45"/>
                  </a:cubicBezTo>
                  <a:cubicBezTo>
                    <a:pt x="485" y="24"/>
                    <a:pt x="497" y="10"/>
                    <a:pt x="503" y="0"/>
                  </a:cubicBezTo>
                  <a:cubicBezTo>
                    <a:pt x="0" y="0"/>
                    <a:pt x="0" y="0"/>
                    <a:pt x="0" y="0"/>
                  </a:cubicBezTo>
                  <a:cubicBezTo>
                    <a:pt x="1" y="2"/>
                    <a:pt x="2" y="4"/>
                    <a:pt x="3" y="6"/>
                  </a:cubicBezTo>
                  <a:cubicBezTo>
                    <a:pt x="8" y="13"/>
                    <a:pt x="56" y="62"/>
                    <a:pt x="68" y="75"/>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86" name="Freeform 7"/>
            <p:cNvSpPr/>
            <p:nvPr/>
          </p:nvSpPr>
          <p:spPr bwMode="auto">
            <a:xfrm>
              <a:off x="5064126" y="5953125"/>
              <a:ext cx="2030413" cy="192088"/>
            </a:xfrm>
            <a:custGeom>
              <a:avLst/>
              <a:gdLst>
                <a:gd name="T0" fmla="*/ 2147483647 w 540"/>
                <a:gd name="T1" fmla="*/ 2147483647 h 51"/>
                <a:gd name="T2" fmla="*/ 2147483647 w 540"/>
                <a:gd name="T3" fmla="*/ 2147483647 h 51"/>
                <a:gd name="T4" fmla="*/ 2147483647 w 540"/>
                <a:gd name="T5" fmla="*/ 2147483647 h 51"/>
                <a:gd name="T6" fmla="*/ 0 w 540"/>
                <a:gd name="T7" fmla="*/ 2147483647 h 51"/>
                <a:gd name="T8" fmla="*/ 0 w 540"/>
                <a:gd name="T9" fmla="*/ 2147483647 h 51"/>
                <a:gd name="T10" fmla="*/ 2147483647 w 540"/>
                <a:gd name="T11" fmla="*/ 0 h 51"/>
                <a:gd name="T12" fmla="*/ 2147483647 w 540"/>
                <a:gd name="T13" fmla="*/ 0 h 51"/>
                <a:gd name="T14" fmla="*/ 2147483647 w 540"/>
                <a:gd name="T15" fmla="*/ 2147483647 h 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0" h="51">
                  <a:moveTo>
                    <a:pt x="540" y="25"/>
                  </a:moveTo>
                  <a:cubicBezTo>
                    <a:pt x="540" y="40"/>
                    <a:pt x="529" y="51"/>
                    <a:pt x="517" y="51"/>
                  </a:cubicBezTo>
                  <a:cubicBezTo>
                    <a:pt x="23" y="51"/>
                    <a:pt x="23" y="51"/>
                    <a:pt x="23" y="51"/>
                  </a:cubicBezTo>
                  <a:cubicBezTo>
                    <a:pt x="10" y="51"/>
                    <a:pt x="0" y="40"/>
                    <a:pt x="0" y="25"/>
                  </a:cubicBezTo>
                  <a:cubicBezTo>
                    <a:pt x="0" y="25"/>
                    <a:pt x="0" y="25"/>
                    <a:pt x="0" y="25"/>
                  </a:cubicBezTo>
                  <a:cubicBezTo>
                    <a:pt x="0" y="11"/>
                    <a:pt x="10" y="0"/>
                    <a:pt x="23" y="0"/>
                  </a:cubicBezTo>
                  <a:cubicBezTo>
                    <a:pt x="517" y="0"/>
                    <a:pt x="517" y="0"/>
                    <a:pt x="517" y="0"/>
                  </a:cubicBezTo>
                  <a:cubicBezTo>
                    <a:pt x="529" y="0"/>
                    <a:pt x="540" y="11"/>
                    <a:pt x="540" y="25"/>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87" name="Freeform 8"/>
            <p:cNvSpPr/>
            <p:nvPr/>
          </p:nvSpPr>
          <p:spPr bwMode="auto">
            <a:xfrm>
              <a:off x="5064126" y="6234113"/>
              <a:ext cx="2030413" cy="195263"/>
            </a:xfrm>
            <a:custGeom>
              <a:avLst/>
              <a:gdLst>
                <a:gd name="T0" fmla="*/ 2147483647 w 540"/>
                <a:gd name="T1" fmla="*/ 2147483647 h 52"/>
                <a:gd name="T2" fmla="*/ 2147483647 w 540"/>
                <a:gd name="T3" fmla="*/ 2147483647 h 52"/>
                <a:gd name="T4" fmla="*/ 2147483647 w 540"/>
                <a:gd name="T5" fmla="*/ 2147483647 h 52"/>
                <a:gd name="T6" fmla="*/ 0 w 540"/>
                <a:gd name="T7" fmla="*/ 2147483647 h 52"/>
                <a:gd name="T8" fmla="*/ 0 w 540"/>
                <a:gd name="T9" fmla="*/ 2147483647 h 52"/>
                <a:gd name="T10" fmla="*/ 2147483647 w 540"/>
                <a:gd name="T11" fmla="*/ 0 h 52"/>
                <a:gd name="T12" fmla="*/ 2147483647 w 540"/>
                <a:gd name="T13" fmla="*/ 0 h 52"/>
                <a:gd name="T14" fmla="*/ 2147483647 w 540"/>
                <a:gd name="T15" fmla="*/ 2147483647 h 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0" h="52">
                  <a:moveTo>
                    <a:pt x="540" y="26"/>
                  </a:moveTo>
                  <a:cubicBezTo>
                    <a:pt x="540" y="40"/>
                    <a:pt x="529" y="52"/>
                    <a:pt x="517" y="52"/>
                  </a:cubicBezTo>
                  <a:cubicBezTo>
                    <a:pt x="23" y="52"/>
                    <a:pt x="23" y="52"/>
                    <a:pt x="23" y="52"/>
                  </a:cubicBezTo>
                  <a:cubicBezTo>
                    <a:pt x="10" y="52"/>
                    <a:pt x="0" y="40"/>
                    <a:pt x="0" y="26"/>
                  </a:cubicBezTo>
                  <a:cubicBezTo>
                    <a:pt x="0" y="26"/>
                    <a:pt x="0" y="26"/>
                    <a:pt x="0" y="26"/>
                  </a:cubicBezTo>
                  <a:cubicBezTo>
                    <a:pt x="0" y="12"/>
                    <a:pt x="10" y="0"/>
                    <a:pt x="23" y="0"/>
                  </a:cubicBezTo>
                  <a:cubicBezTo>
                    <a:pt x="517" y="0"/>
                    <a:pt x="517" y="0"/>
                    <a:pt x="517" y="0"/>
                  </a:cubicBezTo>
                  <a:cubicBezTo>
                    <a:pt x="529" y="0"/>
                    <a:pt x="540" y="12"/>
                    <a:pt x="540" y="26"/>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88" name="Freeform 9"/>
            <p:cNvSpPr/>
            <p:nvPr/>
          </p:nvSpPr>
          <p:spPr bwMode="auto">
            <a:xfrm>
              <a:off x="5064126" y="6519863"/>
              <a:ext cx="2030413" cy="195263"/>
            </a:xfrm>
            <a:custGeom>
              <a:avLst/>
              <a:gdLst>
                <a:gd name="T0" fmla="*/ 2147483647 w 540"/>
                <a:gd name="T1" fmla="*/ 2147483647 h 52"/>
                <a:gd name="T2" fmla="*/ 2147483647 w 540"/>
                <a:gd name="T3" fmla="*/ 2147483647 h 52"/>
                <a:gd name="T4" fmla="*/ 2147483647 w 540"/>
                <a:gd name="T5" fmla="*/ 2147483647 h 52"/>
                <a:gd name="T6" fmla="*/ 0 w 540"/>
                <a:gd name="T7" fmla="*/ 2147483647 h 52"/>
                <a:gd name="T8" fmla="*/ 0 w 540"/>
                <a:gd name="T9" fmla="*/ 2147483647 h 52"/>
                <a:gd name="T10" fmla="*/ 2147483647 w 540"/>
                <a:gd name="T11" fmla="*/ 0 h 52"/>
                <a:gd name="T12" fmla="*/ 2147483647 w 540"/>
                <a:gd name="T13" fmla="*/ 0 h 52"/>
                <a:gd name="T14" fmla="*/ 2147483647 w 540"/>
                <a:gd name="T15" fmla="*/ 2147483647 h 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0" h="52">
                  <a:moveTo>
                    <a:pt x="540" y="26"/>
                  </a:moveTo>
                  <a:cubicBezTo>
                    <a:pt x="540" y="40"/>
                    <a:pt x="529" y="52"/>
                    <a:pt x="517" y="52"/>
                  </a:cubicBezTo>
                  <a:cubicBezTo>
                    <a:pt x="23" y="52"/>
                    <a:pt x="23" y="52"/>
                    <a:pt x="23" y="52"/>
                  </a:cubicBezTo>
                  <a:cubicBezTo>
                    <a:pt x="10" y="52"/>
                    <a:pt x="0" y="40"/>
                    <a:pt x="0" y="26"/>
                  </a:cubicBezTo>
                  <a:cubicBezTo>
                    <a:pt x="0" y="26"/>
                    <a:pt x="0" y="26"/>
                    <a:pt x="0" y="26"/>
                  </a:cubicBezTo>
                  <a:cubicBezTo>
                    <a:pt x="0" y="12"/>
                    <a:pt x="10" y="0"/>
                    <a:pt x="23" y="0"/>
                  </a:cubicBezTo>
                  <a:cubicBezTo>
                    <a:pt x="517" y="0"/>
                    <a:pt x="517" y="0"/>
                    <a:pt x="517" y="0"/>
                  </a:cubicBezTo>
                  <a:cubicBezTo>
                    <a:pt x="529" y="0"/>
                    <a:pt x="540" y="12"/>
                    <a:pt x="540" y="26"/>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89" name="Freeform 10"/>
            <p:cNvSpPr/>
            <p:nvPr/>
          </p:nvSpPr>
          <p:spPr bwMode="auto">
            <a:xfrm>
              <a:off x="5064126" y="6775450"/>
              <a:ext cx="2011363" cy="120650"/>
            </a:xfrm>
            <a:custGeom>
              <a:avLst/>
              <a:gdLst>
                <a:gd name="T0" fmla="*/ 2147483647 w 535"/>
                <a:gd name="T1" fmla="*/ 2147483647 h 32"/>
                <a:gd name="T2" fmla="*/ 2147483647 w 535"/>
                <a:gd name="T3" fmla="*/ 2147483647 h 32"/>
                <a:gd name="T4" fmla="*/ 2147483647 w 535"/>
                <a:gd name="T5" fmla="*/ 2147483647 h 32"/>
                <a:gd name="T6" fmla="*/ 0 w 535"/>
                <a:gd name="T7" fmla="*/ 2147483647 h 32"/>
                <a:gd name="T8" fmla="*/ 0 w 535"/>
                <a:gd name="T9" fmla="*/ 2147483647 h 32"/>
                <a:gd name="T10" fmla="*/ 2147483647 w 535"/>
                <a:gd name="T11" fmla="*/ 0 h 32"/>
                <a:gd name="T12" fmla="*/ 2147483647 w 535"/>
                <a:gd name="T13" fmla="*/ 0 h 32"/>
                <a:gd name="T14" fmla="*/ 2147483647 w 535"/>
                <a:gd name="T15" fmla="*/ 2147483647 h 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5" h="32">
                  <a:moveTo>
                    <a:pt x="535" y="16"/>
                  </a:moveTo>
                  <a:cubicBezTo>
                    <a:pt x="535" y="25"/>
                    <a:pt x="525" y="32"/>
                    <a:pt x="513" y="32"/>
                  </a:cubicBezTo>
                  <a:cubicBezTo>
                    <a:pt x="23" y="32"/>
                    <a:pt x="23" y="32"/>
                    <a:pt x="23" y="32"/>
                  </a:cubicBezTo>
                  <a:cubicBezTo>
                    <a:pt x="10" y="32"/>
                    <a:pt x="0" y="25"/>
                    <a:pt x="0" y="16"/>
                  </a:cubicBezTo>
                  <a:cubicBezTo>
                    <a:pt x="0" y="16"/>
                    <a:pt x="0" y="16"/>
                    <a:pt x="0" y="16"/>
                  </a:cubicBezTo>
                  <a:cubicBezTo>
                    <a:pt x="0" y="7"/>
                    <a:pt x="10" y="0"/>
                    <a:pt x="23" y="0"/>
                  </a:cubicBezTo>
                  <a:cubicBezTo>
                    <a:pt x="513" y="0"/>
                    <a:pt x="513" y="0"/>
                    <a:pt x="513" y="0"/>
                  </a:cubicBezTo>
                  <a:cubicBezTo>
                    <a:pt x="525" y="0"/>
                    <a:pt x="535" y="7"/>
                    <a:pt x="535" y="16"/>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90" name="Freeform 11"/>
            <p:cNvSpPr/>
            <p:nvPr/>
          </p:nvSpPr>
          <p:spPr bwMode="auto">
            <a:xfrm>
              <a:off x="5049838" y="5667375"/>
              <a:ext cx="2058988" cy="195263"/>
            </a:xfrm>
            <a:custGeom>
              <a:avLst/>
              <a:gdLst>
                <a:gd name="T0" fmla="*/ 2147483647 w 548"/>
                <a:gd name="T1" fmla="*/ 2147483647 h 52"/>
                <a:gd name="T2" fmla="*/ 2147483647 w 548"/>
                <a:gd name="T3" fmla="*/ 2147483647 h 52"/>
                <a:gd name="T4" fmla="*/ 2147483647 w 548"/>
                <a:gd name="T5" fmla="*/ 2147483647 h 52"/>
                <a:gd name="T6" fmla="*/ 0 w 548"/>
                <a:gd name="T7" fmla="*/ 2147483647 h 52"/>
                <a:gd name="T8" fmla="*/ 0 w 548"/>
                <a:gd name="T9" fmla="*/ 2147483647 h 52"/>
                <a:gd name="T10" fmla="*/ 2147483647 w 548"/>
                <a:gd name="T11" fmla="*/ 0 h 52"/>
                <a:gd name="T12" fmla="*/ 2147483647 w 548"/>
                <a:gd name="T13" fmla="*/ 0 h 52"/>
                <a:gd name="T14" fmla="*/ 2147483647 w 548"/>
                <a:gd name="T15" fmla="*/ 2147483647 h 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8" h="52">
                  <a:moveTo>
                    <a:pt x="548" y="26"/>
                  </a:moveTo>
                  <a:cubicBezTo>
                    <a:pt x="548" y="40"/>
                    <a:pt x="537" y="52"/>
                    <a:pt x="524" y="52"/>
                  </a:cubicBezTo>
                  <a:cubicBezTo>
                    <a:pt x="23" y="52"/>
                    <a:pt x="23" y="52"/>
                    <a:pt x="23" y="52"/>
                  </a:cubicBezTo>
                  <a:cubicBezTo>
                    <a:pt x="10" y="52"/>
                    <a:pt x="0" y="40"/>
                    <a:pt x="0" y="26"/>
                  </a:cubicBezTo>
                  <a:cubicBezTo>
                    <a:pt x="0" y="26"/>
                    <a:pt x="0" y="26"/>
                    <a:pt x="0" y="26"/>
                  </a:cubicBezTo>
                  <a:cubicBezTo>
                    <a:pt x="0" y="12"/>
                    <a:pt x="10" y="0"/>
                    <a:pt x="23" y="0"/>
                  </a:cubicBezTo>
                  <a:cubicBezTo>
                    <a:pt x="524" y="0"/>
                    <a:pt x="524" y="0"/>
                    <a:pt x="524" y="0"/>
                  </a:cubicBezTo>
                  <a:cubicBezTo>
                    <a:pt x="537" y="0"/>
                    <a:pt x="548" y="12"/>
                    <a:pt x="548" y="26"/>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91" name="Freeform 12"/>
            <p:cNvSpPr/>
            <p:nvPr/>
          </p:nvSpPr>
          <p:spPr bwMode="auto">
            <a:xfrm>
              <a:off x="5335588" y="-477838"/>
              <a:ext cx="3130550" cy="1979613"/>
            </a:xfrm>
            <a:custGeom>
              <a:avLst/>
              <a:gdLst>
                <a:gd name="T0" fmla="*/ 0 w 1972"/>
                <a:gd name="T1" fmla="*/ 0 h 1247"/>
                <a:gd name="T2" fmla="*/ 2147483647 w 1972"/>
                <a:gd name="T3" fmla="*/ 2147483647 h 1247"/>
                <a:gd name="T4" fmla="*/ 2147483647 w 1972"/>
                <a:gd name="T5" fmla="*/ 2147483647 h 1247"/>
                <a:gd name="T6" fmla="*/ 2147483647 w 1972"/>
                <a:gd name="T7" fmla="*/ 0 h 1247"/>
                <a:gd name="T8" fmla="*/ 0 w 1972"/>
                <a:gd name="T9" fmla="*/ 0 h 1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2" h="1247">
                  <a:moveTo>
                    <a:pt x="0" y="0"/>
                  </a:moveTo>
                  <a:lnTo>
                    <a:pt x="1972" y="1247"/>
                  </a:lnTo>
                  <a:lnTo>
                    <a:pt x="1595" y="438"/>
                  </a:lnTo>
                  <a:lnTo>
                    <a:pt x="736" y="0"/>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92" name="Freeform 13"/>
            <p:cNvSpPr/>
            <p:nvPr/>
          </p:nvSpPr>
          <p:spPr bwMode="auto">
            <a:xfrm>
              <a:off x="5335588" y="-477838"/>
              <a:ext cx="3130550" cy="1979613"/>
            </a:xfrm>
            <a:custGeom>
              <a:avLst/>
              <a:gdLst>
                <a:gd name="T0" fmla="*/ 0 w 1972"/>
                <a:gd name="T1" fmla="*/ 0 h 1247"/>
                <a:gd name="T2" fmla="*/ 2147483647 w 1972"/>
                <a:gd name="T3" fmla="*/ 2147483647 h 1247"/>
                <a:gd name="T4" fmla="*/ 2147483647 w 1972"/>
                <a:gd name="T5" fmla="*/ 2147483647 h 1247"/>
                <a:gd name="T6" fmla="*/ 2147483647 w 1972"/>
                <a:gd name="T7" fmla="*/ 0 h 124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2" h="1247">
                  <a:moveTo>
                    <a:pt x="0" y="0"/>
                  </a:moveTo>
                  <a:lnTo>
                    <a:pt x="1972" y="1247"/>
                  </a:lnTo>
                  <a:lnTo>
                    <a:pt x="1595" y="438"/>
                  </a:lnTo>
                  <a:lnTo>
                    <a:pt x="7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93" name="Freeform 14"/>
            <p:cNvSpPr/>
            <p:nvPr/>
          </p:nvSpPr>
          <p:spPr bwMode="auto">
            <a:xfrm>
              <a:off x="3722688" y="1138237"/>
              <a:ext cx="4743450" cy="1397000"/>
            </a:xfrm>
            <a:custGeom>
              <a:avLst/>
              <a:gdLst>
                <a:gd name="T0" fmla="*/ 0 w 2988"/>
                <a:gd name="T1" fmla="*/ 0 h 880"/>
                <a:gd name="T2" fmla="*/ 2147483647 w 2988"/>
                <a:gd name="T3" fmla="*/ 2147483647 h 880"/>
                <a:gd name="T4" fmla="*/ 2147483647 w 2988"/>
                <a:gd name="T5" fmla="*/ 2147483647 h 880"/>
                <a:gd name="T6" fmla="*/ 0 w 2988"/>
                <a:gd name="T7" fmla="*/ 2147483647 h 880"/>
                <a:gd name="T8" fmla="*/ 0 w 2988"/>
                <a:gd name="T9" fmla="*/ 0 h 8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8" h="880">
                  <a:moveTo>
                    <a:pt x="0" y="0"/>
                  </a:moveTo>
                  <a:lnTo>
                    <a:pt x="2988" y="376"/>
                  </a:lnTo>
                  <a:lnTo>
                    <a:pt x="2957" y="783"/>
                  </a:lnTo>
                  <a:lnTo>
                    <a:pt x="0" y="880"/>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94" name="Freeform 15"/>
            <p:cNvSpPr/>
            <p:nvPr/>
          </p:nvSpPr>
          <p:spPr bwMode="auto">
            <a:xfrm>
              <a:off x="4087813" y="217487"/>
              <a:ext cx="4378325" cy="3444875"/>
            </a:xfrm>
            <a:custGeom>
              <a:avLst/>
              <a:gdLst>
                <a:gd name="T0" fmla="*/ 2147483647 w 2758"/>
                <a:gd name="T1" fmla="*/ 0 h 2170"/>
                <a:gd name="T2" fmla="*/ 0 w 2758"/>
                <a:gd name="T3" fmla="*/ 2147483647 h 2170"/>
                <a:gd name="T4" fmla="*/ 2147483647 w 2758"/>
                <a:gd name="T5" fmla="*/ 2147483647 h 2170"/>
                <a:gd name="T6" fmla="*/ 2147483647 w 2758"/>
                <a:gd name="T7" fmla="*/ 2147483647 h 2170"/>
                <a:gd name="T8" fmla="*/ 2147483647 w 2758"/>
                <a:gd name="T9" fmla="*/ 0 h 2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58" h="2170">
                  <a:moveTo>
                    <a:pt x="2381" y="0"/>
                  </a:moveTo>
                  <a:lnTo>
                    <a:pt x="0" y="1980"/>
                  </a:lnTo>
                  <a:lnTo>
                    <a:pt x="104" y="2170"/>
                  </a:lnTo>
                  <a:lnTo>
                    <a:pt x="2758" y="809"/>
                  </a:lnTo>
                  <a:lnTo>
                    <a:pt x="238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95" name="Freeform 16"/>
            <p:cNvSpPr/>
            <p:nvPr/>
          </p:nvSpPr>
          <p:spPr bwMode="auto">
            <a:xfrm>
              <a:off x="4087813" y="217487"/>
              <a:ext cx="4378325" cy="3444875"/>
            </a:xfrm>
            <a:custGeom>
              <a:avLst/>
              <a:gdLst>
                <a:gd name="T0" fmla="*/ 2147483647 w 2758"/>
                <a:gd name="T1" fmla="*/ 0 h 2170"/>
                <a:gd name="T2" fmla="*/ 0 w 2758"/>
                <a:gd name="T3" fmla="*/ 2147483647 h 2170"/>
                <a:gd name="T4" fmla="*/ 2147483647 w 2758"/>
                <a:gd name="T5" fmla="*/ 2147483647 h 2170"/>
                <a:gd name="T6" fmla="*/ 2147483647 w 2758"/>
                <a:gd name="T7" fmla="*/ 2147483647 h 217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58" h="2170">
                  <a:moveTo>
                    <a:pt x="2381" y="0"/>
                  </a:moveTo>
                  <a:lnTo>
                    <a:pt x="0" y="1980"/>
                  </a:lnTo>
                  <a:lnTo>
                    <a:pt x="104" y="2170"/>
                  </a:lnTo>
                  <a:lnTo>
                    <a:pt x="2758" y="8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96" name="Freeform 17"/>
            <p:cNvSpPr/>
            <p:nvPr/>
          </p:nvSpPr>
          <p:spPr bwMode="auto">
            <a:xfrm>
              <a:off x="4087813" y="3360737"/>
              <a:ext cx="3524250" cy="1409700"/>
            </a:xfrm>
            <a:custGeom>
              <a:avLst/>
              <a:gdLst>
                <a:gd name="T0" fmla="*/ 0 w 2220"/>
                <a:gd name="T1" fmla="*/ 0 h 888"/>
                <a:gd name="T2" fmla="*/ 2147483647 w 2220"/>
                <a:gd name="T3" fmla="*/ 2147483647 h 888"/>
                <a:gd name="T4" fmla="*/ 2147483647 w 2220"/>
                <a:gd name="T5" fmla="*/ 2147483647 h 888"/>
                <a:gd name="T6" fmla="*/ 2147483647 w 2220"/>
                <a:gd name="T7" fmla="*/ 2147483647 h 888"/>
                <a:gd name="T8" fmla="*/ 0 w 2220"/>
                <a:gd name="T9" fmla="*/ 0 h 8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20" h="888">
                  <a:moveTo>
                    <a:pt x="0" y="0"/>
                  </a:moveTo>
                  <a:lnTo>
                    <a:pt x="2220" y="474"/>
                  </a:lnTo>
                  <a:lnTo>
                    <a:pt x="2092" y="888"/>
                  </a:lnTo>
                  <a:lnTo>
                    <a:pt x="104" y="190"/>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97" name="Freeform 18"/>
            <p:cNvSpPr/>
            <p:nvPr/>
          </p:nvSpPr>
          <p:spPr bwMode="auto">
            <a:xfrm>
              <a:off x="4572001" y="1735137"/>
              <a:ext cx="3894138" cy="2835275"/>
            </a:xfrm>
            <a:custGeom>
              <a:avLst/>
              <a:gdLst>
                <a:gd name="T0" fmla="*/ 2147483647 w 2453"/>
                <a:gd name="T1" fmla="*/ 0 h 1786"/>
                <a:gd name="T2" fmla="*/ 0 w 2453"/>
                <a:gd name="T3" fmla="*/ 2147483647 h 1786"/>
                <a:gd name="T4" fmla="*/ 2147483647 w 2453"/>
                <a:gd name="T5" fmla="*/ 2147483647 h 1786"/>
                <a:gd name="T6" fmla="*/ 2147483647 w 2453"/>
                <a:gd name="T7" fmla="*/ 2147483647 h 1786"/>
                <a:gd name="T8" fmla="*/ 2147483647 w 2453"/>
                <a:gd name="T9" fmla="*/ 0 h 17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53" h="1786">
                  <a:moveTo>
                    <a:pt x="2453" y="0"/>
                  </a:moveTo>
                  <a:lnTo>
                    <a:pt x="0" y="1580"/>
                  </a:lnTo>
                  <a:lnTo>
                    <a:pt x="57" y="1786"/>
                  </a:lnTo>
                  <a:lnTo>
                    <a:pt x="2422" y="407"/>
                  </a:lnTo>
                  <a:lnTo>
                    <a:pt x="2453"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98" name="Freeform 19"/>
            <p:cNvSpPr/>
            <p:nvPr/>
          </p:nvSpPr>
          <p:spPr bwMode="auto">
            <a:xfrm>
              <a:off x="4572001" y="1735137"/>
              <a:ext cx="3894138" cy="2835275"/>
            </a:xfrm>
            <a:custGeom>
              <a:avLst/>
              <a:gdLst>
                <a:gd name="T0" fmla="*/ 2147483647 w 2453"/>
                <a:gd name="T1" fmla="*/ 0 h 1786"/>
                <a:gd name="T2" fmla="*/ 0 w 2453"/>
                <a:gd name="T3" fmla="*/ 2147483647 h 1786"/>
                <a:gd name="T4" fmla="*/ 2147483647 w 2453"/>
                <a:gd name="T5" fmla="*/ 2147483647 h 1786"/>
                <a:gd name="T6" fmla="*/ 2147483647 w 2453"/>
                <a:gd name="T7" fmla="*/ 2147483647 h 178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53" h="1786">
                  <a:moveTo>
                    <a:pt x="2453" y="0"/>
                  </a:moveTo>
                  <a:lnTo>
                    <a:pt x="0" y="1580"/>
                  </a:lnTo>
                  <a:lnTo>
                    <a:pt x="57" y="1786"/>
                  </a:lnTo>
                  <a:lnTo>
                    <a:pt x="2422" y="4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99" name="Freeform 20"/>
            <p:cNvSpPr/>
            <p:nvPr/>
          </p:nvSpPr>
          <p:spPr bwMode="auto">
            <a:xfrm>
              <a:off x="4572001" y="4243388"/>
              <a:ext cx="2665413" cy="1244600"/>
            </a:xfrm>
            <a:custGeom>
              <a:avLst/>
              <a:gdLst>
                <a:gd name="T0" fmla="*/ 0 w 1679"/>
                <a:gd name="T1" fmla="*/ 0 h 784"/>
                <a:gd name="T2" fmla="*/ 2147483647 w 1679"/>
                <a:gd name="T3" fmla="*/ 2147483647 h 784"/>
                <a:gd name="T4" fmla="*/ 2147483647 w 1679"/>
                <a:gd name="T5" fmla="*/ 2147483647 h 784"/>
                <a:gd name="T6" fmla="*/ 2147483647 w 1679"/>
                <a:gd name="T7" fmla="*/ 2147483647 h 784"/>
                <a:gd name="T8" fmla="*/ 0 w 1679"/>
                <a:gd name="T9" fmla="*/ 0 h 7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9" h="784">
                  <a:moveTo>
                    <a:pt x="0" y="0"/>
                  </a:moveTo>
                  <a:lnTo>
                    <a:pt x="1679" y="665"/>
                  </a:lnTo>
                  <a:lnTo>
                    <a:pt x="1589" y="784"/>
                  </a:lnTo>
                  <a:lnTo>
                    <a:pt x="57" y="206"/>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400" name="Freeform 21"/>
            <p:cNvSpPr/>
            <p:nvPr/>
          </p:nvSpPr>
          <p:spPr bwMode="auto">
            <a:xfrm>
              <a:off x="3722688" y="-477838"/>
              <a:ext cx="2781300" cy="3013075"/>
            </a:xfrm>
            <a:custGeom>
              <a:avLst/>
              <a:gdLst>
                <a:gd name="T0" fmla="*/ 2147483647 w 1752"/>
                <a:gd name="T1" fmla="*/ 0 h 1898"/>
                <a:gd name="T2" fmla="*/ 0 w 1752"/>
                <a:gd name="T3" fmla="*/ 2147483647 h 1898"/>
                <a:gd name="T4" fmla="*/ 0 w 1752"/>
                <a:gd name="T5" fmla="*/ 2147483647 h 1898"/>
                <a:gd name="T6" fmla="*/ 2147483647 w 1752"/>
                <a:gd name="T7" fmla="*/ 0 h 1898"/>
                <a:gd name="T8" fmla="*/ 2147483647 w 1752"/>
                <a:gd name="T9" fmla="*/ 0 h 18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2" h="1898">
                  <a:moveTo>
                    <a:pt x="1016" y="0"/>
                  </a:moveTo>
                  <a:lnTo>
                    <a:pt x="0" y="1018"/>
                  </a:lnTo>
                  <a:lnTo>
                    <a:pt x="0" y="1898"/>
                  </a:lnTo>
                  <a:lnTo>
                    <a:pt x="1752" y="0"/>
                  </a:lnTo>
                  <a:lnTo>
                    <a:pt x="1016"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401" name="Freeform 22"/>
            <p:cNvSpPr/>
            <p:nvPr/>
          </p:nvSpPr>
          <p:spPr bwMode="auto">
            <a:xfrm>
              <a:off x="4926013" y="4113213"/>
              <a:ext cx="2686050" cy="1374775"/>
            </a:xfrm>
            <a:custGeom>
              <a:avLst/>
              <a:gdLst>
                <a:gd name="T0" fmla="*/ 2147483647 w 1692"/>
                <a:gd name="T1" fmla="*/ 2147483647 h 866"/>
                <a:gd name="T2" fmla="*/ 2147483647 w 1692"/>
                <a:gd name="T3" fmla="*/ 2147483647 h 866"/>
                <a:gd name="T4" fmla="*/ 2147483647 w 1692"/>
                <a:gd name="T5" fmla="*/ 0 h 866"/>
                <a:gd name="T6" fmla="*/ 0 w 1692"/>
                <a:gd name="T7" fmla="*/ 2147483647 h 866"/>
                <a:gd name="T8" fmla="*/ 2147483647 w 1692"/>
                <a:gd name="T9" fmla="*/ 2147483647 h 8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2" h="866">
                  <a:moveTo>
                    <a:pt x="106" y="866"/>
                  </a:moveTo>
                  <a:lnTo>
                    <a:pt x="1564" y="414"/>
                  </a:lnTo>
                  <a:lnTo>
                    <a:pt x="1692" y="0"/>
                  </a:lnTo>
                  <a:lnTo>
                    <a:pt x="0" y="764"/>
                  </a:lnTo>
                  <a:lnTo>
                    <a:pt x="106" y="86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402" name="Freeform 23"/>
            <p:cNvSpPr/>
            <p:nvPr/>
          </p:nvSpPr>
          <p:spPr bwMode="auto">
            <a:xfrm>
              <a:off x="4926013" y="5299075"/>
              <a:ext cx="2311400" cy="188913"/>
            </a:xfrm>
            <a:custGeom>
              <a:avLst/>
              <a:gdLst>
                <a:gd name="T0" fmla="*/ 0 w 1456"/>
                <a:gd name="T1" fmla="*/ 2147483647 h 119"/>
                <a:gd name="T2" fmla="*/ 2147483647 w 1456"/>
                <a:gd name="T3" fmla="*/ 0 h 119"/>
                <a:gd name="T4" fmla="*/ 2147483647 w 1456"/>
                <a:gd name="T5" fmla="*/ 2147483647 h 119"/>
                <a:gd name="T6" fmla="*/ 2147483647 w 1456"/>
                <a:gd name="T7" fmla="*/ 2147483647 h 119"/>
                <a:gd name="T8" fmla="*/ 0 w 1456"/>
                <a:gd name="T9" fmla="*/ 2147483647 h 1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6" h="119">
                  <a:moveTo>
                    <a:pt x="0" y="17"/>
                  </a:moveTo>
                  <a:lnTo>
                    <a:pt x="1456" y="0"/>
                  </a:lnTo>
                  <a:lnTo>
                    <a:pt x="1366" y="119"/>
                  </a:lnTo>
                  <a:lnTo>
                    <a:pt x="106" y="119"/>
                  </a:lnTo>
                  <a:lnTo>
                    <a:pt x="0" y="1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 name="组合 116"/>
          <p:cNvGrpSpPr/>
          <p:nvPr/>
        </p:nvGrpSpPr>
        <p:grpSpPr bwMode="auto">
          <a:xfrm>
            <a:off x="6222207" y="1061175"/>
            <a:ext cx="2689622" cy="1255852"/>
            <a:chOff x="8264912" y="1110233"/>
            <a:chExt cx="3586953" cy="1672746"/>
          </a:xfrm>
        </p:grpSpPr>
        <p:sp>
          <p:nvSpPr>
            <p:cNvPr id="111" name="文本框 110"/>
            <p:cNvSpPr txBox="1"/>
            <p:nvPr/>
          </p:nvSpPr>
          <p:spPr>
            <a:xfrm>
              <a:off x="8726976" y="1555998"/>
              <a:ext cx="2424646" cy="418145"/>
            </a:xfrm>
            <a:prstGeom prst="rect">
              <a:avLst/>
            </a:prstGeom>
            <a:noFill/>
          </p:spPr>
          <p:txBody>
            <a:bodyPr>
              <a:spAutoFit/>
            </a:bodyPr>
            <a:lstStyle/>
            <a:p>
              <a:pPr>
                <a:lnSpc>
                  <a:spcPct val="120000"/>
                </a:lnSpc>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文本框 111"/>
            <p:cNvSpPr txBox="1"/>
            <p:nvPr/>
          </p:nvSpPr>
          <p:spPr bwMode="auto">
            <a:xfrm>
              <a:off x="8726976" y="1993832"/>
              <a:ext cx="3124889" cy="789147"/>
            </a:xfrm>
            <a:prstGeom prst="rect">
              <a:avLst/>
            </a:prstGeom>
            <a:noFill/>
          </p:spPr>
          <p:txBody>
            <a:bodyPr>
              <a:spAutoFit/>
            </a:bodyPr>
            <a:lstStyle/>
            <a:p>
              <a:pPr>
                <a:lnSpc>
                  <a:spcPts val="1275"/>
                </a:lnSpc>
                <a:defRPr/>
              </a:pPr>
              <a:r>
                <a:rPr lang="en-US" altLang="zh-CN" sz="900" dirty="0">
                  <a:solidFill>
                    <a:schemeClr val="bg1">
                      <a:lumMod val="6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endParaRPr lang="en-US" altLang="zh-CN" sz="900" dirty="0">
                <a:solidFill>
                  <a:schemeClr val="bg1">
                    <a:lumMod val="65000"/>
                  </a:schemeClr>
                </a:solidFill>
                <a:latin typeface="Arial" panose="020B0604020202020204" pitchFamily="34" charset="0"/>
                <a:cs typeface="Arial" panose="020B0604020202020204" pitchFamily="34" charset="0"/>
              </a:endParaRPr>
            </a:p>
          </p:txBody>
        </p:sp>
        <p:cxnSp>
          <p:nvCxnSpPr>
            <p:cNvPr id="113" name="直接连接符 112"/>
            <p:cNvCxnSpPr/>
            <p:nvPr/>
          </p:nvCxnSpPr>
          <p:spPr>
            <a:xfrm>
              <a:off x="8814308" y="1993832"/>
              <a:ext cx="1779980" cy="0"/>
            </a:xfrm>
            <a:prstGeom prst="line">
              <a:avLst/>
            </a:prstGeom>
            <a:ln>
              <a:solidFill>
                <a:srgbClr val="0072A9"/>
              </a:solidFill>
              <a:prstDash val="dash"/>
            </a:ln>
          </p:spPr>
          <p:style>
            <a:lnRef idx="1">
              <a:schemeClr val="accent1"/>
            </a:lnRef>
            <a:fillRef idx="0">
              <a:schemeClr val="accent1"/>
            </a:fillRef>
            <a:effectRef idx="0">
              <a:schemeClr val="accent1"/>
            </a:effectRef>
            <a:fontRef idx="minor">
              <a:schemeClr val="tx1"/>
            </a:fontRef>
          </p:style>
        </p:cxnSp>
        <p:sp>
          <p:nvSpPr>
            <p:cNvPr id="14382" name="Freeform 74"/>
            <p:cNvSpPr>
              <a:spLocks noEditPoints="1"/>
            </p:cNvSpPr>
            <p:nvPr/>
          </p:nvSpPr>
          <p:spPr bwMode="auto">
            <a:xfrm>
              <a:off x="10671354" y="1628886"/>
              <a:ext cx="538255" cy="351936"/>
            </a:xfrm>
            <a:custGeom>
              <a:avLst/>
              <a:gdLst>
                <a:gd name="T0" fmla="*/ 2147483647 w 99"/>
                <a:gd name="T1" fmla="*/ 2147483647 h 65"/>
                <a:gd name="T2" fmla="*/ 2147483647 w 99"/>
                <a:gd name="T3" fmla="*/ 2147483647 h 65"/>
                <a:gd name="T4" fmla="*/ 2147483647 w 99"/>
                <a:gd name="T5" fmla="*/ 2147483647 h 65"/>
                <a:gd name="T6" fmla="*/ 2147483647 w 99"/>
                <a:gd name="T7" fmla="*/ 2147483647 h 65"/>
                <a:gd name="T8" fmla="*/ 2147483647 w 99"/>
                <a:gd name="T9" fmla="*/ 2147483647 h 65"/>
                <a:gd name="T10" fmla="*/ 2147483647 w 99"/>
                <a:gd name="T11" fmla="*/ 2147483647 h 65"/>
                <a:gd name="T12" fmla="*/ 2147483647 w 99"/>
                <a:gd name="T13" fmla="*/ 2147483647 h 65"/>
                <a:gd name="T14" fmla="*/ 2147483647 w 99"/>
                <a:gd name="T15" fmla="*/ 2147483647 h 65"/>
                <a:gd name="T16" fmla="*/ 2147483647 w 99"/>
                <a:gd name="T17" fmla="*/ 2147483647 h 65"/>
                <a:gd name="T18" fmla="*/ 2147483647 w 99"/>
                <a:gd name="T19" fmla="*/ 2147483647 h 65"/>
                <a:gd name="T20" fmla="*/ 2147483647 w 99"/>
                <a:gd name="T21" fmla="*/ 2147483647 h 65"/>
                <a:gd name="T22" fmla="*/ 2147483647 w 99"/>
                <a:gd name="T23" fmla="*/ 2147483647 h 65"/>
                <a:gd name="T24" fmla="*/ 2147483647 w 99"/>
                <a:gd name="T25" fmla="*/ 2147483647 h 65"/>
                <a:gd name="T26" fmla="*/ 2147483647 w 99"/>
                <a:gd name="T27" fmla="*/ 2147483647 h 65"/>
                <a:gd name="T28" fmla="*/ 2147483647 w 99"/>
                <a:gd name="T29" fmla="*/ 2147483647 h 65"/>
                <a:gd name="T30" fmla="*/ 2147483647 w 99"/>
                <a:gd name="T31" fmla="*/ 2147483647 h 65"/>
                <a:gd name="T32" fmla="*/ 2147483647 w 99"/>
                <a:gd name="T33" fmla="*/ 2147483647 h 65"/>
                <a:gd name="T34" fmla="*/ 2147483647 w 99"/>
                <a:gd name="T35" fmla="*/ 0 h 65"/>
                <a:gd name="T36" fmla="*/ 2147483647 w 99"/>
                <a:gd name="T37" fmla="*/ 2147483647 h 65"/>
                <a:gd name="T38" fmla="*/ 2147483647 w 99"/>
                <a:gd name="T39" fmla="*/ 2147483647 h 65"/>
                <a:gd name="T40" fmla="*/ 2147483647 w 99"/>
                <a:gd name="T41" fmla="*/ 2147483647 h 65"/>
                <a:gd name="T42" fmla="*/ 0 w 99"/>
                <a:gd name="T43" fmla="*/ 2147483647 h 65"/>
                <a:gd name="T44" fmla="*/ 2147483647 w 99"/>
                <a:gd name="T45" fmla="*/ 2147483647 h 65"/>
                <a:gd name="T46" fmla="*/ 2147483647 w 99"/>
                <a:gd name="T47" fmla="*/ 2147483647 h 65"/>
                <a:gd name="T48" fmla="*/ 2147483647 w 99"/>
                <a:gd name="T49" fmla="*/ 2147483647 h 65"/>
                <a:gd name="T50" fmla="*/ 2147483647 w 99"/>
                <a:gd name="T51" fmla="*/ 2147483647 h 65"/>
                <a:gd name="T52" fmla="*/ 2147483647 w 99"/>
                <a:gd name="T53" fmla="*/ 2147483647 h 65"/>
                <a:gd name="T54" fmla="*/ 2147483647 w 99"/>
                <a:gd name="T55" fmla="*/ 2147483647 h 65"/>
                <a:gd name="T56" fmla="*/ 2147483647 w 99"/>
                <a:gd name="T57" fmla="*/ 2147483647 h 65"/>
                <a:gd name="T58" fmla="*/ 2147483647 w 99"/>
                <a:gd name="T59" fmla="*/ 2147483647 h 65"/>
                <a:gd name="T60" fmla="*/ 2147483647 w 99"/>
                <a:gd name="T61" fmla="*/ 2147483647 h 65"/>
                <a:gd name="T62" fmla="*/ 2147483647 w 99"/>
                <a:gd name="T63" fmla="*/ 2147483647 h 65"/>
                <a:gd name="T64" fmla="*/ 2147483647 w 99"/>
                <a:gd name="T65" fmla="*/ 2147483647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6" name="文本框 115"/>
            <p:cNvSpPr txBox="1"/>
            <p:nvPr/>
          </p:nvSpPr>
          <p:spPr>
            <a:xfrm>
              <a:off x="8264912" y="1110233"/>
              <a:ext cx="1498930" cy="614920"/>
            </a:xfrm>
            <a:prstGeom prst="rect">
              <a:avLst/>
            </a:prstGeom>
            <a:noFill/>
          </p:spPr>
          <p:txBody>
            <a:bodyPr>
              <a:spAutoFit/>
            </a:bodyPr>
            <a:lstStyle/>
            <a:p>
              <a:pPr algn="ctr">
                <a:defRPr/>
              </a:pPr>
              <a:r>
                <a:rPr lang="en-US" altLang="zh-CN" sz="2400" dirty="0">
                  <a:solidFill>
                    <a:schemeClr val="tx1">
                      <a:lumMod val="50000"/>
                      <a:lumOff val="50000"/>
                    </a:schemeClr>
                  </a:solidFill>
                  <a:latin typeface="Impact" panose="020B0806030902050204" pitchFamily="34" charset="0"/>
                </a:rPr>
                <a:t>03</a:t>
              </a:r>
              <a:endParaRPr lang="zh-CN" altLang="en-US" sz="2400" dirty="0">
                <a:solidFill>
                  <a:schemeClr val="tx1">
                    <a:lumMod val="50000"/>
                    <a:lumOff val="50000"/>
                  </a:schemeClr>
                </a:solidFill>
                <a:latin typeface="Impact" panose="020B0806030902050204" pitchFamily="34" charset="0"/>
              </a:endParaRPr>
            </a:p>
          </p:txBody>
        </p:sp>
      </p:grpSp>
      <p:grpSp>
        <p:nvGrpSpPr>
          <p:cNvPr id="4" name="组合 128"/>
          <p:cNvGrpSpPr/>
          <p:nvPr/>
        </p:nvGrpSpPr>
        <p:grpSpPr bwMode="auto">
          <a:xfrm>
            <a:off x="5494735" y="1280318"/>
            <a:ext cx="1072753" cy="116717"/>
            <a:chOff x="7294513" y="1402080"/>
            <a:chExt cx="1431679" cy="154675"/>
          </a:xfrm>
        </p:grpSpPr>
        <p:cxnSp>
          <p:nvCxnSpPr>
            <p:cNvPr id="126" name="直接连接符 125"/>
            <p:cNvCxnSpPr>
              <a:stCxn id="14394" idx="0"/>
            </p:cNvCxnSpPr>
            <p:nvPr/>
          </p:nvCxnSpPr>
          <p:spPr>
            <a:xfrm flipV="1">
              <a:off x="7294513" y="1402080"/>
              <a:ext cx="349578" cy="154675"/>
            </a:xfrm>
            <a:prstGeom prst="line">
              <a:avLst/>
            </a:prstGeom>
            <a:ln>
              <a:solidFill>
                <a:schemeClr val="bg2">
                  <a:lumMod val="2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V="1">
              <a:off x="7644091" y="1402080"/>
              <a:ext cx="1082101" cy="1578"/>
            </a:xfrm>
            <a:prstGeom prst="line">
              <a:avLst/>
            </a:prstGeom>
            <a:ln>
              <a:solidFill>
                <a:schemeClr val="bg2">
                  <a:lumMod val="2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5" name="组合 129"/>
          <p:cNvGrpSpPr/>
          <p:nvPr/>
        </p:nvGrpSpPr>
        <p:grpSpPr bwMode="auto">
          <a:xfrm flipV="1">
            <a:off x="5737623" y="2346256"/>
            <a:ext cx="829865" cy="383500"/>
            <a:chOff x="7294513" y="1045867"/>
            <a:chExt cx="1107778" cy="510888"/>
          </a:xfrm>
        </p:grpSpPr>
        <p:cxnSp>
          <p:nvCxnSpPr>
            <p:cNvPr id="131" name="直接连接符 130"/>
            <p:cNvCxnSpPr/>
            <p:nvPr/>
          </p:nvCxnSpPr>
          <p:spPr>
            <a:xfrm flipV="1">
              <a:off x="7294513" y="1402853"/>
              <a:ext cx="349657" cy="153902"/>
            </a:xfrm>
            <a:prstGeom prst="line">
              <a:avLst/>
            </a:prstGeom>
            <a:ln>
              <a:solidFill>
                <a:schemeClr val="bg2">
                  <a:lumMod val="2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V="1">
              <a:off x="7644170" y="1045867"/>
              <a:ext cx="758121" cy="356986"/>
            </a:xfrm>
            <a:prstGeom prst="line">
              <a:avLst/>
            </a:prstGeom>
            <a:ln>
              <a:solidFill>
                <a:schemeClr val="bg2">
                  <a:lumMod val="2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6" name="组合 171"/>
          <p:cNvGrpSpPr/>
          <p:nvPr/>
        </p:nvGrpSpPr>
        <p:grpSpPr bwMode="auto">
          <a:xfrm>
            <a:off x="6222207" y="2523715"/>
            <a:ext cx="2689622" cy="1255853"/>
            <a:chOff x="8295966" y="3363955"/>
            <a:chExt cx="3586953" cy="1674183"/>
          </a:xfrm>
        </p:grpSpPr>
        <p:sp>
          <p:nvSpPr>
            <p:cNvPr id="120" name="文本框 119"/>
            <p:cNvSpPr txBox="1"/>
            <p:nvPr/>
          </p:nvSpPr>
          <p:spPr>
            <a:xfrm>
              <a:off x="8758030" y="3810102"/>
              <a:ext cx="2424646" cy="418504"/>
            </a:xfrm>
            <a:prstGeom prst="rect">
              <a:avLst/>
            </a:prstGeom>
            <a:noFill/>
          </p:spPr>
          <p:txBody>
            <a:bodyPr>
              <a:spAutoFit/>
            </a:bodyPr>
            <a:lstStyle/>
            <a:p>
              <a:pPr>
                <a:lnSpc>
                  <a:spcPct val="120000"/>
                </a:lnSpc>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文本框 120"/>
            <p:cNvSpPr txBox="1"/>
            <p:nvPr/>
          </p:nvSpPr>
          <p:spPr bwMode="auto">
            <a:xfrm>
              <a:off x="8758030" y="4248313"/>
              <a:ext cx="3124889" cy="789825"/>
            </a:xfrm>
            <a:prstGeom prst="rect">
              <a:avLst/>
            </a:prstGeom>
            <a:noFill/>
          </p:spPr>
          <p:txBody>
            <a:bodyPr>
              <a:spAutoFit/>
            </a:bodyPr>
            <a:lstStyle/>
            <a:p>
              <a:pPr>
                <a:lnSpc>
                  <a:spcPts val="1275"/>
                </a:lnSpc>
                <a:defRPr/>
              </a:pPr>
              <a:r>
                <a:rPr lang="en-US" altLang="zh-CN" sz="900" dirty="0">
                  <a:solidFill>
                    <a:schemeClr val="bg1">
                      <a:lumMod val="6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endParaRPr lang="en-US" altLang="zh-CN" sz="900" dirty="0">
                <a:solidFill>
                  <a:schemeClr val="bg1">
                    <a:lumMod val="65000"/>
                  </a:schemeClr>
                </a:solidFill>
                <a:latin typeface="Arial" panose="020B0604020202020204" pitchFamily="34" charset="0"/>
                <a:cs typeface="Arial" panose="020B0604020202020204" pitchFamily="34" charset="0"/>
              </a:endParaRPr>
            </a:p>
          </p:txBody>
        </p:sp>
        <p:cxnSp>
          <p:nvCxnSpPr>
            <p:cNvPr id="122" name="直接连接符 121"/>
            <p:cNvCxnSpPr/>
            <p:nvPr/>
          </p:nvCxnSpPr>
          <p:spPr>
            <a:xfrm>
              <a:off x="8845362" y="4248314"/>
              <a:ext cx="1779980" cy="0"/>
            </a:xfrm>
            <a:prstGeom prst="line">
              <a:avLst/>
            </a:prstGeom>
            <a:ln>
              <a:solidFill>
                <a:srgbClr val="0072A9"/>
              </a:solidFill>
              <a:prstDash val="dash"/>
            </a:ln>
          </p:spPr>
          <p:style>
            <a:lnRef idx="1">
              <a:schemeClr val="accent1"/>
            </a:lnRef>
            <a:fillRef idx="0">
              <a:schemeClr val="accent1"/>
            </a:fillRef>
            <a:effectRef idx="0">
              <a:schemeClr val="accent1"/>
            </a:effectRef>
            <a:fontRef idx="minor">
              <a:schemeClr val="tx1"/>
            </a:fontRef>
          </p:style>
        </p:cxnSp>
        <p:sp>
          <p:nvSpPr>
            <p:cNvPr id="124" name="文本框 123"/>
            <p:cNvSpPr txBox="1"/>
            <p:nvPr/>
          </p:nvSpPr>
          <p:spPr>
            <a:xfrm>
              <a:off x="8295966" y="3363955"/>
              <a:ext cx="1498930" cy="615448"/>
            </a:xfrm>
            <a:prstGeom prst="rect">
              <a:avLst/>
            </a:prstGeom>
            <a:noFill/>
          </p:spPr>
          <p:txBody>
            <a:bodyPr>
              <a:spAutoFit/>
            </a:bodyPr>
            <a:lstStyle/>
            <a:p>
              <a:pPr algn="ctr">
                <a:defRPr/>
              </a:pPr>
              <a:r>
                <a:rPr lang="en-US" altLang="zh-CN" sz="2400" dirty="0">
                  <a:solidFill>
                    <a:schemeClr val="bg1">
                      <a:lumMod val="65000"/>
                    </a:schemeClr>
                  </a:solidFill>
                  <a:latin typeface="Impact" panose="020B0806030902050204" pitchFamily="34" charset="0"/>
                </a:rPr>
                <a:t>04</a:t>
              </a:r>
              <a:endParaRPr lang="zh-CN" altLang="en-US" sz="2400" dirty="0">
                <a:solidFill>
                  <a:schemeClr val="bg1">
                    <a:lumMod val="65000"/>
                  </a:schemeClr>
                </a:solidFill>
                <a:latin typeface="Impact" panose="020B0806030902050204" pitchFamily="34" charset="0"/>
              </a:endParaRPr>
            </a:p>
          </p:txBody>
        </p:sp>
        <p:sp>
          <p:nvSpPr>
            <p:cNvPr id="14374" name="Freeform 59"/>
            <p:cNvSpPr>
              <a:spLocks noEditPoints="1"/>
            </p:cNvSpPr>
            <p:nvPr/>
          </p:nvSpPr>
          <p:spPr bwMode="auto">
            <a:xfrm>
              <a:off x="10669054" y="3833487"/>
              <a:ext cx="604962" cy="457746"/>
            </a:xfrm>
            <a:custGeom>
              <a:avLst/>
              <a:gdLst>
                <a:gd name="T0" fmla="*/ 2147483647 w 111"/>
                <a:gd name="T1" fmla="*/ 2147483647 h 84"/>
                <a:gd name="T2" fmla="*/ 2147483647 w 111"/>
                <a:gd name="T3" fmla="*/ 2147483647 h 84"/>
                <a:gd name="T4" fmla="*/ 2147483647 w 111"/>
                <a:gd name="T5" fmla="*/ 2147483647 h 84"/>
                <a:gd name="T6" fmla="*/ 2147483647 w 111"/>
                <a:gd name="T7" fmla="*/ 2147483647 h 84"/>
                <a:gd name="T8" fmla="*/ 2147483647 w 111"/>
                <a:gd name="T9" fmla="*/ 2147483647 h 84"/>
                <a:gd name="T10" fmla="*/ 2147483647 w 111"/>
                <a:gd name="T11" fmla="*/ 2147483647 h 84"/>
                <a:gd name="T12" fmla="*/ 2147483647 w 111"/>
                <a:gd name="T13" fmla="*/ 2147483647 h 84"/>
                <a:gd name="T14" fmla="*/ 2147483647 w 111"/>
                <a:gd name="T15" fmla="*/ 2147483647 h 84"/>
                <a:gd name="T16" fmla="*/ 2147483647 w 111"/>
                <a:gd name="T17" fmla="*/ 2147483647 h 84"/>
                <a:gd name="T18" fmla="*/ 2147483647 w 111"/>
                <a:gd name="T19" fmla="*/ 2147483647 h 84"/>
                <a:gd name="T20" fmla="*/ 2147483647 w 111"/>
                <a:gd name="T21" fmla="*/ 2147483647 h 84"/>
                <a:gd name="T22" fmla="*/ 2147483647 w 111"/>
                <a:gd name="T23" fmla="*/ 2147483647 h 84"/>
                <a:gd name="T24" fmla="*/ 2147483647 w 111"/>
                <a:gd name="T25" fmla="*/ 2147483647 h 84"/>
                <a:gd name="T26" fmla="*/ 2147483647 w 111"/>
                <a:gd name="T27" fmla="*/ 2147483647 h 84"/>
                <a:gd name="T28" fmla="*/ 2147483647 w 111"/>
                <a:gd name="T29" fmla="*/ 2147483647 h 84"/>
                <a:gd name="T30" fmla="*/ 2147483647 w 111"/>
                <a:gd name="T31" fmla="*/ 2147483647 h 84"/>
                <a:gd name="T32" fmla="*/ 2147483647 w 111"/>
                <a:gd name="T33" fmla="*/ 2147483647 h 84"/>
                <a:gd name="T34" fmla="*/ 2147483647 w 111"/>
                <a:gd name="T35" fmla="*/ 2147483647 h 84"/>
                <a:gd name="T36" fmla="*/ 2147483647 w 111"/>
                <a:gd name="T37" fmla="*/ 2147483647 h 84"/>
                <a:gd name="T38" fmla="*/ 2147483647 w 111"/>
                <a:gd name="T39" fmla="*/ 2147483647 h 84"/>
                <a:gd name="T40" fmla="*/ 2147483647 w 111"/>
                <a:gd name="T41" fmla="*/ 2147483647 h 84"/>
                <a:gd name="T42" fmla="*/ 2147483647 w 111"/>
                <a:gd name="T43" fmla="*/ 2147483647 h 84"/>
                <a:gd name="T44" fmla="*/ 2147483647 w 111"/>
                <a:gd name="T45" fmla="*/ 2147483647 h 84"/>
                <a:gd name="T46" fmla="*/ 2147483647 w 111"/>
                <a:gd name="T47" fmla="*/ 2147483647 h 84"/>
                <a:gd name="T48" fmla="*/ 2147483647 w 111"/>
                <a:gd name="T49" fmla="*/ 2147483647 h 84"/>
                <a:gd name="T50" fmla="*/ 2147483647 w 111"/>
                <a:gd name="T51" fmla="*/ 2147483647 h 84"/>
                <a:gd name="T52" fmla="*/ 2147483647 w 111"/>
                <a:gd name="T53" fmla="*/ 2147483647 h 84"/>
                <a:gd name="T54" fmla="*/ 2147483647 w 111"/>
                <a:gd name="T55" fmla="*/ 2147483647 h 84"/>
                <a:gd name="T56" fmla="*/ 2147483647 w 111"/>
                <a:gd name="T57" fmla="*/ 2147483647 h 84"/>
                <a:gd name="T58" fmla="*/ 2147483647 w 111"/>
                <a:gd name="T59" fmla="*/ 2147483647 h 84"/>
                <a:gd name="T60" fmla="*/ 2147483647 w 111"/>
                <a:gd name="T61" fmla="*/ 2147483647 h 84"/>
                <a:gd name="T62" fmla="*/ 2147483647 w 111"/>
                <a:gd name="T63" fmla="*/ 2147483647 h 84"/>
                <a:gd name="T64" fmla="*/ 2147483647 w 111"/>
                <a:gd name="T65" fmla="*/ 2147483647 h 84"/>
                <a:gd name="T66" fmla="*/ 2147483647 w 111"/>
                <a:gd name="T67" fmla="*/ 2147483647 h 84"/>
                <a:gd name="T68" fmla="*/ 2147483647 w 111"/>
                <a:gd name="T69" fmla="*/ 2147483647 h 84"/>
                <a:gd name="T70" fmla="*/ 2147483647 w 111"/>
                <a:gd name="T71" fmla="*/ 2147483647 h 84"/>
                <a:gd name="T72" fmla="*/ 2147483647 w 111"/>
                <a:gd name="T73" fmla="*/ 2147483647 h 84"/>
                <a:gd name="T74" fmla="*/ 2147483647 w 111"/>
                <a:gd name="T75" fmla="*/ 2147483647 h 84"/>
                <a:gd name="T76" fmla="*/ 2147483647 w 111"/>
                <a:gd name="T77" fmla="*/ 2147483647 h 84"/>
                <a:gd name="T78" fmla="*/ 2147483647 w 111"/>
                <a:gd name="T79" fmla="*/ 2147483647 h 84"/>
                <a:gd name="T80" fmla="*/ 2147483647 w 111"/>
                <a:gd name="T81" fmla="*/ 2147483647 h 84"/>
                <a:gd name="T82" fmla="*/ 2147483647 w 111"/>
                <a:gd name="T83" fmla="*/ 2147483647 h 84"/>
                <a:gd name="T84" fmla="*/ 2147483647 w 111"/>
                <a:gd name="T85" fmla="*/ 2147483647 h 84"/>
                <a:gd name="T86" fmla="*/ 2147483647 w 111"/>
                <a:gd name="T87" fmla="*/ 2147483647 h 84"/>
                <a:gd name="T88" fmla="*/ 2147483647 w 111"/>
                <a:gd name="T89" fmla="*/ 2147483647 h 84"/>
                <a:gd name="T90" fmla="*/ 2147483647 w 111"/>
                <a:gd name="T91" fmla="*/ 2147483647 h 84"/>
                <a:gd name="T92" fmla="*/ 2147483647 w 111"/>
                <a:gd name="T93" fmla="*/ 2147483647 h 84"/>
                <a:gd name="T94" fmla="*/ 2147483647 w 111"/>
                <a:gd name="T95" fmla="*/ 2147483647 h 84"/>
                <a:gd name="T96" fmla="*/ 2147483647 w 111"/>
                <a:gd name="T97" fmla="*/ 2147483647 h 84"/>
                <a:gd name="T98" fmla="*/ 0 w 111"/>
                <a:gd name="T99" fmla="*/ 2147483647 h 84"/>
                <a:gd name="T100" fmla="*/ 2147483647 w 111"/>
                <a:gd name="T101" fmla="*/ 2147483647 h 84"/>
                <a:gd name="T102" fmla="*/ 2147483647 w 111"/>
                <a:gd name="T103" fmla="*/ 2147483647 h 84"/>
                <a:gd name="T104" fmla="*/ 2147483647 w 111"/>
                <a:gd name="T105" fmla="*/ 2147483647 h 84"/>
                <a:gd name="T106" fmla="*/ 2147483647 w 111"/>
                <a:gd name="T107" fmla="*/ 2147483647 h 84"/>
                <a:gd name="T108" fmla="*/ 2147483647 w 111"/>
                <a:gd name="T109" fmla="*/ 2147483647 h 84"/>
                <a:gd name="T110" fmla="*/ 2147483647 w 111"/>
                <a:gd name="T111" fmla="*/ 2147483647 h 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1" h="84">
                  <a:moveTo>
                    <a:pt x="17" y="2"/>
                  </a:moveTo>
                  <a:cubicBezTo>
                    <a:pt x="22" y="0"/>
                    <a:pt x="26" y="1"/>
                    <a:pt x="29" y="4"/>
                  </a:cubicBezTo>
                  <a:cubicBezTo>
                    <a:pt x="27" y="21"/>
                    <a:pt x="24" y="37"/>
                    <a:pt x="20" y="51"/>
                  </a:cubicBezTo>
                  <a:cubicBezTo>
                    <a:pt x="15" y="50"/>
                    <a:pt x="10" y="49"/>
                    <a:pt x="5" y="48"/>
                  </a:cubicBezTo>
                  <a:cubicBezTo>
                    <a:pt x="6" y="31"/>
                    <a:pt x="11" y="15"/>
                    <a:pt x="17" y="2"/>
                  </a:cubicBezTo>
                  <a:close/>
                  <a:moveTo>
                    <a:pt x="20" y="68"/>
                  </a:moveTo>
                  <a:cubicBezTo>
                    <a:pt x="17" y="76"/>
                    <a:pt x="17" y="76"/>
                    <a:pt x="17" y="76"/>
                  </a:cubicBezTo>
                  <a:cubicBezTo>
                    <a:pt x="74" y="76"/>
                    <a:pt x="80" y="76"/>
                    <a:pt x="107" y="76"/>
                  </a:cubicBezTo>
                  <a:cubicBezTo>
                    <a:pt x="111" y="76"/>
                    <a:pt x="111" y="76"/>
                    <a:pt x="111" y="76"/>
                  </a:cubicBezTo>
                  <a:cubicBezTo>
                    <a:pt x="111" y="72"/>
                    <a:pt x="111" y="72"/>
                    <a:pt x="111" y="72"/>
                  </a:cubicBezTo>
                  <a:cubicBezTo>
                    <a:pt x="111" y="27"/>
                    <a:pt x="111" y="27"/>
                    <a:pt x="111" y="27"/>
                  </a:cubicBezTo>
                  <a:cubicBezTo>
                    <a:pt x="111" y="26"/>
                    <a:pt x="111" y="26"/>
                    <a:pt x="111" y="26"/>
                  </a:cubicBezTo>
                  <a:cubicBezTo>
                    <a:pt x="110" y="24"/>
                    <a:pt x="110" y="24"/>
                    <a:pt x="110" y="24"/>
                  </a:cubicBezTo>
                  <a:cubicBezTo>
                    <a:pt x="96" y="11"/>
                    <a:pt x="96" y="11"/>
                    <a:pt x="96" y="11"/>
                  </a:cubicBezTo>
                  <a:cubicBezTo>
                    <a:pt x="95" y="10"/>
                    <a:pt x="95" y="10"/>
                    <a:pt x="95" y="10"/>
                  </a:cubicBezTo>
                  <a:cubicBezTo>
                    <a:pt x="93" y="10"/>
                    <a:pt x="93" y="10"/>
                    <a:pt x="93" y="10"/>
                  </a:cubicBezTo>
                  <a:cubicBezTo>
                    <a:pt x="33" y="10"/>
                    <a:pt x="33" y="10"/>
                    <a:pt x="33" y="10"/>
                  </a:cubicBezTo>
                  <a:cubicBezTo>
                    <a:pt x="33" y="12"/>
                    <a:pt x="33" y="15"/>
                    <a:pt x="33" y="17"/>
                  </a:cubicBezTo>
                  <a:cubicBezTo>
                    <a:pt x="89" y="17"/>
                    <a:pt x="89" y="17"/>
                    <a:pt x="89" y="17"/>
                  </a:cubicBezTo>
                  <a:cubicBezTo>
                    <a:pt x="88" y="29"/>
                    <a:pt x="88" y="29"/>
                    <a:pt x="88" y="29"/>
                  </a:cubicBezTo>
                  <a:cubicBezTo>
                    <a:pt x="88" y="31"/>
                    <a:pt x="88" y="31"/>
                    <a:pt x="88" y="31"/>
                  </a:cubicBezTo>
                  <a:cubicBezTo>
                    <a:pt x="90" y="31"/>
                    <a:pt x="90" y="31"/>
                    <a:pt x="90" y="31"/>
                  </a:cubicBezTo>
                  <a:cubicBezTo>
                    <a:pt x="104" y="31"/>
                    <a:pt x="104" y="31"/>
                    <a:pt x="104" y="31"/>
                  </a:cubicBezTo>
                  <a:cubicBezTo>
                    <a:pt x="104" y="68"/>
                    <a:pt x="104" y="68"/>
                    <a:pt x="104" y="68"/>
                  </a:cubicBezTo>
                  <a:cubicBezTo>
                    <a:pt x="84" y="68"/>
                    <a:pt x="61" y="68"/>
                    <a:pt x="20" y="68"/>
                  </a:cubicBezTo>
                  <a:close/>
                  <a:moveTo>
                    <a:pt x="102" y="27"/>
                  </a:moveTo>
                  <a:cubicBezTo>
                    <a:pt x="92" y="27"/>
                    <a:pt x="92" y="27"/>
                    <a:pt x="92" y="27"/>
                  </a:cubicBezTo>
                  <a:cubicBezTo>
                    <a:pt x="93" y="19"/>
                    <a:pt x="93" y="19"/>
                    <a:pt x="93" y="19"/>
                  </a:cubicBezTo>
                  <a:cubicBezTo>
                    <a:pt x="102" y="27"/>
                    <a:pt x="102" y="27"/>
                    <a:pt x="102" y="27"/>
                  </a:cubicBezTo>
                  <a:close/>
                  <a:moveTo>
                    <a:pt x="34" y="45"/>
                  </a:moveTo>
                  <a:cubicBezTo>
                    <a:pt x="79" y="45"/>
                    <a:pt x="79" y="45"/>
                    <a:pt x="79" y="45"/>
                  </a:cubicBezTo>
                  <a:cubicBezTo>
                    <a:pt x="79" y="48"/>
                    <a:pt x="79" y="48"/>
                    <a:pt x="79" y="48"/>
                  </a:cubicBezTo>
                  <a:cubicBezTo>
                    <a:pt x="34" y="48"/>
                    <a:pt x="34" y="48"/>
                    <a:pt x="34" y="48"/>
                  </a:cubicBezTo>
                  <a:cubicBezTo>
                    <a:pt x="34" y="45"/>
                    <a:pt x="34" y="45"/>
                    <a:pt x="34" y="45"/>
                  </a:cubicBezTo>
                  <a:close/>
                  <a:moveTo>
                    <a:pt x="34" y="34"/>
                  </a:moveTo>
                  <a:cubicBezTo>
                    <a:pt x="75" y="34"/>
                    <a:pt x="75" y="34"/>
                    <a:pt x="75" y="34"/>
                  </a:cubicBezTo>
                  <a:cubicBezTo>
                    <a:pt x="75" y="37"/>
                    <a:pt x="75" y="37"/>
                    <a:pt x="75" y="37"/>
                  </a:cubicBezTo>
                  <a:cubicBezTo>
                    <a:pt x="34" y="37"/>
                    <a:pt x="34" y="37"/>
                    <a:pt x="34" y="37"/>
                  </a:cubicBezTo>
                  <a:cubicBezTo>
                    <a:pt x="34" y="34"/>
                    <a:pt x="34" y="34"/>
                    <a:pt x="34" y="34"/>
                  </a:cubicBezTo>
                  <a:close/>
                  <a:moveTo>
                    <a:pt x="34" y="23"/>
                  </a:moveTo>
                  <a:cubicBezTo>
                    <a:pt x="75" y="23"/>
                    <a:pt x="75" y="23"/>
                    <a:pt x="75" y="23"/>
                  </a:cubicBezTo>
                  <a:cubicBezTo>
                    <a:pt x="75" y="26"/>
                    <a:pt x="75" y="26"/>
                    <a:pt x="75" y="26"/>
                  </a:cubicBezTo>
                  <a:cubicBezTo>
                    <a:pt x="34" y="26"/>
                    <a:pt x="34" y="26"/>
                    <a:pt x="34" y="26"/>
                  </a:cubicBezTo>
                  <a:cubicBezTo>
                    <a:pt x="34" y="23"/>
                    <a:pt x="34" y="23"/>
                    <a:pt x="34" y="23"/>
                  </a:cubicBezTo>
                  <a:close/>
                  <a:moveTo>
                    <a:pt x="4" y="70"/>
                  </a:moveTo>
                  <a:cubicBezTo>
                    <a:pt x="10" y="72"/>
                    <a:pt x="10" y="72"/>
                    <a:pt x="10" y="72"/>
                  </a:cubicBezTo>
                  <a:cubicBezTo>
                    <a:pt x="10" y="79"/>
                    <a:pt x="10" y="79"/>
                    <a:pt x="10" y="79"/>
                  </a:cubicBezTo>
                  <a:cubicBezTo>
                    <a:pt x="5" y="84"/>
                    <a:pt x="5" y="84"/>
                    <a:pt x="5" y="84"/>
                  </a:cubicBezTo>
                  <a:cubicBezTo>
                    <a:pt x="4" y="84"/>
                    <a:pt x="3" y="83"/>
                    <a:pt x="2" y="83"/>
                  </a:cubicBezTo>
                  <a:cubicBezTo>
                    <a:pt x="0" y="76"/>
                    <a:pt x="0" y="76"/>
                    <a:pt x="0" y="76"/>
                  </a:cubicBezTo>
                  <a:cubicBezTo>
                    <a:pt x="4" y="70"/>
                    <a:pt x="4" y="70"/>
                    <a:pt x="4" y="70"/>
                  </a:cubicBezTo>
                  <a:close/>
                  <a:moveTo>
                    <a:pt x="4" y="51"/>
                  </a:moveTo>
                  <a:cubicBezTo>
                    <a:pt x="4" y="57"/>
                    <a:pt x="3" y="63"/>
                    <a:pt x="2" y="68"/>
                  </a:cubicBezTo>
                  <a:cubicBezTo>
                    <a:pt x="6" y="69"/>
                    <a:pt x="9" y="70"/>
                    <a:pt x="13" y="71"/>
                  </a:cubicBezTo>
                  <a:cubicBezTo>
                    <a:pt x="14" y="65"/>
                    <a:pt x="16" y="60"/>
                    <a:pt x="18" y="54"/>
                  </a:cubicBezTo>
                  <a:cubicBezTo>
                    <a:pt x="14" y="53"/>
                    <a:pt x="9" y="52"/>
                    <a:pt x="4" y="5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 name="组合 139"/>
          <p:cNvGrpSpPr/>
          <p:nvPr/>
        </p:nvGrpSpPr>
        <p:grpSpPr bwMode="auto">
          <a:xfrm flipH="1">
            <a:off x="2616994" y="1684063"/>
            <a:ext cx="1073944" cy="115527"/>
            <a:chOff x="7294513" y="1402080"/>
            <a:chExt cx="1431679" cy="154675"/>
          </a:xfrm>
        </p:grpSpPr>
        <p:cxnSp>
          <p:nvCxnSpPr>
            <p:cNvPr id="141" name="直接连接符 140"/>
            <p:cNvCxnSpPr/>
            <p:nvPr/>
          </p:nvCxnSpPr>
          <p:spPr>
            <a:xfrm flipV="1">
              <a:off x="7294513" y="1402080"/>
              <a:ext cx="349190" cy="154675"/>
            </a:xfrm>
            <a:prstGeom prst="line">
              <a:avLst/>
            </a:prstGeom>
            <a:ln>
              <a:solidFill>
                <a:schemeClr val="bg2">
                  <a:lumMod val="2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V="1">
              <a:off x="7643703" y="1402080"/>
              <a:ext cx="1082489" cy="1595"/>
            </a:xfrm>
            <a:prstGeom prst="line">
              <a:avLst/>
            </a:prstGeom>
            <a:ln>
              <a:solidFill>
                <a:schemeClr val="bg2">
                  <a:lumMod val="2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8" name="组合 169"/>
          <p:cNvGrpSpPr/>
          <p:nvPr/>
        </p:nvGrpSpPr>
        <p:grpSpPr bwMode="auto">
          <a:xfrm>
            <a:off x="289322" y="1491123"/>
            <a:ext cx="2667000" cy="1246326"/>
            <a:chOff x="385281" y="1988327"/>
            <a:chExt cx="3556586" cy="1659864"/>
          </a:xfrm>
        </p:grpSpPr>
        <p:grpSp>
          <p:nvGrpSpPr>
            <p:cNvPr id="9" name="组合 148"/>
            <p:cNvGrpSpPr/>
            <p:nvPr/>
          </p:nvGrpSpPr>
          <p:grpSpPr bwMode="auto">
            <a:xfrm>
              <a:off x="385281" y="2427696"/>
              <a:ext cx="3126302" cy="1220495"/>
              <a:chOff x="399947" y="2107656"/>
              <a:chExt cx="3126302" cy="1220495"/>
            </a:xfrm>
          </p:grpSpPr>
          <p:sp>
            <p:nvSpPr>
              <p:cNvPr id="143" name="文本框 142"/>
              <p:cNvSpPr txBox="1"/>
              <p:nvPr/>
            </p:nvSpPr>
            <p:spPr>
              <a:xfrm>
                <a:off x="1089035" y="2107656"/>
                <a:ext cx="2426100" cy="392648"/>
              </a:xfrm>
              <a:prstGeom prst="rect">
                <a:avLst/>
              </a:prstGeom>
              <a:noFill/>
            </p:spPr>
            <p:txBody>
              <a:bodyPr>
                <a:spAutoFit/>
              </a:bodyPr>
              <a:lstStyle/>
              <a:p>
                <a:pPr algn="r">
                  <a:lnSpc>
                    <a:spcPct val="120000"/>
                  </a:lnSpc>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4" name="文本框 143"/>
              <p:cNvSpPr txBox="1"/>
              <p:nvPr/>
            </p:nvSpPr>
            <p:spPr bwMode="auto">
              <a:xfrm>
                <a:off x="399947" y="2539096"/>
                <a:ext cx="3126302" cy="789055"/>
              </a:xfrm>
              <a:prstGeom prst="rect">
                <a:avLst/>
              </a:prstGeom>
              <a:noFill/>
            </p:spPr>
            <p:txBody>
              <a:bodyPr>
                <a:spAutoFit/>
              </a:bodyPr>
              <a:lstStyle/>
              <a:p>
                <a:pPr algn="r">
                  <a:lnSpc>
                    <a:spcPts val="1275"/>
                  </a:lnSpc>
                  <a:defRPr/>
                </a:pPr>
                <a:r>
                  <a:rPr lang="en-US" altLang="zh-CN" sz="900" dirty="0">
                    <a:solidFill>
                      <a:schemeClr val="bg1">
                        <a:lumMod val="6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endParaRPr lang="en-US" altLang="zh-CN" sz="900" dirty="0">
                  <a:solidFill>
                    <a:schemeClr val="bg1">
                      <a:lumMod val="65000"/>
                    </a:schemeClr>
                  </a:solidFill>
                  <a:latin typeface="Arial" panose="020B0604020202020204" pitchFamily="34" charset="0"/>
                  <a:cs typeface="Arial" panose="020B0604020202020204" pitchFamily="34" charset="0"/>
                </a:endParaRPr>
              </a:p>
            </p:txBody>
          </p:sp>
          <p:cxnSp>
            <p:nvCxnSpPr>
              <p:cNvPr id="145" name="直接连接符 144"/>
              <p:cNvCxnSpPr/>
              <p:nvPr/>
            </p:nvCxnSpPr>
            <p:spPr>
              <a:xfrm>
                <a:off x="1605058" y="2547025"/>
                <a:ext cx="1778293" cy="0"/>
              </a:xfrm>
              <a:prstGeom prst="line">
                <a:avLst/>
              </a:prstGeom>
              <a:ln>
                <a:solidFill>
                  <a:srgbClr val="0072A9"/>
                </a:solidFill>
                <a:prstDash val="dash"/>
              </a:ln>
            </p:spPr>
            <p:style>
              <a:lnRef idx="1">
                <a:schemeClr val="accent1"/>
              </a:lnRef>
              <a:fillRef idx="0">
                <a:schemeClr val="accent1"/>
              </a:fillRef>
              <a:effectRef idx="0">
                <a:schemeClr val="accent1"/>
              </a:effectRef>
              <a:fontRef idx="minor">
                <a:schemeClr val="tx1"/>
              </a:fontRef>
            </p:style>
          </p:cxnSp>
        </p:grpSp>
        <p:sp>
          <p:nvSpPr>
            <p:cNvPr id="147" name="文本框 146"/>
            <p:cNvSpPr txBox="1"/>
            <p:nvPr/>
          </p:nvSpPr>
          <p:spPr>
            <a:xfrm>
              <a:off x="2443020" y="1988327"/>
              <a:ext cx="1498847" cy="614848"/>
            </a:xfrm>
            <a:prstGeom prst="rect">
              <a:avLst/>
            </a:prstGeom>
            <a:noFill/>
          </p:spPr>
          <p:txBody>
            <a:bodyPr>
              <a:spAutoFit/>
            </a:bodyPr>
            <a:lstStyle/>
            <a:p>
              <a:pPr algn="ctr">
                <a:defRPr/>
              </a:pPr>
              <a:r>
                <a:rPr lang="en-US" altLang="zh-CN" sz="2400" dirty="0">
                  <a:solidFill>
                    <a:schemeClr val="bg1">
                      <a:lumMod val="65000"/>
                    </a:schemeClr>
                  </a:solidFill>
                  <a:latin typeface="Impact" panose="020B0806030902050204" pitchFamily="34" charset="0"/>
                </a:rPr>
                <a:t>01</a:t>
              </a:r>
              <a:endParaRPr lang="zh-CN" altLang="en-US" sz="2400" dirty="0">
                <a:solidFill>
                  <a:schemeClr val="bg1">
                    <a:lumMod val="65000"/>
                  </a:schemeClr>
                </a:solidFill>
                <a:latin typeface="Impact" panose="020B0806030902050204" pitchFamily="34" charset="0"/>
              </a:endParaRPr>
            </a:p>
          </p:txBody>
        </p:sp>
        <p:sp>
          <p:nvSpPr>
            <p:cNvPr id="14364" name="Freeform 306"/>
            <p:cNvSpPr>
              <a:spLocks noEditPoints="1"/>
            </p:cNvSpPr>
            <p:nvPr/>
          </p:nvSpPr>
          <p:spPr bwMode="auto">
            <a:xfrm>
              <a:off x="1016687" y="2367021"/>
              <a:ext cx="540505" cy="538049"/>
            </a:xfrm>
            <a:custGeom>
              <a:avLst/>
              <a:gdLst>
                <a:gd name="T0" fmla="*/ 2147483647 w 99"/>
                <a:gd name="T1" fmla="*/ 2147483647 h 99"/>
                <a:gd name="T2" fmla="*/ 2147483647 w 99"/>
                <a:gd name="T3" fmla="*/ 2147483647 h 99"/>
                <a:gd name="T4" fmla="*/ 2147483647 w 99"/>
                <a:gd name="T5" fmla="*/ 2147483647 h 99"/>
                <a:gd name="T6" fmla="*/ 2147483647 w 99"/>
                <a:gd name="T7" fmla="*/ 2147483647 h 99"/>
                <a:gd name="T8" fmla="*/ 2147483647 w 99"/>
                <a:gd name="T9" fmla="*/ 2147483647 h 99"/>
                <a:gd name="T10" fmla="*/ 2147483647 w 99"/>
                <a:gd name="T11" fmla="*/ 2147483647 h 99"/>
                <a:gd name="T12" fmla="*/ 2147483647 w 99"/>
                <a:gd name="T13" fmla="*/ 2147483647 h 99"/>
                <a:gd name="T14" fmla="*/ 2147483647 w 99"/>
                <a:gd name="T15" fmla="*/ 2147483647 h 99"/>
                <a:gd name="T16" fmla="*/ 2147483647 w 99"/>
                <a:gd name="T17" fmla="*/ 2147483647 h 99"/>
                <a:gd name="T18" fmla="*/ 2147483647 w 99"/>
                <a:gd name="T19" fmla="*/ 2147483647 h 99"/>
                <a:gd name="T20" fmla="*/ 2147483647 w 99"/>
                <a:gd name="T21" fmla="*/ 2147483647 h 99"/>
                <a:gd name="T22" fmla="*/ 2147483647 w 99"/>
                <a:gd name="T23" fmla="*/ 2147483647 h 99"/>
                <a:gd name="T24" fmla="*/ 2147483647 w 99"/>
                <a:gd name="T25" fmla="*/ 2147483647 h 99"/>
                <a:gd name="T26" fmla="*/ 2147483647 w 99"/>
                <a:gd name="T27" fmla="*/ 2147483647 h 99"/>
                <a:gd name="T28" fmla="*/ 2147483647 w 99"/>
                <a:gd name="T29" fmla="*/ 2147483647 h 99"/>
                <a:gd name="T30" fmla="*/ 2147483647 w 99"/>
                <a:gd name="T31" fmla="*/ 2147483647 h 99"/>
                <a:gd name="T32" fmla="*/ 2147483647 w 99"/>
                <a:gd name="T33" fmla="*/ 2147483647 h 99"/>
                <a:gd name="T34" fmla="*/ 0 w 99"/>
                <a:gd name="T35" fmla="*/ 2147483647 h 99"/>
                <a:gd name="T36" fmla="*/ 2147483647 w 99"/>
                <a:gd name="T37" fmla="*/ 2147483647 h 99"/>
                <a:gd name="T38" fmla="*/ 2147483647 w 99"/>
                <a:gd name="T39" fmla="*/ 2147483647 h 99"/>
                <a:gd name="T40" fmla="*/ 2147483647 w 99"/>
                <a:gd name="T41" fmla="*/ 2147483647 h 99"/>
                <a:gd name="T42" fmla="*/ 2147483647 w 99"/>
                <a:gd name="T43" fmla="*/ 2147483647 h 99"/>
                <a:gd name="T44" fmla="*/ 2147483647 w 99"/>
                <a:gd name="T45" fmla="*/ 2147483647 h 99"/>
                <a:gd name="T46" fmla="*/ 2147483647 w 99"/>
                <a:gd name="T47" fmla="*/ 0 h 99"/>
                <a:gd name="T48" fmla="*/ 2147483647 w 99"/>
                <a:gd name="T49" fmla="*/ 2147483647 h 99"/>
                <a:gd name="T50" fmla="*/ 2147483647 w 99"/>
                <a:gd name="T51" fmla="*/ 2147483647 h 99"/>
                <a:gd name="T52" fmla="*/ 2147483647 w 99"/>
                <a:gd name="T53" fmla="*/ 2147483647 h 99"/>
                <a:gd name="T54" fmla="*/ 2147483647 w 99"/>
                <a:gd name="T55" fmla="*/ 2147483647 h 99"/>
                <a:gd name="T56" fmla="*/ 2147483647 w 99"/>
                <a:gd name="T57" fmla="*/ 2147483647 h 99"/>
                <a:gd name="T58" fmla="*/ 2147483647 w 99"/>
                <a:gd name="T59" fmla="*/ 2147483647 h 99"/>
                <a:gd name="T60" fmla="*/ 2147483647 w 99"/>
                <a:gd name="T61" fmla="*/ 2147483647 h 99"/>
                <a:gd name="T62" fmla="*/ 2147483647 w 99"/>
                <a:gd name="T63" fmla="*/ 2147483647 h 99"/>
                <a:gd name="T64" fmla="*/ 2147483647 w 99"/>
                <a:gd name="T65" fmla="*/ 2147483647 h 99"/>
                <a:gd name="T66" fmla="*/ 2147483647 w 99"/>
                <a:gd name="T67" fmla="*/ 2147483647 h 99"/>
                <a:gd name="T68" fmla="*/ 2147483647 w 99"/>
                <a:gd name="T69" fmla="*/ 2147483647 h 99"/>
                <a:gd name="T70" fmla="*/ 2147483647 w 99"/>
                <a:gd name="T71" fmla="*/ 2147483647 h 99"/>
                <a:gd name="T72" fmla="*/ 2147483647 w 99"/>
                <a:gd name="T73" fmla="*/ 2147483647 h 99"/>
                <a:gd name="T74" fmla="*/ 2147483647 w 99"/>
                <a:gd name="T75" fmla="*/ 2147483647 h 99"/>
                <a:gd name="T76" fmla="*/ 2147483647 w 99"/>
                <a:gd name="T77" fmla="*/ 2147483647 h 99"/>
                <a:gd name="T78" fmla="*/ 2147483647 w 99"/>
                <a:gd name="T79" fmla="*/ 2147483647 h 99"/>
                <a:gd name="T80" fmla="*/ 2147483647 w 99"/>
                <a:gd name="T81" fmla="*/ 2147483647 h 99"/>
                <a:gd name="T82" fmla="*/ 2147483647 w 99"/>
                <a:gd name="T83" fmla="*/ 2147483647 h 99"/>
                <a:gd name="T84" fmla="*/ 2147483647 w 99"/>
                <a:gd name="T85" fmla="*/ 2147483647 h 9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0" name="组合 154"/>
          <p:cNvGrpSpPr/>
          <p:nvPr/>
        </p:nvGrpSpPr>
        <p:grpSpPr bwMode="auto">
          <a:xfrm flipH="1">
            <a:off x="2616994" y="2772631"/>
            <a:ext cx="1222772" cy="331096"/>
            <a:chOff x="7095839" y="961815"/>
            <a:chExt cx="1630353" cy="441708"/>
          </a:xfrm>
        </p:grpSpPr>
        <p:cxnSp>
          <p:nvCxnSpPr>
            <p:cNvPr id="157" name="直接连接符 156"/>
            <p:cNvCxnSpPr>
              <a:stCxn id="14394" idx="1"/>
            </p:cNvCxnSpPr>
            <p:nvPr/>
          </p:nvCxnSpPr>
          <p:spPr>
            <a:xfrm>
              <a:off x="7095839" y="961815"/>
              <a:ext cx="547685" cy="440120"/>
            </a:xfrm>
            <a:prstGeom prst="line">
              <a:avLst/>
            </a:prstGeom>
            <a:ln>
              <a:solidFill>
                <a:schemeClr val="bg2">
                  <a:lumMod val="2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V="1">
              <a:off x="7643524" y="1401935"/>
              <a:ext cx="1082668" cy="1588"/>
            </a:xfrm>
            <a:prstGeom prst="line">
              <a:avLst/>
            </a:prstGeom>
            <a:ln>
              <a:solidFill>
                <a:schemeClr val="bg2">
                  <a:lumMod val="2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11" name="组合 172"/>
          <p:cNvGrpSpPr/>
          <p:nvPr/>
        </p:nvGrpSpPr>
        <p:grpSpPr bwMode="auto">
          <a:xfrm>
            <a:off x="289322" y="2910786"/>
            <a:ext cx="2667000" cy="1246325"/>
            <a:chOff x="385281" y="3880401"/>
            <a:chExt cx="3556586" cy="1661299"/>
          </a:xfrm>
        </p:grpSpPr>
        <p:grpSp>
          <p:nvGrpSpPr>
            <p:cNvPr id="12" name="组合 170"/>
            <p:cNvGrpSpPr/>
            <p:nvPr/>
          </p:nvGrpSpPr>
          <p:grpSpPr bwMode="auto">
            <a:xfrm>
              <a:off x="385281" y="3880401"/>
              <a:ext cx="3556586" cy="1661299"/>
              <a:chOff x="385281" y="3880401"/>
              <a:chExt cx="3556586" cy="1661299"/>
            </a:xfrm>
          </p:grpSpPr>
          <p:grpSp>
            <p:nvGrpSpPr>
              <p:cNvPr id="13" name="组合 152"/>
              <p:cNvGrpSpPr/>
              <p:nvPr/>
            </p:nvGrpSpPr>
            <p:grpSpPr bwMode="auto">
              <a:xfrm>
                <a:off x="385281" y="4320151"/>
                <a:ext cx="3126302" cy="1221549"/>
                <a:chOff x="399947" y="2108037"/>
                <a:chExt cx="3126302" cy="1221549"/>
              </a:xfrm>
            </p:grpSpPr>
            <p:sp>
              <p:nvSpPr>
                <p:cNvPr id="159" name="文本框 158"/>
                <p:cNvSpPr txBox="1"/>
                <p:nvPr/>
              </p:nvSpPr>
              <p:spPr>
                <a:xfrm>
                  <a:off x="1089035" y="2108037"/>
                  <a:ext cx="2426100" cy="392988"/>
                </a:xfrm>
                <a:prstGeom prst="rect">
                  <a:avLst/>
                </a:prstGeom>
                <a:noFill/>
              </p:spPr>
              <p:txBody>
                <a:bodyPr>
                  <a:spAutoFit/>
                </a:bodyPr>
                <a:lstStyle/>
                <a:p>
                  <a:pPr algn="r">
                    <a:lnSpc>
                      <a:spcPct val="120000"/>
                    </a:lnSpc>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0" name="文本框 159"/>
                <p:cNvSpPr txBox="1"/>
                <p:nvPr/>
              </p:nvSpPr>
              <p:spPr bwMode="auto">
                <a:xfrm>
                  <a:off x="399947" y="2539849"/>
                  <a:ext cx="3126302" cy="789737"/>
                </a:xfrm>
                <a:prstGeom prst="rect">
                  <a:avLst/>
                </a:prstGeom>
                <a:noFill/>
              </p:spPr>
              <p:txBody>
                <a:bodyPr>
                  <a:spAutoFit/>
                </a:bodyPr>
                <a:lstStyle/>
                <a:p>
                  <a:pPr algn="r">
                    <a:lnSpc>
                      <a:spcPts val="1275"/>
                    </a:lnSpc>
                    <a:defRPr/>
                  </a:pPr>
                  <a:r>
                    <a:rPr lang="en-US" altLang="zh-CN" sz="900" dirty="0">
                      <a:solidFill>
                        <a:schemeClr val="bg1">
                          <a:lumMod val="6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endParaRPr lang="en-US" altLang="zh-CN" sz="900" dirty="0">
                    <a:solidFill>
                      <a:schemeClr val="bg1">
                        <a:lumMod val="65000"/>
                      </a:schemeClr>
                    </a:solidFill>
                    <a:latin typeface="Arial" panose="020B0604020202020204" pitchFamily="34" charset="0"/>
                    <a:cs typeface="Arial" panose="020B0604020202020204" pitchFamily="34" charset="0"/>
                  </a:endParaRPr>
                </a:p>
              </p:txBody>
            </p:sp>
            <p:cxnSp>
              <p:nvCxnSpPr>
                <p:cNvPr id="161" name="直接连接符 160"/>
                <p:cNvCxnSpPr/>
                <p:nvPr/>
              </p:nvCxnSpPr>
              <p:spPr>
                <a:xfrm>
                  <a:off x="1605058" y="2546199"/>
                  <a:ext cx="1778293" cy="0"/>
                </a:xfrm>
                <a:prstGeom prst="line">
                  <a:avLst/>
                </a:prstGeom>
                <a:ln>
                  <a:solidFill>
                    <a:srgbClr val="0072A9"/>
                  </a:solidFill>
                  <a:prstDash val="dash"/>
                </a:ln>
              </p:spPr>
              <p:style>
                <a:lnRef idx="1">
                  <a:schemeClr val="accent1"/>
                </a:lnRef>
                <a:fillRef idx="0">
                  <a:schemeClr val="accent1"/>
                </a:fillRef>
                <a:effectRef idx="0">
                  <a:schemeClr val="accent1"/>
                </a:effectRef>
                <a:fontRef idx="minor">
                  <a:schemeClr val="tx1"/>
                </a:fontRef>
              </p:style>
            </p:cxnSp>
          </p:grpSp>
          <p:sp>
            <p:nvSpPr>
              <p:cNvPr id="154" name="文本框 153"/>
              <p:cNvSpPr txBox="1"/>
              <p:nvPr/>
            </p:nvSpPr>
            <p:spPr>
              <a:xfrm>
                <a:off x="2443020" y="3880401"/>
                <a:ext cx="1498847" cy="615380"/>
              </a:xfrm>
              <a:prstGeom prst="rect">
                <a:avLst/>
              </a:prstGeom>
              <a:noFill/>
            </p:spPr>
            <p:txBody>
              <a:bodyPr>
                <a:spAutoFit/>
              </a:bodyPr>
              <a:lstStyle/>
              <a:p>
                <a:pPr algn="ctr">
                  <a:defRPr/>
                </a:pPr>
                <a:r>
                  <a:rPr lang="en-US" altLang="zh-CN" sz="2400" dirty="0">
                    <a:solidFill>
                      <a:schemeClr val="bg1">
                        <a:lumMod val="65000"/>
                      </a:schemeClr>
                    </a:solidFill>
                    <a:latin typeface="Impact" panose="020B0806030902050204" pitchFamily="34" charset="0"/>
                  </a:rPr>
                  <a:t>02</a:t>
                </a:r>
                <a:endParaRPr lang="zh-CN" altLang="en-US" sz="2400" dirty="0">
                  <a:solidFill>
                    <a:schemeClr val="bg1">
                      <a:lumMod val="65000"/>
                    </a:schemeClr>
                  </a:solidFill>
                  <a:latin typeface="Impact" panose="020B0806030902050204" pitchFamily="34" charset="0"/>
                </a:endParaRPr>
              </a:p>
            </p:txBody>
          </p:sp>
        </p:grpSp>
        <p:sp>
          <p:nvSpPr>
            <p:cNvPr id="14354" name="Freeform 30"/>
            <p:cNvSpPr>
              <a:spLocks noEditPoints="1"/>
            </p:cNvSpPr>
            <p:nvPr/>
          </p:nvSpPr>
          <p:spPr bwMode="auto">
            <a:xfrm>
              <a:off x="1090427" y="4272183"/>
              <a:ext cx="402542" cy="529054"/>
            </a:xfrm>
            <a:custGeom>
              <a:avLst/>
              <a:gdLst>
                <a:gd name="T0" fmla="*/ 2147483647 w 74"/>
                <a:gd name="T1" fmla="*/ 0 h 97"/>
                <a:gd name="T2" fmla="*/ 2147483647 w 74"/>
                <a:gd name="T3" fmla="*/ 2147483647 h 97"/>
                <a:gd name="T4" fmla="*/ 2147483647 w 74"/>
                <a:gd name="T5" fmla="*/ 2147483647 h 97"/>
                <a:gd name="T6" fmla="*/ 2147483647 w 74"/>
                <a:gd name="T7" fmla="*/ 2147483647 h 97"/>
                <a:gd name="T8" fmla="*/ 2147483647 w 74"/>
                <a:gd name="T9" fmla="*/ 2147483647 h 97"/>
                <a:gd name="T10" fmla="*/ 2147483647 w 74"/>
                <a:gd name="T11" fmla="*/ 2147483647 h 97"/>
                <a:gd name="T12" fmla="*/ 2147483647 w 74"/>
                <a:gd name="T13" fmla="*/ 2147483647 h 97"/>
                <a:gd name="T14" fmla="*/ 2147483647 w 74"/>
                <a:gd name="T15" fmla="*/ 2147483647 h 97"/>
                <a:gd name="T16" fmla="*/ 2147483647 w 74"/>
                <a:gd name="T17" fmla="*/ 2147483647 h 97"/>
                <a:gd name="T18" fmla="*/ 2147483647 w 74"/>
                <a:gd name="T19" fmla="*/ 2147483647 h 97"/>
                <a:gd name="T20" fmla="*/ 2147483647 w 74"/>
                <a:gd name="T21" fmla="*/ 2147483647 h 97"/>
                <a:gd name="T22" fmla="*/ 2147483647 w 74"/>
                <a:gd name="T23" fmla="*/ 2147483647 h 97"/>
                <a:gd name="T24" fmla="*/ 2147483647 w 74"/>
                <a:gd name="T25" fmla="*/ 2147483647 h 97"/>
                <a:gd name="T26" fmla="*/ 2147483647 w 74"/>
                <a:gd name="T27" fmla="*/ 2147483647 h 97"/>
                <a:gd name="T28" fmla="*/ 2147483647 w 74"/>
                <a:gd name="T29" fmla="*/ 2147483647 h 97"/>
                <a:gd name="T30" fmla="*/ 0 w 74"/>
                <a:gd name="T31" fmla="*/ 2147483647 h 97"/>
                <a:gd name="T32" fmla="*/ 2147483647 w 74"/>
                <a:gd name="T33" fmla="*/ 2147483647 h 97"/>
                <a:gd name="T34" fmla="*/ 2147483647 w 74"/>
                <a:gd name="T35" fmla="*/ 0 h 97"/>
                <a:gd name="T36" fmla="*/ 2147483647 w 74"/>
                <a:gd name="T37" fmla="*/ 2147483647 h 97"/>
                <a:gd name="T38" fmla="*/ 2147483647 w 74"/>
                <a:gd name="T39" fmla="*/ 2147483647 h 97"/>
                <a:gd name="T40" fmla="*/ 2147483647 w 74"/>
                <a:gd name="T41" fmla="*/ 2147483647 h 97"/>
                <a:gd name="T42" fmla="*/ 2147483647 w 74"/>
                <a:gd name="T43" fmla="*/ 2147483647 h 97"/>
                <a:gd name="T44" fmla="*/ 2147483647 w 74"/>
                <a:gd name="T45" fmla="*/ 2147483647 h 97"/>
                <a:gd name="T46" fmla="*/ 2147483647 w 74"/>
                <a:gd name="T47" fmla="*/ 2147483647 h 97"/>
                <a:gd name="T48" fmla="*/ 2147483647 w 74"/>
                <a:gd name="T49" fmla="*/ 2147483647 h 97"/>
                <a:gd name="T50" fmla="*/ 2147483647 w 74"/>
                <a:gd name="T51" fmla="*/ 2147483647 h 97"/>
                <a:gd name="T52" fmla="*/ 2147483647 w 74"/>
                <a:gd name="T53" fmla="*/ 2147483647 h 97"/>
                <a:gd name="T54" fmla="*/ 2147483647 w 74"/>
                <a:gd name="T55" fmla="*/ 2147483647 h 97"/>
                <a:gd name="T56" fmla="*/ 2147483647 w 74"/>
                <a:gd name="T57" fmla="*/ 2147483647 h 97"/>
                <a:gd name="T58" fmla="*/ 2147483647 w 74"/>
                <a:gd name="T59" fmla="*/ 2147483647 h 97"/>
                <a:gd name="T60" fmla="*/ 2147483647 w 74"/>
                <a:gd name="T61" fmla="*/ 2147483647 h 97"/>
                <a:gd name="T62" fmla="*/ 2147483647 w 74"/>
                <a:gd name="T63" fmla="*/ 2147483647 h 97"/>
                <a:gd name="T64" fmla="*/ 2147483647 w 74"/>
                <a:gd name="T65" fmla="*/ 2147483647 h 97"/>
                <a:gd name="T66" fmla="*/ 2147483647 w 74"/>
                <a:gd name="T67" fmla="*/ 2147483647 h 97"/>
                <a:gd name="T68" fmla="*/ 2147483647 w 74"/>
                <a:gd name="T69" fmla="*/ 2147483647 h 97"/>
                <a:gd name="T70" fmla="*/ 2147483647 w 74"/>
                <a:gd name="T71" fmla="*/ 2147483647 h 97"/>
                <a:gd name="T72" fmla="*/ 2147483647 w 74"/>
                <a:gd name="T73" fmla="*/ 2147483647 h 97"/>
                <a:gd name="T74" fmla="*/ 2147483647 w 74"/>
                <a:gd name="T75" fmla="*/ 2147483647 h 97"/>
                <a:gd name="T76" fmla="*/ 2147483647 w 74"/>
                <a:gd name="T77" fmla="*/ 2147483647 h 97"/>
                <a:gd name="T78" fmla="*/ 2147483647 w 74"/>
                <a:gd name="T79" fmla="*/ 2147483647 h 97"/>
                <a:gd name="T80" fmla="*/ 2147483647 w 74"/>
                <a:gd name="T81" fmla="*/ 2147483647 h 97"/>
                <a:gd name="T82" fmla="*/ 2147483647 w 74"/>
                <a:gd name="T83" fmla="*/ 2147483647 h 97"/>
                <a:gd name="T84" fmla="*/ 2147483647 w 74"/>
                <a:gd name="T85" fmla="*/ 2147483647 h 97"/>
                <a:gd name="T86" fmla="*/ 2147483647 w 74"/>
                <a:gd name="T87" fmla="*/ 2147483647 h 97"/>
                <a:gd name="T88" fmla="*/ 2147483647 w 74"/>
                <a:gd name="T89" fmla="*/ 2147483647 h 97"/>
                <a:gd name="T90" fmla="*/ 2147483647 w 74"/>
                <a:gd name="T91" fmla="*/ 2147483647 h 97"/>
                <a:gd name="T92" fmla="*/ 2147483647 w 74"/>
                <a:gd name="T93" fmla="*/ 2147483647 h 97"/>
                <a:gd name="T94" fmla="*/ 2147483647 w 74"/>
                <a:gd name="T95" fmla="*/ 2147483647 h 97"/>
                <a:gd name="T96" fmla="*/ 2147483647 w 74"/>
                <a:gd name="T97" fmla="*/ 2147483647 h 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6590" y="4447"/>
            <a:ext cx="9136731" cy="5139411"/>
          </a:xfrm>
          <a:prstGeom prst="rect">
            <a:avLst/>
          </a:prstGeom>
        </p:spPr>
      </p:pic>
      <p:sp>
        <p:nvSpPr>
          <p:cNvPr id="9" name="矩形 8"/>
          <p:cNvSpPr/>
          <p:nvPr/>
        </p:nvSpPr>
        <p:spPr>
          <a:xfrm>
            <a:off x="238539" y="149088"/>
            <a:ext cx="8706679" cy="4840356"/>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Oval 3"/>
          <p:cNvSpPr/>
          <p:nvPr/>
        </p:nvSpPr>
        <p:spPr>
          <a:xfrm>
            <a:off x="4186717" y="1345423"/>
            <a:ext cx="668069" cy="666653"/>
          </a:xfrm>
          <a:prstGeom prst="ellipse">
            <a:avLst/>
          </a:prstGeom>
          <a:solidFill>
            <a:schemeClr val="accent1"/>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03</a:t>
            </a:r>
            <a:endParaRPr lang="zh-CN" altLang="zh-CN" sz="2000" b="1" dirty="0">
              <a:solidFill>
                <a:srgbClr val="FFFFFF"/>
              </a:solidFill>
            </a:endParaRPr>
          </a:p>
        </p:txBody>
      </p:sp>
      <p:sp>
        <p:nvSpPr>
          <p:cNvPr id="5" name="TextBox 20"/>
          <p:cNvSpPr txBox="1"/>
          <p:nvPr/>
        </p:nvSpPr>
        <p:spPr>
          <a:xfrm>
            <a:off x="4033064" y="2279878"/>
            <a:ext cx="1005403" cy="338554"/>
          </a:xfrm>
          <a:prstGeom prst="rect">
            <a:avLst/>
          </a:prstGeom>
          <a:noFill/>
        </p:spPr>
        <p:txBody>
          <a:bodyPr wrap="none">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工作体会</a:t>
            </a: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Rectangle 37"/>
          <p:cNvSpPr/>
          <p:nvPr/>
        </p:nvSpPr>
        <p:spPr>
          <a:xfrm>
            <a:off x="3177503" y="2676671"/>
            <a:ext cx="2776453" cy="400110"/>
          </a:xfrm>
          <a:prstGeom prst="rect">
            <a:avLst/>
          </a:prstGeom>
        </p:spPr>
        <p:txBody>
          <a:bodyPr wrap="square">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9" name="矩形 103"/>
          <p:cNvSpPr>
            <a:spLocks noChangeArrowheads="1"/>
          </p:cNvSpPr>
          <p:nvPr/>
        </p:nvSpPr>
        <p:spPr bwMode="auto">
          <a:xfrm>
            <a:off x="4529137" y="2200341"/>
            <a:ext cx="1701801" cy="2404646"/>
          </a:xfrm>
          <a:prstGeom prst="rect">
            <a:avLst/>
          </a:prstGeom>
          <a:solidFill>
            <a:schemeClr val="accent3"/>
          </a:solidFill>
          <a:ln w="25400" algn="ctr">
            <a:noFill/>
            <a:miter lim="800000"/>
          </a:ln>
        </p:spPr>
        <p:txBody>
          <a:bodyPr lIns="68577" tIns="34289" rIns="68577" bIns="34289" anchor="ctr"/>
          <a:lstStyle/>
          <a:p>
            <a:pPr algn="ctr" defTabSz="534670">
              <a:defRPr/>
            </a:pPr>
            <a:endParaRPr lang="zh-CN" altLang="en-US" sz="1100">
              <a:solidFill>
                <a:srgbClr val="FFFFFF"/>
              </a:solidFill>
            </a:endParaRPr>
          </a:p>
        </p:txBody>
      </p:sp>
      <p:sp>
        <p:nvSpPr>
          <p:cNvPr id="15370" name="矩形 102"/>
          <p:cNvSpPr>
            <a:spLocks noChangeArrowheads="1"/>
          </p:cNvSpPr>
          <p:nvPr/>
        </p:nvSpPr>
        <p:spPr bwMode="auto">
          <a:xfrm>
            <a:off x="2762250" y="2689205"/>
            <a:ext cx="1700213" cy="1915780"/>
          </a:xfrm>
          <a:prstGeom prst="rect">
            <a:avLst/>
          </a:prstGeom>
          <a:solidFill>
            <a:schemeClr val="accent2"/>
          </a:solidFill>
          <a:ln w="12700" algn="ctr">
            <a:noFill/>
            <a:miter lim="800000"/>
          </a:ln>
        </p:spPr>
        <p:txBody>
          <a:bodyPr lIns="68577" tIns="34289" rIns="68577" bIns="34289" anchor="ctr"/>
          <a:lstStyle/>
          <a:p>
            <a:pPr algn="ctr" defTabSz="534670"/>
            <a:endParaRPr lang="zh-CN" altLang="en-US" sz="1100">
              <a:solidFill>
                <a:srgbClr val="FFFFFF"/>
              </a:solidFill>
              <a:latin typeface="Calibri" panose="020F0502020204030204" pitchFamily="34" charset="0"/>
            </a:endParaRPr>
          </a:p>
        </p:txBody>
      </p:sp>
      <p:sp>
        <p:nvSpPr>
          <p:cNvPr id="15371" name="矩形 101"/>
          <p:cNvSpPr>
            <a:spLocks noChangeArrowheads="1"/>
          </p:cNvSpPr>
          <p:nvPr/>
        </p:nvSpPr>
        <p:spPr bwMode="auto">
          <a:xfrm>
            <a:off x="974725" y="3238384"/>
            <a:ext cx="1700213" cy="1366601"/>
          </a:xfrm>
          <a:prstGeom prst="rect">
            <a:avLst/>
          </a:prstGeom>
          <a:solidFill>
            <a:schemeClr val="accent1"/>
          </a:solidFill>
          <a:ln w="12700" algn="ctr">
            <a:noFill/>
            <a:miter lim="800000"/>
          </a:ln>
        </p:spPr>
        <p:txBody>
          <a:bodyPr lIns="68577" tIns="34289" rIns="68577" bIns="34289" anchor="ctr"/>
          <a:lstStyle/>
          <a:p>
            <a:pPr algn="ctr" defTabSz="534670"/>
            <a:endParaRPr lang="zh-CN" altLang="en-US" sz="1100">
              <a:solidFill>
                <a:srgbClr val="FFFFFF"/>
              </a:solidFill>
              <a:latin typeface="Calibri" panose="020F0502020204030204" pitchFamily="34" charset="0"/>
            </a:endParaRPr>
          </a:p>
        </p:txBody>
      </p:sp>
      <p:pic>
        <p:nvPicPr>
          <p:cNvPr id="24581" name="Picture 3"/>
          <p:cNvPicPr>
            <a:picLocks noChangeAspect="1" noChangeArrowheads="1"/>
          </p:cNvPicPr>
          <p:nvPr/>
        </p:nvPicPr>
        <p:blipFill>
          <a:blip r:embed="rId1" cstate="print"/>
          <a:srcRect l="2766" t="57680" r="7205"/>
          <a:stretch>
            <a:fillRect/>
          </a:stretch>
        </p:blipFill>
        <p:spPr bwMode="auto">
          <a:xfrm>
            <a:off x="935038" y="4604985"/>
            <a:ext cx="7064376" cy="163484"/>
          </a:xfrm>
          <a:prstGeom prst="rect">
            <a:avLst/>
          </a:prstGeom>
          <a:noFill/>
          <a:ln w="9525">
            <a:noFill/>
            <a:miter lim="800000"/>
            <a:headEnd/>
            <a:tailEnd/>
          </a:ln>
        </p:spPr>
      </p:pic>
      <p:grpSp>
        <p:nvGrpSpPr>
          <p:cNvPr id="2" name="矩形 99"/>
          <p:cNvGrpSpPr/>
          <p:nvPr/>
        </p:nvGrpSpPr>
        <p:grpSpPr bwMode="auto">
          <a:xfrm>
            <a:off x="2473326" y="4135167"/>
            <a:ext cx="2114550" cy="736472"/>
            <a:chOff x="2077" y="3471"/>
            <a:chExt cx="1775" cy="619"/>
          </a:xfrm>
        </p:grpSpPr>
        <p:pic>
          <p:nvPicPr>
            <p:cNvPr id="11287" name="矩形 99"/>
            <p:cNvPicPr>
              <a:picLocks noChangeArrowheads="1"/>
            </p:cNvPicPr>
            <p:nvPr/>
          </p:nvPicPr>
          <p:blipFill>
            <a:blip r:embed="rId2" cstate="print"/>
            <a:srcRect/>
            <a:stretch>
              <a:fillRect/>
            </a:stretch>
          </p:blipFill>
          <p:spPr bwMode="auto">
            <a:xfrm>
              <a:off x="2077" y="3471"/>
              <a:ext cx="1775" cy="619"/>
            </a:xfrm>
            <a:prstGeom prst="rect">
              <a:avLst/>
            </a:prstGeom>
            <a:noFill/>
            <a:ln w="9525">
              <a:noFill/>
              <a:miter lim="800000"/>
              <a:headEnd/>
              <a:tailEnd/>
            </a:ln>
          </p:spPr>
        </p:pic>
        <p:sp>
          <p:nvSpPr>
            <p:cNvPr id="158728" name="Text Box 8"/>
            <p:cNvSpPr txBox="1">
              <a:spLocks noChangeArrowheads="1"/>
            </p:cNvSpPr>
            <p:nvPr/>
          </p:nvSpPr>
          <p:spPr bwMode="auto">
            <a:xfrm>
              <a:off x="2306" y="3586"/>
              <a:ext cx="1433" cy="281"/>
            </a:xfrm>
            <a:prstGeom prst="rect">
              <a:avLst/>
            </a:prstGeom>
            <a:noFill/>
            <a:ln w="9525">
              <a:noFill/>
              <a:miter lim="800000"/>
            </a:ln>
          </p:spPr>
          <p:txBody>
            <a:bodyPr lIns="68577" tIns="34289" rIns="68577" bIns="34289" anchor="ctr"/>
            <a:lstStyle/>
            <a:p>
              <a:pPr algn="ctr" defTabSz="534670">
                <a:defRPr/>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第二季度</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5376" name="矩形 103"/>
          <p:cNvSpPr>
            <a:spLocks noChangeArrowheads="1"/>
          </p:cNvSpPr>
          <p:nvPr/>
        </p:nvSpPr>
        <p:spPr bwMode="auto">
          <a:xfrm>
            <a:off x="6275389" y="1328954"/>
            <a:ext cx="1700212" cy="3276031"/>
          </a:xfrm>
          <a:prstGeom prst="rect">
            <a:avLst/>
          </a:prstGeom>
          <a:solidFill>
            <a:schemeClr val="accent4"/>
          </a:solidFill>
          <a:ln w="12700" algn="ctr">
            <a:noFill/>
            <a:miter lim="800000"/>
          </a:ln>
        </p:spPr>
        <p:txBody>
          <a:bodyPr lIns="68577" tIns="34289" rIns="68577" bIns="34289" anchor="ctr"/>
          <a:lstStyle/>
          <a:p>
            <a:pPr algn="ctr" defTabSz="534670">
              <a:defRPr/>
            </a:pPr>
            <a:endParaRPr lang="zh-CN" altLang="en-US" sz="1100">
              <a:solidFill>
                <a:srgbClr val="FFFFFF"/>
              </a:solidFill>
              <a:latin typeface="Calibri" panose="020F0502020204030204" pitchFamily="34" charset="0"/>
            </a:endParaRPr>
          </a:p>
        </p:txBody>
      </p:sp>
      <p:grpSp>
        <p:nvGrpSpPr>
          <p:cNvPr id="3" name="矩形 99"/>
          <p:cNvGrpSpPr/>
          <p:nvPr/>
        </p:nvGrpSpPr>
        <p:grpSpPr bwMode="auto">
          <a:xfrm>
            <a:off x="695325" y="4135167"/>
            <a:ext cx="2108200" cy="736472"/>
            <a:chOff x="584" y="3471"/>
            <a:chExt cx="1770" cy="619"/>
          </a:xfrm>
        </p:grpSpPr>
        <p:pic>
          <p:nvPicPr>
            <p:cNvPr id="11285" name="矩形 99"/>
            <p:cNvPicPr>
              <a:picLocks noChangeArrowheads="1"/>
            </p:cNvPicPr>
            <p:nvPr/>
          </p:nvPicPr>
          <p:blipFill>
            <a:blip r:embed="rId3" cstate="print"/>
            <a:srcRect/>
            <a:stretch>
              <a:fillRect/>
            </a:stretch>
          </p:blipFill>
          <p:spPr bwMode="auto">
            <a:xfrm>
              <a:off x="584" y="3471"/>
              <a:ext cx="1770" cy="619"/>
            </a:xfrm>
            <a:prstGeom prst="rect">
              <a:avLst/>
            </a:prstGeom>
            <a:noFill/>
            <a:ln w="9525">
              <a:noFill/>
              <a:miter lim="800000"/>
              <a:headEnd/>
              <a:tailEnd/>
            </a:ln>
          </p:spPr>
        </p:pic>
        <p:sp>
          <p:nvSpPr>
            <p:cNvPr id="158732" name="Text Box 12"/>
            <p:cNvSpPr txBox="1">
              <a:spLocks noChangeArrowheads="1"/>
            </p:cNvSpPr>
            <p:nvPr/>
          </p:nvSpPr>
          <p:spPr bwMode="auto">
            <a:xfrm>
              <a:off x="809" y="3586"/>
              <a:ext cx="1433" cy="281"/>
            </a:xfrm>
            <a:prstGeom prst="rect">
              <a:avLst/>
            </a:prstGeom>
            <a:noFill/>
            <a:ln w="9525">
              <a:noFill/>
              <a:miter lim="800000"/>
            </a:ln>
          </p:spPr>
          <p:txBody>
            <a:bodyPr lIns="68577" tIns="34289" rIns="68577" bIns="34289" anchor="ctr"/>
            <a:lstStyle/>
            <a:p>
              <a:pPr algn="ctr" defTabSz="534670">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第一季度</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 name="矩形 99"/>
          <p:cNvGrpSpPr/>
          <p:nvPr/>
        </p:nvGrpSpPr>
        <p:grpSpPr bwMode="auto">
          <a:xfrm>
            <a:off x="4262438" y="4135167"/>
            <a:ext cx="2106612" cy="736472"/>
            <a:chOff x="3579" y="3471"/>
            <a:chExt cx="1770" cy="619"/>
          </a:xfrm>
        </p:grpSpPr>
        <p:pic>
          <p:nvPicPr>
            <p:cNvPr id="11283" name="矩形 99"/>
            <p:cNvPicPr>
              <a:picLocks noChangeArrowheads="1"/>
            </p:cNvPicPr>
            <p:nvPr/>
          </p:nvPicPr>
          <p:blipFill>
            <a:blip r:embed="rId4" cstate="print"/>
            <a:srcRect/>
            <a:stretch>
              <a:fillRect/>
            </a:stretch>
          </p:blipFill>
          <p:spPr bwMode="auto">
            <a:xfrm>
              <a:off x="3579" y="3471"/>
              <a:ext cx="1770" cy="619"/>
            </a:xfrm>
            <a:prstGeom prst="rect">
              <a:avLst/>
            </a:prstGeom>
            <a:noFill/>
            <a:ln w="9525">
              <a:noFill/>
              <a:miter lim="800000"/>
              <a:headEnd/>
              <a:tailEnd/>
            </a:ln>
          </p:spPr>
        </p:pic>
        <p:sp>
          <p:nvSpPr>
            <p:cNvPr id="158735" name="Text Box 15"/>
            <p:cNvSpPr txBox="1">
              <a:spLocks noChangeArrowheads="1"/>
            </p:cNvSpPr>
            <p:nvPr/>
          </p:nvSpPr>
          <p:spPr bwMode="auto">
            <a:xfrm>
              <a:off x="3804" y="3586"/>
              <a:ext cx="1433" cy="281"/>
            </a:xfrm>
            <a:prstGeom prst="rect">
              <a:avLst/>
            </a:prstGeom>
            <a:noFill/>
            <a:ln w="9525">
              <a:noFill/>
              <a:miter lim="800000"/>
            </a:ln>
          </p:spPr>
          <p:txBody>
            <a:bodyPr lIns="68577" tIns="34289" rIns="68577" bIns="34289" anchor="ctr"/>
            <a:lstStyle/>
            <a:p>
              <a:pPr algn="ctr" defTabSz="534670">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第三季度</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 name="矩形 99"/>
          <p:cNvGrpSpPr/>
          <p:nvPr/>
        </p:nvGrpSpPr>
        <p:grpSpPr bwMode="auto">
          <a:xfrm>
            <a:off x="6008689" y="4135167"/>
            <a:ext cx="2108200" cy="736472"/>
            <a:chOff x="5046" y="3471"/>
            <a:chExt cx="1770" cy="619"/>
          </a:xfrm>
        </p:grpSpPr>
        <p:pic>
          <p:nvPicPr>
            <p:cNvPr id="11281" name="矩形 99"/>
            <p:cNvPicPr>
              <a:picLocks noChangeArrowheads="1"/>
            </p:cNvPicPr>
            <p:nvPr/>
          </p:nvPicPr>
          <p:blipFill>
            <a:blip r:embed="rId5" cstate="print"/>
            <a:srcRect/>
            <a:stretch>
              <a:fillRect/>
            </a:stretch>
          </p:blipFill>
          <p:spPr bwMode="auto">
            <a:xfrm>
              <a:off x="5046" y="3471"/>
              <a:ext cx="1770" cy="619"/>
            </a:xfrm>
            <a:prstGeom prst="rect">
              <a:avLst/>
            </a:prstGeom>
            <a:noFill/>
            <a:ln w="9525">
              <a:noFill/>
              <a:miter lim="800000"/>
              <a:headEnd/>
              <a:tailEnd/>
            </a:ln>
          </p:spPr>
        </p:pic>
        <p:sp>
          <p:nvSpPr>
            <p:cNvPr id="158738" name="Text Box 18"/>
            <p:cNvSpPr txBox="1">
              <a:spLocks noChangeArrowheads="1"/>
            </p:cNvSpPr>
            <p:nvPr/>
          </p:nvSpPr>
          <p:spPr bwMode="auto">
            <a:xfrm>
              <a:off x="5271" y="3586"/>
              <a:ext cx="1433" cy="281"/>
            </a:xfrm>
            <a:prstGeom prst="rect">
              <a:avLst/>
            </a:prstGeom>
            <a:noFill/>
            <a:ln w="9525">
              <a:noFill/>
              <a:miter lim="800000"/>
            </a:ln>
          </p:spPr>
          <p:txBody>
            <a:bodyPr lIns="68577" tIns="34289" rIns="68577" bIns="34289" anchor="ctr"/>
            <a:lstStyle/>
            <a:p>
              <a:pPr algn="ctr" defTabSz="534670">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第四季度</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4595" name="文本框 13"/>
          <p:cNvSpPr txBox="1">
            <a:spLocks noChangeArrowheads="1"/>
          </p:cNvSpPr>
          <p:nvPr/>
        </p:nvSpPr>
        <p:spPr bwMode="auto">
          <a:xfrm>
            <a:off x="1487489" y="3376474"/>
            <a:ext cx="1000125" cy="346199"/>
          </a:xfrm>
          <a:prstGeom prst="rect">
            <a:avLst/>
          </a:prstGeom>
          <a:noFill/>
          <a:ln w="9525">
            <a:noFill/>
            <a:miter lim="800000"/>
          </a:ln>
        </p:spPr>
        <p:txBody>
          <a:bodyPr lIns="68577" tIns="34289" rIns="68577" bIns="34289">
            <a:spAutoFit/>
          </a:bodyPr>
          <a:lstStyle/>
          <a:p>
            <a:pPr defTabSz="685800"/>
            <a:r>
              <a:rPr lang="en-US" altLang="zh-CN" b="1">
                <a:solidFill>
                  <a:schemeClr val="bg1"/>
                </a:solidFill>
                <a:latin typeface="方正正中黑简体"/>
                <a:ea typeface="方正正中黑简体"/>
                <a:cs typeface="方正正中黑简体"/>
              </a:rPr>
              <a:t>30%</a:t>
            </a:r>
            <a:endParaRPr lang="en-US" altLang="zh-CN" b="1">
              <a:solidFill>
                <a:schemeClr val="bg1"/>
              </a:solidFill>
              <a:latin typeface="方正正中黑简体"/>
              <a:ea typeface="方正正中黑简体"/>
              <a:cs typeface="方正正中黑简体"/>
            </a:endParaRPr>
          </a:p>
        </p:txBody>
      </p:sp>
      <p:sp>
        <p:nvSpPr>
          <p:cNvPr id="24596" name="文本框 13"/>
          <p:cNvSpPr txBox="1">
            <a:spLocks noChangeArrowheads="1"/>
          </p:cNvSpPr>
          <p:nvPr/>
        </p:nvSpPr>
        <p:spPr bwMode="auto">
          <a:xfrm>
            <a:off x="3333751" y="2790788"/>
            <a:ext cx="1000125" cy="346199"/>
          </a:xfrm>
          <a:prstGeom prst="rect">
            <a:avLst/>
          </a:prstGeom>
          <a:noFill/>
          <a:ln w="9525">
            <a:noFill/>
            <a:miter lim="800000"/>
          </a:ln>
        </p:spPr>
        <p:txBody>
          <a:bodyPr lIns="68577" tIns="34289" rIns="68577" bIns="34289">
            <a:spAutoFit/>
          </a:bodyPr>
          <a:lstStyle/>
          <a:p>
            <a:pPr defTabSz="685800"/>
            <a:r>
              <a:rPr lang="en-US" altLang="zh-CN" b="1">
                <a:solidFill>
                  <a:schemeClr val="bg1"/>
                </a:solidFill>
                <a:latin typeface="方正正中黑简体"/>
                <a:ea typeface="方正正中黑简体"/>
                <a:cs typeface="方正正中黑简体"/>
              </a:rPr>
              <a:t>49%</a:t>
            </a:r>
            <a:endParaRPr lang="en-US" altLang="zh-CN" b="1">
              <a:solidFill>
                <a:schemeClr val="bg1"/>
              </a:solidFill>
              <a:latin typeface="方正正中黑简体"/>
              <a:ea typeface="方正正中黑简体"/>
              <a:cs typeface="方正正中黑简体"/>
            </a:endParaRPr>
          </a:p>
        </p:txBody>
      </p:sp>
      <p:sp>
        <p:nvSpPr>
          <p:cNvPr id="24597" name="文本框 13"/>
          <p:cNvSpPr txBox="1">
            <a:spLocks noChangeArrowheads="1"/>
          </p:cNvSpPr>
          <p:nvPr/>
        </p:nvSpPr>
        <p:spPr bwMode="auto">
          <a:xfrm>
            <a:off x="5067301" y="2327318"/>
            <a:ext cx="1000125" cy="344428"/>
          </a:xfrm>
          <a:prstGeom prst="rect">
            <a:avLst/>
          </a:prstGeom>
          <a:noFill/>
          <a:ln w="9525">
            <a:noFill/>
            <a:miter lim="800000"/>
          </a:ln>
        </p:spPr>
        <p:txBody>
          <a:bodyPr lIns="68577" tIns="34289" rIns="68577" bIns="34289">
            <a:spAutoFit/>
          </a:bodyPr>
          <a:lstStyle/>
          <a:p>
            <a:pPr defTabSz="685800"/>
            <a:r>
              <a:rPr lang="en-US" altLang="zh-CN" b="1">
                <a:solidFill>
                  <a:schemeClr val="bg1"/>
                </a:solidFill>
                <a:latin typeface="方正正中黑简体"/>
                <a:ea typeface="方正正中黑简体"/>
                <a:cs typeface="方正正中黑简体"/>
              </a:rPr>
              <a:t>68%</a:t>
            </a:r>
            <a:endParaRPr lang="en-US" altLang="zh-CN" b="1">
              <a:solidFill>
                <a:schemeClr val="bg1"/>
              </a:solidFill>
              <a:latin typeface="方正正中黑简体"/>
              <a:ea typeface="方正正中黑简体"/>
              <a:cs typeface="方正正中黑简体"/>
            </a:endParaRPr>
          </a:p>
        </p:txBody>
      </p:sp>
      <p:sp>
        <p:nvSpPr>
          <p:cNvPr id="24598" name="文本框 13"/>
          <p:cNvSpPr txBox="1">
            <a:spLocks noChangeArrowheads="1"/>
          </p:cNvSpPr>
          <p:nvPr/>
        </p:nvSpPr>
        <p:spPr bwMode="auto">
          <a:xfrm>
            <a:off x="6808789" y="1416251"/>
            <a:ext cx="1000125" cy="346199"/>
          </a:xfrm>
          <a:prstGeom prst="rect">
            <a:avLst/>
          </a:prstGeom>
          <a:noFill/>
          <a:ln w="9525">
            <a:noFill/>
            <a:miter lim="800000"/>
          </a:ln>
        </p:spPr>
        <p:txBody>
          <a:bodyPr lIns="68577" tIns="34289" rIns="68577" bIns="34289">
            <a:spAutoFit/>
          </a:bodyPr>
          <a:lstStyle/>
          <a:p>
            <a:pPr defTabSz="685800"/>
            <a:r>
              <a:rPr lang="en-US" altLang="zh-CN" b="1">
                <a:solidFill>
                  <a:schemeClr val="bg1"/>
                </a:solidFill>
                <a:latin typeface="方正正中黑简体"/>
                <a:ea typeface="方正正中黑简体"/>
                <a:cs typeface="方正正中黑简体"/>
              </a:rPr>
              <a:t>99%</a:t>
            </a:r>
            <a:endParaRPr lang="en-US" altLang="zh-CN" b="1">
              <a:solidFill>
                <a:schemeClr val="bg1"/>
              </a:solidFill>
              <a:latin typeface="方正正中黑简体"/>
              <a:ea typeface="方正正中黑简体"/>
              <a:cs typeface="方正正中黑简体"/>
            </a:endParaRPr>
          </a:p>
        </p:txBody>
      </p:sp>
      <p:sp>
        <p:nvSpPr>
          <p:cNvPr id="24599" name="文本框 13"/>
          <p:cNvSpPr txBox="1">
            <a:spLocks noChangeArrowheads="1"/>
          </p:cNvSpPr>
          <p:nvPr/>
        </p:nvSpPr>
        <p:spPr bwMode="auto">
          <a:xfrm>
            <a:off x="827089" y="1089282"/>
            <a:ext cx="3349625" cy="992418"/>
          </a:xfrm>
          <a:prstGeom prst="rect">
            <a:avLst/>
          </a:prstGeom>
          <a:noFill/>
          <a:ln w="9525">
            <a:noFill/>
            <a:miter lim="800000"/>
          </a:ln>
        </p:spPr>
        <p:txBody>
          <a:bodyPr lIns="68577" tIns="34289" rIns="68577" bIns="34289">
            <a:spAutoFit/>
          </a:bodyPr>
          <a:lstStyle/>
          <a:p>
            <a:pPr defTabSz="685800">
              <a:lnSpc>
                <a:spcPct val="150000"/>
              </a:lnSpc>
              <a:defRPr/>
            </a:pPr>
            <a:r>
              <a:rPr lang="zh-CN" altLang="en-US" sz="1000" dirty="0">
                <a:solidFill>
                  <a:schemeClr val="tx1">
                    <a:lumMod val="65000"/>
                    <a:lumOff val="35000"/>
                  </a:schemeClr>
                </a:solidFill>
                <a:latin typeface="方正正中黑简体" pitchFamily="2" charset="-122"/>
                <a:ea typeface="微软雅黑" panose="020B0503020204020204" pitchFamily="34" charset="-122"/>
              </a:rPr>
              <a:t>添加文本内容</a:t>
            </a:r>
            <a:r>
              <a:rPr lang="zh-CN" altLang="en-US" sz="1000" dirty="0">
                <a:solidFill>
                  <a:schemeClr val="tx1">
                    <a:lumMod val="65000"/>
                    <a:lumOff val="35000"/>
                  </a:schemeClr>
                </a:solidFill>
                <a:ea typeface="微软雅黑" panose="020B0503020204020204" pitchFamily="34" charset="-122"/>
              </a:rPr>
              <a:t>添加文本内容添加文本内容</a:t>
            </a:r>
            <a:endParaRPr lang="zh-CN" altLang="en-US" sz="1000" dirty="0">
              <a:solidFill>
                <a:schemeClr val="tx1">
                  <a:lumMod val="65000"/>
                  <a:lumOff val="35000"/>
                </a:schemeClr>
              </a:solidFill>
              <a:ea typeface="微软雅黑" panose="020B0503020204020204" pitchFamily="34" charset="-122"/>
            </a:endParaRPr>
          </a:p>
          <a:p>
            <a:pPr defTabSz="685800">
              <a:lnSpc>
                <a:spcPct val="150000"/>
              </a:lnSpc>
              <a:defRPr/>
            </a:pPr>
            <a:r>
              <a:rPr lang="zh-CN" altLang="en-US" sz="1000" dirty="0">
                <a:solidFill>
                  <a:schemeClr val="tx1">
                    <a:lumMod val="65000"/>
                    <a:lumOff val="35000"/>
                  </a:schemeClr>
                </a:solidFill>
                <a:ea typeface="微软雅黑" panose="020B0503020204020204" pitchFamily="34" charset="-122"/>
              </a:rPr>
              <a:t>添加文本内容添加文本内容添加文本内容</a:t>
            </a:r>
            <a:endParaRPr lang="zh-CN" altLang="en-US" sz="1000" dirty="0">
              <a:solidFill>
                <a:schemeClr val="tx1">
                  <a:lumMod val="65000"/>
                  <a:lumOff val="35000"/>
                </a:schemeClr>
              </a:solidFill>
              <a:ea typeface="微软雅黑" panose="020B0503020204020204" pitchFamily="34" charset="-122"/>
            </a:endParaRPr>
          </a:p>
          <a:p>
            <a:pPr defTabSz="685800">
              <a:lnSpc>
                <a:spcPct val="150000"/>
              </a:lnSpc>
              <a:defRPr/>
            </a:pPr>
            <a:r>
              <a:rPr lang="zh-CN" altLang="en-US" sz="1000" dirty="0">
                <a:solidFill>
                  <a:schemeClr val="tx1">
                    <a:lumMod val="65000"/>
                    <a:lumOff val="35000"/>
                  </a:schemeClr>
                </a:solidFill>
                <a:ea typeface="微软雅黑" panose="020B0503020204020204" pitchFamily="34" charset="-122"/>
              </a:rPr>
              <a:t>添加文本内容添加文本内容添加文本内容</a:t>
            </a:r>
            <a:endParaRPr lang="zh-CN" altLang="en-US" sz="1000" dirty="0">
              <a:solidFill>
                <a:schemeClr val="tx1">
                  <a:lumMod val="65000"/>
                  <a:lumOff val="35000"/>
                </a:schemeClr>
              </a:solidFill>
              <a:ea typeface="微软雅黑" panose="020B0503020204020204" pitchFamily="34" charset="-122"/>
            </a:endParaRPr>
          </a:p>
          <a:p>
            <a:pPr defTabSz="685800">
              <a:lnSpc>
                <a:spcPct val="150000"/>
              </a:lnSpc>
              <a:defRPr/>
            </a:pPr>
            <a:r>
              <a:rPr lang="zh-CN" altLang="en-US" sz="1000" dirty="0">
                <a:solidFill>
                  <a:schemeClr val="tx1">
                    <a:lumMod val="65000"/>
                    <a:lumOff val="35000"/>
                  </a:schemeClr>
                </a:solidFill>
                <a:ea typeface="微软雅黑" panose="020B0503020204020204" pitchFamily="34" charset="-122"/>
              </a:rPr>
              <a:t>添加文本内容添加文本内容添加文本内容</a:t>
            </a:r>
            <a:endParaRPr lang="zh-CN" altLang="en-US" sz="1000" dirty="0">
              <a:solidFill>
                <a:schemeClr val="tx1">
                  <a:lumMod val="65000"/>
                  <a:lumOff val="35000"/>
                </a:schemeClr>
              </a:solidFill>
              <a:ea typeface="微软雅黑" panose="020B0503020204020204" pitchFamily="34" charset="-122"/>
            </a:endParaRPr>
          </a:p>
        </p:txBody>
      </p:sp>
      <p:sp>
        <p:nvSpPr>
          <p:cNvPr id="24600" name="文本框 13"/>
          <p:cNvSpPr txBox="1">
            <a:spLocks noChangeArrowheads="1"/>
          </p:cNvSpPr>
          <p:nvPr/>
        </p:nvSpPr>
        <p:spPr bwMode="auto">
          <a:xfrm>
            <a:off x="846138" y="844850"/>
            <a:ext cx="1577975" cy="285700"/>
          </a:xfrm>
          <a:prstGeom prst="rect">
            <a:avLst/>
          </a:prstGeom>
          <a:noFill/>
          <a:ln w="9525">
            <a:noFill/>
            <a:miter lim="800000"/>
          </a:ln>
        </p:spPr>
        <p:txBody>
          <a:bodyPr lIns="68577" tIns="34289" rIns="68577" bIns="34289">
            <a:spAutoFit/>
          </a:bodyPr>
          <a:lstStyle/>
          <a:p>
            <a:pPr defTabSz="685800">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4581"/>
                                        </p:tgtEl>
                                        <p:attrNameLst>
                                          <p:attrName>style.visibility</p:attrName>
                                        </p:attrNameLst>
                                      </p:cBhvr>
                                      <p:to>
                                        <p:strVal val="visible"/>
                                      </p:to>
                                    </p:set>
                                    <p:anim calcmode="lin" valueType="num">
                                      <p:cBhvr additive="base">
                                        <p:cTn id="7" dur="500" fill="hold"/>
                                        <p:tgtEl>
                                          <p:spTgt spid="24581"/>
                                        </p:tgtEl>
                                        <p:attrNameLst>
                                          <p:attrName>ppt_x</p:attrName>
                                        </p:attrNameLst>
                                      </p:cBhvr>
                                      <p:tavLst>
                                        <p:tav tm="0">
                                          <p:val>
                                            <p:strVal val="#ppt_x"/>
                                          </p:val>
                                        </p:tav>
                                        <p:tav tm="100000">
                                          <p:val>
                                            <p:strVal val="#ppt_x"/>
                                          </p:val>
                                        </p:tav>
                                      </p:tavLst>
                                    </p:anim>
                                    <p:anim calcmode="lin" valueType="num">
                                      <p:cBhvr additive="base">
                                        <p:cTn id="8" dur="500" fill="hold"/>
                                        <p:tgtEl>
                                          <p:spTgt spid="2458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4" fill="hold" grpId="0" nodeType="afterEffect">
                                  <p:stCondLst>
                                    <p:cond delay="0"/>
                                  </p:stCondLst>
                                  <p:childTnLst>
                                    <p:set>
                                      <p:cBhvr>
                                        <p:cTn id="31" dur="1" fill="hold">
                                          <p:stCondLst>
                                            <p:cond delay="0"/>
                                          </p:stCondLst>
                                        </p:cTn>
                                        <p:tgtEl>
                                          <p:spTgt spid="15371"/>
                                        </p:tgtEl>
                                        <p:attrNameLst>
                                          <p:attrName>style.visibility</p:attrName>
                                        </p:attrNameLst>
                                      </p:cBhvr>
                                      <p:to>
                                        <p:strVal val="visible"/>
                                      </p:to>
                                    </p:set>
                                    <p:animEffect transition="in" filter="slide(fromBottom)">
                                      <p:cBhvr>
                                        <p:cTn id="32" dur="500"/>
                                        <p:tgtEl>
                                          <p:spTgt spid="15371"/>
                                        </p:tgtEl>
                                      </p:cBhvr>
                                    </p:animEffect>
                                  </p:childTnLst>
                                </p:cTn>
                              </p:par>
                            </p:childTnLst>
                          </p:cTn>
                        </p:par>
                        <p:par>
                          <p:cTn id="33" fill="hold">
                            <p:stCondLst>
                              <p:cond delay="3000"/>
                            </p:stCondLst>
                            <p:childTnLst>
                              <p:par>
                                <p:cTn id="34" presetID="27" presetClass="entr" presetSubtype="0" fill="hold" grpId="0" nodeType="afterEffect">
                                  <p:stCondLst>
                                    <p:cond delay="0"/>
                                  </p:stCondLst>
                                  <p:iterate type="lt">
                                    <p:tmPct val="50000"/>
                                  </p:iterate>
                                  <p:childTnLst>
                                    <p:set>
                                      <p:cBhvr>
                                        <p:cTn id="35" dur="1" fill="hold">
                                          <p:stCondLst>
                                            <p:cond delay="0"/>
                                          </p:stCondLst>
                                        </p:cTn>
                                        <p:tgtEl>
                                          <p:spTgt spid="24595"/>
                                        </p:tgtEl>
                                        <p:attrNameLst>
                                          <p:attrName>style.visibility</p:attrName>
                                        </p:attrNameLst>
                                      </p:cBhvr>
                                      <p:to>
                                        <p:strVal val="visible"/>
                                      </p:to>
                                    </p:set>
                                    <p:anim calcmode="discrete" valueType="clr">
                                      <p:cBhvr override="childStyle">
                                        <p:cTn id="36" dur="80"/>
                                        <p:tgtEl>
                                          <p:spTgt spid="24595"/>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24595"/>
                                        </p:tgtEl>
                                        <p:attrNameLst>
                                          <p:attrName>fillcolor</p:attrName>
                                        </p:attrNameLst>
                                      </p:cBhvr>
                                      <p:tavLst>
                                        <p:tav tm="0">
                                          <p:val>
                                            <p:clrVal>
                                              <a:schemeClr val="accent2"/>
                                            </p:clrVal>
                                          </p:val>
                                        </p:tav>
                                        <p:tav tm="50000">
                                          <p:val>
                                            <p:clrVal>
                                              <a:schemeClr val="hlink"/>
                                            </p:clrVal>
                                          </p:val>
                                        </p:tav>
                                      </p:tavLst>
                                    </p:anim>
                                    <p:set>
                                      <p:cBhvr>
                                        <p:cTn id="38" dur="80"/>
                                        <p:tgtEl>
                                          <p:spTgt spid="24595"/>
                                        </p:tgtEl>
                                        <p:attrNameLst>
                                          <p:attrName>fill.type</p:attrName>
                                        </p:attrNameLst>
                                      </p:cBhvr>
                                      <p:to>
                                        <p:strVal val="solid"/>
                                      </p:to>
                                    </p:set>
                                  </p:childTnLst>
                                </p:cTn>
                              </p:par>
                            </p:childTnLst>
                          </p:cTn>
                        </p:par>
                        <p:par>
                          <p:cTn id="39" fill="hold">
                            <p:stCondLst>
                              <p:cond delay="3159"/>
                            </p:stCondLst>
                            <p:childTnLst>
                              <p:par>
                                <p:cTn id="40" presetID="12" presetClass="entr" presetSubtype="4" fill="hold" grpId="0" nodeType="afterEffect">
                                  <p:stCondLst>
                                    <p:cond delay="0"/>
                                  </p:stCondLst>
                                  <p:childTnLst>
                                    <p:set>
                                      <p:cBhvr>
                                        <p:cTn id="41" dur="1" fill="hold">
                                          <p:stCondLst>
                                            <p:cond delay="0"/>
                                          </p:stCondLst>
                                        </p:cTn>
                                        <p:tgtEl>
                                          <p:spTgt spid="15370"/>
                                        </p:tgtEl>
                                        <p:attrNameLst>
                                          <p:attrName>style.visibility</p:attrName>
                                        </p:attrNameLst>
                                      </p:cBhvr>
                                      <p:to>
                                        <p:strVal val="visible"/>
                                      </p:to>
                                    </p:set>
                                    <p:animEffect transition="in" filter="slide(fromBottom)">
                                      <p:cBhvr>
                                        <p:cTn id="42" dur="500"/>
                                        <p:tgtEl>
                                          <p:spTgt spid="15370"/>
                                        </p:tgtEl>
                                      </p:cBhvr>
                                    </p:animEffect>
                                  </p:childTnLst>
                                </p:cTn>
                              </p:par>
                            </p:childTnLst>
                          </p:cTn>
                        </p:par>
                        <p:par>
                          <p:cTn id="43" fill="hold">
                            <p:stCondLst>
                              <p:cond delay="3659"/>
                            </p:stCondLst>
                            <p:childTnLst>
                              <p:par>
                                <p:cTn id="44" presetID="27" presetClass="entr" presetSubtype="0" fill="hold" grpId="0" nodeType="afterEffect">
                                  <p:stCondLst>
                                    <p:cond delay="0"/>
                                  </p:stCondLst>
                                  <p:iterate type="lt">
                                    <p:tmPct val="50000"/>
                                  </p:iterate>
                                  <p:childTnLst>
                                    <p:set>
                                      <p:cBhvr>
                                        <p:cTn id="45" dur="1" fill="hold">
                                          <p:stCondLst>
                                            <p:cond delay="0"/>
                                          </p:stCondLst>
                                        </p:cTn>
                                        <p:tgtEl>
                                          <p:spTgt spid="24596"/>
                                        </p:tgtEl>
                                        <p:attrNameLst>
                                          <p:attrName>style.visibility</p:attrName>
                                        </p:attrNameLst>
                                      </p:cBhvr>
                                      <p:to>
                                        <p:strVal val="visible"/>
                                      </p:to>
                                    </p:set>
                                    <p:anim calcmode="discrete" valueType="clr">
                                      <p:cBhvr override="childStyle">
                                        <p:cTn id="46" dur="80"/>
                                        <p:tgtEl>
                                          <p:spTgt spid="24596"/>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24596"/>
                                        </p:tgtEl>
                                        <p:attrNameLst>
                                          <p:attrName>fillcolor</p:attrName>
                                        </p:attrNameLst>
                                      </p:cBhvr>
                                      <p:tavLst>
                                        <p:tav tm="0">
                                          <p:val>
                                            <p:clrVal>
                                              <a:schemeClr val="accent2"/>
                                            </p:clrVal>
                                          </p:val>
                                        </p:tav>
                                        <p:tav tm="50000">
                                          <p:val>
                                            <p:clrVal>
                                              <a:schemeClr val="hlink"/>
                                            </p:clrVal>
                                          </p:val>
                                        </p:tav>
                                      </p:tavLst>
                                    </p:anim>
                                    <p:set>
                                      <p:cBhvr>
                                        <p:cTn id="48" dur="80"/>
                                        <p:tgtEl>
                                          <p:spTgt spid="24596"/>
                                        </p:tgtEl>
                                        <p:attrNameLst>
                                          <p:attrName>fill.type</p:attrName>
                                        </p:attrNameLst>
                                      </p:cBhvr>
                                      <p:to>
                                        <p:strVal val="solid"/>
                                      </p:to>
                                    </p:set>
                                  </p:childTnLst>
                                </p:cTn>
                              </p:par>
                            </p:childTnLst>
                          </p:cTn>
                        </p:par>
                        <p:par>
                          <p:cTn id="49" fill="hold">
                            <p:stCondLst>
                              <p:cond delay="3819"/>
                            </p:stCondLst>
                            <p:childTnLst>
                              <p:par>
                                <p:cTn id="50" presetID="12" presetClass="entr" presetSubtype="4" fill="hold" grpId="0" nodeType="afterEffect">
                                  <p:stCondLst>
                                    <p:cond delay="0"/>
                                  </p:stCondLst>
                                  <p:childTnLst>
                                    <p:set>
                                      <p:cBhvr>
                                        <p:cTn id="51" dur="1" fill="hold">
                                          <p:stCondLst>
                                            <p:cond delay="0"/>
                                          </p:stCondLst>
                                        </p:cTn>
                                        <p:tgtEl>
                                          <p:spTgt spid="15369"/>
                                        </p:tgtEl>
                                        <p:attrNameLst>
                                          <p:attrName>style.visibility</p:attrName>
                                        </p:attrNameLst>
                                      </p:cBhvr>
                                      <p:to>
                                        <p:strVal val="visible"/>
                                      </p:to>
                                    </p:set>
                                    <p:animEffect transition="in" filter="slide(fromBottom)">
                                      <p:cBhvr>
                                        <p:cTn id="52" dur="500"/>
                                        <p:tgtEl>
                                          <p:spTgt spid="15369"/>
                                        </p:tgtEl>
                                      </p:cBhvr>
                                    </p:animEffect>
                                  </p:childTnLst>
                                </p:cTn>
                              </p:par>
                            </p:childTnLst>
                          </p:cTn>
                        </p:par>
                        <p:par>
                          <p:cTn id="53" fill="hold">
                            <p:stCondLst>
                              <p:cond delay="4319"/>
                            </p:stCondLst>
                            <p:childTnLst>
                              <p:par>
                                <p:cTn id="54" presetID="27" presetClass="entr" presetSubtype="0" fill="hold" grpId="0" nodeType="afterEffect">
                                  <p:stCondLst>
                                    <p:cond delay="0"/>
                                  </p:stCondLst>
                                  <p:iterate type="lt">
                                    <p:tmPct val="50000"/>
                                  </p:iterate>
                                  <p:childTnLst>
                                    <p:set>
                                      <p:cBhvr>
                                        <p:cTn id="55" dur="1" fill="hold">
                                          <p:stCondLst>
                                            <p:cond delay="0"/>
                                          </p:stCondLst>
                                        </p:cTn>
                                        <p:tgtEl>
                                          <p:spTgt spid="24597"/>
                                        </p:tgtEl>
                                        <p:attrNameLst>
                                          <p:attrName>style.visibility</p:attrName>
                                        </p:attrNameLst>
                                      </p:cBhvr>
                                      <p:to>
                                        <p:strVal val="visible"/>
                                      </p:to>
                                    </p:set>
                                    <p:anim calcmode="discrete" valueType="clr">
                                      <p:cBhvr override="childStyle">
                                        <p:cTn id="56" dur="80"/>
                                        <p:tgtEl>
                                          <p:spTgt spid="24597"/>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24597"/>
                                        </p:tgtEl>
                                        <p:attrNameLst>
                                          <p:attrName>fillcolor</p:attrName>
                                        </p:attrNameLst>
                                      </p:cBhvr>
                                      <p:tavLst>
                                        <p:tav tm="0">
                                          <p:val>
                                            <p:clrVal>
                                              <a:schemeClr val="accent2"/>
                                            </p:clrVal>
                                          </p:val>
                                        </p:tav>
                                        <p:tav tm="50000">
                                          <p:val>
                                            <p:clrVal>
                                              <a:schemeClr val="hlink"/>
                                            </p:clrVal>
                                          </p:val>
                                        </p:tav>
                                      </p:tavLst>
                                    </p:anim>
                                    <p:set>
                                      <p:cBhvr>
                                        <p:cTn id="58" dur="80"/>
                                        <p:tgtEl>
                                          <p:spTgt spid="24597"/>
                                        </p:tgtEl>
                                        <p:attrNameLst>
                                          <p:attrName>fill.type</p:attrName>
                                        </p:attrNameLst>
                                      </p:cBhvr>
                                      <p:to>
                                        <p:strVal val="solid"/>
                                      </p:to>
                                    </p:set>
                                  </p:childTnLst>
                                </p:cTn>
                              </p:par>
                            </p:childTnLst>
                          </p:cTn>
                        </p:par>
                        <p:par>
                          <p:cTn id="59" fill="hold">
                            <p:stCondLst>
                              <p:cond delay="4480"/>
                            </p:stCondLst>
                            <p:childTnLst>
                              <p:par>
                                <p:cTn id="60" presetID="12" presetClass="entr" presetSubtype="4" fill="hold" grpId="0" nodeType="afterEffect">
                                  <p:stCondLst>
                                    <p:cond delay="0"/>
                                  </p:stCondLst>
                                  <p:childTnLst>
                                    <p:set>
                                      <p:cBhvr>
                                        <p:cTn id="61" dur="1" fill="hold">
                                          <p:stCondLst>
                                            <p:cond delay="0"/>
                                          </p:stCondLst>
                                        </p:cTn>
                                        <p:tgtEl>
                                          <p:spTgt spid="15376"/>
                                        </p:tgtEl>
                                        <p:attrNameLst>
                                          <p:attrName>style.visibility</p:attrName>
                                        </p:attrNameLst>
                                      </p:cBhvr>
                                      <p:to>
                                        <p:strVal val="visible"/>
                                      </p:to>
                                    </p:set>
                                    <p:animEffect transition="in" filter="slide(fromBottom)">
                                      <p:cBhvr>
                                        <p:cTn id="62" dur="500"/>
                                        <p:tgtEl>
                                          <p:spTgt spid="15376"/>
                                        </p:tgtEl>
                                      </p:cBhvr>
                                    </p:animEffect>
                                  </p:childTnLst>
                                </p:cTn>
                              </p:par>
                            </p:childTnLst>
                          </p:cTn>
                        </p:par>
                        <p:par>
                          <p:cTn id="63" fill="hold">
                            <p:stCondLst>
                              <p:cond delay="4980"/>
                            </p:stCondLst>
                            <p:childTnLst>
                              <p:par>
                                <p:cTn id="64" presetID="27" presetClass="entr" presetSubtype="0" fill="hold" grpId="0" nodeType="afterEffect">
                                  <p:stCondLst>
                                    <p:cond delay="0"/>
                                  </p:stCondLst>
                                  <p:iterate type="lt">
                                    <p:tmPct val="50000"/>
                                  </p:iterate>
                                  <p:childTnLst>
                                    <p:set>
                                      <p:cBhvr>
                                        <p:cTn id="65" dur="1" fill="hold">
                                          <p:stCondLst>
                                            <p:cond delay="0"/>
                                          </p:stCondLst>
                                        </p:cTn>
                                        <p:tgtEl>
                                          <p:spTgt spid="24598"/>
                                        </p:tgtEl>
                                        <p:attrNameLst>
                                          <p:attrName>style.visibility</p:attrName>
                                        </p:attrNameLst>
                                      </p:cBhvr>
                                      <p:to>
                                        <p:strVal val="visible"/>
                                      </p:to>
                                    </p:set>
                                    <p:anim calcmode="discrete" valueType="clr">
                                      <p:cBhvr override="childStyle">
                                        <p:cTn id="66" dur="80"/>
                                        <p:tgtEl>
                                          <p:spTgt spid="24598"/>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24598"/>
                                        </p:tgtEl>
                                        <p:attrNameLst>
                                          <p:attrName>fillcolor</p:attrName>
                                        </p:attrNameLst>
                                      </p:cBhvr>
                                      <p:tavLst>
                                        <p:tav tm="0">
                                          <p:val>
                                            <p:clrVal>
                                              <a:schemeClr val="accent2"/>
                                            </p:clrVal>
                                          </p:val>
                                        </p:tav>
                                        <p:tav tm="50000">
                                          <p:val>
                                            <p:clrVal>
                                              <a:schemeClr val="hlink"/>
                                            </p:clrVal>
                                          </p:val>
                                        </p:tav>
                                      </p:tavLst>
                                    </p:anim>
                                    <p:set>
                                      <p:cBhvr>
                                        <p:cTn id="68" dur="80"/>
                                        <p:tgtEl>
                                          <p:spTgt spid="24598"/>
                                        </p:tgtEl>
                                        <p:attrNameLst>
                                          <p:attrName>fill.type</p:attrName>
                                        </p:attrNameLst>
                                      </p:cBhvr>
                                      <p:to>
                                        <p:strVal val="solid"/>
                                      </p:to>
                                    </p:set>
                                  </p:childTnLst>
                                </p:cTn>
                              </p:par>
                            </p:childTnLst>
                          </p:cTn>
                        </p:par>
                        <p:par>
                          <p:cTn id="69" fill="hold">
                            <p:stCondLst>
                              <p:cond delay="5139"/>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24600"/>
                                        </p:tgtEl>
                                        <p:attrNameLst>
                                          <p:attrName>style.visibility</p:attrName>
                                        </p:attrNameLst>
                                      </p:cBhvr>
                                      <p:to>
                                        <p:strVal val="visible"/>
                                      </p:to>
                                    </p:set>
                                    <p:anim by="(-#ppt_w*2)" calcmode="lin" valueType="num">
                                      <p:cBhvr rctx="PPT">
                                        <p:cTn id="72" dur="500" autoRev="1" fill="hold">
                                          <p:stCondLst>
                                            <p:cond delay="0"/>
                                          </p:stCondLst>
                                        </p:cTn>
                                        <p:tgtEl>
                                          <p:spTgt spid="24600"/>
                                        </p:tgtEl>
                                        <p:attrNameLst>
                                          <p:attrName>ppt_w</p:attrName>
                                        </p:attrNameLst>
                                      </p:cBhvr>
                                    </p:anim>
                                    <p:anim by="(#ppt_w*0.50)" calcmode="lin" valueType="num">
                                      <p:cBhvr>
                                        <p:cTn id="73" dur="500" decel="50000" autoRev="1" fill="hold">
                                          <p:stCondLst>
                                            <p:cond delay="0"/>
                                          </p:stCondLst>
                                        </p:cTn>
                                        <p:tgtEl>
                                          <p:spTgt spid="24600"/>
                                        </p:tgtEl>
                                        <p:attrNameLst>
                                          <p:attrName>ppt_x</p:attrName>
                                        </p:attrNameLst>
                                      </p:cBhvr>
                                    </p:anim>
                                    <p:anim from="(-#ppt_h/2)" to="(#ppt_y)" calcmode="lin" valueType="num">
                                      <p:cBhvr>
                                        <p:cTn id="74" dur="1000" fill="hold">
                                          <p:stCondLst>
                                            <p:cond delay="0"/>
                                          </p:stCondLst>
                                        </p:cTn>
                                        <p:tgtEl>
                                          <p:spTgt spid="24600"/>
                                        </p:tgtEl>
                                        <p:attrNameLst>
                                          <p:attrName>ppt_y</p:attrName>
                                        </p:attrNameLst>
                                      </p:cBhvr>
                                    </p:anim>
                                    <p:animRot by="21600000">
                                      <p:cBhvr>
                                        <p:cTn id="75" dur="1000" fill="hold">
                                          <p:stCondLst>
                                            <p:cond delay="0"/>
                                          </p:stCondLst>
                                        </p:cTn>
                                        <p:tgtEl>
                                          <p:spTgt spid="24600"/>
                                        </p:tgtEl>
                                        <p:attrNameLst>
                                          <p:attrName>r</p:attrName>
                                        </p:attrNameLst>
                                      </p:cBhvr>
                                    </p:animRot>
                                  </p:childTnLst>
                                </p:cTn>
                              </p:par>
                            </p:childTnLst>
                          </p:cTn>
                        </p:par>
                        <p:par>
                          <p:cTn id="76" fill="hold">
                            <p:stCondLst>
                              <p:cond delay="664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4599"/>
                                        </p:tgtEl>
                                        <p:attrNameLst>
                                          <p:attrName>style.visibility</p:attrName>
                                        </p:attrNameLst>
                                      </p:cBhvr>
                                      <p:to>
                                        <p:strVal val="visible"/>
                                      </p:to>
                                    </p:set>
                                    <p:anim calcmode="lin" valueType="num">
                                      <p:cBhvr>
                                        <p:cTn id="79" dur="500" fill="hold"/>
                                        <p:tgtEl>
                                          <p:spTgt spid="24599"/>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4599"/>
                                        </p:tgtEl>
                                        <p:attrNameLst>
                                          <p:attrName>ppt_y</p:attrName>
                                        </p:attrNameLst>
                                      </p:cBhvr>
                                      <p:tavLst>
                                        <p:tav tm="0">
                                          <p:val>
                                            <p:strVal val="#ppt_y"/>
                                          </p:val>
                                        </p:tav>
                                        <p:tav tm="100000">
                                          <p:val>
                                            <p:strVal val="#ppt_y"/>
                                          </p:val>
                                        </p:tav>
                                      </p:tavLst>
                                    </p:anim>
                                    <p:anim calcmode="lin" valueType="num">
                                      <p:cBhvr>
                                        <p:cTn id="81" dur="500" fill="hold"/>
                                        <p:tgtEl>
                                          <p:spTgt spid="24599"/>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4599"/>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4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animBg="1"/>
      <p:bldP spid="15370" grpId="0" animBg="1"/>
      <p:bldP spid="15371" grpId="0" animBg="1"/>
      <p:bldP spid="15376" grpId="0" animBg="1"/>
      <p:bldP spid="24595" grpId="0"/>
      <p:bldP spid="24596" grpId="0"/>
      <p:bldP spid="24597" grpId="0"/>
      <p:bldP spid="24598" grpId="0"/>
      <p:bldP spid="24599" grpId="0"/>
      <p:bldP spid="2460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图片 25"/>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950864" y="1360488"/>
            <a:ext cx="3811893" cy="271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图片 1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11944" y="1361451"/>
            <a:ext cx="4080272" cy="2717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矩形 22"/>
          <p:cNvSpPr>
            <a:spLocks noChangeArrowheads="1"/>
          </p:cNvSpPr>
          <p:nvPr/>
        </p:nvSpPr>
        <p:spPr bwMode="auto">
          <a:xfrm>
            <a:off x="307181" y="3142854"/>
            <a:ext cx="4087416" cy="945356"/>
          </a:xfrm>
          <a:prstGeom prst="rect">
            <a:avLst/>
          </a:prstGeom>
          <a:solidFill>
            <a:schemeClr val="tx1">
              <a:lumMod val="85000"/>
              <a:lumOff val="15000"/>
              <a:alpha val="60000"/>
            </a:schemeClr>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sz="1350">
              <a:solidFill>
                <a:srgbClr val="FFFFFF"/>
              </a:solidFill>
            </a:endParaRPr>
          </a:p>
        </p:txBody>
      </p:sp>
      <p:sp>
        <p:nvSpPr>
          <p:cNvPr id="28676" name="矩形 24"/>
          <p:cNvSpPr>
            <a:spLocks noChangeArrowheads="1"/>
          </p:cNvSpPr>
          <p:nvPr/>
        </p:nvSpPr>
        <p:spPr bwMode="auto">
          <a:xfrm>
            <a:off x="4817270" y="3134520"/>
            <a:ext cx="4074319" cy="945356"/>
          </a:xfrm>
          <a:prstGeom prst="rect">
            <a:avLst/>
          </a:prstGeom>
          <a:solidFill>
            <a:schemeClr val="tx1">
              <a:lumMod val="85000"/>
              <a:lumOff val="15000"/>
              <a:alpha val="60000"/>
            </a:schemeClr>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marL="22847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9131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sz="1350">
              <a:solidFill>
                <a:srgbClr val="FFFFFF"/>
              </a:solidFill>
            </a:endParaRPr>
          </a:p>
        </p:txBody>
      </p:sp>
      <p:sp>
        <p:nvSpPr>
          <p:cNvPr id="113670" name="矩形 13"/>
          <p:cNvSpPr>
            <a:spLocks noChangeArrowheads="1"/>
          </p:cNvSpPr>
          <p:nvPr/>
        </p:nvSpPr>
        <p:spPr bwMode="auto">
          <a:xfrm>
            <a:off x="606030" y="3232150"/>
            <a:ext cx="368617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530">
              <a:defRPr>
                <a:solidFill>
                  <a:schemeClr val="tx1"/>
                </a:solidFill>
                <a:latin typeface="Calibri" panose="020F0502020204030204" pitchFamily="34" charset="0"/>
                <a:ea typeface="宋体" panose="02010600030101010101" pitchFamily="2" charset="-122"/>
              </a:defRPr>
            </a:lvl1pPr>
            <a:lvl2pPr defTabSz="684530">
              <a:defRPr>
                <a:solidFill>
                  <a:schemeClr val="tx1"/>
                </a:solidFill>
                <a:latin typeface="Calibri" panose="020F0502020204030204" pitchFamily="34" charset="0"/>
                <a:ea typeface="宋体" panose="02010600030101010101" pitchFamily="2" charset="-122"/>
              </a:defRPr>
            </a:lvl2pPr>
            <a:lvl3pPr defTabSz="684530">
              <a:defRPr>
                <a:solidFill>
                  <a:schemeClr val="tx1"/>
                </a:solidFill>
                <a:latin typeface="Calibri" panose="020F0502020204030204" pitchFamily="34" charset="0"/>
                <a:ea typeface="宋体" panose="02010600030101010101" pitchFamily="2" charset="-122"/>
              </a:defRPr>
            </a:lvl3pPr>
            <a:lvl4pPr defTabSz="684530">
              <a:defRPr>
                <a:solidFill>
                  <a:schemeClr val="tx1"/>
                </a:solidFill>
                <a:latin typeface="Calibri" panose="020F0502020204030204" pitchFamily="34" charset="0"/>
                <a:ea typeface="宋体" panose="02010600030101010101" pitchFamily="2" charset="-122"/>
              </a:defRPr>
            </a:lvl4pPr>
            <a:lvl5pPr defTabSz="684530">
              <a:defRPr>
                <a:solidFill>
                  <a:schemeClr val="tx1"/>
                </a:solidFill>
                <a:latin typeface="Calibri" panose="020F0502020204030204" pitchFamily="34" charset="0"/>
                <a:ea typeface="宋体" panose="02010600030101010101" pitchFamily="2" charset="-122"/>
              </a:defRPr>
            </a:lvl5pPr>
            <a:lvl6pPr marL="2284730" indent="1905" defTabSz="68453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741930" indent="1905" defTabSz="68453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199130" indent="1905" defTabSz="68453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656330" indent="1905" defTabSz="68453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en-US" altLang="zh-CN" sz="750">
                <a:solidFill>
                  <a:schemeClr val="bg1"/>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 This is an example text . Go ahead and replace it. Add your text here. This is an example text . Go ahead and replace it. Add your text here.</a:t>
            </a:r>
            <a:endParaRPr lang="zh-CN" altLang="en-US" sz="7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671" name="矩形 13"/>
          <p:cNvSpPr>
            <a:spLocks noChangeArrowheads="1"/>
          </p:cNvSpPr>
          <p:nvPr/>
        </p:nvSpPr>
        <p:spPr bwMode="auto">
          <a:xfrm>
            <a:off x="4922045" y="3216672"/>
            <a:ext cx="368617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530">
              <a:defRPr>
                <a:solidFill>
                  <a:schemeClr val="tx1"/>
                </a:solidFill>
                <a:latin typeface="Calibri" panose="020F0502020204030204" pitchFamily="34" charset="0"/>
                <a:ea typeface="宋体" panose="02010600030101010101" pitchFamily="2" charset="-122"/>
              </a:defRPr>
            </a:lvl1pPr>
            <a:lvl2pPr defTabSz="684530">
              <a:defRPr>
                <a:solidFill>
                  <a:schemeClr val="tx1"/>
                </a:solidFill>
                <a:latin typeface="Calibri" panose="020F0502020204030204" pitchFamily="34" charset="0"/>
                <a:ea typeface="宋体" panose="02010600030101010101" pitchFamily="2" charset="-122"/>
              </a:defRPr>
            </a:lvl2pPr>
            <a:lvl3pPr defTabSz="684530">
              <a:defRPr>
                <a:solidFill>
                  <a:schemeClr val="tx1"/>
                </a:solidFill>
                <a:latin typeface="Calibri" panose="020F0502020204030204" pitchFamily="34" charset="0"/>
                <a:ea typeface="宋体" panose="02010600030101010101" pitchFamily="2" charset="-122"/>
              </a:defRPr>
            </a:lvl3pPr>
            <a:lvl4pPr defTabSz="684530">
              <a:defRPr>
                <a:solidFill>
                  <a:schemeClr val="tx1"/>
                </a:solidFill>
                <a:latin typeface="Calibri" panose="020F0502020204030204" pitchFamily="34" charset="0"/>
                <a:ea typeface="宋体" panose="02010600030101010101" pitchFamily="2" charset="-122"/>
              </a:defRPr>
            </a:lvl4pPr>
            <a:lvl5pPr defTabSz="684530">
              <a:defRPr>
                <a:solidFill>
                  <a:schemeClr val="tx1"/>
                </a:solidFill>
                <a:latin typeface="Calibri" panose="020F0502020204030204" pitchFamily="34" charset="0"/>
                <a:ea typeface="宋体" panose="02010600030101010101" pitchFamily="2" charset="-122"/>
              </a:defRPr>
            </a:lvl5pPr>
            <a:lvl6pPr marL="2284730" indent="1905" defTabSz="68453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741930" indent="1905" defTabSz="68453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199130" indent="1905" defTabSz="68453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656330" indent="1905" defTabSz="68453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en-US" altLang="zh-CN" sz="750">
                <a:solidFill>
                  <a:schemeClr val="bg1"/>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 This is an example text . Go ahead and replace it. Add your text here. This is an example text . Go ahead and replace it. Add your text here.</a:t>
            </a:r>
            <a:endParaRPr lang="zh-CN" altLang="en-US" sz="7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2" name="Line 46"/>
          <p:cNvSpPr>
            <a:spLocks noChangeShapeType="1"/>
          </p:cNvSpPr>
          <p:nvPr/>
        </p:nvSpPr>
        <p:spPr bwMode="auto">
          <a:xfrm flipV="1">
            <a:off x="3006725" y="1546404"/>
            <a:ext cx="1350963" cy="1298350"/>
          </a:xfrm>
          <a:prstGeom prst="line">
            <a:avLst/>
          </a:prstGeom>
          <a:noFill/>
          <a:ln w="31750">
            <a:solidFill>
              <a:schemeClr val="accent2"/>
            </a:solidFill>
            <a:prstDash val="sysDot"/>
            <a:round/>
            <a:headEnd type="diamond" w="med" len="med"/>
            <a:tailEnd type="triangle" w="med" len="med"/>
          </a:ln>
        </p:spPr>
        <p:txBody>
          <a:bodyPr/>
          <a:lstStyle/>
          <a:p>
            <a:endParaRPr lang="zh-CN" altLang="en-US"/>
          </a:p>
        </p:txBody>
      </p:sp>
      <p:sp>
        <p:nvSpPr>
          <p:cNvPr id="11283" name="Line 47"/>
          <p:cNvSpPr>
            <a:spLocks noChangeShapeType="1"/>
          </p:cNvSpPr>
          <p:nvPr/>
        </p:nvSpPr>
        <p:spPr bwMode="auto">
          <a:xfrm>
            <a:off x="3006725" y="2844754"/>
            <a:ext cx="1350963" cy="1458660"/>
          </a:xfrm>
          <a:prstGeom prst="line">
            <a:avLst/>
          </a:prstGeom>
          <a:noFill/>
          <a:ln w="31750">
            <a:solidFill>
              <a:schemeClr val="accent2"/>
            </a:solidFill>
            <a:prstDash val="sysDot"/>
            <a:round/>
            <a:headEnd type="diamond" w="med" len="med"/>
            <a:tailEnd type="triangle" w="med" len="med"/>
          </a:ln>
        </p:spPr>
        <p:txBody>
          <a:bodyPr/>
          <a:lstStyle/>
          <a:p>
            <a:endParaRPr lang="zh-CN" altLang="en-US"/>
          </a:p>
        </p:txBody>
      </p:sp>
      <p:sp>
        <p:nvSpPr>
          <p:cNvPr id="11284" name="Line 48"/>
          <p:cNvSpPr>
            <a:spLocks noChangeShapeType="1"/>
          </p:cNvSpPr>
          <p:nvPr/>
        </p:nvSpPr>
        <p:spPr bwMode="auto">
          <a:xfrm>
            <a:off x="3006725" y="2844753"/>
            <a:ext cx="1350963" cy="0"/>
          </a:xfrm>
          <a:prstGeom prst="line">
            <a:avLst/>
          </a:prstGeom>
          <a:noFill/>
          <a:ln w="31750">
            <a:solidFill>
              <a:schemeClr val="accent2"/>
            </a:solidFill>
            <a:prstDash val="sysDot"/>
            <a:round/>
            <a:headEnd type="diamond" w="med" len="med"/>
            <a:tailEnd type="triangle" w="med" len="med"/>
          </a:ln>
        </p:spPr>
        <p:txBody>
          <a:bodyPr/>
          <a:lstStyle/>
          <a:p>
            <a:endParaRPr lang="zh-CN" altLang="en-US"/>
          </a:p>
        </p:txBody>
      </p:sp>
      <p:sp>
        <p:nvSpPr>
          <p:cNvPr id="11266" name="燕尾形 1"/>
          <p:cNvSpPr>
            <a:spLocks noChangeArrowheads="1"/>
          </p:cNvSpPr>
          <p:nvPr/>
        </p:nvSpPr>
        <p:spPr bwMode="auto">
          <a:xfrm>
            <a:off x="1223963" y="1895592"/>
            <a:ext cx="1836737" cy="1891972"/>
          </a:xfrm>
          <a:prstGeom prst="chevron">
            <a:avLst>
              <a:gd name="adj" fmla="val 32167"/>
            </a:avLst>
          </a:prstGeom>
          <a:solidFill>
            <a:schemeClr val="accent1"/>
          </a:solidFill>
          <a:ln w="3175" algn="ctr">
            <a:noFill/>
            <a:miter lim="800000"/>
          </a:ln>
        </p:spPr>
        <p:txBody>
          <a:bodyPr lIns="68577" tIns="34289" rIns="68577" bIns="34289" anchor="ctr"/>
          <a:lstStyle/>
          <a:p>
            <a:pPr algn="ctr" defTabSz="685800"/>
            <a:endParaRPr lang="zh-CN" altLang="en-US" sz="1400">
              <a:solidFill>
                <a:srgbClr val="FFFFFF"/>
              </a:solidFill>
              <a:latin typeface="Calibri" panose="020F0502020204030204" pitchFamily="34" charset="0"/>
            </a:endParaRPr>
          </a:p>
        </p:txBody>
      </p:sp>
      <p:sp>
        <p:nvSpPr>
          <p:cNvPr id="13315" name="燕尾形 9"/>
          <p:cNvSpPr>
            <a:spLocks noChangeArrowheads="1"/>
          </p:cNvSpPr>
          <p:nvPr/>
        </p:nvSpPr>
        <p:spPr bwMode="auto">
          <a:xfrm>
            <a:off x="909638" y="2273352"/>
            <a:ext cx="755650" cy="1136453"/>
          </a:xfrm>
          <a:prstGeom prst="chevron">
            <a:avLst>
              <a:gd name="adj" fmla="val 50000"/>
            </a:avLst>
          </a:prstGeom>
          <a:solidFill>
            <a:srgbClr val="808080"/>
          </a:solidFill>
          <a:ln w="3175" algn="ctr">
            <a:noFill/>
            <a:miter lim="800000"/>
          </a:ln>
        </p:spPr>
        <p:txBody>
          <a:bodyPr lIns="68577" tIns="34289" rIns="68577" bIns="34289" anchor="ctr"/>
          <a:lstStyle/>
          <a:p>
            <a:pPr algn="ctr" defTabSz="685800"/>
            <a:endParaRPr lang="zh-CN" altLang="en-US" sz="1400">
              <a:solidFill>
                <a:srgbClr val="FFFFFF"/>
              </a:solidFill>
              <a:latin typeface="Calibri" panose="020F0502020204030204" pitchFamily="34" charset="0"/>
            </a:endParaRPr>
          </a:p>
        </p:txBody>
      </p:sp>
      <p:sp>
        <p:nvSpPr>
          <p:cNvPr id="13323" name="圆角矩形 19"/>
          <p:cNvSpPr>
            <a:spLocks noChangeArrowheads="1"/>
          </p:cNvSpPr>
          <p:nvPr/>
        </p:nvSpPr>
        <p:spPr bwMode="auto">
          <a:xfrm>
            <a:off x="4464051" y="1113093"/>
            <a:ext cx="3851275" cy="972968"/>
          </a:xfrm>
          <a:prstGeom prst="roundRect">
            <a:avLst>
              <a:gd name="adj" fmla="val 0"/>
            </a:avLst>
          </a:prstGeom>
          <a:solidFill>
            <a:srgbClr val="808080"/>
          </a:solidFill>
          <a:ln w="25400" algn="ctr">
            <a:solidFill>
              <a:schemeClr val="bg1"/>
            </a:solidFill>
            <a:round/>
          </a:ln>
        </p:spPr>
        <p:txBody>
          <a:bodyPr lIns="68577" tIns="34289" rIns="68577" bIns="34289" anchor="ctr"/>
          <a:lstStyle/>
          <a:p>
            <a:pPr algn="ctr" defTabSz="685800"/>
            <a:endParaRPr lang="zh-CN" altLang="en-US" sz="1400">
              <a:solidFill>
                <a:srgbClr val="FFFFFF"/>
              </a:solidFill>
              <a:latin typeface="Calibri" panose="020F0502020204030204" pitchFamily="34" charset="0"/>
              <a:ea typeface="微软雅黑" panose="020B0503020204020204" pitchFamily="34" charset="-122"/>
            </a:endParaRPr>
          </a:p>
        </p:txBody>
      </p:sp>
      <p:sp>
        <p:nvSpPr>
          <p:cNvPr id="13324" name="TextBox 6"/>
          <p:cNvSpPr txBox="1">
            <a:spLocks noChangeArrowheads="1"/>
          </p:cNvSpPr>
          <p:nvPr/>
        </p:nvSpPr>
        <p:spPr bwMode="auto">
          <a:xfrm>
            <a:off x="5111750" y="1276575"/>
            <a:ext cx="2916238" cy="669308"/>
          </a:xfrm>
          <a:prstGeom prst="rect">
            <a:avLst/>
          </a:prstGeom>
          <a:noFill/>
          <a:ln w="9525">
            <a:noFill/>
            <a:miter lim="800000"/>
          </a:ln>
        </p:spPr>
        <p:txBody>
          <a:bodyPr lIns="68577" tIns="34289" rIns="68577" bIns="34289">
            <a:spAutoFit/>
          </a:bodyPr>
          <a:lstStyle/>
          <a:p>
            <a:pPr defTabSz="685800">
              <a:lnSpc>
                <a:spcPct val="130000"/>
              </a:lnSpc>
            </a:pPr>
            <a:r>
              <a:rPr lang="zh-CN" altLang="en-US" sz="1000">
                <a:solidFill>
                  <a:schemeClr val="bg1"/>
                </a:solidFill>
                <a:latin typeface="微软雅黑" panose="020B0503020204020204" pitchFamily="34" charset="-122"/>
                <a:ea typeface="微软雅黑" panose="020B0503020204020204" pitchFamily="34" charset="-122"/>
              </a:rPr>
              <a:t>添加文本内容</a:t>
            </a:r>
            <a:r>
              <a:rPr lang="zh-CN" altLang="en-US" sz="1000">
                <a:solidFill>
                  <a:schemeClr val="bg1"/>
                </a:solidFill>
                <a:latin typeface="Calibri" panose="020F0502020204030204" pitchFamily="34" charset="0"/>
                <a:ea typeface="微软雅黑" panose="020B0503020204020204" pitchFamily="34" charset="-122"/>
              </a:rPr>
              <a:t>添加文本内容添加文本内容</a:t>
            </a:r>
            <a:endParaRPr lang="zh-CN" altLang="en-US" sz="1000">
              <a:solidFill>
                <a:schemeClr val="bg1"/>
              </a:solidFill>
              <a:latin typeface="Calibri" panose="020F0502020204030204" pitchFamily="34" charset="0"/>
              <a:ea typeface="微软雅黑" panose="020B0503020204020204" pitchFamily="34" charset="-122"/>
            </a:endParaRPr>
          </a:p>
          <a:p>
            <a:pPr defTabSz="685800">
              <a:lnSpc>
                <a:spcPct val="130000"/>
              </a:lnSpc>
            </a:pPr>
            <a:r>
              <a:rPr lang="zh-CN" altLang="en-US" sz="1000">
                <a:solidFill>
                  <a:schemeClr val="bg1"/>
                </a:solidFill>
                <a:latin typeface="Calibri" panose="020F0502020204030204" pitchFamily="34" charset="0"/>
                <a:ea typeface="微软雅黑" panose="020B0503020204020204" pitchFamily="34" charset="-122"/>
              </a:rPr>
              <a:t>添加文本内容添加文本内容添加文本内容</a:t>
            </a:r>
            <a:endParaRPr lang="zh-CN" altLang="en-US" sz="1000">
              <a:solidFill>
                <a:schemeClr val="bg1"/>
              </a:solidFill>
              <a:latin typeface="Calibri" panose="020F0502020204030204" pitchFamily="34" charset="0"/>
              <a:ea typeface="微软雅黑" panose="020B0503020204020204" pitchFamily="34" charset="-122"/>
            </a:endParaRPr>
          </a:p>
          <a:p>
            <a:pPr defTabSz="685800">
              <a:lnSpc>
                <a:spcPct val="130000"/>
              </a:lnSpc>
            </a:pPr>
            <a:r>
              <a:rPr lang="zh-CN" altLang="en-US" sz="1000">
                <a:solidFill>
                  <a:schemeClr val="bg1"/>
                </a:solidFill>
                <a:latin typeface="Calibri" panose="020F0502020204030204" pitchFamily="34" charset="0"/>
                <a:ea typeface="微软雅黑" panose="020B0503020204020204" pitchFamily="34" charset="-122"/>
              </a:rPr>
              <a:t>添加文本内容添加文本内容添加文本内容</a:t>
            </a:r>
            <a:endParaRPr lang="zh-CN" altLang="zh-CN" sz="1000">
              <a:solidFill>
                <a:schemeClr val="bg1"/>
              </a:solidFill>
              <a:latin typeface="Calibri" panose="020F0502020204030204" pitchFamily="34" charset="0"/>
              <a:ea typeface="微软雅黑" panose="020B0503020204020204" pitchFamily="34" charset="-122"/>
            </a:endParaRPr>
          </a:p>
        </p:txBody>
      </p:sp>
      <p:sp>
        <p:nvSpPr>
          <p:cNvPr id="13325" name="圆角矩形 19"/>
          <p:cNvSpPr>
            <a:spLocks noChangeArrowheads="1"/>
          </p:cNvSpPr>
          <p:nvPr/>
        </p:nvSpPr>
        <p:spPr bwMode="auto">
          <a:xfrm>
            <a:off x="4464051" y="2463819"/>
            <a:ext cx="3851275" cy="974556"/>
          </a:xfrm>
          <a:prstGeom prst="roundRect">
            <a:avLst>
              <a:gd name="adj" fmla="val 0"/>
            </a:avLst>
          </a:prstGeom>
          <a:solidFill>
            <a:srgbClr val="808080"/>
          </a:solidFill>
          <a:ln w="25400" algn="ctr">
            <a:solidFill>
              <a:schemeClr val="bg1"/>
            </a:solidFill>
            <a:round/>
          </a:ln>
        </p:spPr>
        <p:txBody>
          <a:bodyPr lIns="68577" tIns="34289" rIns="68577" bIns="34289" anchor="ctr"/>
          <a:lstStyle/>
          <a:p>
            <a:pPr algn="ctr" defTabSz="685800"/>
            <a:endParaRPr lang="zh-CN" altLang="en-US" sz="1400">
              <a:solidFill>
                <a:srgbClr val="FFFFFF"/>
              </a:solidFill>
              <a:latin typeface="Calibri" panose="020F0502020204030204" pitchFamily="34" charset="0"/>
              <a:ea typeface="微软雅黑" panose="020B0503020204020204" pitchFamily="34" charset="-122"/>
            </a:endParaRPr>
          </a:p>
        </p:txBody>
      </p:sp>
      <p:sp>
        <p:nvSpPr>
          <p:cNvPr id="13326" name="TextBox 6"/>
          <p:cNvSpPr txBox="1">
            <a:spLocks noChangeArrowheads="1"/>
          </p:cNvSpPr>
          <p:nvPr/>
        </p:nvSpPr>
        <p:spPr bwMode="auto">
          <a:xfrm>
            <a:off x="5111750" y="2640001"/>
            <a:ext cx="2916238" cy="669308"/>
          </a:xfrm>
          <a:prstGeom prst="rect">
            <a:avLst/>
          </a:prstGeom>
          <a:noFill/>
          <a:ln w="9525">
            <a:noFill/>
            <a:miter lim="800000"/>
          </a:ln>
        </p:spPr>
        <p:txBody>
          <a:bodyPr lIns="68577" tIns="34289" rIns="68577" bIns="34289">
            <a:spAutoFit/>
          </a:bodyPr>
          <a:lstStyle/>
          <a:p>
            <a:pPr defTabSz="685800">
              <a:lnSpc>
                <a:spcPct val="130000"/>
              </a:lnSpc>
            </a:pPr>
            <a:r>
              <a:rPr lang="zh-CN" altLang="en-US" sz="1000">
                <a:solidFill>
                  <a:schemeClr val="bg1"/>
                </a:solidFill>
                <a:latin typeface="微软雅黑" panose="020B0503020204020204" pitchFamily="34" charset="-122"/>
                <a:ea typeface="微软雅黑" panose="020B0503020204020204" pitchFamily="34" charset="-122"/>
              </a:rPr>
              <a:t>添加文本内容</a:t>
            </a:r>
            <a:r>
              <a:rPr lang="zh-CN" altLang="en-US" sz="1000">
                <a:solidFill>
                  <a:schemeClr val="bg1"/>
                </a:solidFill>
                <a:latin typeface="Calibri" panose="020F0502020204030204" pitchFamily="34" charset="0"/>
                <a:ea typeface="微软雅黑" panose="020B0503020204020204" pitchFamily="34" charset="-122"/>
              </a:rPr>
              <a:t>添加文本内容添加文本内容</a:t>
            </a:r>
            <a:endParaRPr lang="zh-CN" altLang="en-US" sz="1000">
              <a:solidFill>
                <a:schemeClr val="bg1"/>
              </a:solidFill>
              <a:latin typeface="Calibri" panose="020F0502020204030204" pitchFamily="34" charset="0"/>
              <a:ea typeface="微软雅黑" panose="020B0503020204020204" pitchFamily="34" charset="-122"/>
            </a:endParaRPr>
          </a:p>
          <a:p>
            <a:pPr defTabSz="685800">
              <a:lnSpc>
                <a:spcPct val="130000"/>
              </a:lnSpc>
            </a:pPr>
            <a:r>
              <a:rPr lang="zh-CN" altLang="en-US" sz="1000">
                <a:solidFill>
                  <a:schemeClr val="bg1"/>
                </a:solidFill>
                <a:latin typeface="Calibri" panose="020F0502020204030204" pitchFamily="34" charset="0"/>
                <a:ea typeface="微软雅黑" panose="020B0503020204020204" pitchFamily="34" charset="-122"/>
              </a:rPr>
              <a:t>添加文本内容添加文本内容添加文本内容</a:t>
            </a:r>
            <a:endParaRPr lang="zh-CN" altLang="en-US" sz="1000">
              <a:solidFill>
                <a:schemeClr val="bg1"/>
              </a:solidFill>
              <a:latin typeface="Calibri" panose="020F0502020204030204" pitchFamily="34" charset="0"/>
              <a:ea typeface="微软雅黑" panose="020B0503020204020204" pitchFamily="34" charset="-122"/>
            </a:endParaRPr>
          </a:p>
          <a:p>
            <a:pPr defTabSz="685800">
              <a:lnSpc>
                <a:spcPct val="130000"/>
              </a:lnSpc>
            </a:pPr>
            <a:r>
              <a:rPr lang="zh-CN" altLang="en-US" sz="1000">
                <a:solidFill>
                  <a:schemeClr val="bg1"/>
                </a:solidFill>
                <a:latin typeface="Calibri" panose="020F0502020204030204" pitchFamily="34" charset="0"/>
                <a:ea typeface="微软雅黑" panose="020B0503020204020204" pitchFamily="34" charset="-122"/>
              </a:rPr>
              <a:t>添加文本内容添加文本内容添加文本内容</a:t>
            </a:r>
            <a:endParaRPr lang="zh-CN" altLang="zh-CN" sz="1000">
              <a:solidFill>
                <a:schemeClr val="bg1"/>
              </a:solidFill>
              <a:latin typeface="Calibri" panose="020F0502020204030204" pitchFamily="34" charset="0"/>
              <a:ea typeface="微软雅黑" panose="020B0503020204020204" pitchFamily="34" charset="-122"/>
            </a:endParaRPr>
          </a:p>
        </p:txBody>
      </p:sp>
      <p:sp>
        <p:nvSpPr>
          <p:cNvPr id="13327" name="圆角矩形 19"/>
          <p:cNvSpPr>
            <a:spLocks noChangeArrowheads="1"/>
          </p:cNvSpPr>
          <p:nvPr/>
        </p:nvSpPr>
        <p:spPr bwMode="auto">
          <a:xfrm>
            <a:off x="4464051" y="3816134"/>
            <a:ext cx="3851275" cy="972969"/>
          </a:xfrm>
          <a:prstGeom prst="roundRect">
            <a:avLst>
              <a:gd name="adj" fmla="val 0"/>
            </a:avLst>
          </a:prstGeom>
          <a:solidFill>
            <a:srgbClr val="808080"/>
          </a:solidFill>
          <a:ln w="25400" algn="ctr">
            <a:solidFill>
              <a:schemeClr val="bg1"/>
            </a:solidFill>
            <a:round/>
          </a:ln>
        </p:spPr>
        <p:txBody>
          <a:bodyPr lIns="68577" tIns="34289" rIns="68577" bIns="34289" anchor="ctr"/>
          <a:lstStyle/>
          <a:p>
            <a:pPr algn="ctr" defTabSz="685800"/>
            <a:endParaRPr lang="zh-CN" altLang="en-US" sz="1400">
              <a:solidFill>
                <a:srgbClr val="FFFFFF"/>
              </a:solidFill>
              <a:latin typeface="Calibri" panose="020F0502020204030204" pitchFamily="34" charset="0"/>
              <a:ea typeface="微软雅黑" panose="020B0503020204020204" pitchFamily="34" charset="-122"/>
            </a:endParaRPr>
          </a:p>
        </p:txBody>
      </p:sp>
      <p:sp>
        <p:nvSpPr>
          <p:cNvPr id="13328" name="TextBox 6"/>
          <p:cNvSpPr txBox="1">
            <a:spLocks noChangeArrowheads="1"/>
          </p:cNvSpPr>
          <p:nvPr/>
        </p:nvSpPr>
        <p:spPr bwMode="auto">
          <a:xfrm>
            <a:off x="5111750" y="4008189"/>
            <a:ext cx="2916238" cy="669308"/>
          </a:xfrm>
          <a:prstGeom prst="rect">
            <a:avLst/>
          </a:prstGeom>
          <a:noFill/>
          <a:ln w="9525">
            <a:noFill/>
            <a:miter lim="800000"/>
          </a:ln>
        </p:spPr>
        <p:txBody>
          <a:bodyPr lIns="68577" tIns="34289" rIns="68577" bIns="34289">
            <a:spAutoFit/>
          </a:bodyPr>
          <a:lstStyle/>
          <a:p>
            <a:pPr defTabSz="685800">
              <a:lnSpc>
                <a:spcPct val="130000"/>
              </a:lnSpc>
            </a:pPr>
            <a:r>
              <a:rPr lang="zh-CN" altLang="en-US" sz="1000">
                <a:solidFill>
                  <a:schemeClr val="bg1"/>
                </a:solidFill>
                <a:latin typeface="微软雅黑" panose="020B0503020204020204" pitchFamily="34" charset="-122"/>
                <a:ea typeface="微软雅黑" panose="020B0503020204020204" pitchFamily="34" charset="-122"/>
              </a:rPr>
              <a:t>添加文本内容</a:t>
            </a:r>
            <a:r>
              <a:rPr lang="zh-CN" altLang="en-US" sz="1000">
                <a:solidFill>
                  <a:schemeClr val="bg1"/>
                </a:solidFill>
                <a:latin typeface="Calibri" panose="020F0502020204030204" pitchFamily="34" charset="0"/>
                <a:ea typeface="微软雅黑" panose="020B0503020204020204" pitchFamily="34" charset="-122"/>
              </a:rPr>
              <a:t>添加文本内容添加文本内容</a:t>
            </a:r>
            <a:endParaRPr lang="zh-CN" altLang="en-US" sz="1000">
              <a:solidFill>
                <a:schemeClr val="bg1"/>
              </a:solidFill>
              <a:latin typeface="Calibri" panose="020F0502020204030204" pitchFamily="34" charset="0"/>
              <a:ea typeface="微软雅黑" panose="020B0503020204020204" pitchFamily="34" charset="-122"/>
            </a:endParaRPr>
          </a:p>
          <a:p>
            <a:pPr defTabSz="685800">
              <a:lnSpc>
                <a:spcPct val="130000"/>
              </a:lnSpc>
            </a:pPr>
            <a:r>
              <a:rPr lang="zh-CN" altLang="en-US" sz="1000">
                <a:solidFill>
                  <a:schemeClr val="bg1"/>
                </a:solidFill>
                <a:latin typeface="Calibri" panose="020F0502020204030204" pitchFamily="34" charset="0"/>
                <a:ea typeface="微软雅黑" panose="020B0503020204020204" pitchFamily="34" charset="-122"/>
              </a:rPr>
              <a:t>添加文本内容添加文本内容添加文本内容</a:t>
            </a:r>
            <a:endParaRPr lang="zh-CN" altLang="en-US" sz="1000">
              <a:solidFill>
                <a:schemeClr val="bg1"/>
              </a:solidFill>
              <a:latin typeface="Calibri" panose="020F0502020204030204" pitchFamily="34" charset="0"/>
              <a:ea typeface="微软雅黑" panose="020B0503020204020204" pitchFamily="34" charset="-122"/>
            </a:endParaRPr>
          </a:p>
          <a:p>
            <a:pPr defTabSz="685800">
              <a:lnSpc>
                <a:spcPct val="130000"/>
              </a:lnSpc>
            </a:pPr>
            <a:r>
              <a:rPr lang="zh-CN" altLang="en-US" sz="1000">
                <a:solidFill>
                  <a:schemeClr val="bg1"/>
                </a:solidFill>
                <a:latin typeface="Calibri" panose="020F0502020204030204" pitchFamily="34" charset="0"/>
                <a:ea typeface="微软雅黑" panose="020B0503020204020204" pitchFamily="34" charset="-122"/>
              </a:rPr>
              <a:t>添加文本内容添加文本内容添加文本内容</a:t>
            </a:r>
            <a:endParaRPr lang="zh-CN" altLang="zh-CN" sz="1000">
              <a:solidFill>
                <a:schemeClr val="bg1"/>
              </a:solidFill>
              <a:latin typeface="Calibri" panose="020F0502020204030204" pitchFamily="34" charset="0"/>
              <a:ea typeface="微软雅黑" panose="020B0503020204020204" pitchFamily="34" charset="-122"/>
            </a:endParaRPr>
          </a:p>
        </p:txBody>
      </p:sp>
      <p:sp>
        <p:nvSpPr>
          <p:cNvPr id="11281" name="AutoShape 43"/>
          <p:cNvSpPr>
            <a:spLocks noChangeArrowheads="1"/>
          </p:cNvSpPr>
          <p:nvPr/>
        </p:nvSpPr>
        <p:spPr bwMode="auto">
          <a:xfrm>
            <a:off x="4645025" y="3546308"/>
            <a:ext cx="3508375" cy="377759"/>
          </a:xfrm>
          <a:prstGeom prst="hexagon">
            <a:avLst>
              <a:gd name="adj" fmla="val 0"/>
              <a:gd name="vf" fmla="val 115470"/>
            </a:avLst>
          </a:prstGeom>
          <a:solidFill>
            <a:schemeClr val="accent4"/>
          </a:solidFill>
          <a:ln w="25400">
            <a:solidFill>
              <a:schemeClr val="bg1"/>
            </a:solidFill>
            <a:miter lim="800000"/>
          </a:ln>
        </p:spPr>
        <p:txBody>
          <a:bodyPr wrap="none" lIns="68577" tIns="34289" rIns="68577" bIns="34289" anchor="ctr"/>
          <a:lstStyle/>
          <a:p>
            <a:pPr defTabSz="685800">
              <a:defRPr/>
            </a:pPr>
            <a:endParaRPr lang="zh-CN" altLang="en-US" sz="1400"/>
          </a:p>
        </p:txBody>
      </p:sp>
      <p:sp>
        <p:nvSpPr>
          <p:cNvPr id="13333" name="TextBox 6"/>
          <p:cNvSpPr txBox="1">
            <a:spLocks noChangeArrowheads="1"/>
          </p:cNvSpPr>
          <p:nvPr/>
        </p:nvSpPr>
        <p:spPr bwMode="auto">
          <a:xfrm>
            <a:off x="5599113" y="3492341"/>
            <a:ext cx="1620837" cy="389279"/>
          </a:xfrm>
          <a:prstGeom prst="rect">
            <a:avLst/>
          </a:prstGeom>
          <a:noFill/>
          <a:ln w="9525">
            <a:noFill/>
            <a:miter lim="800000"/>
          </a:ln>
        </p:spPr>
        <p:txBody>
          <a:bodyPr lIns="68577" tIns="34289" rIns="68577" bIns="34289">
            <a:spAutoFit/>
          </a:bodyPr>
          <a:lstStyle/>
          <a:p>
            <a:pPr defTabSz="685800">
              <a:lnSpc>
                <a:spcPct val="130000"/>
              </a:lnSpc>
            </a:pPr>
            <a:r>
              <a:rPr lang="zh-CN" altLang="en-US" sz="1600">
                <a:solidFill>
                  <a:schemeClr val="bg1"/>
                </a:solidFill>
                <a:latin typeface="微软雅黑" panose="020B0503020204020204" pitchFamily="34" charset="-122"/>
                <a:ea typeface="微软雅黑" panose="020B0503020204020204" pitchFamily="34" charset="-122"/>
              </a:rPr>
              <a:t>添加标题内容</a:t>
            </a:r>
            <a:endParaRPr lang="zh-CN" altLang="zh-CN" sz="1600">
              <a:solidFill>
                <a:schemeClr val="bg1"/>
              </a:solidFill>
              <a:latin typeface="Calibri" panose="020F0502020204030204" pitchFamily="34" charset="0"/>
              <a:ea typeface="微软雅黑" panose="020B0503020204020204" pitchFamily="34" charset="-122"/>
            </a:endParaRPr>
          </a:p>
        </p:txBody>
      </p:sp>
      <p:sp>
        <p:nvSpPr>
          <p:cNvPr id="11286" name="AutoShape 50"/>
          <p:cNvSpPr>
            <a:spLocks noChangeArrowheads="1"/>
          </p:cNvSpPr>
          <p:nvPr/>
        </p:nvSpPr>
        <p:spPr bwMode="auto">
          <a:xfrm>
            <a:off x="4645025" y="2193991"/>
            <a:ext cx="3508375" cy="380934"/>
          </a:xfrm>
          <a:prstGeom prst="hexagon">
            <a:avLst>
              <a:gd name="adj" fmla="val 0"/>
              <a:gd name="vf" fmla="val 115470"/>
            </a:avLst>
          </a:prstGeom>
          <a:solidFill>
            <a:schemeClr val="accent3"/>
          </a:solidFill>
          <a:ln w="25400">
            <a:solidFill>
              <a:schemeClr val="bg1"/>
            </a:solidFill>
            <a:miter lim="800000"/>
          </a:ln>
        </p:spPr>
        <p:txBody>
          <a:bodyPr wrap="none" lIns="68577" tIns="34289" rIns="68577" bIns="34289" anchor="ctr"/>
          <a:lstStyle/>
          <a:p>
            <a:pPr defTabSz="685800">
              <a:defRPr/>
            </a:pPr>
            <a:endParaRPr lang="zh-CN" altLang="en-US" sz="1400"/>
          </a:p>
        </p:txBody>
      </p:sp>
      <p:sp>
        <p:nvSpPr>
          <p:cNvPr id="13335" name="TextBox 6"/>
          <p:cNvSpPr txBox="1">
            <a:spLocks noChangeArrowheads="1"/>
          </p:cNvSpPr>
          <p:nvPr/>
        </p:nvSpPr>
        <p:spPr bwMode="auto">
          <a:xfrm>
            <a:off x="5599113" y="2140026"/>
            <a:ext cx="1620837" cy="389279"/>
          </a:xfrm>
          <a:prstGeom prst="rect">
            <a:avLst/>
          </a:prstGeom>
          <a:noFill/>
          <a:ln w="9525">
            <a:noFill/>
            <a:miter lim="800000"/>
          </a:ln>
        </p:spPr>
        <p:txBody>
          <a:bodyPr lIns="68577" tIns="34289" rIns="68577" bIns="34289">
            <a:spAutoFit/>
          </a:bodyPr>
          <a:lstStyle/>
          <a:p>
            <a:pPr defTabSz="685800">
              <a:lnSpc>
                <a:spcPct val="130000"/>
              </a:lnSpc>
            </a:pPr>
            <a:r>
              <a:rPr lang="zh-CN" altLang="en-US" sz="1600">
                <a:solidFill>
                  <a:schemeClr val="bg1"/>
                </a:solidFill>
                <a:latin typeface="微软雅黑" panose="020B0503020204020204" pitchFamily="34" charset="-122"/>
                <a:ea typeface="微软雅黑" panose="020B0503020204020204" pitchFamily="34" charset="-122"/>
              </a:rPr>
              <a:t>添加标题内容</a:t>
            </a:r>
            <a:endParaRPr lang="zh-CN" altLang="zh-CN" sz="1600">
              <a:solidFill>
                <a:schemeClr val="bg1"/>
              </a:solidFill>
              <a:latin typeface="Calibri" panose="020F0502020204030204" pitchFamily="34" charset="0"/>
              <a:ea typeface="微软雅黑" panose="020B0503020204020204" pitchFamily="34" charset="-122"/>
            </a:endParaRPr>
          </a:p>
        </p:txBody>
      </p:sp>
      <p:sp>
        <p:nvSpPr>
          <p:cNvPr id="11288" name="AutoShape 52"/>
          <p:cNvSpPr>
            <a:spLocks noChangeArrowheads="1"/>
          </p:cNvSpPr>
          <p:nvPr/>
        </p:nvSpPr>
        <p:spPr bwMode="auto">
          <a:xfrm>
            <a:off x="4645025" y="844852"/>
            <a:ext cx="3508375" cy="377759"/>
          </a:xfrm>
          <a:prstGeom prst="hexagon">
            <a:avLst>
              <a:gd name="adj" fmla="val 0"/>
              <a:gd name="vf" fmla="val 115470"/>
            </a:avLst>
          </a:prstGeom>
          <a:solidFill>
            <a:schemeClr val="accent2"/>
          </a:solidFill>
          <a:ln w="25400">
            <a:solidFill>
              <a:schemeClr val="bg1"/>
            </a:solidFill>
            <a:miter lim="800000"/>
          </a:ln>
        </p:spPr>
        <p:txBody>
          <a:bodyPr wrap="none" lIns="68577" tIns="34289" rIns="68577" bIns="34289" anchor="ctr"/>
          <a:lstStyle/>
          <a:p>
            <a:pPr defTabSz="685800"/>
            <a:endParaRPr lang="zh-CN" altLang="en-US" sz="1400">
              <a:latin typeface="Calibri" panose="020F0502020204030204" pitchFamily="34" charset="0"/>
            </a:endParaRPr>
          </a:p>
        </p:txBody>
      </p:sp>
      <p:sp>
        <p:nvSpPr>
          <p:cNvPr id="13337" name="TextBox 6"/>
          <p:cNvSpPr txBox="1">
            <a:spLocks noChangeArrowheads="1"/>
          </p:cNvSpPr>
          <p:nvPr/>
        </p:nvSpPr>
        <p:spPr bwMode="auto">
          <a:xfrm>
            <a:off x="5599113" y="790885"/>
            <a:ext cx="1620837" cy="389279"/>
          </a:xfrm>
          <a:prstGeom prst="rect">
            <a:avLst/>
          </a:prstGeom>
          <a:noFill/>
          <a:ln w="9525">
            <a:noFill/>
            <a:miter lim="800000"/>
          </a:ln>
        </p:spPr>
        <p:txBody>
          <a:bodyPr lIns="68577" tIns="34289" rIns="68577" bIns="34289">
            <a:spAutoFit/>
          </a:bodyPr>
          <a:lstStyle/>
          <a:p>
            <a:pPr defTabSz="685800">
              <a:lnSpc>
                <a:spcPct val="130000"/>
              </a:lnSpc>
            </a:pPr>
            <a:r>
              <a:rPr lang="zh-CN" altLang="en-US" sz="1600">
                <a:solidFill>
                  <a:schemeClr val="bg1"/>
                </a:solidFill>
                <a:latin typeface="微软雅黑" panose="020B0503020204020204" pitchFamily="34" charset="-122"/>
                <a:ea typeface="微软雅黑" panose="020B0503020204020204" pitchFamily="34" charset="-122"/>
              </a:rPr>
              <a:t>添加标题内容</a:t>
            </a:r>
            <a:endParaRPr lang="zh-CN" altLang="zh-CN" sz="1600">
              <a:solidFill>
                <a:schemeClr val="bg1"/>
              </a:solidFill>
              <a:latin typeface="Calibri" panose="020F0502020204030204" pitchFamily="34" charset="0"/>
              <a:ea typeface="微软雅黑" panose="020B0503020204020204" pitchFamily="34" charset="-122"/>
            </a:endParaRPr>
          </a:p>
        </p:txBody>
      </p:sp>
      <p:sp>
        <p:nvSpPr>
          <p:cNvPr id="13338" name="TextBox 6"/>
          <p:cNvSpPr txBox="1">
            <a:spLocks noChangeArrowheads="1"/>
          </p:cNvSpPr>
          <p:nvPr/>
        </p:nvSpPr>
        <p:spPr bwMode="auto">
          <a:xfrm>
            <a:off x="1927225" y="2301924"/>
            <a:ext cx="863600" cy="982492"/>
          </a:xfrm>
          <a:prstGeom prst="rect">
            <a:avLst/>
          </a:prstGeom>
          <a:noFill/>
          <a:ln w="9525">
            <a:noFill/>
            <a:miter lim="800000"/>
          </a:ln>
        </p:spPr>
        <p:txBody>
          <a:bodyPr lIns="68577" tIns="34289" rIns="68577" bIns="34289">
            <a:spAutoFit/>
          </a:bodyPr>
          <a:lstStyle/>
          <a:p>
            <a:pPr defTabSz="685800">
              <a:lnSpc>
                <a:spcPct val="130000"/>
              </a:lnSpc>
            </a:pPr>
            <a:r>
              <a:rPr lang="zh-CN" altLang="en-US" sz="2300" b="1">
                <a:solidFill>
                  <a:schemeClr val="bg1"/>
                </a:solidFill>
                <a:latin typeface="微软雅黑" panose="020B0503020204020204" pitchFamily="34" charset="-122"/>
                <a:ea typeface="微软雅黑" panose="020B0503020204020204" pitchFamily="34" charset="-122"/>
              </a:rPr>
              <a:t>工作</a:t>
            </a:r>
            <a:endParaRPr lang="zh-CN" altLang="en-US" sz="2300" b="1">
              <a:solidFill>
                <a:schemeClr val="bg1"/>
              </a:solidFill>
              <a:latin typeface="微软雅黑" panose="020B0503020204020204" pitchFamily="34" charset="-122"/>
              <a:ea typeface="微软雅黑" panose="020B0503020204020204" pitchFamily="34" charset="-122"/>
            </a:endParaRPr>
          </a:p>
          <a:p>
            <a:pPr defTabSz="685800">
              <a:lnSpc>
                <a:spcPct val="130000"/>
              </a:lnSpc>
            </a:pPr>
            <a:r>
              <a:rPr lang="zh-CN" altLang="en-US" sz="2300" b="1">
                <a:solidFill>
                  <a:schemeClr val="bg1"/>
                </a:solidFill>
                <a:latin typeface="微软雅黑" panose="020B0503020204020204" pitchFamily="34" charset="-122"/>
                <a:ea typeface="微软雅黑" panose="020B0503020204020204" pitchFamily="34" charset="-122"/>
              </a:rPr>
              <a:t>进度</a:t>
            </a:r>
            <a:endParaRPr lang="zh-CN" altLang="zh-CN" sz="2300" b="1">
              <a:solidFill>
                <a:schemeClr val="bg1"/>
              </a:solidFill>
              <a:latin typeface="Calibri" panose="020F050202020403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315"/>
                                        </p:tgtEl>
                                        <p:attrNameLst>
                                          <p:attrName>style.visibility</p:attrName>
                                        </p:attrNameLst>
                                      </p:cBhvr>
                                      <p:to>
                                        <p:strVal val="visible"/>
                                      </p:to>
                                    </p:set>
                                    <p:anim calcmode="lin" valueType="num">
                                      <p:cBhvr additive="base">
                                        <p:cTn id="11" dur="500" fill="hold"/>
                                        <p:tgtEl>
                                          <p:spTgt spid="13315"/>
                                        </p:tgtEl>
                                        <p:attrNameLst>
                                          <p:attrName>ppt_x</p:attrName>
                                        </p:attrNameLst>
                                      </p:cBhvr>
                                      <p:tavLst>
                                        <p:tav tm="0">
                                          <p:val>
                                            <p:strVal val="0-#ppt_w/2"/>
                                          </p:val>
                                        </p:tav>
                                        <p:tav tm="100000">
                                          <p:val>
                                            <p:strVal val="#ppt_x"/>
                                          </p:val>
                                        </p:tav>
                                      </p:tavLst>
                                    </p:anim>
                                    <p:anim calcmode="lin" valueType="num">
                                      <p:cBhvr additive="base">
                                        <p:cTn id="12" dur="500" fill="hold"/>
                                        <p:tgtEl>
                                          <p:spTgt spid="133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338"/>
                                        </p:tgtEl>
                                        <p:attrNameLst>
                                          <p:attrName>style.visibility</p:attrName>
                                        </p:attrNameLst>
                                      </p:cBhvr>
                                      <p:to>
                                        <p:strVal val="visible"/>
                                      </p:to>
                                    </p:set>
                                    <p:anim calcmode="lin" valueType="num">
                                      <p:cBhvr additive="base">
                                        <p:cTn id="15" dur="500" fill="hold"/>
                                        <p:tgtEl>
                                          <p:spTgt spid="13338"/>
                                        </p:tgtEl>
                                        <p:attrNameLst>
                                          <p:attrName>ppt_x</p:attrName>
                                        </p:attrNameLst>
                                      </p:cBhvr>
                                      <p:tavLst>
                                        <p:tav tm="0">
                                          <p:val>
                                            <p:strVal val="0-#ppt_w/2"/>
                                          </p:val>
                                        </p:tav>
                                        <p:tav tm="100000">
                                          <p:val>
                                            <p:strVal val="#ppt_x"/>
                                          </p:val>
                                        </p:tav>
                                      </p:tavLst>
                                    </p:anim>
                                    <p:anim calcmode="lin" valueType="num">
                                      <p:cBhvr additive="base">
                                        <p:cTn id="16" dur="500" fill="hold"/>
                                        <p:tgtEl>
                                          <p:spTgt spid="1333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1282"/>
                                        </p:tgtEl>
                                        <p:attrNameLst>
                                          <p:attrName>style.visibility</p:attrName>
                                        </p:attrNameLst>
                                      </p:cBhvr>
                                      <p:to>
                                        <p:strVal val="visible"/>
                                      </p:to>
                                    </p:set>
                                    <p:animEffect transition="in" filter="wipe(left)">
                                      <p:cBhvr>
                                        <p:cTn id="20" dur="500"/>
                                        <p:tgtEl>
                                          <p:spTgt spid="1128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1283"/>
                                        </p:tgtEl>
                                        <p:attrNameLst>
                                          <p:attrName>style.visibility</p:attrName>
                                        </p:attrNameLst>
                                      </p:cBhvr>
                                      <p:to>
                                        <p:strVal val="visible"/>
                                      </p:to>
                                    </p:set>
                                    <p:animEffect transition="in" filter="wipe(left)">
                                      <p:cBhvr>
                                        <p:cTn id="23" dur="500"/>
                                        <p:tgtEl>
                                          <p:spTgt spid="1128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284"/>
                                        </p:tgtEl>
                                        <p:attrNameLst>
                                          <p:attrName>style.visibility</p:attrName>
                                        </p:attrNameLst>
                                      </p:cBhvr>
                                      <p:to>
                                        <p:strVal val="visible"/>
                                      </p:to>
                                    </p:set>
                                    <p:animEffect transition="in" filter="wipe(left)">
                                      <p:cBhvr>
                                        <p:cTn id="26" dur="500"/>
                                        <p:tgtEl>
                                          <p:spTgt spid="11284"/>
                                        </p:tgtEl>
                                      </p:cBhvr>
                                    </p:animEffect>
                                  </p:childTnLst>
                                </p:cTn>
                              </p:par>
                            </p:childTnLst>
                          </p:cTn>
                        </p:par>
                        <p:par>
                          <p:cTn id="27" fill="hold">
                            <p:stCondLst>
                              <p:cond delay="1000"/>
                            </p:stCondLst>
                            <p:childTnLst>
                              <p:par>
                                <p:cTn id="28" presetID="2" presetClass="entr" presetSubtype="1" fill="hold" grpId="0" nodeType="afterEffect">
                                  <p:stCondLst>
                                    <p:cond delay="0"/>
                                  </p:stCondLst>
                                  <p:childTnLst>
                                    <p:set>
                                      <p:cBhvr>
                                        <p:cTn id="29" dur="1" fill="hold">
                                          <p:stCondLst>
                                            <p:cond delay="0"/>
                                          </p:stCondLst>
                                        </p:cTn>
                                        <p:tgtEl>
                                          <p:spTgt spid="13323"/>
                                        </p:tgtEl>
                                        <p:attrNameLst>
                                          <p:attrName>style.visibility</p:attrName>
                                        </p:attrNameLst>
                                      </p:cBhvr>
                                      <p:to>
                                        <p:strVal val="visible"/>
                                      </p:to>
                                    </p:set>
                                    <p:anim calcmode="lin" valueType="num">
                                      <p:cBhvr additive="base">
                                        <p:cTn id="30" dur="500" fill="hold"/>
                                        <p:tgtEl>
                                          <p:spTgt spid="13323"/>
                                        </p:tgtEl>
                                        <p:attrNameLst>
                                          <p:attrName>ppt_x</p:attrName>
                                        </p:attrNameLst>
                                      </p:cBhvr>
                                      <p:tavLst>
                                        <p:tav tm="0">
                                          <p:val>
                                            <p:strVal val="#ppt_x"/>
                                          </p:val>
                                        </p:tav>
                                        <p:tav tm="100000">
                                          <p:val>
                                            <p:strVal val="#ppt_x"/>
                                          </p:val>
                                        </p:tav>
                                      </p:tavLst>
                                    </p:anim>
                                    <p:anim calcmode="lin" valueType="num">
                                      <p:cBhvr additive="base">
                                        <p:cTn id="31" dur="500" fill="hold"/>
                                        <p:tgtEl>
                                          <p:spTgt spid="13323"/>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13324"/>
                                        </p:tgtEl>
                                        <p:attrNameLst>
                                          <p:attrName>style.visibility</p:attrName>
                                        </p:attrNameLst>
                                      </p:cBhvr>
                                      <p:to>
                                        <p:strVal val="visible"/>
                                      </p:to>
                                    </p:set>
                                    <p:anim calcmode="lin" valueType="num">
                                      <p:cBhvr additive="base">
                                        <p:cTn id="34" dur="500" fill="hold"/>
                                        <p:tgtEl>
                                          <p:spTgt spid="13324"/>
                                        </p:tgtEl>
                                        <p:attrNameLst>
                                          <p:attrName>ppt_x</p:attrName>
                                        </p:attrNameLst>
                                      </p:cBhvr>
                                      <p:tavLst>
                                        <p:tav tm="0">
                                          <p:val>
                                            <p:strVal val="#ppt_x"/>
                                          </p:val>
                                        </p:tav>
                                        <p:tav tm="100000">
                                          <p:val>
                                            <p:strVal val="#ppt_x"/>
                                          </p:val>
                                        </p:tav>
                                      </p:tavLst>
                                    </p:anim>
                                    <p:anim calcmode="lin" valueType="num">
                                      <p:cBhvr additive="base">
                                        <p:cTn id="35" dur="500" fill="hold"/>
                                        <p:tgtEl>
                                          <p:spTgt spid="13324"/>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11288"/>
                                        </p:tgtEl>
                                        <p:attrNameLst>
                                          <p:attrName>style.visibility</p:attrName>
                                        </p:attrNameLst>
                                      </p:cBhvr>
                                      <p:to>
                                        <p:strVal val="visible"/>
                                      </p:to>
                                    </p:set>
                                    <p:anim calcmode="lin" valueType="num">
                                      <p:cBhvr additive="base">
                                        <p:cTn id="38" dur="500" fill="hold"/>
                                        <p:tgtEl>
                                          <p:spTgt spid="11288"/>
                                        </p:tgtEl>
                                        <p:attrNameLst>
                                          <p:attrName>ppt_x</p:attrName>
                                        </p:attrNameLst>
                                      </p:cBhvr>
                                      <p:tavLst>
                                        <p:tav tm="0">
                                          <p:val>
                                            <p:strVal val="#ppt_x"/>
                                          </p:val>
                                        </p:tav>
                                        <p:tav tm="100000">
                                          <p:val>
                                            <p:strVal val="#ppt_x"/>
                                          </p:val>
                                        </p:tav>
                                      </p:tavLst>
                                    </p:anim>
                                    <p:anim calcmode="lin" valueType="num">
                                      <p:cBhvr additive="base">
                                        <p:cTn id="39" dur="500" fill="hold"/>
                                        <p:tgtEl>
                                          <p:spTgt spid="1128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13337"/>
                                        </p:tgtEl>
                                        <p:attrNameLst>
                                          <p:attrName>style.visibility</p:attrName>
                                        </p:attrNameLst>
                                      </p:cBhvr>
                                      <p:to>
                                        <p:strVal val="visible"/>
                                      </p:to>
                                    </p:set>
                                    <p:anim calcmode="lin" valueType="num">
                                      <p:cBhvr additive="base">
                                        <p:cTn id="42" dur="500" fill="hold"/>
                                        <p:tgtEl>
                                          <p:spTgt spid="13337"/>
                                        </p:tgtEl>
                                        <p:attrNameLst>
                                          <p:attrName>ppt_x</p:attrName>
                                        </p:attrNameLst>
                                      </p:cBhvr>
                                      <p:tavLst>
                                        <p:tav tm="0">
                                          <p:val>
                                            <p:strVal val="#ppt_x"/>
                                          </p:val>
                                        </p:tav>
                                        <p:tav tm="100000">
                                          <p:val>
                                            <p:strVal val="#ppt_x"/>
                                          </p:val>
                                        </p:tav>
                                      </p:tavLst>
                                    </p:anim>
                                    <p:anim calcmode="lin" valueType="num">
                                      <p:cBhvr additive="base">
                                        <p:cTn id="43" dur="500" fill="hold"/>
                                        <p:tgtEl>
                                          <p:spTgt spid="13337"/>
                                        </p:tgtEl>
                                        <p:attrNameLst>
                                          <p:attrName>ppt_y</p:attrName>
                                        </p:attrNameLst>
                                      </p:cBhvr>
                                      <p:tavLst>
                                        <p:tav tm="0">
                                          <p:val>
                                            <p:strVal val="0-#ppt_h/2"/>
                                          </p:val>
                                        </p:tav>
                                        <p:tav tm="100000">
                                          <p:val>
                                            <p:strVal val="#ppt_y"/>
                                          </p:val>
                                        </p:tav>
                                      </p:tavLst>
                                    </p:anim>
                                  </p:childTnLst>
                                </p:cTn>
                              </p:par>
                            </p:childTnLst>
                          </p:cTn>
                        </p:par>
                        <p:par>
                          <p:cTn id="44" fill="hold">
                            <p:stCondLst>
                              <p:cond delay="1500"/>
                            </p:stCondLst>
                            <p:childTnLst>
                              <p:par>
                                <p:cTn id="45" presetID="2" presetClass="entr" presetSubtype="1" fill="hold" grpId="0" nodeType="afterEffect">
                                  <p:stCondLst>
                                    <p:cond delay="0"/>
                                  </p:stCondLst>
                                  <p:childTnLst>
                                    <p:set>
                                      <p:cBhvr>
                                        <p:cTn id="46" dur="1" fill="hold">
                                          <p:stCondLst>
                                            <p:cond delay="0"/>
                                          </p:stCondLst>
                                        </p:cTn>
                                        <p:tgtEl>
                                          <p:spTgt spid="13325"/>
                                        </p:tgtEl>
                                        <p:attrNameLst>
                                          <p:attrName>style.visibility</p:attrName>
                                        </p:attrNameLst>
                                      </p:cBhvr>
                                      <p:to>
                                        <p:strVal val="visible"/>
                                      </p:to>
                                    </p:set>
                                    <p:anim calcmode="lin" valueType="num">
                                      <p:cBhvr additive="base">
                                        <p:cTn id="47" dur="500" fill="hold"/>
                                        <p:tgtEl>
                                          <p:spTgt spid="13325"/>
                                        </p:tgtEl>
                                        <p:attrNameLst>
                                          <p:attrName>ppt_x</p:attrName>
                                        </p:attrNameLst>
                                      </p:cBhvr>
                                      <p:tavLst>
                                        <p:tav tm="0">
                                          <p:val>
                                            <p:strVal val="#ppt_x"/>
                                          </p:val>
                                        </p:tav>
                                        <p:tav tm="100000">
                                          <p:val>
                                            <p:strVal val="#ppt_x"/>
                                          </p:val>
                                        </p:tav>
                                      </p:tavLst>
                                    </p:anim>
                                    <p:anim calcmode="lin" valueType="num">
                                      <p:cBhvr additive="base">
                                        <p:cTn id="48" dur="500" fill="hold"/>
                                        <p:tgtEl>
                                          <p:spTgt spid="13325"/>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13326"/>
                                        </p:tgtEl>
                                        <p:attrNameLst>
                                          <p:attrName>style.visibility</p:attrName>
                                        </p:attrNameLst>
                                      </p:cBhvr>
                                      <p:to>
                                        <p:strVal val="visible"/>
                                      </p:to>
                                    </p:set>
                                    <p:anim calcmode="lin" valueType="num">
                                      <p:cBhvr additive="base">
                                        <p:cTn id="51" dur="500" fill="hold"/>
                                        <p:tgtEl>
                                          <p:spTgt spid="13326"/>
                                        </p:tgtEl>
                                        <p:attrNameLst>
                                          <p:attrName>ppt_x</p:attrName>
                                        </p:attrNameLst>
                                      </p:cBhvr>
                                      <p:tavLst>
                                        <p:tav tm="0">
                                          <p:val>
                                            <p:strVal val="#ppt_x"/>
                                          </p:val>
                                        </p:tav>
                                        <p:tav tm="100000">
                                          <p:val>
                                            <p:strVal val="#ppt_x"/>
                                          </p:val>
                                        </p:tav>
                                      </p:tavLst>
                                    </p:anim>
                                    <p:anim calcmode="lin" valueType="num">
                                      <p:cBhvr additive="base">
                                        <p:cTn id="52" dur="500" fill="hold"/>
                                        <p:tgtEl>
                                          <p:spTgt spid="13326"/>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11286"/>
                                        </p:tgtEl>
                                        <p:attrNameLst>
                                          <p:attrName>style.visibility</p:attrName>
                                        </p:attrNameLst>
                                      </p:cBhvr>
                                      <p:to>
                                        <p:strVal val="visible"/>
                                      </p:to>
                                    </p:set>
                                    <p:anim calcmode="lin" valueType="num">
                                      <p:cBhvr additive="base">
                                        <p:cTn id="55" dur="500" fill="hold"/>
                                        <p:tgtEl>
                                          <p:spTgt spid="11286"/>
                                        </p:tgtEl>
                                        <p:attrNameLst>
                                          <p:attrName>ppt_x</p:attrName>
                                        </p:attrNameLst>
                                      </p:cBhvr>
                                      <p:tavLst>
                                        <p:tav tm="0">
                                          <p:val>
                                            <p:strVal val="#ppt_x"/>
                                          </p:val>
                                        </p:tav>
                                        <p:tav tm="100000">
                                          <p:val>
                                            <p:strVal val="#ppt_x"/>
                                          </p:val>
                                        </p:tav>
                                      </p:tavLst>
                                    </p:anim>
                                    <p:anim calcmode="lin" valueType="num">
                                      <p:cBhvr additive="base">
                                        <p:cTn id="56" dur="500" fill="hold"/>
                                        <p:tgtEl>
                                          <p:spTgt spid="11286"/>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13335"/>
                                        </p:tgtEl>
                                        <p:attrNameLst>
                                          <p:attrName>style.visibility</p:attrName>
                                        </p:attrNameLst>
                                      </p:cBhvr>
                                      <p:to>
                                        <p:strVal val="visible"/>
                                      </p:to>
                                    </p:set>
                                    <p:anim calcmode="lin" valueType="num">
                                      <p:cBhvr additive="base">
                                        <p:cTn id="59" dur="500" fill="hold"/>
                                        <p:tgtEl>
                                          <p:spTgt spid="13335"/>
                                        </p:tgtEl>
                                        <p:attrNameLst>
                                          <p:attrName>ppt_x</p:attrName>
                                        </p:attrNameLst>
                                      </p:cBhvr>
                                      <p:tavLst>
                                        <p:tav tm="0">
                                          <p:val>
                                            <p:strVal val="#ppt_x"/>
                                          </p:val>
                                        </p:tav>
                                        <p:tav tm="100000">
                                          <p:val>
                                            <p:strVal val="#ppt_x"/>
                                          </p:val>
                                        </p:tav>
                                      </p:tavLst>
                                    </p:anim>
                                    <p:anim calcmode="lin" valueType="num">
                                      <p:cBhvr additive="base">
                                        <p:cTn id="60" dur="500" fill="hold"/>
                                        <p:tgtEl>
                                          <p:spTgt spid="13335"/>
                                        </p:tgtEl>
                                        <p:attrNameLst>
                                          <p:attrName>ppt_y</p:attrName>
                                        </p:attrNameLst>
                                      </p:cBhvr>
                                      <p:tavLst>
                                        <p:tav tm="0">
                                          <p:val>
                                            <p:strVal val="0-#ppt_h/2"/>
                                          </p:val>
                                        </p:tav>
                                        <p:tav tm="100000">
                                          <p:val>
                                            <p:strVal val="#ppt_y"/>
                                          </p:val>
                                        </p:tav>
                                      </p:tavLst>
                                    </p:anim>
                                  </p:childTnLst>
                                </p:cTn>
                              </p:par>
                            </p:childTnLst>
                          </p:cTn>
                        </p:par>
                        <p:par>
                          <p:cTn id="61" fill="hold">
                            <p:stCondLst>
                              <p:cond delay="2000"/>
                            </p:stCondLst>
                            <p:childTnLst>
                              <p:par>
                                <p:cTn id="62" presetID="2" presetClass="entr" presetSubtype="1" fill="hold" grpId="0" nodeType="afterEffect">
                                  <p:stCondLst>
                                    <p:cond delay="0"/>
                                  </p:stCondLst>
                                  <p:childTnLst>
                                    <p:set>
                                      <p:cBhvr>
                                        <p:cTn id="63" dur="1" fill="hold">
                                          <p:stCondLst>
                                            <p:cond delay="0"/>
                                          </p:stCondLst>
                                        </p:cTn>
                                        <p:tgtEl>
                                          <p:spTgt spid="13327"/>
                                        </p:tgtEl>
                                        <p:attrNameLst>
                                          <p:attrName>style.visibility</p:attrName>
                                        </p:attrNameLst>
                                      </p:cBhvr>
                                      <p:to>
                                        <p:strVal val="visible"/>
                                      </p:to>
                                    </p:set>
                                    <p:anim calcmode="lin" valueType="num">
                                      <p:cBhvr additive="base">
                                        <p:cTn id="64" dur="500" fill="hold"/>
                                        <p:tgtEl>
                                          <p:spTgt spid="13327"/>
                                        </p:tgtEl>
                                        <p:attrNameLst>
                                          <p:attrName>ppt_x</p:attrName>
                                        </p:attrNameLst>
                                      </p:cBhvr>
                                      <p:tavLst>
                                        <p:tav tm="0">
                                          <p:val>
                                            <p:strVal val="#ppt_x"/>
                                          </p:val>
                                        </p:tav>
                                        <p:tav tm="100000">
                                          <p:val>
                                            <p:strVal val="#ppt_x"/>
                                          </p:val>
                                        </p:tav>
                                      </p:tavLst>
                                    </p:anim>
                                    <p:anim calcmode="lin" valueType="num">
                                      <p:cBhvr additive="base">
                                        <p:cTn id="65" dur="500" fill="hold"/>
                                        <p:tgtEl>
                                          <p:spTgt spid="13327"/>
                                        </p:tgtEl>
                                        <p:attrNameLst>
                                          <p:attrName>ppt_y</p:attrName>
                                        </p:attrNameLst>
                                      </p:cBhvr>
                                      <p:tavLst>
                                        <p:tav tm="0">
                                          <p:val>
                                            <p:strVal val="0-#ppt_h/2"/>
                                          </p:val>
                                        </p:tav>
                                        <p:tav tm="100000">
                                          <p:val>
                                            <p:strVal val="#ppt_y"/>
                                          </p:val>
                                        </p:tav>
                                      </p:tavLst>
                                    </p:anim>
                                  </p:childTnLst>
                                </p:cTn>
                              </p:par>
                              <p:par>
                                <p:cTn id="66" presetID="2" presetClass="entr" presetSubtype="1" fill="hold" grpId="0" nodeType="withEffect">
                                  <p:stCondLst>
                                    <p:cond delay="0"/>
                                  </p:stCondLst>
                                  <p:childTnLst>
                                    <p:set>
                                      <p:cBhvr>
                                        <p:cTn id="67" dur="1" fill="hold">
                                          <p:stCondLst>
                                            <p:cond delay="0"/>
                                          </p:stCondLst>
                                        </p:cTn>
                                        <p:tgtEl>
                                          <p:spTgt spid="13328"/>
                                        </p:tgtEl>
                                        <p:attrNameLst>
                                          <p:attrName>style.visibility</p:attrName>
                                        </p:attrNameLst>
                                      </p:cBhvr>
                                      <p:to>
                                        <p:strVal val="visible"/>
                                      </p:to>
                                    </p:set>
                                    <p:anim calcmode="lin" valueType="num">
                                      <p:cBhvr additive="base">
                                        <p:cTn id="68" dur="500" fill="hold"/>
                                        <p:tgtEl>
                                          <p:spTgt spid="13328"/>
                                        </p:tgtEl>
                                        <p:attrNameLst>
                                          <p:attrName>ppt_x</p:attrName>
                                        </p:attrNameLst>
                                      </p:cBhvr>
                                      <p:tavLst>
                                        <p:tav tm="0">
                                          <p:val>
                                            <p:strVal val="#ppt_x"/>
                                          </p:val>
                                        </p:tav>
                                        <p:tav tm="100000">
                                          <p:val>
                                            <p:strVal val="#ppt_x"/>
                                          </p:val>
                                        </p:tav>
                                      </p:tavLst>
                                    </p:anim>
                                    <p:anim calcmode="lin" valueType="num">
                                      <p:cBhvr additive="base">
                                        <p:cTn id="69" dur="500" fill="hold"/>
                                        <p:tgtEl>
                                          <p:spTgt spid="13328"/>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11281"/>
                                        </p:tgtEl>
                                        <p:attrNameLst>
                                          <p:attrName>style.visibility</p:attrName>
                                        </p:attrNameLst>
                                      </p:cBhvr>
                                      <p:to>
                                        <p:strVal val="visible"/>
                                      </p:to>
                                    </p:set>
                                    <p:anim calcmode="lin" valueType="num">
                                      <p:cBhvr additive="base">
                                        <p:cTn id="72" dur="500" fill="hold"/>
                                        <p:tgtEl>
                                          <p:spTgt spid="11281"/>
                                        </p:tgtEl>
                                        <p:attrNameLst>
                                          <p:attrName>ppt_x</p:attrName>
                                        </p:attrNameLst>
                                      </p:cBhvr>
                                      <p:tavLst>
                                        <p:tav tm="0">
                                          <p:val>
                                            <p:strVal val="#ppt_x"/>
                                          </p:val>
                                        </p:tav>
                                        <p:tav tm="100000">
                                          <p:val>
                                            <p:strVal val="#ppt_x"/>
                                          </p:val>
                                        </p:tav>
                                      </p:tavLst>
                                    </p:anim>
                                    <p:anim calcmode="lin" valueType="num">
                                      <p:cBhvr additive="base">
                                        <p:cTn id="73" dur="500" fill="hold"/>
                                        <p:tgtEl>
                                          <p:spTgt spid="11281"/>
                                        </p:tgtEl>
                                        <p:attrNameLst>
                                          <p:attrName>ppt_y</p:attrName>
                                        </p:attrNameLst>
                                      </p:cBhvr>
                                      <p:tavLst>
                                        <p:tav tm="0">
                                          <p:val>
                                            <p:strVal val="0-#ppt_h/2"/>
                                          </p:val>
                                        </p:tav>
                                        <p:tav tm="100000">
                                          <p:val>
                                            <p:strVal val="#ppt_y"/>
                                          </p:val>
                                        </p:tav>
                                      </p:tavLst>
                                    </p:anim>
                                  </p:childTnLst>
                                </p:cTn>
                              </p:par>
                              <p:par>
                                <p:cTn id="74" presetID="2" presetClass="entr" presetSubtype="1" fill="hold" grpId="0" nodeType="withEffect">
                                  <p:stCondLst>
                                    <p:cond delay="0"/>
                                  </p:stCondLst>
                                  <p:childTnLst>
                                    <p:set>
                                      <p:cBhvr>
                                        <p:cTn id="75" dur="1" fill="hold">
                                          <p:stCondLst>
                                            <p:cond delay="0"/>
                                          </p:stCondLst>
                                        </p:cTn>
                                        <p:tgtEl>
                                          <p:spTgt spid="13333"/>
                                        </p:tgtEl>
                                        <p:attrNameLst>
                                          <p:attrName>style.visibility</p:attrName>
                                        </p:attrNameLst>
                                      </p:cBhvr>
                                      <p:to>
                                        <p:strVal val="visible"/>
                                      </p:to>
                                    </p:set>
                                    <p:anim calcmode="lin" valueType="num">
                                      <p:cBhvr additive="base">
                                        <p:cTn id="76" dur="500" fill="hold"/>
                                        <p:tgtEl>
                                          <p:spTgt spid="13333"/>
                                        </p:tgtEl>
                                        <p:attrNameLst>
                                          <p:attrName>ppt_x</p:attrName>
                                        </p:attrNameLst>
                                      </p:cBhvr>
                                      <p:tavLst>
                                        <p:tav tm="0">
                                          <p:val>
                                            <p:strVal val="#ppt_x"/>
                                          </p:val>
                                        </p:tav>
                                        <p:tav tm="100000">
                                          <p:val>
                                            <p:strVal val="#ppt_x"/>
                                          </p:val>
                                        </p:tav>
                                      </p:tavLst>
                                    </p:anim>
                                    <p:anim calcmode="lin" valueType="num">
                                      <p:cBhvr additive="base">
                                        <p:cTn id="77" dur="500" fill="hold"/>
                                        <p:tgtEl>
                                          <p:spTgt spid="133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2" grpId="0" animBg="1"/>
      <p:bldP spid="11283" grpId="0" animBg="1"/>
      <p:bldP spid="11284" grpId="0" animBg="1"/>
      <p:bldP spid="11266" grpId="0" animBg="1"/>
      <p:bldP spid="13315" grpId="0" animBg="1"/>
      <p:bldP spid="13323" grpId="0" animBg="1"/>
      <p:bldP spid="13324" grpId="0"/>
      <p:bldP spid="13325" grpId="0" animBg="1"/>
      <p:bldP spid="13326" grpId="0"/>
      <p:bldP spid="13327" grpId="0" animBg="1"/>
      <p:bldP spid="13328" grpId="0"/>
      <p:bldP spid="11281" grpId="0" animBg="1"/>
      <p:bldP spid="13333" grpId="0"/>
      <p:bldP spid="11286" grpId="0" animBg="1"/>
      <p:bldP spid="13335" grpId="0"/>
      <p:bldP spid="11288" grpId="0" animBg="1"/>
      <p:bldP spid="13337" grpId="0"/>
      <p:bldP spid="133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26846" y="1502045"/>
            <a:ext cx="3336145" cy="2525462"/>
          </a:xfrm>
          <a:prstGeom prst="cloud">
            <a:avLst/>
          </a:prstGeom>
        </p:spPr>
      </p:pic>
      <p:grpSp>
        <p:nvGrpSpPr>
          <p:cNvPr id="10" name="组合 9"/>
          <p:cNvGrpSpPr/>
          <p:nvPr/>
        </p:nvGrpSpPr>
        <p:grpSpPr>
          <a:xfrm>
            <a:off x="770582" y="1732753"/>
            <a:ext cx="296736" cy="285720"/>
            <a:chOff x="8134849" y="3131854"/>
            <a:chExt cx="489450" cy="464509"/>
          </a:xfrm>
          <a:solidFill>
            <a:schemeClr val="accent1"/>
          </a:solidFill>
        </p:grpSpPr>
        <p:sp>
          <p:nvSpPr>
            <p:cNvPr id="11" name="Freeform 74"/>
            <p:cNvSpPr/>
            <p:nvPr/>
          </p:nvSpPr>
          <p:spPr bwMode="auto">
            <a:xfrm>
              <a:off x="8190965" y="3131854"/>
              <a:ext cx="221344" cy="205755"/>
            </a:xfrm>
            <a:custGeom>
              <a:avLst/>
              <a:gdLst>
                <a:gd name="T0" fmla="*/ 78 w 78"/>
                <a:gd name="T1" fmla="*/ 13 h 72"/>
                <a:gd name="T2" fmla="*/ 64 w 78"/>
                <a:gd name="T3" fmla="*/ 72 h 72"/>
                <a:gd name="T4" fmla="*/ 0 w 78"/>
                <a:gd name="T5" fmla="*/ 68 h 72"/>
                <a:gd name="T6" fmla="*/ 15 w 78"/>
                <a:gd name="T7" fmla="*/ 13 h 72"/>
                <a:gd name="T8" fmla="*/ 78 w 78"/>
                <a:gd name="T9" fmla="*/ 13 h 72"/>
              </a:gdLst>
              <a:ahLst/>
              <a:cxnLst>
                <a:cxn ang="0">
                  <a:pos x="T0" y="T1"/>
                </a:cxn>
                <a:cxn ang="0">
                  <a:pos x="T2" y="T3"/>
                </a:cxn>
                <a:cxn ang="0">
                  <a:pos x="T4" y="T5"/>
                </a:cxn>
                <a:cxn ang="0">
                  <a:pos x="T6" y="T7"/>
                </a:cxn>
                <a:cxn ang="0">
                  <a:pos x="T8" y="T9"/>
                </a:cxn>
              </a:cxnLst>
              <a:rect l="0" t="0" r="r" b="b"/>
              <a:pathLst>
                <a:path w="78" h="72">
                  <a:moveTo>
                    <a:pt x="78" y="13"/>
                  </a:moveTo>
                  <a:cubicBezTo>
                    <a:pt x="76" y="36"/>
                    <a:pt x="68" y="52"/>
                    <a:pt x="64" y="72"/>
                  </a:cubicBezTo>
                  <a:cubicBezTo>
                    <a:pt x="46" y="65"/>
                    <a:pt x="22" y="61"/>
                    <a:pt x="0" y="68"/>
                  </a:cubicBezTo>
                  <a:cubicBezTo>
                    <a:pt x="5" y="49"/>
                    <a:pt x="11" y="32"/>
                    <a:pt x="15" y="13"/>
                  </a:cubicBezTo>
                  <a:cubicBezTo>
                    <a:pt x="31" y="0"/>
                    <a:pt x="61" y="5"/>
                    <a:pt x="78" y="13"/>
                  </a:cubicBezTo>
                  <a:close/>
                </a:path>
              </a:pathLst>
            </a:custGeom>
            <a:grpFill/>
            <a:ln>
              <a:noFill/>
            </a:ln>
          </p:spPr>
          <p:txBody>
            <a:bodyPr vert="horz" wrap="square" lIns="68580" tIns="34290" rIns="68580" bIns="34290" numCol="1" anchor="t" anchorCtr="0" compatLnSpc="1"/>
            <a:lstStyle/>
            <a:p>
              <a:endParaRPr lang="zh-CN" altLang="en-US" sz="1350"/>
            </a:p>
          </p:txBody>
        </p:sp>
        <p:sp>
          <p:nvSpPr>
            <p:cNvPr id="12" name="Freeform 75"/>
            <p:cNvSpPr/>
            <p:nvPr/>
          </p:nvSpPr>
          <p:spPr bwMode="auto">
            <a:xfrm>
              <a:off x="8396720" y="3200439"/>
              <a:ext cx="227579" cy="199520"/>
            </a:xfrm>
            <a:custGeom>
              <a:avLst/>
              <a:gdLst>
                <a:gd name="T0" fmla="*/ 17 w 80"/>
                <a:gd name="T1" fmla="*/ 0 h 70"/>
                <a:gd name="T2" fmla="*/ 80 w 80"/>
                <a:gd name="T3" fmla="*/ 4 h 70"/>
                <a:gd name="T4" fmla="*/ 63 w 80"/>
                <a:gd name="T5" fmla="*/ 61 h 70"/>
                <a:gd name="T6" fmla="*/ 0 w 80"/>
                <a:gd name="T7" fmla="*/ 57 h 70"/>
                <a:gd name="T8" fmla="*/ 17 w 80"/>
                <a:gd name="T9" fmla="*/ 0 h 70"/>
              </a:gdLst>
              <a:ahLst/>
              <a:cxnLst>
                <a:cxn ang="0">
                  <a:pos x="T0" y="T1"/>
                </a:cxn>
                <a:cxn ang="0">
                  <a:pos x="T2" y="T3"/>
                </a:cxn>
                <a:cxn ang="0">
                  <a:pos x="T4" y="T5"/>
                </a:cxn>
                <a:cxn ang="0">
                  <a:pos x="T6" y="T7"/>
                </a:cxn>
                <a:cxn ang="0">
                  <a:pos x="T8" y="T9"/>
                </a:cxn>
              </a:cxnLst>
              <a:rect l="0" t="0" r="r" b="b"/>
              <a:pathLst>
                <a:path w="80" h="70">
                  <a:moveTo>
                    <a:pt x="17" y="0"/>
                  </a:moveTo>
                  <a:cubicBezTo>
                    <a:pt x="33" y="9"/>
                    <a:pt x="59" y="10"/>
                    <a:pt x="80" y="4"/>
                  </a:cubicBezTo>
                  <a:cubicBezTo>
                    <a:pt x="74" y="22"/>
                    <a:pt x="70" y="43"/>
                    <a:pt x="63" y="61"/>
                  </a:cubicBezTo>
                  <a:cubicBezTo>
                    <a:pt x="46" y="70"/>
                    <a:pt x="13" y="69"/>
                    <a:pt x="0" y="57"/>
                  </a:cubicBezTo>
                  <a:cubicBezTo>
                    <a:pt x="5" y="37"/>
                    <a:pt x="11" y="18"/>
                    <a:pt x="17" y="0"/>
                  </a:cubicBezTo>
                  <a:close/>
                </a:path>
              </a:pathLst>
            </a:custGeom>
            <a:grpFill/>
            <a:ln>
              <a:noFill/>
            </a:ln>
          </p:spPr>
          <p:txBody>
            <a:bodyPr vert="horz" wrap="square" lIns="68580" tIns="34290" rIns="68580" bIns="34290" numCol="1" anchor="t" anchorCtr="0" compatLnSpc="1"/>
            <a:lstStyle/>
            <a:p>
              <a:endParaRPr lang="zh-CN" altLang="en-US" sz="1350"/>
            </a:p>
          </p:txBody>
        </p:sp>
        <p:sp>
          <p:nvSpPr>
            <p:cNvPr id="13" name="Freeform 76"/>
            <p:cNvSpPr/>
            <p:nvPr/>
          </p:nvSpPr>
          <p:spPr bwMode="auto">
            <a:xfrm>
              <a:off x="8134849" y="3334493"/>
              <a:ext cx="224460" cy="202639"/>
            </a:xfrm>
            <a:custGeom>
              <a:avLst/>
              <a:gdLst>
                <a:gd name="T0" fmla="*/ 78 w 78"/>
                <a:gd name="T1" fmla="*/ 12 h 71"/>
                <a:gd name="T2" fmla="*/ 64 w 78"/>
                <a:gd name="T3" fmla="*/ 71 h 71"/>
                <a:gd name="T4" fmla="*/ 0 w 78"/>
                <a:gd name="T5" fmla="*/ 67 h 71"/>
                <a:gd name="T6" fmla="*/ 15 w 78"/>
                <a:gd name="T7" fmla="*/ 10 h 71"/>
                <a:gd name="T8" fmla="*/ 78 w 78"/>
                <a:gd name="T9" fmla="*/ 12 h 71"/>
              </a:gdLst>
              <a:ahLst/>
              <a:cxnLst>
                <a:cxn ang="0">
                  <a:pos x="T0" y="T1"/>
                </a:cxn>
                <a:cxn ang="0">
                  <a:pos x="T2" y="T3"/>
                </a:cxn>
                <a:cxn ang="0">
                  <a:pos x="T4" y="T5"/>
                </a:cxn>
                <a:cxn ang="0">
                  <a:pos x="T6" y="T7"/>
                </a:cxn>
                <a:cxn ang="0">
                  <a:pos x="T8" y="T9"/>
                </a:cxn>
              </a:cxnLst>
              <a:rect l="0" t="0" r="r" b="b"/>
              <a:pathLst>
                <a:path w="78" h="71">
                  <a:moveTo>
                    <a:pt x="78" y="12"/>
                  </a:moveTo>
                  <a:cubicBezTo>
                    <a:pt x="75" y="33"/>
                    <a:pt x="67" y="49"/>
                    <a:pt x="64" y="71"/>
                  </a:cubicBezTo>
                  <a:cubicBezTo>
                    <a:pt x="45" y="62"/>
                    <a:pt x="21" y="56"/>
                    <a:pt x="0" y="67"/>
                  </a:cubicBezTo>
                  <a:cubicBezTo>
                    <a:pt x="3" y="45"/>
                    <a:pt x="10" y="29"/>
                    <a:pt x="15" y="10"/>
                  </a:cubicBezTo>
                  <a:cubicBezTo>
                    <a:pt x="31" y="0"/>
                    <a:pt x="64" y="3"/>
                    <a:pt x="78" y="12"/>
                  </a:cubicBezTo>
                  <a:close/>
                </a:path>
              </a:pathLst>
            </a:custGeom>
            <a:grpFill/>
            <a:ln>
              <a:noFill/>
            </a:ln>
          </p:spPr>
          <p:txBody>
            <a:bodyPr vert="horz" wrap="square" lIns="68580" tIns="34290" rIns="68580" bIns="34290" numCol="1" anchor="t" anchorCtr="0" compatLnSpc="1"/>
            <a:lstStyle/>
            <a:p>
              <a:endParaRPr lang="zh-CN" altLang="en-US" sz="1350"/>
            </a:p>
          </p:txBody>
        </p:sp>
        <p:sp>
          <p:nvSpPr>
            <p:cNvPr id="14" name="Freeform 77"/>
            <p:cNvSpPr/>
            <p:nvPr/>
          </p:nvSpPr>
          <p:spPr bwMode="auto">
            <a:xfrm>
              <a:off x="8340605" y="3390608"/>
              <a:ext cx="227579" cy="205755"/>
            </a:xfrm>
            <a:custGeom>
              <a:avLst/>
              <a:gdLst>
                <a:gd name="T0" fmla="*/ 17 w 80"/>
                <a:gd name="T1" fmla="*/ 0 h 72"/>
                <a:gd name="T2" fmla="*/ 80 w 80"/>
                <a:gd name="T3" fmla="*/ 4 h 72"/>
                <a:gd name="T4" fmla="*/ 63 w 80"/>
                <a:gd name="T5" fmla="*/ 61 h 72"/>
                <a:gd name="T6" fmla="*/ 0 w 80"/>
                <a:gd name="T7" fmla="*/ 59 h 72"/>
                <a:gd name="T8" fmla="*/ 17 w 80"/>
                <a:gd name="T9" fmla="*/ 0 h 72"/>
              </a:gdLst>
              <a:ahLst/>
              <a:cxnLst>
                <a:cxn ang="0">
                  <a:pos x="T0" y="T1"/>
                </a:cxn>
                <a:cxn ang="0">
                  <a:pos x="T2" y="T3"/>
                </a:cxn>
                <a:cxn ang="0">
                  <a:pos x="T4" y="T5"/>
                </a:cxn>
                <a:cxn ang="0">
                  <a:pos x="T6" y="T7"/>
                </a:cxn>
                <a:cxn ang="0">
                  <a:pos x="T8" y="T9"/>
                </a:cxn>
              </a:cxnLst>
              <a:rect l="0" t="0" r="r" b="b"/>
              <a:pathLst>
                <a:path w="80" h="72">
                  <a:moveTo>
                    <a:pt x="17" y="0"/>
                  </a:moveTo>
                  <a:cubicBezTo>
                    <a:pt x="33" y="12"/>
                    <a:pt x="60" y="12"/>
                    <a:pt x="80" y="4"/>
                  </a:cubicBezTo>
                  <a:cubicBezTo>
                    <a:pt x="74" y="23"/>
                    <a:pt x="69" y="43"/>
                    <a:pt x="63" y="61"/>
                  </a:cubicBezTo>
                  <a:cubicBezTo>
                    <a:pt x="47" y="72"/>
                    <a:pt x="15" y="71"/>
                    <a:pt x="0" y="59"/>
                  </a:cubicBezTo>
                  <a:cubicBezTo>
                    <a:pt x="4" y="38"/>
                    <a:pt x="10" y="18"/>
                    <a:pt x="17" y="0"/>
                  </a:cubicBezTo>
                  <a:close/>
                </a:path>
              </a:pathLst>
            </a:custGeom>
            <a:grpFill/>
            <a:ln>
              <a:noFill/>
            </a:ln>
          </p:spPr>
          <p:txBody>
            <a:bodyPr vert="horz" wrap="square" lIns="68580" tIns="34290" rIns="68580" bIns="34290" numCol="1" anchor="t" anchorCtr="0" compatLnSpc="1"/>
            <a:lstStyle/>
            <a:p>
              <a:endParaRPr lang="zh-CN" altLang="en-US" sz="1350"/>
            </a:p>
          </p:txBody>
        </p:sp>
      </p:grpSp>
      <p:sp>
        <p:nvSpPr>
          <p:cNvPr id="16" name="Freeform 23"/>
          <p:cNvSpPr/>
          <p:nvPr/>
        </p:nvSpPr>
        <p:spPr bwMode="auto">
          <a:xfrm>
            <a:off x="801886" y="2637293"/>
            <a:ext cx="264243" cy="310197"/>
          </a:xfrm>
          <a:custGeom>
            <a:avLst/>
            <a:gdLst>
              <a:gd name="T0" fmla="*/ 130 w 145"/>
              <a:gd name="T1" fmla="*/ 3 h 163"/>
              <a:gd name="T2" fmla="*/ 61 w 145"/>
              <a:gd name="T3" fmla="*/ 24 h 163"/>
              <a:gd name="T4" fmla="*/ 46 w 145"/>
              <a:gd name="T5" fmla="*/ 43 h 163"/>
              <a:gd name="T6" fmla="*/ 46 w 145"/>
              <a:gd name="T7" fmla="*/ 115 h 163"/>
              <a:gd name="T8" fmla="*/ 46 w 145"/>
              <a:gd name="T9" fmla="*/ 116 h 163"/>
              <a:gd name="T10" fmla="*/ 30 w 145"/>
              <a:gd name="T11" fmla="*/ 114 h 163"/>
              <a:gd name="T12" fmla="*/ 0 w 145"/>
              <a:gd name="T13" fmla="*/ 142 h 163"/>
              <a:gd name="T14" fmla="*/ 30 w 145"/>
              <a:gd name="T15" fmla="*/ 161 h 163"/>
              <a:gd name="T16" fmla="*/ 58 w 145"/>
              <a:gd name="T17" fmla="*/ 133 h 163"/>
              <a:gd name="T18" fmla="*/ 58 w 145"/>
              <a:gd name="T19" fmla="*/ 71 h 163"/>
              <a:gd name="T20" fmla="*/ 65 w 145"/>
              <a:gd name="T21" fmla="*/ 63 h 163"/>
              <a:gd name="T22" fmla="*/ 126 w 145"/>
              <a:gd name="T23" fmla="*/ 44 h 163"/>
              <a:gd name="T24" fmla="*/ 133 w 145"/>
              <a:gd name="T25" fmla="*/ 48 h 163"/>
              <a:gd name="T26" fmla="*/ 133 w 145"/>
              <a:gd name="T27" fmla="*/ 98 h 163"/>
              <a:gd name="T28" fmla="*/ 133 w 145"/>
              <a:gd name="T29" fmla="*/ 98 h 163"/>
              <a:gd name="T30" fmla="*/ 116 w 145"/>
              <a:gd name="T31" fmla="*/ 96 h 163"/>
              <a:gd name="T32" fmla="*/ 86 w 145"/>
              <a:gd name="T33" fmla="*/ 123 h 163"/>
              <a:gd name="T34" fmla="*/ 116 w 145"/>
              <a:gd name="T35" fmla="*/ 142 h 163"/>
              <a:gd name="T36" fmla="*/ 145 w 145"/>
              <a:gd name="T37" fmla="*/ 115 h 163"/>
              <a:gd name="T38" fmla="*/ 145 w 145"/>
              <a:gd name="T39" fmla="*/ 13 h 163"/>
              <a:gd name="T40" fmla="*/ 130 w 145"/>
              <a:gd name="T41" fmla="*/ 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5" h="163">
                <a:moveTo>
                  <a:pt x="130" y="3"/>
                </a:moveTo>
                <a:cubicBezTo>
                  <a:pt x="61" y="24"/>
                  <a:pt x="61" y="24"/>
                  <a:pt x="61" y="24"/>
                </a:cubicBezTo>
                <a:cubicBezTo>
                  <a:pt x="53" y="26"/>
                  <a:pt x="46" y="35"/>
                  <a:pt x="46" y="43"/>
                </a:cubicBezTo>
                <a:cubicBezTo>
                  <a:pt x="46" y="115"/>
                  <a:pt x="46" y="115"/>
                  <a:pt x="46" y="115"/>
                </a:cubicBezTo>
                <a:cubicBezTo>
                  <a:pt x="46" y="116"/>
                  <a:pt x="46" y="116"/>
                  <a:pt x="46" y="116"/>
                </a:cubicBezTo>
                <a:cubicBezTo>
                  <a:pt x="46" y="116"/>
                  <a:pt x="41" y="113"/>
                  <a:pt x="30" y="114"/>
                </a:cubicBezTo>
                <a:cubicBezTo>
                  <a:pt x="14" y="116"/>
                  <a:pt x="0" y="129"/>
                  <a:pt x="0" y="142"/>
                </a:cubicBezTo>
                <a:cubicBezTo>
                  <a:pt x="0" y="155"/>
                  <a:pt x="14" y="163"/>
                  <a:pt x="30" y="161"/>
                </a:cubicBezTo>
                <a:cubicBezTo>
                  <a:pt x="46" y="159"/>
                  <a:pt x="58" y="147"/>
                  <a:pt x="58" y="133"/>
                </a:cubicBezTo>
                <a:cubicBezTo>
                  <a:pt x="58" y="133"/>
                  <a:pt x="58" y="77"/>
                  <a:pt x="58" y="71"/>
                </a:cubicBezTo>
                <a:cubicBezTo>
                  <a:pt x="58" y="66"/>
                  <a:pt x="65" y="63"/>
                  <a:pt x="65" y="63"/>
                </a:cubicBezTo>
                <a:cubicBezTo>
                  <a:pt x="126" y="44"/>
                  <a:pt x="126" y="44"/>
                  <a:pt x="126" y="44"/>
                </a:cubicBezTo>
                <a:cubicBezTo>
                  <a:pt x="126" y="44"/>
                  <a:pt x="133" y="42"/>
                  <a:pt x="133" y="48"/>
                </a:cubicBezTo>
                <a:cubicBezTo>
                  <a:pt x="133" y="54"/>
                  <a:pt x="133" y="98"/>
                  <a:pt x="133" y="98"/>
                </a:cubicBezTo>
                <a:cubicBezTo>
                  <a:pt x="133" y="98"/>
                  <a:pt x="133" y="98"/>
                  <a:pt x="133" y="98"/>
                </a:cubicBezTo>
                <a:cubicBezTo>
                  <a:pt x="133" y="98"/>
                  <a:pt x="127" y="94"/>
                  <a:pt x="116" y="96"/>
                </a:cubicBezTo>
                <a:cubicBezTo>
                  <a:pt x="99" y="98"/>
                  <a:pt x="86" y="110"/>
                  <a:pt x="86" y="123"/>
                </a:cubicBezTo>
                <a:cubicBezTo>
                  <a:pt x="86" y="136"/>
                  <a:pt x="99" y="144"/>
                  <a:pt x="116" y="142"/>
                </a:cubicBezTo>
                <a:cubicBezTo>
                  <a:pt x="132" y="140"/>
                  <a:pt x="145" y="128"/>
                  <a:pt x="145" y="115"/>
                </a:cubicBezTo>
                <a:cubicBezTo>
                  <a:pt x="145" y="13"/>
                  <a:pt x="145" y="13"/>
                  <a:pt x="145" y="13"/>
                </a:cubicBezTo>
                <a:cubicBezTo>
                  <a:pt x="145" y="5"/>
                  <a:pt x="139" y="0"/>
                  <a:pt x="130" y="3"/>
                </a:cubicBezTo>
                <a:close/>
              </a:path>
            </a:pathLst>
          </a:custGeom>
          <a:solidFill>
            <a:schemeClr val="accent1"/>
          </a:solidFill>
          <a:ln>
            <a:noFill/>
          </a:ln>
        </p:spPr>
        <p:txBody>
          <a:bodyPr vert="horz" wrap="square" lIns="68580" tIns="34290" rIns="68580" bIns="34290" numCol="1" anchor="t" anchorCtr="0" compatLnSpc="1"/>
          <a:lstStyle/>
          <a:p>
            <a:endParaRPr lang="zh-CN" altLang="en-US" sz="1350"/>
          </a:p>
        </p:txBody>
      </p:sp>
      <p:sp>
        <p:nvSpPr>
          <p:cNvPr id="18" name="Freeform 25"/>
          <p:cNvSpPr>
            <a:spLocks noEditPoints="1"/>
          </p:cNvSpPr>
          <p:nvPr/>
        </p:nvSpPr>
        <p:spPr bwMode="auto">
          <a:xfrm>
            <a:off x="750897" y="3561886"/>
            <a:ext cx="393224" cy="319646"/>
          </a:xfrm>
          <a:custGeom>
            <a:avLst/>
            <a:gdLst>
              <a:gd name="T0" fmla="*/ 184 w 201"/>
              <a:gd name="T1" fmla="*/ 0 h 166"/>
              <a:gd name="T2" fmla="*/ 142 w 201"/>
              <a:gd name="T3" fmla="*/ 0 h 166"/>
              <a:gd name="T4" fmla="*/ 112 w 201"/>
              <a:gd name="T5" fmla="*/ 13 h 166"/>
              <a:gd name="T6" fmla="*/ 43 w 201"/>
              <a:gd name="T7" fmla="*/ 82 h 166"/>
              <a:gd name="T8" fmla="*/ 43 w 201"/>
              <a:gd name="T9" fmla="*/ 107 h 166"/>
              <a:gd name="T10" fmla="*/ 94 w 201"/>
              <a:gd name="T11" fmla="*/ 159 h 166"/>
              <a:gd name="T12" fmla="*/ 119 w 201"/>
              <a:gd name="T13" fmla="*/ 159 h 166"/>
              <a:gd name="T14" fmla="*/ 189 w 201"/>
              <a:gd name="T15" fmla="*/ 89 h 166"/>
              <a:gd name="T16" fmla="*/ 201 w 201"/>
              <a:gd name="T17" fmla="*/ 59 h 166"/>
              <a:gd name="T18" fmla="*/ 201 w 201"/>
              <a:gd name="T19" fmla="*/ 18 h 166"/>
              <a:gd name="T20" fmla="*/ 184 w 201"/>
              <a:gd name="T21" fmla="*/ 0 h 166"/>
              <a:gd name="T22" fmla="*/ 160 w 201"/>
              <a:gd name="T23" fmla="*/ 59 h 166"/>
              <a:gd name="T24" fmla="*/ 142 w 201"/>
              <a:gd name="T25" fmla="*/ 41 h 166"/>
              <a:gd name="T26" fmla="*/ 160 w 201"/>
              <a:gd name="T27" fmla="*/ 24 h 166"/>
              <a:gd name="T28" fmla="*/ 178 w 201"/>
              <a:gd name="T29" fmla="*/ 41 h 166"/>
              <a:gd name="T30" fmla="*/ 160 w 201"/>
              <a:gd name="T31" fmla="*/ 59 h 166"/>
              <a:gd name="T32" fmla="*/ 17 w 201"/>
              <a:gd name="T33" fmla="*/ 99 h 166"/>
              <a:gd name="T34" fmla="*/ 80 w 201"/>
              <a:gd name="T35" fmla="*/ 162 h 166"/>
              <a:gd name="T36" fmla="*/ 59 w 201"/>
              <a:gd name="T37" fmla="*/ 159 h 166"/>
              <a:gd name="T38" fmla="*/ 7 w 201"/>
              <a:gd name="T39" fmla="*/ 107 h 166"/>
              <a:gd name="T40" fmla="*/ 7 w 201"/>
              <a:gd name="T41" fmla="*/ 82 h 166"/>
              <a:gd name="T42" fmla="*/ 77 w 201"/>
              <a:gd name="T43" fmla="*/ 13 h 166"/>
              <a:gd name="T44" fmla="*/ 107 w 201"/>
              <a:gd name="T45" fmla="*/ 0 h 166"/>
              <a:gd name="T46" fmla="*/ 17 w 201"/>
              <a:gd name="T47" fmla="*/ 90 h 166"/>
              <a:gd name="T48" fmla="*/ 17 w 201"/>
              <a:gd name="T49" fmla="*/ 9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1" h="166">
                <a:moveTo>
                  <a:pt x="184" y="0"/>
                </a:moveTo>
                <a:cubicBezTo>
                  <a:pt x="142" y="0"/>
                  <a:pt x="142" y="0"/>
                  <a:pt x="142" y="0"/>
                </a:cubicBezTo>
                <a:cubicBezTo>
                  <a:pt x="133" y="0"/>
                  <a:pt x="119" y="6"/>
                  <a:pt x="112" y="13"/>
                </a:cubicBezTo>
                <a:cubicBezTo>
                  <a:pt x="43" y="82"/>
                  <a:pt x="43" y="82"/>
                  <a:pt x="43" y="82"/>
                </a:cubicBezTo>
                <a:cubicBezTo>
                  <a:pt x="36" y="89"/>
                  <a:pt x="36" y="100"/>
                  <a:pt x="43" y="107"/>
                </a:cubicBezTo>
                <a:cubicBezTo>
                  <a:pt x="94" y="159"/>
                  <a:pt x="94" y="159"/>
                  <a:pt x="94" y="159"/>
                </a:cubicBezTo>
                <a:cubicBezTo>
                  <a:pt x="101" y="166"/>
                  <a:pt x="112" y="166"/>
                  <a:pt x="119" y="159"/>
                </a:cubicBezTo>
                <a:cubicBezTo>
                  <a:pt x="189" y="89"/>
                  <a:pt x="189" y="89"/>
                  <a:pt x="189" y="89"/>
                </a:cubicBezTo>
                <a:cubicBezTo>
                  <a:pt x="196" y="82"/>
                  <a:pt x="201" y="69"/>
                  <a:pt x="201" y="59"/>
                </a:cubicBezTo>
                <a:cubicBezTo>
                  <a:pt x="201" y="18"/>
                  <a:pt x="201" y="18"/>
                  <a:pt x="201" y="18"/>
                </a:cubicBezTo>
                <a:cubicBezTo>
                  <a:pt x="201" y="8"/>
                  <a:pt x="193" y="0"/>
                  <a:pt x="184" y="0"/>
                </a:cubicBezTo>
                <a:close/>
                <a:moveTo>
                  <a:pt x="160" y="59"/>
                </a:moveTo>
                <a:cubicBezTo>
                  <a:pt x="150" y="59"/>
                  <a:pt x="142" y="51"/>
                  <a:pt x="142" y="41"/>
                </a:cubicBezTo>
                <a:cubicBezTo>
                  <a:pt x="142" y="32"/>
                  <a:pt x="150" y="24"/>
                  <a:pt x="160" y="24"/>
                </a:cubicBezTo>
                <a:cubicBezTo>
                  <a:pt x="170" y="24"/>
                  <a:pt x="178" y="32"/>
                  <a:pt x="178" y="41"/>
                </a:cubicBezTo>
                <a:cubicBezTo>
                  <a:pt x="178" y="51"/>
                  <a:pt x="170" y="59"/>
                  <a:pt x="160" y="59"/>
                </a:cubicBezTo>
                <a:close/>
                <a:moveTo>
                  <a:pt x="17" y="99"/>
                </a:moveTo>
                <a:cubicBezTo>
                  <a:pt x="80" y="162"/>
                  <a:pt x="80" y="162"/>
                  <a:pt x="80" y="162"/>
                </a:cubicBezTo>
                <a:cubicBezTo>
                  <a:pt x="73" y="165"/>
                  <a:pt x="65" y="164"/>
                  <a:pt x="59" y="159"/>
                </a:cubicBezTo>
                <a:cubicBezTo>
                  <a:pt x="7" y="107"/>
                  <a:pt x="7" y="107"/>
                  <a:pt x="7" y="107"/>
                </a:cubicBezTo>
                <a:cubicBezTo>
                  <a:pt x="0" y="100"/>
                  <a:pt x="0" y="89"/>
                  <a:pt x="7" y="82"/>
                </a:cubicBezTo>
                <a:cubicBezTo>
                  <a:pt x="77" y="13"/>
                  <a:pt x="77" y="13"/>
                  <a:pt x="77" y="13"/>
                </a:cubicBezTo>
                <a:cubicBezTo>
                  <a:pt x="83" y="6"/>
                  <a:pt x="97" y="0"/>
                  <a:pt x="107" y="0"/>
                </a:cubicBezTo>
                <a:cubicBezTo>
                  <a:pt x="17" y="90"/>
                  <a:pt x="17" y="90"/>
                  <a:pt x="17" y="90"/>
                </a:cubicBezTo>
                <a:cubicBezTo>
                  <a:pt x="14" y="93"/>
                  <a:pt x="14" y="96"/>
                  <a:pt x="17" y="99"/>
                </a:cubicBezTo>
                <a:close/>
              </a:path>
            </a:pathLst>
          </a:custGeom>
          <a:solidFill>
            <a:schemeClr val="accent1"/>
          </a:solidFill>
          <a:ln>
            <a:noFill/>
          </a:ln>
        </p:spPr>
        <p:txBody>
          <a:bodyPr vert="horz" wrap="square" lIns="68580" tIns="34290" rIns="68580" bIns="34290" numCol="1" anchor="t" anchorCtr="0" compatLnSpc="1"/>
          <a:lstStyle/>
          <a:p>
            <a:pPr algn="ctr"/>
            <a:endParaRPr lang="zh-CN" altLang="en-US" sz="1350"/>
          </a:p>
        </p:txBody>
      </p:sp>
      <p:sp>
        <p:nvSpPr>
          <p:cNvPr id="22" name="矩形 21"/>
          <p:cNvSpPr/>
          <p:nvPr/>
        </p:nvSpPr>
        <p:spPr>
          <a:xfrm>
            <a:off x="1451615" y="1878935"/>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23" name="矩形 22"/>
          <p:cNvSpPr/>
          <p:nvPr/>
        </p:nvSpPr>
        <p:spPr>
          <a:xfrm>
            <a:off x="1483279" y="2750598"/>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24" name="矩形 23"/>
          <p:cNvSpPr/>
          <p:nvPr/>
        </p:nvSpPr>
        <p:spPr>
          <a:xfrm>
            <a:off x="1467972" y="3596654"/>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3" name="矩形 2"/>
          <p:cNvSpPr/>
          <p:nvPr/>
        </p:nvSpPr>
        <p:spPr>
          <a:xfrm>
            <a:off x="1431382" y="1636440"/>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endParaRPr>
          </a:p>
        </p:txBody>
      </p:sp>
      <p:sp>
        <p:nvSpPr>
          <p:cNvPr id="25" name="矩形 24"/>
          <p:cNvSpPr/>
          <p:nvPr/>
        </p:nvSpPr>
        <p:spPr>
          <a:xfrm>
            <a:off x="1467972" y="2525384"/>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endParaRPr>
          </a:p>
        </p:txBody>
      </p:sp>
      <p:sp>
        <p:nvSpPr>
          <p:cNvPr id="28" name="矩形 27"/>
          <p:cNvSpPr/>
          <p:nvPr/>
        </p:nvSpPr>
        <p:spPr>
          <a:xfrm>
            <a:off x="1486894" y="3398601"/>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ppt_x"/>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ppt_x"/>
                                          </p:val>
                                        </p:tav>
                                        <p:tav tm="100000">
                                          <p:val>
                                            <p:strVal val="#ppt_x"/>
                                          </p:val>
                                        </p:tav>
                                      </p:tavLst>
                                    </p:anim>
                                    <p:anim calcmode="lin" valueType="num">
                                      <p:cBhvr additive="base">
                                        <p:cTn id="37" dur="500" fill="hold"/>
                                        <p:tgtEl>
                                          <p:spTgt spid="2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ppt_x"/>
                                          </p:val>
                                        </p:tav>
                                        <p:tav tm="100000">
                                          <p:val>
                                            <p:strVal val="#ppt_x"/>
                                          </p:val>
                                        </p:tav>
                                      </p:tavLst>
                                    </p:anim>
                                    <p:anim calcmode="lin" valueType="num">
                                      <p:cBhvr additive="base">
                                        <p:cTn id="4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barn(inVertical)">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2" grpId="0"/>
      <p:bldP spid="23" grpId="0"/>
      <p:bldP spid="24" grpId="0"/>
      <p:bldP spid="3" grpId="0"/>
      <p:bldP spid="25"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fa70050-8a91-4259-900d-3cc537b40f6e"/>
          <p:cNvGrpSpPr>
            <a:grpSpLocks noChangeAspect="1"/>
          </p:cNvGrpSpPr>
          <p:nvPr/>
        </p:nvGrpSpPr>
        <p:grpSpPr>
          <a:xfrm>
            <a:off x="2047078" y="611015"/>
            <a:ext cx="5049844" cy="3923061"/>
            <a:chOff x="2729437" y="813626"/>
            <a:chExt cx="6733126" cy="5230748"/>
          </a:xfrm>
        </p:grpSpPr>
        <p:sp>
          <p:nvSpPr>
            <p:cNvPr id="4" name="菱形 3"/>
            <p:cNvSpPr/>
            <p:nvPr/>
          </p:nvSpPr>
          <p:spPr bwMode="auto">
            <a:xfrm>
              <a:off x="3486741" y="813626"/>
              <a:ext cx="1431995" cy="1431995"/>
            </a:xfrm>
            <a:prstGeom prst="diamond">
              <a:avLst/>
            </a:prstGeom>
            <a:solidFill>
              <a:schemeClr val="accent1">
                <a:lumMod val="100000"/>
              </a:schemeClr>
            </a:solidFill>
            <a:ln w="19050">
              <a:noFill/>
              <a:round/>
            </a:ln>
          </p:spPr>
          <p:txBody>
            <a:bodyPr anchor="ctr"/>
            <a:lstStyle/>
            <a:p>
              <a:pPr algn="ctr"/>
            </a:p>
          </p:txBody>
        </p:sp>
        <p:sp>
          <p:nvSpPr>
            <p:cNvPr id="5" name="菱形 4"/>
            <p:cNvSpPr/>
            <p:nvPr/>
          </p:nvSpPr>
          <p:spPr bwMode="auto">
            <a:xfrm>
              <a:off x="2729437" y="1574373"/>
              <a:ext cx="1431995" cy="1431995"/>
            </a:xfrm>
            <a:prstGeom prst="diamond">
              <a:avLst/>
            </a:prstGeom>
            <a:solidFill>
              <a:schemeClr val="accent2"/>
            </a:solidFill>
            <a:ln w="19050">
              <a:noFill/>
              <a:round/>
            </a:ln>
          </p:spPr>
          <p:txBody>
            <a:bodyPr anchor="ctr"/>
            <a:lstStyle/>
            <a:p>
              <a:pPr algn="ctr"/>
            </a:p>
          </p:txBody>
        </p:sp>
        <p:sp>
          <p:nvSpPr>
            <p:cNvPr id="6" name="菱形 5"/>
            <p:cNvSpPr/>
            <p:nvPr/>
          </p:nvSpPr>
          <p:spPr bwMode="auto">
            <a:xfrm>
              <a:off x="4244046" y="1574373"/>
              <a:ext cx="1431995" cy="1431995"/>
            </a:xfrm>
            <a:prstGeom prst="diamond">
              <a:avLst/>
            </a:prstGeom>
            <a:solidFill>
              <a:schemeClr val="bg1">
                <a:lumMod val="100000"/>
              </a:schemeClr>
            </a:solidFill>
            <a:ln w="19050">
              <a:solidFill>
                <a:schemeClr val="tx1">
                  <a:lumMod val="40000"/>
                  <a:lumOff val="60000"/>
                </a:schemeClr>
              </a:solidFill>
              <a:round/>
            </a:ln>
          </p:spPr>
          <p:txBody>
            <a:bodyPr anchor="ctr"/>
            <a:lstStyle/>
            <a:p>
              <a:pPr algn="ctr"/>
            </a:p>
          </p:txBody>
        </p:sp>
        <p:sp>
          <p:nvSpPr>
            <p:cNvPr id="7" name="菱形 6"/>
            <p:cNvSpPr/>
            <p:nvPr/>
          </p:nvSpPr>
          <p:spPr bwMode="auto">
            <a:xfrm>
              <a:off x="5758655" y="1574373"/>
              <a:ext cx="1431995" cy="1431995"/>
            </a:xfrm>
            <a:prstGeom prst="diamond">
              <a:avLst/>
            </a:prstGeom>
            <a:solidFill>
              <a:schemeClr val="accent5">
                <a:lumMod val="100000"/>
              </a:schemeClr>
            </a:solidFill>
            <a:ln w="19050">
              <a:noFill/>
              <a:round/>
            </a:ln>
          </p:spPr>
          <p:txBody>
            <a:bodyPr anchor="ctr"/>
            <a:lstStyle/>
            <a:p>
              <a:pPr algn="ctr"/>
            </a:p>
          </p:txBody>
        </p:sp>
        <p:sp>
          <p:nvSpPr>
            <p:cNvPr id="8" name="菱形 7"/>
            <p:cNvSpPr/>
            <p:nvPr/>
          </p:nvSpPr>
          <p:spPr bwMode="auto">
            <a:xfrm>
              <a:off x="7273264" y="1574373"/>
              <a:ext cx="1431995" cy="1431995"/>
            </a:xfrm>
            <a:prstGeom prst="diamond">
              <a:avLst/>
            </a:prstGeom>
            <a:solidFill>
              <a:schemeClr val="accent6">
                <a:lumMod val="100000"/>
              </a:schemeClr>
            </a:solidFill>
            <a:ln w="19050">
              <a:noFill/>
              <a:round/>
            </a:ln>
          </p:spPr>
          <p:txBody>
            <a:bodyPr anchor="ctr"/>
            <a:lstStyle/>
            <a:p>
              <a:pPr algn="ctr"/>
            </a:p>
          </p:txBody>
        </p:sp>
        <p:sp>
          <p:nvSpPr>
            <p:cNvPr id="9" name="菱形 8"/>
            <p:cNvSpPr/>
            <p:nvPr/>
          </p:nvSpPr>
          <p:spPr bwMode="auto">
            <a:xfrm>
              <a:off x="3486741" y="2332629"/>
              <a:ext cx="1431995" cy="1431995"/>
            </a:xfrm>
            <a:prstGeom prst="diamond">
              <a:avLst/>
            </a:prstGeom>
            <a:solidFill>
              <a:schemeClr val="accent3">
                <a:lumMod val="100000"/>
              </a:schemeClr>
            </a:solidFill>
            <a:ln w="19050">
              <a:noFill/>
              <a:round/>
            </a:ln>
          </p:spPr>
          <p:txBody>
            <a:bodyPr anchor="ctr"/>
            <a:lstStyle/>
            <a:p>
              <a:pPr algn="ctr"/>
            </a:p>
          </p:txBody>
        </p:sp>
        <p:sp>
          <p:nvSpPr>
            <p:cNvPr id="10" name="菱形 9"/>
            <p:cNvSpPr/>
            <p:nvPr/>
          </p:nvSpPr>
          <p:spPr bwMode="auto">
            <a:xfrm>
              <a:off x="5001350" y="2332629"/>
              <a:ext cx="1431995" cy="1431995"/>
            </a:xfrm>
            <a:prstGeom prst="diamond">
              <a:avLst/>
            </a:prstGeom>
            <a:solidFill>
              <a:schemeClr val="accent4">
                <a:lumMod val="100000"/>
              </a:schemeClr>
            </a:solidFill>
            <a:ln w="19050">
              <a:noFill/>
              <a:round/>
            </a:ln>
          </p:spPr>
          <p:txBody>
            <a:bodyPr anchor="ctr"/>
            <a:lstStyle/>
            <a:p>
              <a:pPr algn="ctr"/>
            </a:p>
          </p:txBody>
        </p:sp>
        <p:sp>
          <p:nvSpPr>
            <p:cNvPr id="11" name="菱形 10"/>
            <p:cNvSpPr/>
            <p:nvPr/>
          </p:nvSpPr>
          <p:spPr bwMode="auto">
            <a:xfrm>
              <a:off x="6515959" y="2332629"/>
              <a:ext cx="1431995" cy="1431995"/>
            </a:xfrm>
            <a:prstGeom prst="diamond">
              <a:avLst/>
            </a:prstGeom>
            <a:solidFill>
              <a:schemeClr val="bg1">
                <a:lumMod val="100000"/>
              </a:schemeClr>
            </a:solidFill>
            <a:ln w="19050">
              <a:solidFill>
                <a:schemeClr val="tx1">
                  <a:lumMod val="40000"/>
                  <a:lumOff val="60000"/>
                </a:schemeClr>
              </a:solidFill>
              <a:round/>
            </a:ln>
          </p:spPr>
          <p:txBody>
            <a:bodyPr anchor="ctr"/>
            <a:lstStyle/>
            <a:p>
              <a:pPr algn="ctr"/>
            </a:p>
          </p:txBody>
        </p:sp>
        <p:sp>
          <p:nvSpPr>
            <p:cNvPr id="12" name="菱形 11"/>
            <p:cNvSpPr/>
            <p:nvPr/>
          </p:nvSpPr>
          <p:spPr bwMode="auto">
            <a:xfrm>
              <a:off x="7273264" y="3093376"/>
              <a:ext cx="1431995" cy="1431995"/>
            </a:xfrm>
            <a:prstGeom prst="diamond">
              <a:avLst/>
            </a:prstGeom>
            <a:solidFill>
              <a:schemeClr val="accent1">
                <a:lumMod val="100000"/>
              </a:schemeClr>
            </a:solidFill>
            <a:ln w="19050">
              <a:noFill/>
              <a:round/>
            </a:ln>
          </p:spPr>
          <p:txBody>
            <a:bodyPr anchor="ctr"/>
            <a:lstStyle/>
            <a:p>
              <a:pPr algn="ctr"/>
            </a:p>
          </p:txBody>
        </p:sp>
        <p:sp>
          <p:nvSpPr>
            <p:cNvPr id="13" name="菱形 12"/>
            <p:cNvSpPr/>
            <p:nvPr/>
          </p:nvSpPr>
          <p:spPr bwMode="auto">
            <a:xfrm>
              <a:off x="6515959" y="3851632"/>
              <a:ext cx="1431995" cy="1431995"/>
            </a:xfrm>
            <a:prstGeom prst="diamond">
              <a:avLst/>
            </a:prstGeom>
            <a:solidFill>
              <a:schemeClr val="bg1">
                <a:lumMod val="100000"/>
              </a:schemeClr>
            </a:solidFill>
            <a:ln w="19050">
              <a:solidFill>
                <a:schemeClr val="tx1">
                  <a:lumMod val="40000"/>
                  <a:lumOff val="60000"/>
                </a:schemeClr>
              </a:solidFill>
              <a:round/>
            </a:ln>
          </p:spPr>
          <p:txBody>
            <a:bodyPr anchor="ctr"/>
            <a:lstStyle/>
            <a:p>
              <a:pPr algn="ctr"/>
            </a:p>
          </p:txBody>
        </p:sp>
        <p:sp>
          <p:nvSpPr>
            <p:cNvPr id="14" name="菱形 13"/>
            <p:cNvSpPr/>
            <p:nvPr/>
          </p:nvSpPr>
          <p:spPr bwMode="auto">
            <a:xfrm>
              <a:off x="8030568" y="3851632"/>
              <a:ext cx="1431995" cy="1431995"/>
            </a:xfrm>
            <a:prstGeom prst="diamond">
              <a:avLst/>
            </a:prstGeom>
            <a:solidFill>
              <a:schemeClr val="accent3">
                <a:lumMod val="100000"/>
              </a:schemeClr>
            </a:solidFill>
            <a:ln w="19050">
              <a:noFill/>
              <a:round/>
            </a:ln>
          </p:spPr>
          <p:txBody>
            <a:bodyPr anchor="ctr"/>
            <a:lstStyle/>
            <a:p>
              <a:pPr algn="ctr"/>
            </a:p>
          </p:txBody>
        </p:sp>
        <p:sp>
          <p:nvSpPr>
            <p:cNvPr id="15" name="菱形 14"/>
            <p:cNvSpPr/>
            <p:nvPr/>
          </p:nvSpPr>
          <p:spPr bwMode="auto">
            <a:xfrm>
              <a:off x="7273264" y="4612379"/>
              <a:ext cx="1431995" cy="1431995"/>
            </a:xfrm>
            <a:prstGeom prst="diamond">
              <a:avLst/>
            </a:prstGeom>
            <a:solidFill>
              <a:schemeClr val="accent4">
                <a:lumMod val="100000"/>
              </a:schemeClr>
            </a:solidFill>
            <a:ln w="19050">
              <a:noFill/>
              <a:round/>
            </a:ln>
          </p:spPr>
          <p:txBody>
            <a:bodyPr anchor="ctr"/>
            <a:lstStyle/>
            <a:p>
              <a:pPr algn="ctr"/>
            </a:p>
          </p:txBody>
        </p:sp>
        <p:grpSp>
          <p:nvGrpSpPr>
            <p:cNvPr id="16" name="组合 15"/>
            <p:cNvGrpSpPr/>
            <p:nvPr/>
          </p:nvGrpSpPr>
          <p:grpSpPr>
            <a:xfrm>
              <a:off x="3698682" y="1029316"/>
              <a:ext cx="1008112" cy="1000615"/>
              <a:chOff x="3698683" y="1003226"/>
              <a:chExt cx="1008112" cy="1000615"/>
            </a:xfrm>
          </p:grpSpPr>
          <p:sp>
            <p:nvSpPr>
              <p:cNvPr id="66" name="文本框 132"/>
              <p:cNvSpPr txBox="1"/>
              <p:nvPr/>
            </p:nvSpPr>
            <p:spPr>
              <a:xfrm>
                <a:off x="3950710" y="1003226"/>
                <a:ext cx="504056" cy="307777"/>
              </a:xfrm>
              <a:prstGeom prst="rect">
                <a:avLst/>
              </a:prstGeom>
              <a:noFill/>
            </p:spPr>
            <p:txBody>
              <a:bodyPr wrap="none" lIns="0" tIns="0" rIns="0" bIns="0" anchor="ctr">
                <a:normAutofit fontScale="85000" lnSpcReduction="20000"/>
              </a:bodyPr>
              <a:lstStyle/>
              <a:p>
                <a:pPr algn="ctr"/>
                <a:r>
                  <a:rPr lang="en-US" altLang="zh-CN" sz="2000">
                    <a:solidFill>
                      <a:schemeClr val="bg1"/>
                    </a:solidFill>
                    <a:latin typeface="Impact" panose="020B0806030902050204" pitchFamily="34" charset="0"/>
                  </a:rPr>
                  <a:t>01</a:t>
                </a:r>
                <a:endParaRPr lang="en-US" altLang="zh-CN" sz="2000">
                  <a:solidFill>
                    <a:schemeClr val="bg1"/>
                  </a:solidFill>
                  <a:latin typeface="Impact" panose="020B0806030902050204" pitchFamily="34" charset="0"/>
                </a:endParaRPr>
              </a:p>
            </p:txBody>
          </p:sp>
          <p:sp>
            <p:nvSpPr>
              <p:cNvPr id="67" name="文本框 133"/>
              <p:cNvSpPr txBox="1"/>
              <p:nvPr/>
            </p:nvSpPr>
            <p:spPr>
              <a:xfrm>
                <a:off x="3698683" y="1311003"/>
                <a:ext cx="1008112" cy="215444"/>
              </a:xfrm>
              <a:prstGeom prst="rect">
                <a:avLst/>
              </a:prstGeom>
              <a:noFill/>
            </p:spPr>
            <p:txBody>
              <a:bodyPr wrap="none" lIns="0" tIns="0" rIns="0" bIns="0" anchor="ctr">
                <a:normAutofit fontScale="92500" lnSpcReduction="20000"/>
              </a:bodyPr>
              <a:lstStyle/>
              <a:p>
                <a:pPr algn="ctr"/>
                <a:r>
                  <a:rPr lang="zh-CN" altLang="en-US" sz="1400">
                    <a:solidFill>
                      <a:schemeClr val="bg1"/>
                    </a:solidFill>
                  </a:rPr>
                  <a:t>关键词</a:t>
                </a:r>
                <a:endParaRPr lang="zh-CN" altLang="en-US" sz="1400">
                  <a:solidFill>
                    <a:schemeClr val="bg1"/>
                  </a:solidFill>
                </a:endParaRPr>
              </a:p>
            </p:txBody>
          </p:sp>
          <p:cxnSp>
            <p:nvCxnSpPr>
              <p:cNvPr id="68" name="直接连接符 67"/>
              <p:cNvCxnSpPr/>
              <p:nvPr/>
            </p:nvCxnSpPr>
            <p:spPr>
              <a:xfrm>
                <a:off x="3698683" y="1556792"/>
                <a:ext cx="1008112"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9" name="任意多边形: 形状 68"/>
              <p:cNvSpPr/>
              <p:nvPr/>
            </p:nvSpPr>
            <p:spPr bwMode="auto">
              <a:xfrm>
                <a:off x="4016404" y="1643801"/>
                <a:ext cx="360040" cy="360040"/>
              </a:xfrm>
              <a:custGeom>
                <a:avLst/>
                <a:gdLst>
                  <a:gd name="connsiteX0" fmla="*/ 87049 w 338138"/>
                  <a:gd name="connsiteY0" fmla="*/ 274638 h 338138"/>
                  <a:gd name="connsiteX1" fmla="*/ 169070 w 338138"/>
                  <a:gd name="connsiteY1" fmla="*/ 303742 h 338138"/>
                  <a:gd name="connsiteX2" fmla="*/ 251091 w 338138"/>
                  <a:gd name="connsiteY2" fmla="*/ 275961 h 338138"/>
                  <a:gd name="connsiteX3" fmla="*/ 276226 w 338138"/>
                  <a:gd name="connsiteY3" fmla="*/ 299773 h 338138"/>
                  <a:gd name="connsiteX4" fmla="*/ 169070 w 338138"/>
                  <a:gd name="connsiteY4" fmla="*/ 338138 h 338138"/>
                  <a:gd name="connsiteX5" fmla="*/ 61913 w 338138"/>
                  <a:gd name="connsiteY5" fmla="*/ 299773 h 338138"/>
                  <a:gd name="connsiteX6" fmla="*/ 85726 w 338138"/>
                  <a:gd name="connsiteY6" fmla="*/ 275961 h 338138"/>
                  <a:gd name="connsiteX7" fmla="*/ 87049 w 338138"/>
                  <a:gd name="connsiteY7" fmla="*/ 274638 h 338138"/>
                  <a:gd name="connsiteX8" fmla="*/ 299773 w 338138"/>
                  <a:gd name="connsiteY8" fmla="*/ 61913 h 338138"/>
                  <a:gd name="connsiteX9" fmla="*/ 338138 w 338138"/>
                  <a:gd name="connsiteY9" fmla="*/ 169069 h 338138"/>
                  <a:gd name="connsiteX10" fmla="*/ 299773 w 338138"/>
                  <a:gd name="connsiteY10" fmla="*/ 276226 h 338138"/>
                  <a:gd name="connsiteX11" fmla="*/ 275961 w 338138"/>
                  <a:gd name="connsiteY11" fmla="*/ 252413 h 338138"/>
                  <a:gd name="connsiteX12" fmla="*/ 274638 w 338138"/>
                  <a:gd name="connsiteY12" fmla="*/ 251090 h 338138"/>
                  <a:gd name="connsiteX13" fmla="*/ 303742 w 338138"/>
                  <a:gd name="connsiteY13" fmla="*/ 169069 h 338138"/>
                  <a:gd name="connsiteX14" fmla="*/ 274638 w 338138"/>
                  <a:gd name="connsiteY14" fmla="*/ 87048 h 338138"/>
                  <a:gd name="connsiteX15" fmla="*/ 275961 w 338138"/>
                  <a:gd name="connsiteY15" fmla="*/ 85726 h 338138"/>
                  <a:gd name="connsiteX16" fmla="*/ 299773 w 338138"/>
                  <a:gd name="connsiteY16" fmla="*/ 61913 h 338138"/>
                  <a:gd name="connsiteX17" fmla="*/ 38202 w 338138"/>
                  <a:gd name="connsiteY17" fmla="*/ 61913 h 338138"/>
                  <a:gd name="connsiteX18" fmla="*/ 60596 w 338138"/>
                  <a:gd name="connsiteY18" fmla="*/ 85726 h 338138"/>
                  <a:gd name="connsiteX19" fmla="*/ 61913 w 338138"/>
                  <a:gd name="connsiteY19" fmla="*/ 87048 h 338138"/>
                  <a:gd name="connsiteX20" fmla="*/ 34250 w 338138"/>
                  <a:gd name="connsiteY20" fmla="*/ 169069 h 338138"/>
                  <a:gd name="connsiteX21" fmla="*/ 61913 w 338138"/>
                  <a:gd name="connsiteY21" fmla="*/ 251090 h 338138"/>
                  <a:gd name="connsiteX22" fmla="*/ 60596 w 338138"/>
                  <a:gd name="connsiteY22" fmla="*/ 252413 h 338138"/>
                  <a:gd name="connsiteX23" fmla="*/ 38202 w 338138"/>
                  <a:gd name="connsiteY23" fmla="*/ 276226 h 338138"/>
                  <a:gd name="connsiteX24" fmla="*/ 0 w 338138"/>
                  <a:gd name="connsiteY24" fmla="*/ 169069 h 338138"/>
                  <a:gd name="connsiteX25" fmla="*/ 38202 w 338138"/>
                  <a:gd name="connsiteY25" fmla="*/ 61913 h 338138"/>
                  <a:gd name="connsiteX26" fmla="*/ 150681 w 338138"/>
                  <a:gd name="connsiteY26" fmla="*/ 58738 h 338138"/>
                  <a:gd name="connsiteX27" fmla="*/ 150681 w 338138"/>
                  <a:gd name="connsiteY27" fmla="*/ 129665 h 338138"/>
                  <a:gd name="connsiteX28" fmla="*/ 167756 w 338138"/>
                  <a:gd name="connsiteY28" fmla="*/ 146740 h 338138"/>
                  <a:gd name="connsiteX29" fmla="*/ 184831 w 338138"/>
                  <a:gd name="connsiteY29" fmla="*/ 129665 h 338138"/>
                  <a:gd name="connsiteX30" fmla="*/ 184831 w 338138"/>
                  <a:gd name="connsiteY30" fmla="*/ 58738 h 338138"/>
                  <a:gd name="connsiteX31" fmla="*/ 279401 w 338138"/>
                  <a:gd name="connsiteY31" fmla="*/ 151994 h 338138"/>
                  <a:gd name="connsiteX32" fmla="*/ 207160 w 338138"/>
                  <a:gd name="connsiteY32" fmla="*/ 151994 h 338138"/>
                  <a:gd name="connsiteX33" fmla="*/ 190085 w 338138"/>
                  <a:gd name="connsiteY33" fmla="*/ 169069 h 338138"/>
                  <a:gd name="connsiteX34" fmla="*/ 207160 w 338138"/>
                  <a:gd name="connsiteY34" fmla="*/ 186145 h 338138"/>
                  <a:gd name="connsiteX35" fmla="*/ 279401 w 338138"/>
                  <a:gd name="connsiteY35" fmla="*/ 186145 h 338138"/>
                  <a:gd name="connsiteX36" fmla="*/ 184831 w 338138"/>
                  <a:gd name="connsiteY36" fmla="*/ 279401 h 338138"/>
                  <a:gd name="connsiteX37" fmla="*/ 184831 w 338138"/>
                  <a:gd name="connsiteY37" fmla="*/ 207160 h 338138"/>
                  <a:gd name="connsiteX38" fmla="*/ 167756 w 338138"/>
                  <a:gd name="connsiteY38" fmla="*/ 190085 h 338138"/>
                  <a:gd name="connsiteX39" fmla="*/ 150681 w 338138"/>
                  <a:gd name="connsiteY39" fmla="*/ 207160 h 338138"/>
                  <a:gd name="connsiteX40" fmla="*/ 150681 w 338138"/>
                  <a:gd name="connsiteY40" fmla="*/ 279401 h 338138"/>
                  <a:gd name="connsiteX41" fmla="*/ 58738 w 338138"/>
                  <a:gd name="connsiteY41" fmla="*/ 186145 h 338138"/>
                  <a:gd name="connsiteX42" fmla="*/ 130979 w 338138"/>
                  <a:gd name="connsiteY42" fmla="*/ 186145 h 338138"/>
                  <a:gd name="connsiteX43" fmla="*/ 148054 w 338138"/>
                  <a:gd name="connsiteY43" fmla="*/ 169069 h 338138"/>
                  <a:gd name="connsiteX44" fmla="*/ 130979 w 338138"/>
                  <a:gd name="connsiteY44" fmla="*/ 151994 h 338138"/>
                  <a:gd name="connsiteX45" fmla="*/ 58738 w 338138"/>
                  <a:gd name="connsiteY45" fmla="*/ 151994 h 338138"/>
                  <a:gd name="connsiteX46" fmla="*/ 150681 w 338138"/>
                  <a:gd name="connsiteY46" fmla="*/ 58738 h 338138"/>
                  <a:gd name="connsiteX47" fmla="*/ 169070 w 338138"/>
                  <a:gd name="connsiteY47" fmla="*/ 0 h 338138"/>
                  <a:gd name="connsiteX48" fmla="*/ 276226 w 338138"/>
                  <a:gd name="connsiteY48" fmla="*/ 38365 h 338138"/>
                  <a:gd name="connsiteX49" fmla="*/ 251091 w 338138"/>
                  <a:gd name="connsiteY49" fmla="*/ 62177 h 338138"/>
                  <a:gd name="connsiteX50" fmla="*/ 169070 w 338138"/>
                  <a:gd name="connsiteY50" fmla="*/ 34396 h 338138"/>
                  <a:gd name="connsiteX51" fmla="*/ 87049 w 338138"/>
                  <a:gd name="connsiteY51" fmla="*/ 63500 h 338138"/>
                  <a:gd name="connsiteX52" fmla="*/ 85726 w 338138"/>
                  <a:gd name="connsiteY52" fmla="*/ 62177 h 338138"/>
                  <a:gd name="connsiteX53" fmla="*/ 61913 w 338138"/>
                  <a:gd name="connsiteY53" fmla="*/ 38365 h 338138"/>
                  <a:gd name="connsiteX54" fmla="*/ 169070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87049" y="274638"/>
                    </a:moveTo>
                    <a:cubicBezTo>
                      <a:pt x="109538" y="293159"/>
                      <a:pt x="137319" y="303742"/>
                      <a:pt x="169070" y="303742"/>
                    </a:cubicBezTo>
                    <a:cubicBezTo>
                      <a:pt x="199497" y="303742"/>
                      <a:pt x="228601" y="293159"/>
                      <a:pt x="251091" y="275961"/>
                    </a:cubicBezTo>
                    <a:lnTo>
                      <a:pt x="276226" y="299773"/>
                    </a:lnTo>
                    <a:cubicBezTo>
                      <a:pt x="247122" y="323586"/>
                      <a:pt x="208757" y="338138"/>
                      <a:pt x="169070" y="338138"/>
                    </a:cubicBezTo>
                    <a:cubicBezTo>
                      <a:pt x="128059" y="338138"/>
                      <a:pt x="91017" y="323586"/>
                      <a:pt x="61913" y="299773"/>
                    </a:cubicBezTo>
                    <a:cubicBezTo>
                      <a:pt x="61913" y="299773"/>
                      <a:pt x="61913" y="299773"/>
                      <a:pt x="85726" y="275961"/>
                    </a:cubicBezTo>
                    <a:cubicBezTo>
                      <a:pt x="85726" y="275961"/>
                      <a:pt x="85726" y="275961"/>
                      <a:pt x="87049" y="274638"/>
                    </a:cubicBezTo>
                    <a:close/>
                    <a:moveTo>
                      <a:pt x="299773" y="61913"/>
                    </a:moveTo>
                    <a:cubicBezTo>
                      <a:pt x="323586" y="91017"/>
                      <a:pt x="338138" y="128059"/>
                      <a:pt x="338138" y="169069"/>
                    </a:cubicBezTo>
                    <a:cubicBezTo>
                      <a:pt x="338138" y="210080"/>
                      <a:pt x="323586" y="247122"/>
                      <a:pt x="299773" y="276226"/>
                    </a:cubicBezTo>
                    <a:cubicBezTo>
                      <a:pt x="299773" y="276226"/>
                      <a:pt x="299773" y="276226"/>
                      <a:pt x="275961" y="252413"/>
                    </a:cubicBezTo>
                    <a:cubicBezTo>
                      <a:pt x="275961" y="252413"/>
                      <a:pt x="275961" y="251090"/>
                      <a:pt x="274638" y="251090"/>
                    </a:cubicBezTo>
                    <a:cubicBezTo>
                      <a:pt x="293159" y="228601"/>
                      <a:pt x="303742" y="200820"/>
                      <a:pt x="303742" y="169069"/>
                    </a:cubicBezTo>
                    <a:cubicBezTo>
                      <a:pt x="303742" y="137319"/>
                      <a:pt x="293159" y="109538"/>
                      <a:pt x="274638" y="87048"/>
                    </a:cubicBezTo>
                    <a:cubicBezTo>
                      <a:pt x="275961" y="87048"/>
                      <a:pt x="275961" y="85726"/>
                      <a:pt x="275961" y="85726"/>
                    </a:cubicBezTo>
                    <a:cubicBezTo>
                      <a:pt x="275961" y="85726"/>
                      <a:pt x="275961" y="85726"/>
                      <a:pt x="299773" y="61913"/>
                    </a:cubicBezTo>
                    <a:close/>
                    <a:moveTo>
                      <a:pt x="38202" y="61913"/>
                    </a:moveTo>
                    <a:cubicBezTo>
                      <a:pt x="38202" y="61913"/>
                      <a:pt x="38202" y="61913"/>
                      <a:pt x="60596" y="85726"/>
                    </a:cubicBezTo>
                    <a:cubicBezTo>
                      <a:pt x="61913" y="87048"/>
                      <a:pt x="61913" y="87048"/>
                      <a:pt x="61913" y="87048"/>
                    </a:cubicBezTo>
                    <a:cubicBezTo>
                      <a:pt x="44788" y="109538"/>
                      <a:pt x="34250" y="138642"/>
                      <a:pt x="34250" y="169069"/>
                    </a:cubicBezTo>
                    <a:cubicBezTo>
                      <a:pt x="34250" y="199497"/>
                      <a:pt x="44788" y="228601"/>
                      <a:pt x="61913" y="251090"/>
                    </a:cubicBezTo>
                    <a:cubicBezTo>
                      <a:pt x="61913" y="251090"/>
                      <a:pt x="61913" y="251090"/>
                      <a:pt x="60596" y="252413"/>
                    </a:cubicBezTo>
                    <a:lnTo>
                      <a:pt x="38202" y="276226"/>
                    </a:lnTo>
                    <a:cubicBezTo>
                      <a:pt x="14490" y="247122"/>
                      <a:pt x="0" y="208757"/>
                      <a:pt x="0" y="169069"/>
                    </a:cubicBezTo>
                    <a:cubicBezTo>
                      <a:pt x="0" y="129382"/>
                      <a:pt x="14490" y="91017"/>
                      <a:pt x="38202" y="61913"/>
                    </a:cubicBezTo>
                    <a:close/>
                    <a:moveTo>
                      <a:pt x="150681" y="58738"/>
                    </a:moveTo>
                    <a:cubicBezTo>
                      <a:pt x="150681" y="129665"/>
                      <a:pt x="150681" y="129665"/>
                      <a:pt x="150681" y="129665"/>
                    </a:cubicBezTo>
                    <a:cubicBezTo>
                      <a:pt x="150681" y="140173"/>
                      <a:pt x="158562" y="146740"/>
                      <a:pt x="167756" y="146740"/>
                    </a:cubicBezTo>
                    <a:cubicBezTo>
                      <a:pt x="176950" y="146740"/>
                      <a:pt x="184831" y="140173"/>
                      <a:pt x="184831" y="129665"/>
                    </a:cubicBezTo>
                    <a:cubicBezTo>
                      <a:pt x="184831" y="58738"/>
                      <a:pt x="184831" y="58738"/>
                      <a:pt x="184831" y="58738"/>
                    </a:cubicBezTo>
                    <a:cubicBezTo>
                      <a:pt x="233430" y="66619"/>
                      <a:pt x="271520" y="103396"/>
                      <a:pt x="279401" y="151994"/>
                    </a:cubicBezTo>
                    <a:cubicBezTo>
                      <a:pt x="207160" y="151994"/>
                      <a:pt x="207160" y="151994"/>
                      <a:pt x="207160" y="151994"/>
                    </a:cubicBezTo>
                    <a:cubicBezTo>
                      <a:pt x="197966" y="151994"/>
                      <a:pt x="190085" y="159875"/>
                      <a:pt x="190085" y="169069"/>
                    </a:cubicBezTo>
                    <a:cubicBezTo>
                      <a:pt x="190085" y="178264"/>
                      <a:pt x="197966" y="186145"/>
                      <a:pt x="207160" y="186145"/>
                    </a:cubicBezTo>
                    <a:lnTo>
                      <a:pt x="279401" y="186145"/>
                    </a:lnTo>
                    <a:cubicBezTo>
                      <a:pt x="271520" y="234743"/>
                      <a:pt x="233430" y="271520"/>
                      <a:pt x="184831" y="279401"/>
                    </a:cubicBezTo>
                    <a:cubicBezTo>
                      <a:pt x="184831" y="207160"/>
                      <a:pt x="184831" y="207160"/>
                      <a:pt x="184831" y="207160"/>
                    </a:cubicBezTo>
                    <a:cubicBezTo>
                      <a:pt x="184831" y="197966"/>
                      <a:pt x="176950" y="190085"/>
                      <a:pt x="167756" y="190085"/>
                    </a:cubicBezTo>
                    <a:cubicBezTo>
                      <a:pt x="158562" y="190085"/>
                      <a:pt x="150681" y="197966"/>
                      <a:pt x="150681" y="207160"/>
                    </a:cubicBezTo>
                    <a:cubicBezTo>
                      <a:pt x="150681" y="279401"/>
                      <a:pt x="150681" y="279401"/>
                      <a:pt x="150681" y="279401"/>
                    </a:cubicBezTo>
                    <a:cubicBezTo>
                      <a:pt x="104710" y="271520"/>
                      <a:pt x="66619" y="233430"/>
                      <a:pt x="58738" y="186145"/>
                    </a:cubicBezTo>
                    <a:cubicBezTo>
                      <a:pt x="130979" y="186145"/>
                      <a:pt x="130979" y="186145"/>
                      <a:pt x="130979" y="186145"/>
                    </a:cubicBezTo>
                    <a:cubicBezTo>
                      <a:pt x="140173" y="186145"/>
                      <a:pt x="148054" y="178264"/>
                      <a:pt x="148054" y="169069"/>
                    </a:cubicBezTo>
                    <a:cubicBezTo>
                      <a:pt x="148054" y="159875"/>
                      <a:pt x="140173" y="151994"/>
                      <a:pt x="130979" y="151994"/>
                    </a:cubicBezTo>
                    <a:cubicBezTo>
                      <a:pt x="58738" y="151994"/>
                      <a:pt x="58738" y="151994"/>
                      <a:pt x="58738" y="151994"/>
                    </a:cubicBezTo>
                    <a:cubicBezTo>
                      <a:pt x="66619" y="104709"/>
                      <a:pt x="104710" y="66619"/>
                      <a:pt x="150681" y="58738"/>
                    </a:cubicBezTo>
                    <a:close/>
                    <a:moveTo>
                      <a:pt x="169070" y="0"/>
                    </a:moveTo>
                    <a:cubicBezTo>
                      <a:pt x="208757" y="0"/>
                      <a:pt x="247122" y="14552"/>
                      <a:pt x="276226" y="38365"/>
                    </a:cubicBezTo>
                    <a:cubicBezTo>
                      <a:pt x="276226" y="38365"/>
                      <a:pt x="276226" y="38365"/>
                      <a:pt x="251091" y="62177"/>
                    </a:cubicBezTo>
                    <a:cubicBezTo>
                      <a:pt x="228601" y="44979"/>
                      <a:pt x="199497" y="34396"/>
                      <a:pt x="169070" y="34396"/>
                    </a:cubicBezTo>
                    <a:cubicBezTo>
                      <a:pt x="137319" y="34396"/>
                      <a:pt x="109538" y="44979"/>
                      <a:pt x="87049" y="63500"/>
                    </a:cubicBezTo>
                    <a:cubicBezTo>
                      <a:pt x="85726" y="62177"/>
                      <a:pt x="85726" y="62177"/>
                      <a:pt x="85726" y="62177"/>
                    </a:cubicBezTo>
                    <a:lnTo>
                      <a:pt x="61913" y="38365"/>
                    </a:lnTo>
                    <a:cubicBezTo>
                      <a:pt x="91017" y="14552"/>
                      <a:pt x="128059" y="0"/>
                      <a:pt x="169070" y="0"/>
                    </a:cubicBezTo>
                    <a:close/>
                  </a:path>
                </a:pathLst>
              </a:custGeom>
              <a:solidFill>
                <a:schemeClr val="bg1"/>
              </a:solidFill>
              <a:ln w="19050">
                <a:noFill/>
                <a:round/>
              </a:ln>
            </p:spPr>
            <p:txBody>
              <a:bodyPr anchor="ctr"/>
              <a:lstStyle/>
              <a:p>
                <a:pPr algn="ctr"/>
              </a:p>
            </p:txBody>
          </p:sp>
        </p:grpSp>
        <p:grpSp>
          <p:nvGrpSpPr>
            <p:cNvPr id="17" name="组合 16"/>
            <p:cNvGrpSpPr/>
            <p:nvPr/>
          </p:nvGrpSpPr>
          <p:grpSpPr>
            <a:xfrm>
              <a:off x="2941378" y="1790485"/>
              <a:ext cx="1008112" cy="999769"/>
              <a:chOff x="3698683" y="1003226"/>
              <a:chExt cx="1008112" cy="999769"/>
            </a:xfrm>
          </p:grpSpPr>
          <p:sp>
            <p:nvSpPr>
              <p:cNvPr id="62" name="文本框 180"/>
              <p:cNvSpPr txBox="1"/>
              <p:nvPr/>
            </p:nvSpPr>
            <p:spPr>
              <a:xfrm>
                <a:off x="3950710" y="1003226"/>
                <a:ext cx="504056" cy="307777"/>
              </a:xfrm>
              <a:prstGeom prst="rect">
                <a:avLst/>
              </a:prstGeom>
              <a:noFill/>
            </p:spPr>
            <p:txBody>
              <a:bodyPr wrap="none" lIns="0" tIns="0" rIns="0" bIns="0" anchor="ctr">
                <a:normAutofit fontScale="85000" lnSpcReduction="20000"/>
              </a:bodyPr>
              <a:lstStyle/>
              <a:p>
                <a:pPr algn="ctr"/>
                <a:r>
                  <a:rPr lang="en-US" altLang="zh-CN" sz="2000">
                    <a:solidFill>
                      <a:schemeClr val="bg1"/>
                    </a:solidFill>
                    <a:latin typeface="Impact" panose="020B0806030902050204" pitchFamily="34" charset="0"/>
                  </a:rPr>
                  <a:t>02</a:t>
                </a:r>
                <a:endParaRPr lang="en-US" altLang="zh-CN" sz="2000">
                  <a:solidFill>
                    <a:schemeClr val="bg1"/>
                  </a:solidFill>
                  <a:latin typeface="Impact" panose="020B0806030902050204" pitchFamily="34" charset="0"/>
                </a:endParaRPr>
              </a:p>
            </p:txBody>
          </p:sp>
          <p:sp>
            <p:nvSpPr>
              <p:cNvPr id="63" name="文本框 181"/>
              <p:cNvSpPr txBox="1"/>
              <p:nvPr/>
            </p:nvSpPr>
            <p:spPr>
              <a:xfrm>
                <a:off x="3698683" y="1311003"/>
                <a:ext cx="1008112" cy="215444"/>
              </a:xfrm>
              <a:prstGeom prst="rect">
                <a:avLst/>
              </a:prstGeom>
              <a:noFill/>
            </p:spPr>
            <p:txBody>
              <a:bodyPr wrap="none" lIns="0" tIns="0" rIns="0" bIns="0" anchor="ctr">
                <a:normAutofit fontScale="92500" lnSpcReduction="20000"/>
              </a:bodyPr>
              <a:lstStyle/>
              <a:p>
                <a:pPr algn="ctr"/>
                <a:r>
                  <a:rPr lang="zh-CN" altLang="en-US" sz="1400">
                    <a:solidFill>
                      <a:schemeClr val="bg1"/>
                    </a:solidFill>
                  </a:rPr>
                  <a:t>关键词</a:t>
                </a:r>
                <a:endParaRPr lang="zh-CN" altLang="en-US" sz="1400">
                  <a:solidFill>
                    <a:schemeClr val="bg1"/>
                  </a:solidFill>
                </a:endParaRPr>
              </a:p>
            </p:txBody>
          </p:sp>
          <p:cxnSp>
            <p:nvCxnSpPr>
              <p:cNvPr id="64" name="直接连接符 63"/>
              <p:cNvCxnSpPr/>
              <p:nvPr/>
            </p:nvCxnSpPr>
            <p:spPr>
              <a:xfrm>
                <a:off x="3698683" y="1556792"/>
                <a:ext cx="1008112"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5" name="任意多边形: 形状 64"/>
              <p:cNvSpPr/>
              <p:nvPr/>
            </p:nvSpPr>
            <p:spPr bwMode="auto">
              <a:xfrm>
                <a:off x="4016404" y="1644646"/>
                <a:ext cx="360040" cy="358349"/>
              </a:xfrm>
              <a:custGeom>
                <a:avLst/>
                <a:gdLst>
                  <a:gd name="connsiteX0" fmla="*/ 201968 w 338138"/>
                  <a:gd name="connsiteY0" fmla="*/ 130235 h 336550"/>
                  <a:gd name="connsiteX1" fmla="*/ 212495 w 338138"/>
                  <a:gd name="connsiteY1" fmla="*/ 135179 h 336550"/>
                  <a:gd name="connsiteX2" fmla="*/ 212495 w 338138"/>
                  <a:gd name="connsiteY2" fmla="*/ 156275 h 336550"/>
                  <a:gd name="connsiteX3" fmla="*/ 166437 w 338138"/>
                  <a:gd name="connsiteY3" fmla="*/ 202420 h 336550"/>
                  <a:gd name="connsiteX4" fmla="*/ 155909 w 338138"/>
                  <a:gd name="connsiteY4" fmla="*/ 206375 h 336550"/>
                  <a:gd name="connsiteX5" fmla="*/ 145381 w 338138"/>
                  <a:gd name="connsiteY5" fmla="*/ 202420 h 336550"/>
                  <a:gd name="connsiteX6" fmla="*/ 124326 w 338138"/>
                  <a:gd name="connsiteY6" fmla="*/ 182643 h 336550"/>
                  <a:gd name="connsiteX7" fmla="*/ 124326 w 338138"/>
                  <a:gd name="connsiteY7" fmla="*/ 160230 h 336550"/>
                  <a:gd name="connsiteX8" fmla="*/ 146697 w 338138"/>
                  <a:gd name="connsiteY8" fmla="*/ 160230 h 336550"/>
                  <a:gd name="connsiteX9" fmla="*/ 155909 w 338138"/>
                  <a:gd name="connsiteY9" fmla="*/ 169459 h 336550"/>
                  <a:gd name="connsiteX10" fmla="*/ 191440 w 338138"/>
                  <a:gd name="connsiteY10" fmla="*/ 135179 h 336550"/>
                  <a:gd name="connsiteX11" fmla="*/ 201968 w 338138"/>
                  <a:gd name="connsiteY11" fmla="*/ 130235 h 336550"/>
                  <a:gd name="connsiteX12" fmla="*/ 154078 w 338138"/>
                  <a:gd name="connsiteY12" fmla="*/ 30162 h 336550"/>
                  <a:gd name="connsiteX13" fmla="*/ 154078 w 338138"/>
                  <a:gd name="connsiteY13" fmla="*/ 49892 h 336550"/>
                  <a:gd name="connsiteX14" fmla="*/ 143556 w 338138"/>
                  <a:gd name="connsiteY14" fmla="*/ 64361 h 336550"/>
                  <a:gd name="connsiteX15" fmla="*/ 115933 w 338138"/>
                  <a:gd name="connsiteY15" fmla="*/ 76199 h 336550"/>
                  <a:gd name="connsiteX16" fmla="*/ 96202 w 338138"/>
                  <a:gd name="connsiteY16" fmla="*/ 73569 h 336550"/>
                  <a:gd name="connsiteX17" fmla="*/ 83049 w 338138"/>
                  <a:gd name="connsiteY17" fmla="*/ 60415 h 336550"/>
                  <a:gd name="connsiteX18" fmla="*/ 62003 w 338138"/>
                  <a:gd name="connsiteY18" fmla="*/ 81461 h 336550"/>
                  <a:gd name="connsiteX19" fmla="*/ 75157 w 338138"/>
                  <a:gd name="connsiteY19" fmla="*/ 94614 h 336550"/>
                  <a:gd name="connsiteX20" fmla="*/ 77787 w 338138"/>
                  <a:gd name="connsiteY20" fmla="*/ 114345 h 336550"/>
                  <a:gd name="connsiteX21" fmla="*/ 65949 w 338138"/>
                  <a:gd name="connsiteY21" fmla="*/ 141968 h 336550"/>
                  <a:gd name="connsiteX22" fmla="*/ 51480 w 338138"/>
                  <a:gd name="connsiteY22" fmla="*/ 152490 h 336550"/>
                  <a:gd name="connsiteX23" fmla="*/ 31750 w 338138"/>
                  <a:gd name="connsiteY23" fmla="*/ 152490 h 336550"/>
                  <a:gd name="connsiteX24" fmla="*/ 31750 w 338138"/>
                  <a:gd name="connsiteY24" fmla="*/ 184059 h 336550"/>
                  <a:gd name="connsiteX25" fmla="*/ 51480 w 338138"/>
                  <a:gd name="connsiteY25" fmla="*/ 184059 h 336550"/>
                  <a:gd name="connsiteX26" fmla="*/ 65949 w 338138"/>
                  <a:gd name="connsiteY26" fmla="*/ 194582 h 336550"/>
                  <a:gd name="connsiteX27" fmla="*/ 77787 w 338138"/>
                  <a:gd name="connsiteY27" fmla="*/ 222204 h 336550"/>
                  <a:gd name="connsiteX28" fmla="*/ 75157 w 338138"/>
                  <a:gd name="connsiteY28" fmla="*/ 241935 h 336550"/>
                  <a:gd name="connsiteX29" fmla="*/ 62003 w 338138"/>
                  <a:gd name="connsiteY29" fmla="*/ 255088 h 336550"/>
                  <a:gd name="connsiteX30" fmla="*/ 83049 w 338138"/>
                  <a:gd name="connsiteY30" fmla="*/ 276134 h 336550"/>
                  <a:gd name="connsiteX31" fmla="*/ 96202 w 338138"/>
                  <a:gd name="connsiteY31" fmla="*/ 262980 h 336550"/>
                  <a:gd name="connsiteX32" fmla="*/ 115933 w 338138"/>
                  <a:gd name="connsiteY32" fmla="*/ 260350 h 336550"/>
                  <a:gd name="connsiteX33" fmla="*/ 143556 w 338138"/>
                  <a:gd name="connsiteY33" fmla="*/ 272188 h 336550"/>
                  <a:gd name="connsiteX34" fmla="*/ 154078 w 338138"/>
                  <a:gd name="connsiteY34" fmla="*/ 286657 h 336550"/>
                  <a:gd name="connsiteX35" fmla="*/ 154078 w 338138"/>
                  <a:gd name="connsiteY35" fmla="*/ 306387 h 336550"/>
                  <a:gd name="connsiteX36" fmla="*/ 185647 w 338138"/>
                  <a:gd name="connsiteY36" fmla="*/ 306387 h 336550"/>
                  <a:gd name="connsiteX37" fmla="*/ 185647 w 338138"/>
                  <a:gd name="connsiteY37" fmla="*/ 286657 h 336550"/>
                  <a:gd name="connsiteX38" fmla="*/ 196170 w 338138"/>
                  <a:gd name="connsiteY38" fmla="*/ 272188 h 336550"/>
                  <a:gd name="connsiteX39" fmla="*/ 223792 w 338138"/>
                  <a:gd name="connsiteY39" fmla="*/ 260350 h 336550"/>
                  <a:gd name="connsiteX40" fmla="*/ 243523 w 338138"/>
                  <a:gd name="connsiteY40" fmla="*/ 262980 h 336550"/>
                  <a:gd name="connsiteX41" fmla="*/ 256676 w 338138"/>
                  <a:gd name="connsiteY41" fmla="*/ 276134 h 336550"/>
                  <a:gd name="connsiteX42" fmla="*/ 277722 w 338138"/>
                  <a:gd name="connsiteY42" fmla="*/ 255088 h 336550"/>
                  <a:gd name="connsiteX43" fmla="*/ 264568 w 338138"/>
                  <a:gd name="connsiteY43" fmla="*/ 241935 h 336550"/>
                  <a:gd name="connsiteX44" fmla="*/ 261938 w 338138"/>
                  <a:gd name="connsiteY44" fmla="*/ 222204 h 336550"/>
                  <a:gd name="connsiteX45" fmla="*/ 273776 w 338138"/>
                  <a:gd name="connsiteY45" fmla="*/ 194582 h 336550"/>
                  <a:gd name="connsiteX46" fmla="*/ 288245 w 338138"/>
                  <a:gd name="connsiteY46" fmla="*/ 184059 h 336550"/>
                  <a:gd name="connsiteX47" fmla="*/ 307975 w 338138"/>
                  <a:gd name="connsiteY47" fmla="*/ 184059 h 336550"/>
                  <a:gd name="connsiteX48" fmla="*/ 307975 w 338138"/>
                  <a:gd name="connsiteY48" fmla="*/ 152490 h 336550"/>
                  <a:gd name="connsiteX49" fmla="*/ 288245 w 338138"/>
                  <a:gd name="connsiteY49" fmla="*/ 152490 h 336550"/>
                  <a:gd name="connsiteX50" fmla="*/ 273776 w 338138"/>
                  <a:gd name="connsiteY50" fmla="*/ 141968 h 336550"/>
                  <a:gd name="connsiteX51" fmla="*/ 261938 w 338138"/>
                  <a:gd name="connsiteY51" fmla="*/ 114345 h 336550"/>
                  <a:gd name="connsiteX52" fmla="*/ 264568 w 338138"/>
                  <a:gd name="connsiteY52" fmla="*/ 94614 h 336550"/>
                  <a:gd name="connsiteX53" fmla="*/ 277722 w 338138"/>
                  <a:gd name="connsiteY53" fmla="*/ 81461 h 336550"/>
                  <a:gd name="connsiteX54" fmla="*/ 256676 w 338138"/>
                  <a:gd name="connsiteY54" fmla="*/ 60415 h 336550"/>
                  <a:gd name="connsiteX55" fmla="*/ 243523 w 338138"/>
                  <a:gd name="connsiteY55" fmla="*/ 73569 h 336550"/>
                  <a:gd name="connsiteX56" fmla="*/ 223792 w 338138"/>
                  <a:gd name="connsiteY56" fmla="*/ 76199 h 336550"/>
                  <a:gd name="connsiteX57" fmla="*/ 196170 w 338138"/>
                  <a:gd name="connsiteY57" fmla="*/ 64361 h 336550"/>
                  <a:gd name="connsiteX58" fmla="*/ 185647 w 338138"/>
                  <a:gd name="connsiteY58" fmla="*/ 49892 h 336550"/>
                  <a:gd name="connsiteX59" fmla="*/ 185647 w 338138"/>
                  <a:gd name="connsiteY59" fmla="*/ 30162 h 336550"/>
                  <a:gd name="connsiteX60" fmla="*/ 154078 w 338138"/>
                  <a:gd name="connsiteY60" fmla="*/ 30162 h 336550"/>
                  <a:gd name="connsiteX61" fmla="*/ 138690 w 338138"/>
                  <a:gd name="connsiteY61" fmla="*/ 0 h 336550"/>
                  <a:gd name="connsiteX62" fmla="*/ 199449 w 338138"/>
                  <a:gd name="connsiteY62" fmla="*/ 0 h 336550"/>
                  <a:gd name="connsiteX63" fmla="*/ 215299 w 338138"/>
                  <a:gd name="connsiteY63" fmla="*/ 15776 h 336550"/>
                  <a:gd name="connsiteX64" fmla="*/ 215299 w 338138"/>
                  <a:gd name="connsiteY64" fmla="*/ 38125 h 336550"/>
                  <a:gd name="connsiteX65" fmla="*/ 228508 w 338138"/>
                  <a:gd name="connsiteY65" fmla="*/ 43383 h 336550"/>
                  <a:gd name="connsiteX66" fmla="*/ 245679 w 338138"/>
                  <a:gd name="connsiteY66" fmla="*/ 27607 h 336550"/>
                  <a:gd name="connsiteX67" fmla="*/ 256245 w 338138"/>
                  <a:gd name="connsiteY67" fmla="*/ 23663 h 336550"/>
                  <a:gd name="connsiteX68" fmla="*/ 266812 w 338138"/>
                  <a:gd name="connsiteY68" fmla="*/ 27607 h 336550"/>
                  <a:gd name="connsiteX69" fmla="*/ 310400 w 338138"/>
                  <a:gd name="connsiteY69" fmla="*/ 70991 h 336550"/>
                  <a:gd name="connsiteX70" fmla="*/ 310400 w 338138"/>
                  <a:gd name="connsiteY70" fmla="*/ 92025 h 336550"/>
                  <a:gd name="connsiteX71" fmla="*/ 294550 w 338138"/>
                  <a:gd name="connsiteY71" fmla="*/ 109116 h 336550"/>
                  <a:gd name="connsiteX72" fmla="*/ 299834 w 338138"/>
                  <a:gd name="connsiteY72" fmla="*/ 122262 h 336550"/>
                  <a:gd name="connsiteX73" fmla="*/ 322288 w 338138"/>
                  <a:gd name="connsiteY73" fmla="*/ 122262 h 336550"/>
                  <a:gd name="connsiteX74" fmla="*/ 338138 w 338138"/>
                  <a:gd name="connsiteY74" fmla="*/ 138038 h 336550"/>
                  <a:gd name="connsiteX75" fmla="*/ 338138 w 338138"/>
                  <a:gd name="connsiteY75" fmla="*/ 198512 h 336550"/>
                  <a:gd name="connsiteX76" fmla="*/ 322288 w 338138"/>
                  <a:gd name="connsiteY76" fmla="*/ 214288 h 336550"/>
                  <a:gd name="connsiteX77" fmla="*/ 299834 w 338138"/>
                  <a:gd name="connsiteY77" fmla="*/ 214288 h 336550"/>
                  <a:gd name="connsiteX78" fmla="*/ 294550 w 338138"/>
                  <a:gd name="connsiteY78" fmla="*/ 227434 h 336550"/>
                  <a:gd name="connsiteX79" fmla="*/ 310400 w 338138"/>
                  <a:gd name="connsiteY79" fmla="*/ 244525 h 336550"/>
                  <a:gd name="connsiteX80" fmla="*/ 310400 w 338138"/>
                  <a:gd name="connsiteY80" fmla="*/ 265559 h 336550"/>
                  <a:gd name="connsiteX81" fmla="*/ 266812 w 338138"/>
                  <a:gd name="connsiteY81" fmla="*/ 308943 h 336550"/>
                  <a:gd name="connsiteX82" fmla="*/ 245679 w 338138"/>
                  <a:gd name="connsiteY82" fmla="*/ 308943 h 336550"/>
                  <a:gd name="connsiteX83" fmla="*/ 228508 w 338138"/>
                  <a:gd name="connsiteY83" fmla="*/ 293167 h 336550"/>
                  <a:gd name="connsiteX84" fmla="*/ 215299 w 338138"/>
                  <a:gd name="connsiteY84" fmla="*/ 298425 h 336550"/>
                  <a:gd name="connsiteX85" fmla="*/ 215299 w 338138"/>
                  <a:gd name="connsiteY85" fmla="*/ 320774 h 336550"/>
                  <a:gd name="connsiteX86" fmla="*/ 199449 w 338138"/>
                  <a:gd name="connsiteY86" fmla="*/ 336550 h 336550"/>
                  <a:gd name="connsiteX87" fmla="*/ 138690 w 338138"/>
                  <a:gd name="connsiteY87" fmla="*/ 336550 h 336550"/>
                  <a:gd name="connsiteX88" fmla="*/ 122839 w 338138"/>
                  <a:gd name="connsiteY88" fmla="*/ 320774 h 336550"/>
                  <a:gd name="connsiteX89" fmla="*/ 122839 w 338138"/>
                  <a:gd name="connsiteY89" fmla="*/ 298425 h 336550"/>
                  <a:gd name="connsiteX90" fmla="*/ 109630 w 338138"/>
                  <a:gd name="connsiteY90" fmla="*/ 293167 h 336550"/>
                  <a:gd name="connsiteX91" fmla="*/ 92459 w 338138"/>
                  <a:gd name="connsiteY91" fmla="*/ 308943 h 336550"/>
                  <a:gd name="connsiteX92" fmla="*/ 71326 w 338138"/>
                  <a:gd name="connsiteY92" fmla="*/ 308943 h 336550"/>
                  <a:gd name="connsiteX93" fmla="*/ 27738 w 338138"/>
                  <a:gd name="connsiteY93" fmla="*/ 265559 h 336550"/>
                  <a:gd name="connsiteX94" fmla="*/ 23775 w 338138"/>
                  <a:gd name="connsiteY94" fmla="*/ 255042 h 336550"/>
                  <a:gd name="connsiteX95" fmla="*/ 27738 w 338138"/>
                  <a:gd name="connsiteY95" fmla="*/ 244525 h 336550"/>
                  <a:gd name="connsiteX96" fmla="*/ 43588 w 338138"/>
                  <a:gd name="connsiteY96" fmla="*/ 227434 h 336550"/>
                  <a:gd name="connsiteX97" fmla="*/ 38304 w 338138"/>
                  <a:gd name="connsiteY97" fmla="*/ 214288 h 336550"/>
                  <a:gd name="connsiteX98" fmla="*/ 15850 w 338138"/>
                  <a:gd name="connsiteY98" fmla="*/ 214288 h 336550"/>
                  <a:gd name="connsiteX99" fmla="*/ 0 w 338138"/>
                  <a:gd name="connsiteY99" fmla="*/ 198512 h 336550"/>
                  <a:gd name="connsiteX100" fmla="*/ 0 w 338138"/>
                  <a:gd name="connsiteY100" fmla="*/ 138038 h 336550"/>
                  <a:gd name="connsiteX101" fmla="*/ 15850 w 338138"/>
                  <a:gd name="connsiteY101" fmla="*/ 122262 h 336550"/>
                  <a:gd name="connsiteX102" fmla="*/ 38304 w 338138"/>
                  <a:gd name="connsiteY102" fmla="*/ 122262 h 336550"/>
                  <a:gd name="connsiteX103" fmla="*/ 43588 w 338138"/>
                  <a:gd name="connsiteY103" fmla="*/ 109116 h 336550"/>
                  <a:gd name="connsiteX104" fmla="*/ 27738 w 338138"/>
                  <a:gd name="connsiteY104" fmla="*/ 92025 h 336550"/>
                  <a:gd name="connsiteX105" fmla="*/ 27738 w 338138"/>
                  <a:gd name="connsiteY105" fmla="*/ 70991 h 336550"/>
                  <a:gd name="connsiteX106" fmla="*/ 71326 w 338138"/>
                  <a:gd name="connsiteY106" fmla="*/ 27607 h 336550"/>
                  <a:gd name="connsiteX107" fmla="*/ 92459 w 338138"/>
                  <a:gd name="connsiteY107" fmla="*/ 27607 h 336550"/>
                  <a:gd name="connsiteX108" fmla="*/ 109630 w 338138"/>
                  <a:gd name="connsiteY108" fmla="*/ 43383 h 336550"/>
                  <a:gd name="connsiteX109" fmla="*/ 122839 w 338138"/>
                  <a:gd name="connsiteY109" fmla="*/ 38125 h 336550"/>
                  <a:gd name="connsiteX110" fmla="*/ 122839 w 338138"/>
                  <a:gd name="connsiteY110" fmla="*/ 15776 h 336550"/>
                  <a:gd name="connsiteX111" fmla="*/ 138690 w 338138"/>
                  <a:gd name="connsiteY11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8138" h="336550">
                    <a:moveTo>
                      <a:pt x="201968" y="130235"/>
                    </a:moveTo>
                    <a:cubicBezTo>
                      <a:pt x="205916" y="130235"/>
                      <a:pt x="209864" y="131883"/>
                      <a:pt x="212495" y="135179"/>
                    </a:cubicBezTo>
                    <a:cubicBezTo>
                      <a:pt x="219075" y="140453"/>
                      <a:pt x="219075" y="151001"/>
                      <a:pt x="212495" y="156275"/>
                    </a:cubicBezTo>
                    <a:cubicBezTo>
                      <a:pt x="212495" y="156275"/>
                      <a:pt x="212495" y="156275"/>
                      <a:pt x="166437" y="202420"/>
                    </a:cubicBezTo>
                    <a:cubicBezTo>
                      <a:pt x="163805" y="205057"/>
                      <a:pt x="159857" y="206375"/>
                      <a:pt x="155909" y="206375"/>
                    </a:cubicBezTo>
                    <a:cubicBezTo>
                      <a:pt x="151961" y="206375"/>
                      <a:pt x="148013" y="205057"/>
                      <a:pt x="145381" y="202420"/>
                    </a:cubicBezTo>
                    <a:cubicBezTo>
                      <a:pt x="145381" y="202420"/>
                      <a:pt x="145381" y="202420"/>
                      <a:pt x="124326" y="182643"/>
                    </a:cubicBezTo>
                    <a:cubicBezTo>
                      <a:pt x="119062" y="176051"/>
                      <a:pt x="119062" y="166822"/>
                      <a:pt x="124326" y="160230"/>
                    </a:cubicBezTo>
                    <a:cubicBezTo>
                      <a:pt x="130906" y="154956"/>
                      <a:pt x="140118" y="154956"/>
                      <a:pt x="146697" y="160230"/>
                    </a:cubicBezTo>
                    <a:cubicBezTo>
                      <a:pt x="146697" y="160230"/>
                      <a:pt x="146697" y="160230"/>
                      <a:pt x="155909" y="169459"/>
                    </a:cubicBezTo>
                    <a:cubicBezTo>
                      <a:pt x="155909" y="169459"/>
                      <a:pt x="155909" y="169459"/>
                      <a:pt x="191440" y="135179"/>
                    </a:cubicBezTo>
                    <a:cubicBezTo>
                      <a:pt x="194072" y="131883"/>
                      <a:pt x="198020" y="130235"/>
                      <a:pt x="201968" y="130235"/>
                    </a:cubicBezTo>
                    <a:close/>
                    <a:moveTo>
                      <a:pt x="154078" y="30162"/>
                    </a:moveTo>
                    <a:cubicBezTo>
                      <a:pt x="154078" y="30162"/>
                      <a:pt x="154078" y="30162"/>
                      <a:pt x="154078" y="49892"/>
                    </a:cubicBezTo>
                    <a:cubicBezTo>
                      <a:pt x="154078" y="56469"/>
                      <a:pt x="150132" y="63046"/>
                      <a:pt x="143556" y="64361"/>
                    </a:cubicBezTo>
                    <a:cubicBezTo>
                      <a:pt x="133033" y="66992"/>
                      <a:pt x="123825" y="70938"/>
                      <a:pt x="115933" y="76199"/>
                    </a:cubicBezTo>
                    <a:cubicBezTo>
                      <a:pt x="109356" y="80145"/>
                      <a:pt x="101464" y="78830"/>
                      <a:pt x="96202" y="73569"/>
                    </a:cubicBezTo>
                    <a:cubicBezTo>
                      <a:pt x="96202" y="73569"/>
                      <a:pt x="96202" y="73569"/>
                      <a:pt x="83049" y="60415"/>
                    </a:cubicBezTo>
                    <a:cubicBezTo>
                      <a:pt x="83049" y="60415"/>
                      <a:pt x="83049" y="60415"/>
                      <a:pt x="62003" y="81461"/>
                    </a:cubicBezTo>
                    <a:cubicBezTo>
                      <a:pt x="62003" y="81461"/>
                      <a:pt x="62003" y="81461"/>
                      <a:pt x="75157" y="94614"/>
                    </a:cubicBezTo>
                    <a:cubicBezTo>
                      <a:pt x="80418" y="99876"/>
                      <a:pt x="81733" y="107768"/>
                      <a:pt x="77787" y="114345"/>
                    </a:cubicBezTo>
                    <a:cubicBezTo>
                      <a:pt x="72526" y="122237"/>
                      <a:pt x="68580" y="131445"/>
                      <a:pt x="65949" y="141968"/>
                    </a:cubicBezTo>
                    <a:cubicBezTo>
                      <a:pt x="64634" y="148544"/>
                      <a:pt x="58057" y="152490"/>
                      <a:pt x="51480" y="152490"/>
                    </a:cubicBezTo>
                    <a:cubicBezTo>
                      <a:pt x="51480" y="152490"/>
                      <a:pt x="51480" y="152490"/>
                      <a:pt x="31750" y="152490"/>
                    </a:cubicBezTo>
                    <a:cubicBezTo>
                      <a:pt x="31750" y="152490"/>
                      <a:pt x="31750" y="152490"/>
                      <a:pt x="31750" y="184059"/>
                    </a:cubicBezTo>
                    <a:cubicBezTo>
                      <a:pt x="31750" y="184059"/>
                      <a:pt x="31750" y="184059"/>
                      <a:pt x="51480" y="184059"/>
                    </a:cubicBezTo>
                    <a:cubicBezTo>
                      <a:pt x="58057" y="184059"/>
                      <a:pt x="64634" y="188005"/>
                      <a:pt x="65949" y="194582"/>
                    </a:cubicBezTo>
                    <a:cubicBezTo>
                      <a:pt x="68580" y="205105"/>
                      <a:pt x="72526" y="214312"/>
                      <a:pt x="77787" y="222204"/>
                    </a:cubicBezTo>
                    <a:cubicBezTo>
                      <a:pt x="81733" y="228781"/>
                      <a:pt x="80418" y="236673"/>
                      <a:pt x="75157" y="241935"/>
                    </a:cubicBezTo>
                    <a:cubicBezTo>
                      <a:pt x="75157" y="241935"/>
                      <a:pt x="75157" y="241935"/>
                      <a:pt x="62003" y="255088"/>
                    </a:cubicBezTo>
                    <a:cubicBezTo>
                      <a:pt x="62003" y="255088"/>
                      <a:pt x="62003" y="255088"/>
                      <a:pt x="83049" y="276134"/>
                    </a:cubicBezTo>
                    <a:cubicBezTo>
                      <a:pt x="83049" y="276134"/>
                      <a:pt x="83049" y="276134"/>
                      <a:pt x="96202" y="262980"/>
                    </a:cubicBezTo>
                    <a:cubicBezTo>
                      <a:pt x="101464" y="257719"/>
                      <a:pt x="109356" y="256404"/>
                      <a:pt x="115933" y="260350"/>
                    </a:cubicBezTo>
                    <a:cubicBezTo>
                      <a:pt x="123825" y="265611"/>
                      <a:pt x="133033" y="269557"/>
                      <a:pt x="143556" y="272188"/>
                    </a:cubicBezTo>
                    <a:cubicBezTo>
                      <a:pt x="150132" y="273503"/>
                      <a:pt x="154078" y="280080"/>
                      <a:pt x="154078" y="286657"/>
                    </a:cubicBezTo>
                    <a:cubicBezTo>
                      <a:pt x="154078" y="286657"/>
                      <a:pt x="154078" y="286657"/>
                      <a:pt x="154078" y="306387"/>
                    </a:cubicBezTo>
                    <a:cubicBezTo>
                      <a:pt x="154078" y="306387"/>
                      <a:pt x="154078" y="306387"/>
                      <a:pt x="185647" y="306387"/>
                    </a:cubicBezTo>
                    <a:cubicBezTo>
                      <a:pt x="185647" y="306387"/>
                      <a:pt x="185647" y="306387"/>
                      <a:pt x="185647" y="286657"/>
                    </a:cubicBezTo>
                    <a:cubicBezTo>
                      <a:pt x="185647" y="280080"/>
                      <a:pt x="189593" y="273503"/>
                      <a:pt x="196170" y="272188"/>
                    </a:cubicBezTo>
                    <a:cubicBezTo>
                      <a:pt x="206693" y="269557"/>
                      <a:pt x="215900" y="265611"/>
                      <a:pt x="223792" y="260350"/>
                    </a:cubicBezTo>
                    <a:cubicBezTo>
                      <a:pt x="230369" y="256404"/>
                      <a:pt x="238261" y="257719"/>
                      <a:pt x="243523" y="262980"/>
                    </a:cubicBezTo>
                    <a:cubicBezTo>
                      <a:pt x="243523" y="262980"/>
                      <a:pt x="243523" y="262980"/>
                      <a:pt x="256676" y="276134"/>
                    </a:cubicBezTo>
                    <a:cubicBezTo>
                      <a:pt x="256676" y="276134"/>
                      <a:pt x="256676" y="276134"/>
                      <a:pt x="277722" y="255088"/>
                    </a:cubicBezTo>
                    <a:cubicBezTo>
                      <a:pt x="277722" y="255088"/>
                      <a:pt x="277722" y="255088"/>
                      <a:pt x="264568" y="241935"/>
                    </a:cubicBezTo>
                    <a:cubicBezTo>
                      <a:pt x="259307" y="236673"/>
                      <a:pt x="257992" y="228781"/>
                      <a:pt x="261938" y="222204"/>
                    </a:cubicBezTo>
                    <a:cubicBezTo>
                      <a:pt x="267199" y="214312"/>
                      <a:pt x="271145" y="205105"/>
                      <a:pt x="273776" y="194582"/>
                    </a:cubicBezTo>
                    <a:cubicBezTo>
                      <a:pt x="275091" y="188005"/>
                      <a:pt x="281668" y="184059"/>
                      <a:pt x="288245" y="184059"/>
                    </a:cubicBezTo>
                    <a:cubicBezTo>
                      <a:pt x="288245" y="184059"/>
                      <a:pt x="288245" y="184059"/>
                      <a:pt x="307975" y="184059"/>
                    </a:cubicBezTo>
                    <a:lnTo>
                      <a:pt x="307975" y="152490"/>
                    </a:lnTo>
                    <a:cubicBezTo>
                      <a:pt x="307975" y="152490"/>
                      <a:pt x="307975" y="152490"/>
                      <a:pt x="288245" y="152490"/>
                    </a:cubicBezTo>
                    <a:cubicBezTo>
                      <a:pt x="281668" y="152490"/>
                      <a:pt x="275091" y="148544"/>
                      <a:pt x="273776" y="141968"/>
                    </a:cubicBezTo>
                    <a:cubicBezTo>
                      <a:pt x="271145" y="131445"/>
                      <a:pt x="267199" y="122237"/>
                      <a:pt x="261938" y="114345"/>
                    </a:cubicBezTo>
                    <a:cubicBezTo>
                      <a:pt x="257992" y="107768"/>
                      <a:pt x="259307" y="99876"/>
                      <a:pt x="264568" y="94614"/>
                    </a:cubicBezTo>
                    <a:cubicBezTo>
                      <a:pt x="264568" y="94614"/>
                      <a:pt x="264568" y="94614"/>
                      <a:pt x="277722" y="81461"/>
                    </a:cubicBezTo>
                    <a:cubicBezTo>
                      <a:pt x="277722" y="81461"/>
                      <a:pt x="277722" y="81461"/>
                      <a:pt x="256676" y="60415"/>
                    </a:cubicBezTo>
                    <a:cubicBezTo>
                      <a:pt x="256676" y="60415"/>
                      <a:pt x="256676" y="60415"/>
                      <a:pt x="243523" y="73569"/>
                    </a:cubicBezTo>
                    <a:cubicBezTo>
                      <a:pt x="238261" y="78830"/>
                      <a:pt x="230369" y="80145"/>
                      <a:pt x="223792" y="76199"/>
                    </a:cubicBezTo>
                    <a:cubicBezTo>
                      <a:pt x="215900" y="70938"/>
                      <a:pt x="206693" y="66992"/>
                      <a:pt x="196170" y="64361"/>
                    </a:cubicBezTo>
                    <a:cubicBezTo>
                      <a:pt x="189593" y="63046"/>
                      <a:pt x="185647" y="56469"/>
                      <a:pt x="185647" y="49892"/>
                    </a:cubicBezTo>
                    <a:cubicBezTo>
                      <a:pt x="185647" y="49892"/>
                      <a:pt x="185647" y="49892"/>
                      <a:pt x="185647" y="30162"/>
                    </a:cubicBezTo>
                    <a:cubicBezTo>
                      <a:pt x="185647" y="30162"/>
                      <a:pt x="185647" y="30162"/>
                      <a:pt x="154078" y="30162"/>
                    </a:cubicBezTo>
                    <a:close/>
                    <a:moveTo>
                      <a:pt x="138690" y="0"/>
                    </a:moveTo>
                    <a:cubicBezTo>
                      <a:pt x="138690" y="0"/>
                      <a:pt x="138690" y="0"/>
                      <a:pt x="199449" y="0"/>
                    </a:cubicBezTo>
                    <a:cubicBezTo>
                      <a:pt x="208695" y="0"/>
                      <a:pt x="215299" y="6573"/>
                      <a:pt x="215299" y="15776"/>
                    </a:cubicBezTo>
                    <a:cubicBezTo>
                      <a:pt x="215299" y="15776"/>
                      <a:pt x="215299" y="15776"/>
                      <a:pt x="215299" y="38125"/>
                    </a:cubicBezTo>
                    <a:cubicBezTo>
                      <a:pt x="219262" y="39439"/>
                      <a:pt x="224545" y="42069"/>
                      <a:pt x="228508" y="43383"/>
                    </a:cubicBezTo>
                    <a:cubicBezTo>
                      <a:pt x="228508" y="43383"/>
                      <a:pt x="228508" y="43383"/>
                      <a:pt x="245679" y="27607"/>
                    </a:cubicBezTo>
                    <a:cubicBezTo>
                      <a:pt x="248320" y="24978"/>
                      <a:pt x="252283" y="23663"/>
                      <a:pt x="256245" y="23663"/>
                    </a:cubicBezTo>
                    <a:cubicBezTo>
                      <a:pt x="260208" y="23663"/>
                      <a:pt x="264171" y="24978"/>
                      <a:pt x="266812" y="27607"/>
                    </a:cubicBezTo>
                    <a:cubicBezTo>
                      <a:pt x="266812" y="27607"/>
                      <a:pt x="266812" y="27607"/>
                      <a:pt x="310400" y="70991"/>
                    </a:cubicBezTo>
                    <a:cubicBezTo>
                      <a:pt x="317005" y="76249"/>
                      <a:pt x="317005" y="86767"/>
                      <a:pt x="310400" y="92025"/>
                    </a:cubicBezTo>
                    <a:cubicBezTo>
                      <a:pt x="310400" y="92025"/>
                      <a:pt x="310400" y="92025"/>
                      <a:pt x="294550" y="109116"/>
                    </a:cubicBezTo>
                    <a:cubicBezTo>
                      <a:pt x="295871" y="113060"/>
                      <a:pt x="298513" y="118318"/>
                      <a:pt x="299834" y="122262"/>
                    </a:cubicBezTo>
                    <a:cubicBezTo>
                      <a:pt x="299834" y="122262"/>
                      <a:pt x="299834" y="122262"/>
                      <a:pt x="322288" y="122262"/>
                    </a:cubicBezTo>
                    <a:cubicBezTo>
                      <a:pt x="331534" y="122262"/>
                      <a:pt x="338138" y="128836"/>
                      <a:pt x="338138" y="138038"/>
                    </a:cubicBezTo>
                    <a:cubicBezTo>
                      <a:pt x="338138" y="138038"/>
                      <a:pt x="338138" y="138038"/>
                      <a:pt x="338138" y="198512"/>
                    </a:cubicBezTo>
                    <a:cubicBezTo>
                      <a:pt x="338138" y="207715"/>
                      <a:pt x="331534" y="214288"/>
                      <a:pt x="322288" y="214288"/>
                    </a:cubicBezTo>
                    <a:cubicBezTo>
                      <a:pt x="322288" y="214288"/>
                      <a:pt x="322288" y="214288"/>
                      <a:pt x="299834" y="214288"/>
                    </a:cubicBezTo>
                    <a:cubicBezTo>
                      <a:pt x="298513" y="218232"/>
                      <a:pt x="295871" y="223490"/>
                      <a:pt x="294550" y="227434"/>
                    </a:cubicBezTo>
                    <a:cubicBezTo>
                      <a:pt x="294550" y="227434"/>
                      <a:pt x="294550" y="227434"/>
                      <a:pt x="310400" y="244525"/>
                    </a:cubicBezTo>
                    <a:cubicBezTo>
                      <a:pt x="317005" y="249783"/>
                      <a:pt x="317005" y="260301"/>
                      <a:pt x="310400" y="265559"/>
                    </a:cubicBezTo>
                    <a:cubicBezTo>
                      <a:pt x="310400" y="265559"/>
                      <a:pt x="310400" y="265559"/>
                      <a:pt x="266812" y="308943"/>
                    </a:cubicBezTo>
                    <a:cubicBezTo>
                      <a:pt x="261529" y="315516"/>
                      <a:pt x="250962" y="315516"/>
                      <a:pt x="245679" y="308943"/>
                    </a:cubicBezTo>
                    <a:cubicBezTo>
                      <a:pt x="245679" y="308943"/>
                      <a:pt x="245679" y="308943"/>
                      <a:pt x="228508" y="293167"/>
                    </a:cubicBezTo>
                    <a:cubicBezTo>
                      <a:pt x="224545" y="294481"/>
                      <a:pt x="219262" y="297111"/>
                      <a:pt x="215299" y="298425"/>
                    </a:cubicBezTo>
                    <a:cubicBezTo>
                      <a:pt x="215299" y="298425"/>
                      <a:pt x="215299" y="298425"/>
                      <a:pt x="215299" y="320774"/>
                    </a:cubicBezTo>
                    <a:cubicBezTo>
                      <a:pt x="215299" y="329977"/>
                      <a:pt x="208695" y="336550"/>
                      <a:pt x="199449" y="336550"/>
                    </a:cubicBezTo>
                    <a:cubicBezTo>
                      <a:pt x="199449" y="336550"/>
                      <a:pt x="199449" y="336550"/>
                      <a:pt x="138690" y="336550"/>
                    </a:cubicBezTo>
                    <a:cubicBezTo>
                      <a:pt x="129444" y="336550"/>
                      <a:pt x="122839" y="329977"/>
                      <a:pt x="122839" y="320774"/>
                    </a:cubicBezTo>
                    <a:cubicBezTo>
                      <a:pt x="122839" y="320774"/>
                      <a:pt x="122839" y="320774"/>
                      <a:pt x="122839" y="298425"/>
                    </a:cubicBezTo>
                    <a:cubicBezTo>
                      <a:pt x="118876" y="297111"/>
                      <a:pt x="113593" y="294481"/>
                      <a:pt x="109630" y="293167"/>
                    </a:cubicBezTo>
                    <a:cubicBezTo>
                      <a:pt x="109630" y="293167"/>
                      <a:pt x="109630" y="293167"/>
                      <a:pt x="92459" y="308943"/>
                    </a:cubicBezTo>
                    <a:cubicBezTo>
                      <a:pt x="87176" y="315516"/>
                      <a:pt x="76609" y="315516"/>
                      <a:pt x="71326" y="308943"/>
                    </a:cubicBezTo>
                    <a:cubicBezTo>
                      <a:pt x="71326" y="308943"/>
                      <a:pt x="71326" y="308943"/>
                      <a:pt x="27738" y="265559"/>
                    </a:cubicBezTo>
                    <a:cubicBezTo>
                      <a:pt x="25096" y="262930"/>
                      <a:pt x="23775" y="258986"/>
                      <a:pt x="23775" y="255042"/>
                    </a:cubicBezTo>
                    <a:cubicBezTo>
                      <a:pt x="23775" y="251098"/>
                      <a:pt x="25096" y="247154"/>
                      <a:pt x="27738" y="244525"/>
                    </a:cubicBezTo>
                    <a:cubicBezTo>
                      <a:pt x="27738" y="244525"/>
                      <a:pt x="27738" y="244525"/>
                      <a:pt x="43588" y="227434"/>
                    </a:cubicBezTo>
                    <a:cubicBezTo>
                      <a:pt x="42267" y="223490"/>
                      <a:pt x="39625" y="218232"/>
                      <a:pt x="38304" y="214288"/>
                    </a:cubicBezTo>
                    <a:cubicBezTo>
                      <a:pt x="38304" y="214288"/>
                      <a:pt x="38304" y="214288"/>
                      <a:pt x="15850" y="214288"/>
                    </a:cubicBezTo>
                    <a:cubicBezTo>
                      <a:pt x="6604" y="214288"/>
                      <a:pt x="0" y="207715"/>
                      <a:pt x="0" y="198512"/>
                    </a:cubicBezTo>
                    <a:cubicBezTo>
                      <a:pt x="0" y="198512"/>
                      <a:pt x="0" y="198512"/>
                      <a:pt x="0" y="138038"/>
                    </a:cubicBezTo>
                    <a:cubicBezTo>
                      <a:pt x="0" y="128836"/>
                      <a:pt x="6604" y="122262"/>
                      <a:pt x="15850" y="122262"/>
                    </a:cubicBezTo>
                    <a:cubicBezTo>
                      <a:pt x="15850" y="122262"/>
                      <a:pt x="15850" y="122262"/>
                      <a:pt x="38304" y="122262"/>
                    </a:cubicBezTo>
                    <a:cubicBezTo>
                      <a:pt x="39625" y="118318"/>
                      <a:pt x="42267" y="113060"/>
                      <a:pt x="43588" y="109116"/>
                    </a:cubicBezTo>
                    <a:cubicBezTo>
                      <a:pt x="43588" y="109116"/>
                      <a:pt x="43588" y="109116"/>
                      <a:pt x="27738" y="92025"/>
                    </a:cubicBezTo>
                    <a:cubicBezTo>
                      <a:pt x="21133" y="86767"/>
                      <a:pt x="21133" y="76249"/>
                      <a:pt x="27738" y="70991"/>
                    </a:cubicBezTo>
                    <a:cubicBezTo>
                      <a:pt x="27738" y="70991"/>
                      <a:pt x="27738" y="70991"/>
                      <a:pt x="71326" y="27607"/>
                    </a:cubicBezTo>
                    <a:cubicBezTo>
                      <a:pt x="76609" y="21034"/>
                      <a:pt x="87176" y="21034"/>
                      <a:pt x="92459" y="27607"/>
                    </a:cubicBezTo>
                    <a:cubicBezTo>
                      <a:pt x="92459" y="27607"/>
                      <a:pt x="92459" y="27607"/>
                      <a:pt x="109630" y="43383"/>
                    </a:cubicBezTo>
                    <a:cubicBezTo>
                      <a:pt x="113593" y="42069"/>
                      <a:pt x="118876" y="39439"/>
                      <a:pt x="122839" y="38125"/>
                    </a:cubicBezTo>
                    <a:cubicBezTo>
                      <a:pt x="122839" y="38125"/>
                      <a:pt x="122839" y="38125"/>
                      <a:pt x="122839" y="15776"/>
                    </a:cubicBezTo>
                    <a:cubicBezTo>
                      <a:pt x="122839" y="6573"/>
                      <a:pt x="129444" y="0"/>
                      <a:pt x="138690" y="0"/>
                    </a:cubicBezTo>
                    <a:close/>
                  </a:path>
                </a:pathLst>
              </a:custGeom>
              <a:solidFill>
                <a:schemeClr val="bg1"/>
              </a:solidFill>
              <a:ln w="19050">
                <a:noFill/>
                <a:round/>
              </a:ln>
            </p:spPr>
            <p:txBody>
              <a:bodyPr anchor="ctr"/>
              <a:lstStyle/>
              <a:p>
                <a:pPr algn="ctr"/>
              </a:p>
            </p:txBody>
          </p:sp>
        </p:grpSp>
        <p:grpSp>
          <p:nvGrpSpPr>
            <p:cNvPr id="18" name="组合 17"/>
            <p:cNvGrpSpPr/>
            <p:nvPr/>
          </p:nvGrpSpPr>
          <p:grpSpPr>
            <a:xfrm>
              <a:off x="5965437" y="1790062"/>
              <a:ext cx="1008112" cy="1000615"/>
              <a:chOff x="3698683" y="1003226"/>
              <a:chExt cx="1008112" cy="1000615"/>
            </a:xfrm>
          </p:grpSpPr>
          <p:sp>
            <p:nvSpPr>
              <p:cNvPr id="58" name="文本框 185"/>
              <p:cNvSpPr txBox="1"/>
              <p:nvPr/>
            </p:nvSpPr>
            <p:spPr>
              <a:xfrm>
                <a:off x="3950710" y="1003226"/>
                <a:ext cx="504056" cy="307777"/>
              </a:xfrm>
              <a:prstGeom prst="rect">
                <a:avLst/>
              </a:prstGeom>
              <a:noFill/>
            </p:spPr>
            <p:txBody>
              <a:bodyPr wrap="none" lIns="0" tIns="0" rIns="0" bIns="0" anchor="ctr">
                <a:normAutofit fontScale="85000" lnSpcReduction="20000"/>
              </a:bodyPr>
              <a:lstStyle/>
              <a:p>
                <a:pPr algn="ctr"/>
                <a:r>
                  <a:rPr lang="en-US" altLang="zh-CN" sz="2000">
                    <a:solidFill>
                      <a:schemeClr val="bg1"/>
                    </a:solidFill>
                    <a:latin typeface="Impact" panose="020B0806030902050204" pitchFamily="34" charset="0"/>
                  </a:rPr>
                  <a:t>05</a:t>
                </a:r>
                <a:endParaRPr lang="en-US" altLang="zh-CN" sz="2000">
                  <a:solidFill>
                    <a:schemeClr val="bg1"/>
                  </a:solidFill>
                  <a:latin typeface="Impact" panose="020B0806030902050204" pitchFamily="34" charset="0"/>
                </a:endParaRPr>
              </a:p>
            </p:txBody>
          </p:sp>
          <p:sp>
            <p:nvSpPr>
              <p:cNvPr id="59" name="文本框 186"/>
              <p:cNvSpPr txBox="1"/>
              <p:nvPr/>
            </p:nvSpPr>
            <p:spPr>
              <a:xfrm>
                <a:off x="3698683" y="1311003"/>
                <a:ext cx="1008112" cy="215444"/>
              </a:xfrm>
              <a:prstGeom prst="rect">
                <a:avLst/>
              </a:prstGeom>
              <a:noFill/>
            </p:spPr>
            <p:txBody>
              <a:bodyPr wrap="none" lIns="0" tIns="0" rIns="0" bIns="0" anchor="ctr">
                <a:normAutofit fontScale="92500" lnSpcReduction="20000"/>
              </a:bodyPr>
              <a:lstStyle/>
              <a:p>
                <a:pPr algn="ctr"/>
                <a:r>
                  <a:rPr lang="zh-CN" altLang="en-US" sz="1400">
                    <a:solidFill>
                      <a:schemeClr val="bg1"/>
                    </a:solidFill>
                  </a:rPr>
                  <a:t>关键词</a:t>
                </a:r>
                <a:endParaRPr lang="zh-CN" altLang="en-US" sz="1400">
                  <a:solidFill>
                    <a:schemeClr val="bg1"/>
                  </a:solidFill>
                </a:endParaRPr>
              </a:p>
            </p:txBody>
          </p:sp>
          <p:cxnSp>
            <p:nvCxnSpPr>
              <p:cNvPr id="60" name="直接连接符 59"/>
              <p:cNvCxnSpPr/>
              <p:nvPr/>
            </p:nvCxnSpPr>
            <p:spPr>
              <a:xfrm>
                <a:off x="3698683" y="1556792"/>
                <a:ext cx="1008112"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1" name="任意多边形: 形状 60"/>
              <p:cNvSpPr/>
              <p:nvPr/>
            </p:nvSpPr>
            <p:spPr bwMode="auto">
              <a:xfrm>
                <a:off x="4022348" y="1643801"/>
                <a:ext cx="348152" cy="360040"/>
              </a:xfrm>
              <a:custGeom>
                <a:avLst/>
                <a:gdLst>
                  <a:gd name="connsiteX0" fmla="*/ 112713 w 325438"/>
                  <a:gd name="connsiteY0" fmla="*/ 266700 h 336550"/>
                  <a:gd name="connsiteX1" fmla="*/ 104775 w 325438"/>
                  <a:gd name="connsiteY1" fmla="*/ 274638 h 336550"/>
                  <a:gd name="connsiteX2" fmla="*/ 112713 w 325438"/>
                  <a:gd name="connsiteY2" fmla="*/ 282576 h 336550"/>
                  <a:gd name="connsiteX3" fmla="*/ 120651 w 325438"/>
                  <a:gd name="connsiteY3" fmla="*/ 274638 h 336550"/>
                  <a:gd name="connsiteX4" fmla="*/ 112713 w 325438"/>
                  <a:gd name="connsiteY4" fmla="*/ 266700 h 336550"/>
                  <a:gd name="connsiteX5" fmla="*/ 125413 w 325438"/>
                  <a:gd name="connsiteY5" fmla="*/ 230187 h 336550"/>
                  <a:gd name="connsiteX6" fmla="*/ 125413 w 325438"/>
                  <a:gd name="connsiteY6" fmla="*/ 319087 h 336550"/>
                  <a:gd name="connsiteX7" fmla="*/ 242085 w 325438"/>
                  <a:gd name="connsiteY7" fmla="*/ 319087 h 336550"/>
                  <a:gd name="connsiteX8" fmla="*/ 246063 w 325438"/>
                  <a:gd name="connsiteY8" fmla="*/ 315165 h 336550"/>
                  <a:gd name="connsiteX9" fmla="*/ 246063 w 325438"/>
                  <a:gd name="connsiteY9" fmla="*/ 234109 h 336550"/>
                  <a:gd name="connsiteX10" fmla="*/ 242085 w 325438"/>
                  <a:gd name="connsiteY10" fmla="*/ 230187 h 336550"/>
                  <a:gd name="connsiteX11" fmla="*/ 125413 w 325438"/>
                  <a:gd name="connsiteY11" fmla="*/ 230187 h 336550"/>
                  <a:gd name="connsiteX12" fmla="*/ 295031 w 325438"/>
                  <a:gd name="connsiteY12" fmla="*/ 222250 h 336550"/>
                  <a:gd name="connsiteX13" fmla="*/ 311150 w 325438"/>
                  <a:gd name="connsiteY13" fmla="*/ 222250 h 336550"/>
                  <a:gd name="connsiteX14" fmla="*/ 311150 w 325438"/>
                  <a:gd name="connsiteY14" fmla="*/ 293922 h 336550"/>
                  <a:gd name="connsiteX15" fmla="*/ 303091 w 325438"/>
                  <a:gd name="connsiteY15" fmla="*/ 303213 h 336550"/>
                  <a:gd name="connsiteX16" fmla="*/ 276225 w 325438"/>
                  <a:gd name="connsiteY16" fmla="*/ 303213 h 336550"/>
                  <a:gd name="connsiteX17" fmla="*/ 276225 w 325438"/>
                  <a:gd name="connsiteY17" fmla="*/ 285959 h 336550"/>
                  <a:gd name="connsiteX18" fmla="*/ 295031 w 325438"/>
                  <a:gd name="connsiteY18" fmla="*/ 285959 h 336550"/>
                  <a:gd name="connsiteX19" fmla="*/ 295031 w 325438"/>
                  <a:gd name="connsiteY19" fmla="*/ 244814 h 336550"/>
                  <a:gd name="connsiteX20" fmla="*/ 119523 w 325438"/>
                  <a:gd name="connsiteY20" fmla="*/ 212725 h 336550"/>
                  <a:gd name="connsiteX21" fmla="*/ 242158 w 325438"/>
                  <a:gd name="connsiteY21" fmla="*/ 212725 h 336550"/>
                  <a:gd name="connsiteX22" fmla="*/ 261938 w 325438"/>
                  <a:gd name="connsiteY22" fmla="*/ 233802 h 336550"/>
                  <a:gd name="connsiteX23" fmla="*/ 261938 w 325438"/>
                  <a:gd name="connsiteY23" fmla="*/ 315474 h 336550"/>
                  <a:gd name="connsiteX24" fmla="*/ 242158 w 325438"/>
                  <a:gd name="connsiteY24" fmla="*/ 336550 h 336550"/>
                  <a:gd name="connsiteX25" fmla="*/ 119523 w 325438"/>
                  <a:gd name="connsiteY25" fmla="*/ 336550 h 336550"/>
                  <a:gd name="connsiteX26" fmla="*/ 98425 w 325438"/>
                  <a:gd name="connsiteY26" fmla="*/ 315474 h 336550"/>
                  <a:gd name="connsiteX27" fmla="*/ 98425 w 325438"/>
                  <a:gd name="connsiteY27" fmla="*/ 233802 h 336550"/>
                  <a:gd name="connsiteX28" fmla="*/ 119523 w 325438"/>
                  <a:gd name="connsiteY28" fmla="*/ 212725 h 336550"/>
                  <a:gd name="connsiteX29" fmla="*/ 290514 w 325438"/>
                  <a:gd name="connsiteY29" fmla="*/ 190500 h 336550"/>
                  <a:gd name="connsiteX30" fmla="*/ 285750 w 325438"/>
                  <a:gd name="connsiteY30" fmla="*/ 196056 h 336550"/>
                  <a:gd name="connsiteX31" fmla="*/ 290514 w 325438"/>
                  <a:gd name="connsiteY31" fmla="*/ 201613 h 336550"/>
                  <a:gd name="connsiteX32" fmla="*/ 295277 w 325438"/>
                  <a:gd name="connsiteY32" fmla="*/ 196056 h 336550"/>
                  <a:gd name="connsiteX33" fmla="*/ 290514 w 325438"/>
                  <a:gd name="connsiteY33" fmla="*/ 190500 h 336550"/>
                  <a:gd name="connsiteX34" fmla="*/ 12700 w 325438"/>
                  <a:gd name="connsiteY34" fmla="*/ 173037 h 336550"/>
                  <a:gd name="connsiteX35" fmla="*/ 29968 w 325438"/>
                  <a:gd name="connsiteY35" fmla="*/ 173037 h 336550"/>
                  <a:gd name="connsiteX36" fmla="*/ 29968 w 325438"/>
                  <a:gd name="connsiteY36" fmla="*/ 286118 h 336550"/>
                  <a:gd name="connsiteX37" fmla="*/ 77788 w 325438"/>
                  <a:gd name="connsiteY37" fmla="*/ 286118 h 336550"/>
                  <a:gd name="connsiteX38" fmla="*/ 77788 w 325438"/>
                  <a:gd name="connsiteY38" fmla="*/ 303212 h 336550"/>
                  <a:gd name="connsiteX39" fmla="*/ 20670 w 325438"/>
                  <a:gd name="connsiteY39" fmla="*/ 303212 h 336550"/>
                  <a:gd name="connsiteX40" fmla="*/ 12700 w 325438"/>
                  <a:gd name="connsiteY40" fmla="*/ 294008 h 336550"/>
                  <a:gd name="connsiteX41" fmla="*/ 12700 w 325438"/>
                  <a:gd name="connsiteY41" fmla="*/ 173037 h 336550"/>
                  <a:gd name="connsiteX42" fmla="*/ 265113 w 325438"/>
                  <a:gd name="connsiteY42" fmla="*/ 103187 h 336550"/>
                  <a:gd name="connsiteX43" fmla="*/ 265113 w 325438"/>
                  <a:gd name="connsiteY43" fmla="*/ 185737 h 336550"/>
                  <a:gd name="connsiteX44" fmla="*/ 314326 w 325438"/>
                  <a:gd name="connsiteY44" fmla="*/ 185737 h 336550"/>
                  <a:gd name="connsiteX45" fmla="*/ 314326 w 325438"/>
                  <a:gd name="connsiteY45" fmla="*/ 103187 h 336550"/>
                  <a:gd name="connsiteX46" fmla="*/ 266131 w 325438"/>
                  <a:gd name="connsiteY46" fmla="*/ 93662 h 336550"/>
                  <a:gd name="connsiteX47" fmla="*/ 314895 w 325438"/>
                  <a:gd name="connsiteY47" fmla="*/ 93662 h 336550"/>
                  <a:gd name="connsiteX48" fmla="*/ 325438 w 325438"/>
                  <a:gd name="connsiteY48" fmla="*/ 104147 h 336550"/>
                  <a:gd name="connsiteX49" fmla="*/ 325438 w 325438"/>
                  <a:gd name="connsiteY49" fmla="*/ 195890 h 336550"/>
                  <a:gd name="connsiteX50" fmla="*/ 314895 w 325438"/>
                  <a:gd name="connsiteY50" fmla="*/ 206375 h 336550"/>
                  <a:gd name="connsiteX51" fmla="*/ 266131 w 325438"/>
                  <a:gd name="connsiteY51" fmla="*/ 206375 h 336550"/>
                  <a:gd name="connsiteX52" fmla="*/ 255588 w 325438"/>
                  <a:gd name="connsiteY52" fmla="*/ 195890 h 336550"/>
                  <a:gd name="connsiteX53" fmla="*/ 255588 w 325438"/>
                  <a:gd name="connsiteY53" fmla="*/ 104147 h 336550"/>
                  <a:gd name="connsiteX54" fmla="*/ 266131 w 325438"/>
                  <a:gd name="connsiteY54" fmla="*/ 93662 h 336550"/>
                  <a:gd name="connsiteX55" fmla="*/ 23813 w 325438"/>
                  <a:gd name="connsiteY55" fmla="*/ 22225 h 336550"/>
                  <a:gd name="connsiteX56" fmla="*/ 23813 w 325438"/>
                  <a:gd name="connsiteY56" fmla="*/ 133350 h 336550"/>
                  <a:gd name="connsiteX57" fmla="*/ 187326 w 325438"/>
                  <a:gd name="connsiteY57" fmla="*/ 133350 h 336550"/>
                  <a:gd name="connsiteX58" fmla="*/ 187326 w 325438"/>
                  <a:gd name="connsiteY58" fmla="*/ 22225 h 336550"/>
                  <a:gd name="connsiteX59" fmla="*/ 21220 w 325438"/>
                  <a:gd name="connsiteY59" fmla="*/ 0 h 336550"/>
                  <a:gd name="connsiteX60" fmla="*/ 189656 w 325438"/>
                  <a:gd name="connsiteY60" fmla="*/ 0 h 336550"/>
                  <a:gd name="connsiteX61" fmla="*/ 209550 w 325438"/>
                  <a:gd name="connsiteY61" fmla="*/ 21004 h 336550"/>
                  <a:gd name="connsiteX62" fmla="*/ 209550 w 325438"/>
                  <a:gd name="connsiteY62" fmla="*/ 133900 h 336550"/>
                  <a:gd name="connsiteX63" fmla="*/ 189656 w 325438"/>
                  <a:gd name="connsiteY63" fmla="*/ 154904 h 336550"/>
                  <a:gd name="connsiteX64" fmla="*/ 132626 w 325438"/>
                  <a:gd name="connsiteY64" fmla="*/ 154904 h 336550"/>
                  <a:gd name="connsiteX65" fmla="*/ 132626 w 325438"/>
                  <a:gd name="connsiteY65" fmla="*/ 182471 h 336550"/>
                  <a:gd name="connsiteX66" fmla="*/ 141910 w 325438"/>
                  <a:gd name="connsiteY66" fmla="*/ 182471 h 336550"/>
                  <a:gd name="connsiteX67" fmla="*/ 152520 w 325438"/>
                  <a:gd name="connsiteY67" fmla="*/ 192973 h 336550"/>
                  <a:gd name="connsiteX68" fmla="*/ 141910 w 325438"/>
                  <a:gd name="connsiteY68" fmla="*/ 204788 h 336550"/>
                  <a:gd name="connsiteX69" fmla="*/ 67639 w 325438"/>
                  <a:gd name="connsiteY69" fmla="*/ 204788 h 336550"/>
                  <a:gd name="connsiteX70" fmla="*/ 57029 w 325438"/>
                  <a:gd name="connsiteY70" fmla="*/ 192973 h 336550"/>
                  <a:gd name="connsiteX71" fmla="*/ 67639 w 325438"/>
                  <a:gd name="connsiteY71" fmla="*/ 182471 h 336550"/>
                  <a:gd name="connsiteX72" fmla="*/ 76923 w 325438"/>
                  <a:gd name="connsiteY72" fmla="*/ 182471 h 336550"/>
                  <a:gd name="connsiteX73" fmla="*/ 76923 w 325438"/>
                  <a:gd name="connsiteY73" fmla="*/ 154904 h 336550"/>
                  <a:gd name="connsiteX74" fmla="*/ 21220 w 325438"/>
                  <a:gd name="connsiteY74" fmla="*/ 154904 h 336550"/>
                  <a:gd name="connsiteX75" fmla="*/ 0 w 325438"/>
                  <a:gd name="connsiteY75" fmla="*/ 133900 h 336550"/>
                  <a:gd name="connsiteX76" fmla="*/ 0 w 325438"/>
                  <a:gd name="connsiteY76" fmla="*/ 21004 h 336550"/>
                  <a:gd name="connsiteX77" fmla="*/ 21220 w 325438"/>
                  <a:gd name="connsiteY77"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5438" h="336550">
                    <a:moveTo>
                      <a:pt x="112713" y="266700"/>
                    </a:moveTo>
                    <a:cubicBezTo>
                      <a:pt x="108329" y="266700"/>
                      <a:pt x="104775" y="270254"/>
                      <a:pt x="104775" y="274638"/>
                    </a:cubicBezTo>
                    <a:cubicBezTo>
                      <a:pt x="104775" y="279022"/>
                      <a:pt x="108329" y="282576"/>
                      <a:pt x="112713" y="282576"/>
                    </a:cubicBezTo>
                    <a:cubicBezTo>
                      <a:pt x="117097" y="282576"/>
                      <a:pt x="120651" y="279022"/>
                      <a:pt x="120651" y="274638"/>
                    </a:cubicBezTo>
                    <a:cubicBezTo>
                      <a:pt x="120651" y="270254"/>
                      <a:pt x="117097" y="266700"/>
                      <a:pt x="112713" y="266700"/>
                    </a:cubicBezTo>
                    <a:close/>
                    <a:moveTo>
                      <a:pt x="125413" y="230187"/>
                    </a:moveTo>
                    <a:cubicBezTo>
                      <a:pt x="125413" y="230187"/>
                      <a:pt x="125413" y="230187"/>
                      <a:pt x="125413" y="319087"/>
                    </a:cubicBezTo>
                    <a:cubicBezTo>
                      <a:pt x="125413" y="319087"/>
                      <a:pt x="125413" y="319087"/>
                      <a:pt x="242085" y="319087"/>
                    </a:cubicBezTo>
                    <a:cubicBezTo>
                      <a:pt x="243411" y="319087"/>
                      <a:pt x="246063" y="317780"/>
                      <a:pt x="246063" y="315165"/>
                    </a:cubicBezTo>
                    <a:lnTo>
                      <a:pt x="246063" y="234109"/>
                    </a:lnTo>
                    <a:cubicBezTo>
                      <a:pt x="246063" y="231494"/>
                      <a:pt x="243411" y="230187"/>
                      <a:pt x="242085" y="230187"/>
                    </a:cubicBezTo>
                    <a:cubicBezTo>
                      <a:pt x="242085" y="230187"/>
                      <a:pt x="242085" y="230187"/>
                      <a:pt x="125413" y="230187"/>
                    </a:cubicBezTo>
                    <a:close/>
                    <a:moveTo>
                      <a:pt x="295031" y="222250"/>
                    </a:moveTo>
                    <a:cubicBezTo>
                      <a:pt x="295031" y="222250"/>
                      <a:pt x="295031" y="222250"/>
                      <a:pt x="311150" y="222250"/>
                    </a:cubicBezTo>
                    <a:cubicBezTo>
                      <a:pt x="311150" y="222250"/>
                      <a:pt x="311150" y="222250"/>
                      <a:pt x="311150" y="293922"/>
                    </a:cubicBezTo>
                    <a:cubicBezTo>
                      <a:pt x="311150" y="299231"/>
                      <a:pt x="308464" y="303213"/>
                      <a:pt x="303091" y="303213"/>
                    </a:cubicBezTo>
                    <a:cubicBezTo>
                      <a:pt x="303091" y="303213"/>
                      <a:pt x="303091" y="303213"/>
                      <a:pt x="276225" y="303213"/>
                    </a:cubicBezTo>
                    <a:cubicBezTo>
                      <a:pt x="276225" y="303213"/>
                      <a:pt x="276225" y="303213"/>
                      <a:pt x="276225" y="285959"/>
                    </a:cubicBezTo>
                    <a:cubicBezTo>
                      <a:pt x="276225" y="285959"/>
                      <a:pt x="276225" y="285959"/>
                      <a:pt x="295031" y="285959"/>
                    </a:cubicBezTo>
                    <a:cubicBezTo>
                      <a:pt x="295031" y="285959"/>
                      <a:pt x="295031" y="285959"/>
                      <a:pt x="295031" y="244814"/>
                    </a:cubicBezTo>
                    <a:close/>
                    <a:moveTo>
                      <a:pt x="119523" y="212725"/>
                    </a:moveTo>
                    <a:cubicBezTo>
                      <a:pt x="119523" y="212725"/>
                      <a:pt x="119523" y="212725"/>
                      <a:pt x="242158" y="212725"/>
                    </a:cubicBezTo>
                    <a:cubicBezTo>
                      <a:pt x="252707" y="212725"/>
                      <a:pt x="261938" y="221946"/>
                      <a:pt x="261938" y="233802"/>
                    </a:cubicBezTo>
                    <a:cubicBezTo>
                      <a:pt x="261938" y="233802"/>
                      <a:pt x="261938" y="233802"/>
                      <a:pt x="261938" y="315474"/>
                    </a:cubicBezTo>
                    <a:cubicBezTo>
                      <a:pt x="261938" y="327329"/>
                      <a:pt x="252707" y="336550"/>
                      <a:pt x="242158" y="336550"/>
                    </a:cubicBezTo>
                    <a:cubicBezTo>
                      <a:pt x="242158" y="336550"/>
                      <a:pt x="242158" y="336550"/>
                      <a:pt x="119523" y="336550"/>
                    </a:cubicBezTo>
                    <a:cubicBezTo>
                      <a:pt x="107655" y="336550"/>
                      <a:pt x="98425" y="327329"/>
                      <a:pt x="98425" y="315474"/>
                    </a:cubicBezTo>
                    <a:cubicBezTo>
                      <a:pt x="98425" y="315474"/>
                      <a:pt x="98425" y="315474"/>
                      <a:pt x="98425" y="233802"/>
                    </a:cubicBezTo>
                    <a:cubicBezTo>
                      <a:pt x="98425" y="221946"/>
                      <a:pt x="107655" y="212725"/>
                      <a:pt x="119523" y="212725"/>
                    </a:cubicBezTo>
                    <a:close/>
                    <a:moveTo>
                      <a:pt x="290514" y="190500"/>
                    </a:moveTo>
                    <a:cubicBezTo>
                      <a:pt x="287883" y="190500"/>
                      <a:pt x="285750" y="192988"/>
                      <a:pt x="285750" y="196056"/>
                    </a:cubicBezTo>
                    <a:cubicBezTo>
                      <a:pt x="285750" y="199125"/>
                      <a:pt x="287883" y="201613"/>
                      <a:pt x="290514" y="201613"/>
                    </a:cubicBezTo>
                    <a:cubicBezTo>
                      <a:pt x="293144" y="201613"/>
                      <a:pt x="295277" y="199125"/>
                      <a:pt x="295277" y="196056"/>
                    </a:cubicBezTo>
                    <a:cubicBezTo>
                      <a:pt x="295277" y="192988"/>
                      <a:pt x="293144" y="190500"/>
                      <a:pt x="290514" y="190500"/>
                    </a:cubicBezTo>
                    <a:close/>
                    <a:moveTo>
                      <a:pt x="12700" y="173037"/>
                    </a:moveTo>
                    <a:cubicBezTo>
                      <a:pt x="12700" y="173037"/>
                      <a:pt x="12700" y="173037"/>
                      <a:pt x="29968" y="173037"/>
                    </a:cubicBezTo>
                    <a:cubicBezTo>
                      <a:pt x="29968" y="173037"/>
                      <a:pt x="29968" y="173037"/>
                      <a:pt x="29968" y="286118"/>
                    </a:cubicBezTo>
                    <a:lnTo>
                      <a:pt x="77788" y="286118"/>
                    </a:lnTo>
                    <a:cubicBezTo>
                      <a:pt x="77788" y="286118"/>
                      <a:pt x="77788" y="286118"/>
                      <a:pt x="77788" y="303212"/>
                    </a:cubicBezTo>
                    <a:cubicBezTo>
                      <a:pt x="77788" y="303212"/>
                      <a:pt x="77788" y="303212"/>
                      <a:pt x="20670" y="303212"/>
                    </a:cubicBezTo>
                    <a:cubicBezTo>
                      <a:pt x="16685" y="303212"/>
                      <a:pt x="12700" y="299267"/>
                      <a:pt x="12700" y="294008"/>
                    </a:cubicBezTo>
                    <a:cubicBezTo>
                      <a:pt x="12700" y="294008"/>
                      <a:pt x="12700" y="294008"/>
                      <a:pt x="12700" y="173037"/>
                    </a:cubicBezTo>
                    <a:close/>
                    <a:moveTo>
                      <a:pt x="265113" y="103187"/>
                    </a:moveTo>
                    <a:lnTo>
                      <a:pt x="265113" y="185737"/>
                    </a:lnTo>
                    <a:lnTo>
                      <a:pt x="314326" y="185737"/>
                    </a:lnTo>
                    <a:lnTo>
                      <a:pt x="314326" y="103187"/>
                    </a:lnTo>
                    <a:close/>
                    <a:moveTo>
                      <a:pt x="266131" y="93662"/>
                    </a:moveTo>
                    <a:cubicBezTo>
                      <a:pt x="266131" y="93662"/>
                      <a:pt x="266131" y="93662"/>
                      <a:pt x="314895" y="93662"/>
                    </a:cubicBezTo>
                    <a:cubicBezTo>
                      <a:pt x="321484" y="93662"/>
                      <a:pt x="325438" y="97594"/>
                      <a:pt x="325438" y="104147"/>
                    </a:cubicBezTo>
                    <a:cubicBezTo>
                      <a:pt x="325438" y="104147"/>
                      <a:pt x="325438" y="104147"/>
                      <a:pt x="325438" y="195890"/>
                    </a:cubicBezTo>
                    <a:cubicBezTo>
                      <a:pt x="325438" y="201132"/>
                      <a:pt x="321484" y="206375"/>
                      <a:pt x="314895" y="206375"/>
                    </a:cubicBezTo>
                    <a:cubicBezTo>
                      <a:pt x="314895" y="206375"/>
                      <a:pt x="314895" y="206375"/>
                      <a:pt x="266131" y="206375"/>
                    </a:cubicBezTo>
                    <a:cubicBezTo>
                      <a:pt x="260860" y="206375"/>
                      <a:pt x="255588" y="201132"/>
                      <a:pt x="255588" y="195890"/>
                    </a:cubicBezTo>
                    <a:cubicBezTo>
                      <a:pt x="255588" y="195890"/>
                      <a:pt x="255588" y="195890"/>
                      <a:pt x="255588" y="104147"/>
                    </a:cubicBezTo>
                    <a:cubicBezTo>
                      <a:pt x="255588" y="97594"/>
                      <a:pt x="260860" y="93662"/>
                      <a:pt x="266131" y="93662"/>
                    </a:cubicBezTo>
                    <a:close/>
                    <a:moveTo>
                      <a:pt x="23813" y="22225"/>
                    </a:moveTo>
                    <a:lnTo>
                      <a:pt x="23813" y="133350"/>
                    </a:lnTo>
                    <a:lnTo>
                      <a:pt x="187326" y="133350"/>
                    </a:lnTo>
                    <a:lnTo>
                      <a:pt x="187326" y="22225"/>
                    </a:lnTo>
                    <a:close/>
                    <a:moveTo>
                      <a:pt x="21220" y="0"/>
                    </a:moveTo>
                    <a:cubicBezTo>
                      <a:pt x="21220" y="0"/>
                      <a:pt x="21220" y="0"/>
                      <a:pt x="189656" y="0"/>
                    </a:cubicBezTo>
                    <a:cubicBezTo>
                      <a:pt x="200266" y="0"/>
                      <a:pt x="209550" y="9189"/>
                      <a:pt x="209550" y="21004"/>
                    </a:cubicBezTo>
                    <a:cubicBezTo>
                      <a:pt x="209550" y="21004"/>
                      <a:pt x="209550" y="21004"/>
                      <a:pt x="209550" y="133900"/>
                    </a:cubicBezTo>
                    <a:cubicBezTo>
                      <a:pt x="209550" y="145714"/>
                      <a:pt x="200266" y="154904"/>
                      <a:pt x="189656" y="154904"/>
                    </a:cubicBezTo>
                    <a:cubicBezTo>
                      <a:pt x="189656" y="154904"/>
                      <a:pt x="189656" y="154904"/>
                      <a:pt x="132626" y="154904"/>
                    </a:cubicBezTo>
                    <a:cubicBezTo>
                      <a:pt x="132626" y="154904"/>
                      <a:pt x="132626" y="154904"/>
                      <a:pt x="132626" y="182471"/>
                    </a:cubicBezTo>
                    <a:cubicBezTo>
                      <a:pt x="132626" y="182471"/>
                      <a:pt x="132626" y="182471"/>
                      <a:pt x="141910" y="182471"/>
                    </a:cubicBezTo>
                    <a:cubicBezTo>
                      <a:pt x="147215" y="182471"/>
                      <a:pt x="152520" y="186409"/>
                      <a:pt x="152520" y="192973"/>
                    </a:cubicBezTo>
                    <a:cubicBezTo>
                      <a:pt x="152520" y="199537"/>
                      <a:pt x="147215" y="204788"/>
                      <a:pt x="141910" y="204788"/>
                    </a:cubicBezTo>
                    <a:cubicBezTo>
                      <a:pt x="141910" y="204788"/>
                      <a:pt x="141910" y="204788"/>
                      <a:pt x="67639" y="204788"/>
                    </a:cubicBezTo>
                    <a:cubicBezTo>
                      <a:pt x="62334" y="204788"/>
                      <a:pt x="57029" y="199537"/>
                      <a:pt x="57029" y="192973"/>
                    </a:cubicBezTo>
                    <a:cubicBezTo>
                      <a:pt x="57029" y="186409"/>
                      <a:pt x="62334" y="182471"/>
                      <a:pt x="67639" y="182471"/>
                    </a:cubicBezTo>
                    <a:cubicBezTo>
                      <a:pt x="67639" y="182471"/>
                      <a:pt x="67639" y="182471"/>
                      <a:pt x="76923" y="182471"/>
                    </a:cubicBezTo>
                    <a:cubicBezTo>
                      <a:pt x="76923" y="182471"/>
                      <a:pt x="76923" y="182471"/>
                      <a:pt x="76923" y="154904"/>
                    </a:cubicBezTo>
                    <a:lnTo>
                      <a:pt x="21220" y="154904"/>
                    </a:lnTo>
                    <a:cubicBezTo>
                      <a:pt x="9284" y="154904"/>
                      <a:pt x="0" y="145714"/>
                      <a:pt x="0" y="133900"/>
                    </a:cubicBezTo>
                    <a:cubicBezTo>
                      <a:pt x="0" y="133900"/>
                      <a:pt x="0" y="133900"/>
                      <a:pt x="0" y="21004"/>
                    </a:cubicBezTo>
                    <a:cubicBezTo>
                      <a:pt x="0" y="9189"/>
                      <a:pt x="9284" y="0"/>
                      <a:pt x="21220" y="0"/>
                    </a:cubicBezTo>
                    <a:close/>
                  </a:path>
                </a:pathLst>
              </a:custGeom>
              <a:solidFill>
                <a:schemeClr val="bg1"/>
              </a:solidFill>
              <a:ln w="19050">
                <a:noFill/>
                <a:round/>
              </a:ln>
            </p:spPr>
            <p:txBody>
              <a:bodyPr anchor="ctr"/>
              <a:lstStyle/>
              <a:p>
                <a:pPr algn="ctr"/>
              </a:p>
            </p:txBody>
          </p:sp>
        </p:grpSp>
        <p:grpSp>
          <p:nvGrpSpPr>
            <p:cNvPr id="19" name="组合 18"/>
            <p:cNvGrpSpPr/>
            <p:nvPr/>
          </p:nvGrpSpPr>
          <p:grpSpPr>
            <a:xfrm>
              <a:off x="7485205" y="1803162"/>
              <a:ext cx="1008112" cy="974415"/>
              <a:chOff x="3698683" y="1003226"/>
              <a:chExt cx="1008112" cy="974415"/>
            </a:xfrm>
          </p:grpSpPr>
          <p:sp>
            <p:nvSpPr>
              <p:cNvPr id="54" name="文本框 200"/>
              <p:cNvSpPr txBox="1"/>
              <p:nvPr/>
            </p:nvSpPr>
            <p:spPr>
              <a:xfrm>
                <a:off x="3950710" y="1003226"/>
                <a:ext cx="504056" cy="307777"/>
              </a:xfrm>
              <a:prstGeom prst="rect">
                <a:avLst/>
              </a:prstGeom>
              <a:noFill/>
            </p:spPr>
            <p:txBody>
              <a:bodyPr wrap="none" lIns="0" tIns="0" rIns="0" bIns="0" anchor="ctr">
                <a:normAutofit fontScale="85000" lnSpcReduction="20000"/>
              </a:bodyPr>
              <a:lstStyle/>
              <a:p>
                <a:pPr algn="ctr"/>
                <a:r>
                  <a:rPr lang="en-US" altLang="zh-CN" sz="2000">
                    <a:solidFill>
                      <a:schemeClr val="bg1"/>
                    </a:solidFill>
                    <a:latin typeface="Impact" panose="020B0806030902050204" pitchFamily="34" charset="0"/>
                  </a:rPr>
                  <a:t>06</a:t>
                </a:r>
                <a:endParaRPr lang="en-US" altLang="zh-CN" sz="2000">
                  <a:solidFill>
                    <a:schemeClr val="bg1"/>
                  </a:solidFill>
                  <a:latin typeface="Impact" panose="020B0806030902050204" pitchFamily="34" charset="0"/>
                </a:endParaRPr>
              </a:p>
            </p:txBody>
          </p:sp>
          <p:sp>
            <p:nvSpPr>
              <p:cNvPr id="55" name="文本框 201"/>
              <p:cNvSpPr txBox="1"/>
              <p:nvPr/>
            </p:nvSpPr>
            <p:spPr>
              <a:xfrm>
                <a:off x="3698683" y="1311003"/>
                <a:ext cx="1008112" cy="215444"/>
              </a:xfrm>
              <a:prstGeom prst="rect">
                <a:avLst/>
              </a:prstGeom>
              <a:noFill/>
            </p:spPr>
            <p:txBody>
              <a:bodyPr wrap="none" lIns="0" tIns="0" rIns="0" bIns="0" anchor="ctr">
                <a:normAutofit fontScale="92500" lnSpcReduction="20000"/>
              </a:bodyPr>
              <a:lstStyle/>
              <a:p>
                <a:pPr algn="ctr"/>
                <a:r>
                  <a:rPr lang="zh-CN" altLang="en-US" sz="1400">
                    <a:solidFill>
                      <a:schemeClr val="bg1"/>
                    </a:solidFill>
                  </a:rPr>
                  <a:t>关键词</a:t>
                </a:r>
                <a:endParaRPr lang="zh-CN" altLang="en-US" sz="1400">
                  <a:solidFill>
                    <a:schemeClr val="bg1"/>
                  </a:solidFill>
                </a:endParaRPr>
              </a:p>
            </p:txBody>
          </p:sp>
          <p:cxnSp>
            <p:nvCxnSpPr>
              <p:cNvPr id="56" name="直接连接符 55"/>
              <p:cNvCxnSpPr/>
              <p:nvPr/>
            </p:nvCxnSpPr>
            <p:spPr>
              <a:xfrm>
                <a:off x="3698683" y="1556792"/>
                <a:ext cx="1008112"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7" name="任意多边形: 形状 56"/>
              <p:cNvSpPr/>
              <p:nvPr/>
            </p:nvSpPr>
            <p:spPr bwMode="auto">
              <a:xfrm>
                <a:off x="4016404" y="1670001"/>
                <a:ext cx="360040" cy="307640"/>
              </a:xfrm>
              <a:custGeom>
                <a:avLst/>
                <a:gdLst>
                  <a:gd name="connsiteX0" fmla="*/ 137328 w 338137"/>
                  <a:gd name="connsiteY0" fmla="*/ 214312 h 288925"/>
                  <a:gd name="connsiteX1" fmla="*/ 133350 w 338137"/>
                  <a:gd name="connsiteY1" fmla="*/ 218394 h 288925"/>
                  <a:gd name="connsiteX2" fmla="*/ 137328 w 338137"/>
                  <a:gd name="connsiteY2" fmla="*/ 223837 h 288925"/>
                  <a:gd name="connsiteX3" fmla="*/ 250023 w 338137"/>
                  <a:gd name="connsiteY3" fmla="*/ 223837 h 288925"/>
                  <a:gd name="connsiteX4" fmla="*/ 254000 w 338137"/>
                  <a:gd name="connsiteY4" fmla="*/ 218394 h 288925"/>
                  <a:gd name="connsiteX5" fmla="*/ 250023 w 338137"/>
                  <a:gd name="connsiteY5" fmla="*/ 214312 h 288925"/>
                  <a:gd name="connsiteX6" fmla="*/ 137328 w 338137"/>
                  <a:gd name="connsiteY6" fmla="*/ 214312 h 288925"/>
                  <a:gd name="connsiteX7" fmla="*/ 137328 w 338137"/>
                  <a:gd name="connsiteY7" fmla="*/ 196850 h 288925"/>
                  <a:gd name="connsiteX8" fmla="*/ 133350 w 338137"/>
                  <a:gd name="connsiteY8" fmla="*/ 200932 h 288925"/>
                  <a:gd name="connsiteX9" fmla="*/ 137328 w 338137"/>
                  <a:gd name="connsiteY9" fmla="*/ 206375 h 288925"/>
                  <a:gd name="connsiteX10" fmla="*/ 250023 w 338137"/>
                  <a:gd name="connsiteY10" fmla="*/ 206375 h 288925"/>
                  <a:gd name="connsiteX11" fmla="*/ 254000 w 338137"/>
                  <a:gd name="connsiteY11" fmla="*/ 200932 h 288925"/>
                  <a:gd name="connsiteX12" fmla="*/ 250023 w 338137"/>
                  <a:gd name="connsiteY12" fmla="*/ 196850 h 288925"/>
                  <a:gd name="connsiteX13" fmla="*/ 137328 w 338137"/>
                  <a:gd name="connsiteY13" fmla="*/ 196850 h 288925"/>
                  <a:gd name="connsiteX14" fmla="*/ 288925 w 338137"/>
                  <a:gd name="connsiteY14" fmla="*/ 187325 h 288925"/>
                  <a:gd name="connsiteX15" fmla="*/ 269875 w 338137"/>
                  <a:gd name="connsiteY15" fmla="*/ 206375 h 288925"/>
                  <a:gd name="connsiteX16" fmla="*/ 288925 w 338137"/>
                  <a:gd name="connsiteY16" fmla="*/ 225425 h 288925"/>
                  <a:gd name="connsiteX17" fmla="*/ 307975 w 338137"/>
                  <a:gd name="connsiteY17" fmla="*/ 206375 h 288925"/>
                  <a:gd name="connsiteX18" fmla="*/ 288925 w 338137"/>
                  <a:gd name="connsiteY18" fmla="*/ 187325 h 288925"/>
                  <a:gd name="connsiteX19" fmla="*/ 98425 w 338137"/>
                  <a:gd name="connsiteY19" fmla="*/ 187325 h 288925"/>
                  <a:gd name="connsiteX20" fmla="*/ 79375 w 338137"/>
                  <a:gd name="connsiteY20" fmla="*/ 206375 h 288925"/>
                  <a:gd name="connsiteX21" fmla="*/ 98425 w 338137"/>
                  <a:gd name="connsiteY21" fmla="*/ 225425 h 288925"/>
                  <a:gd name="connsiteX22" fmla="*/ 117475 w 338137"/>
                  <a:gd name="connsiteY22" fmla="*/ 206375 h 288925"/>
                  <a:gd name="connsiteX23" fmla="*/ 98425 w 338137"/>
                  <a:gd name="connsiteY23" fmla="*/ 187325 h 288925"/>
                  <a:gd name="connsiteX24" fmla="*/ 254922 w 338137"/>
                  <a:gd name="connsiteY24" fmla="*/ 127000 h 288925"/>
                  <a:gd name="connsiteX25" fmla="*/ 234950 w 338137"/>
                  <a:gd name="connsiteY25" fmla="*/ 147638 h 288925"/>
                  <a:gd name="connsiteX26" fmla="*/ 276225 w 338137"/>
                  <a:gd name="connsiteY26" fmla="*/ 147638 h 288925"/>
                  <a:gd name="connsiteX27" fmla="*/ 254922 w 338137"/>
                  <a:gd name="connsiteY27" fmla="*/ 127000 h 288925"/>
                  <a:gd name="connsiteX28" fmla="*/ 130590 w 338137"/>
                  <a:gd name="connsiteY28" fmla="*/ 100012 h 288925"/>
                  <a:gd name="connsiteX29" fmla="*/ 92075 w 338137"/>
                  <a:gd name="connsiteY29" fmla="*/ 147895 h 288925"/>
                  <a:gd name="connsiteX30" fmla="*/ 105356 w 338137"/>
                  <a:gd name="connsiteY30" fmla="*/ 147895 h 288925"/>
                  <a:gd name="connsiteX31" fmla="*/ 226214 w 338137"/>
                  <a:gd name="connsiteY31" fmla="*/ 147895 h 288925"/>
                  <a:gd name="connsiteX32" fmla="*/ 255432 w 338137"/>
                  <a:gd name="connsiteY32" fmla="*/ 117303 h 288925"/>
                  <a:gd name="connsiteX33" fmla="*/ 285979 w 338137"/>
                  <a:gd name="connsiteY33" fmla="*/ 147895 h 288925"/>
                  <a:gd name="connsiteX34" fmla="*/ 295275 w 338137"/>
                  <a:gd name="connsiteY34" fmla="*/ 149225 h 288925"/>
                  <a:gd name="connsiteX35" fmla="*/ 255432 w 338137"/>
                  <a:gd name="connsiteY35" fmla="*/ 100012 h 288925"/>
                  <a:gd name="connsiteX36" fmla="*/ 130590 w 338137"/>
                  <a:gd name="connsiteY36" fmla="*/ 100012 h 288925"/>
                  <a:gd name="connsiteX37" fmla="*/ 131008 w 338137"/>
                  <a:gd name="connsiteY37" fmla="*/ 85725 h 288925"/>
                  <a:gd name="connsiteX38" fmla="*/ 255022 w 338137"/>
                  <a:gd name="connsiteY38" fmla="*/ 85725 h 288925"/>
                  <a:gd name="connsiteX39" fmla="*/ 309113 w 338137"/>
                  <a:gd name="connsiteY39" fmla="*/ 153019 h 288925"/>
                  <a:gd name="connsiteX40" fmla="*/ 338137 w 338137"/>
                  <a:gd name="connsiteY40" fmla="*/ 207117 h 288925"/>
                  <a:gd name="connsiteX41" fmla="*/ 320986 w 338137"/>
                  <a:gd name="connsiteY41" fmla="*/ 251980 h 288925"/>
                  <a:gd name="connsiteX42" fmla="*/ 320986 w 338137"/>
                  <a:gd name="connsiteY42" fmla="*/ 288925 h 288925"/>
                  <a:gd name="connsiteX43" fmla="*/ 274811 w 338137"/>
                  <a:gd name="connsiteY43" fmla="*/ 288925 h 288925"/>
                  <a:gd name="connsiteX44" fmla="*/ 274811 w 338137"/>
                  <a:gd name="connsiteY44" fmla="*/ 266494 h 288925"/>
                  <a:gd name="connsiteX45" fmla="*/ 112538 w 338137"/>
                  <a:gd name="connsiteY45" fmla="*/ 266494 h 288925"/>
                  <a:gd name="connsiteX46" fmla="*/ 112538 w 338137"/>
                  <a:gd name="connsiteY46" fmla="*/ 288925 h 288925"/>
                  <a:gd name="connsiteX47" fmla="*/ 66363 w 338137"/>
                  <a:gd name="connsiteY47" fmla="*/ 288925 h 288925"/>
                  <a:gd name="connsiteX48" fmla="*/ 66363 w 338137"/>
                  <a:gd name="connsiteY48" fmla="*/ 251980 h 288925"/>
                  <a:gd name="connsiteX49" fmla="*/ 49212 w 338137"/>
                  <a:gd name="connsiteY49" fmla="*/ 207117 h 288925"/>
                  <a:gd name="connsiteX50" fmla="*/ 78237 w 338137"/>
                  <a:gd name="connsiteY50" fmla="*/ 153019 h 288925"/>
                  <a:gd name="connsiteX51" fmla="*/ 131008 w 338137"/>
                  <a:gd name="connsiteY51" fmla="*/ 85725 h 288925"/>
                  <a:gd name="connsiteX52" fmla="*/ 65088 w 338137"/>
                  <a:gd name="connsiteY52" fmla="*/ 0 h 288925"/>
                  <a:gd name="connsiteX53" fmla="*/ 69073 w 338137"/>
                  <a:gd name="connsiteY53" fmla="*/ 5220 h 288925"/>
                  <a:gd name="connsiteX54" fmla="*/ 69073 w 338137"/>
                  <a:gd name="connsiteY54" fmla="*/ 13050 h 288925"/>
                  <a:gd name="connsiteX55" fmla="*/ 130175 w 338137"/>
                  <a:gd name="connsiteY55" fmla="*/ 67859 h 288925"/>
                  <a:gd name="connsiteX56" fmla="*/ 69073 w 338137"/>
                  <a:gd name="connsiteY56" fmla="*/ 67859 h 288925"/>
                  <a:gd name="connsiteX57" fmla="*/ 69073 w 338137"/>
                  <a:gd name="connsiteY57" fmla="*/ 130499 h 288925"/>
                  <a:gd name="connsiteX58" fmla="*/ 62431 w 338137"/>
                  <a:gd name="connsiteY58" fmla="*/ 147463 h 288925"/>
                  <a:gd name="connsiteX59" fmla="*/ 45163 w 338137"/>
                  <a:gd name="connsiteY59" fmla="*/ 153988 h 288925"/>
                  <a:gd name="connsiteX60" fmla="*/ 43835 w 338137"/>
                  <a:gd name="connsiteY60" fmla="*/ 153988 h 288925"/>
                  <a:gd name="connsiteX61" fmla="*/ 18597 w 338137"/>
                  <a:gd name="connsiteY61" fmla="*/ 130499 h 288925"/>
                  <a:gd name="connsiteX62" fmla="*/ 23910 w 338137"/>
                  <a:gd name="connsiteY62" fmla="*/ 125279 h 288925"/>
                  <a:gd name="connsiteX63" fmla="*/ 27895 w 338137"/>
                  <a:gd name="connsiteY63" fmla="*/ 130499 h 288925"/>
                  <a:gd name="connsiteX64" fmla="*/ 43835 w 338137"/>
                  <a:gd name="connsiteY64" fmla="*/ 144853 h 288925"/>
                  <a:gd name="connsiteX65" fmla="*/ 45163 w 338137"/>
                  <a:gd name="connsiteY65" fmla="*/ 144853 h 288925"/>
                  <a:gd name="connsiteX66" fmla="*/ 55790 w 338137"/>
                  <a:gd name="connsiteY66" fmla="*/ 140938 h 288925"/>
                  <a:gd name="connsiteX67" fmla="*/ 59774 w 338137"/>
                  <a:gd name="connsiteY67" fmla="*/ 130499 h 288925"/>
                  <a:gd name="connsiteX68" fmla="*/ 59774 w 338137"/>
                  <a:gd name="connsiteY68" fmla="*/ 67859 h 288925"/>
                  <a:gd name="connsiteX69" fmla="*/ 0 w 338137"/>
                  <a:gd name="connsiteY69" fmla="*/ 67859 h 288925"/>
                  <a:gd name="connsiteX70" fmla="*/ 59774 w 338137"/>
                  <a:gd name="connsiteY70" fmla="*/ 13050 h 288925"/>
                  <a:gd name="connsiteX71" fmla="*/ 59774 w 338137"/>
                  <a:gd name="connsiteY71" fmla="*/ 5220 h 288925"/>
                  <a:gd name="connsiteX72" fmla="*/ 65088 w 338137"/>
                  <a:gd name="connsiteY72" fmla="*/ 0 h 28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38137" h="288925">
                    <a:moveTo>
                      <a:pt x="137328" y="214312"/>
                    </a:moveTo>
                    <a:cubicBezTo>
                      <a:pt x="134676" y="214312"/>
                      <a:pt x="133350" y="215673"/>
                      <a:pt x="133350" y="218394"/>
                    </a:cubicBezTo>
                    <a:cubicBezTo>
                      <a:pt x="133350" y="221116"/>
                      <a:pt x="134676" y="223837"/>
                      <a:pt x="137328" y="223837"/>
                    </a:cubicBezTo>
                    <a:cubicBezTo>
                      <a:pt x="137328" y="223837"/>
                      <a:pt x="137328" y="223837"/>
                      <a:pt x="250023" y="223837"/>
                    </a:cubicBezTo>
                    <a:cubicBezTo>
                      <a:pt x="252674" y="223837"/>
                      <a:pt x="254000" y="221116"/>
                      <a:pt x="254000" y="218394"/>
                    </a:cubicBezTo>
                    <a:cubicBezTo>
                      <a:pt x="254000" y="215673"/>
                      <a:pt x="252674" y="214312"/>
                      <a:pt x="250023" y="214312"/>
                    </a:cubicBezTo>
                    <a:cubicBezTo>
                      <a:pt x="250023" y="214312"/>
                      <a:pt x="250023" y="214312"/>
                      <a:pt x="137328" y="214312"/>
                    </a:cubicBezTo>
                    <a:close/>
                    <a:moveTo>
                      <a:pt x="137328" y="196850"/>
                    </a:moveTo>
                    <a:cubicBezTo>
                      <a:pt x="134676" y="196850"/>
                      <a:pt x="133350" y="198211"/>
                      <a:pt x="133350" y="200932"/>
                    </a:cubicBezTo>
                    <a:cubicBezTo>
                      <a:pt x="133350" y="203654"/>
                      <a:pt x="134676" y="206375"/>
                      <a:pt x="137328" y="206375"/>
                    </a:cubicBezTo>
                    <a:cubicBezTo>
                      <a:pt x="137328" y="206375"/>
                      <a:pt x="137328" y="206375"/>
                      <a:pt x="250023" y="206375"/>
                    </a:cubicBezTo>
                    <a:cubicBezTo>
                      <a:pt x="252674" y="206375"/>
                      <a:pt x="254000" y="203654"/>
                      <a:pt x="254000" y="200932"/>
                    </a:cubicBezTo>
                    <a:cubicBezTo>
                      <a:pt x="254000" y="198211"/>
                      <a:pt x="252674" y="196850"/>
                      <a:pt x="250023" y="196850"/>
                    </a:cubicBezTo>
                    <a:cubicBezTo>
                      <a:pt x="250023" y="196850"/>
                      <a:pt x="250023" y="196850"/>
                      <a:pt x="137328" y="196850"/>
                    </a:cubicBezTo>
                    <a:close/>
                    <a:moveTo>
                      <a:pt x="288925" y="187325"/>
                    </a:moveTo>
                    <a:cubicBezTo>
                      <a:pt x="278404" y="187325"/>
                      <a:pt x="269875" y="195854"/>
                      <a:pt x="269875" y="206375"/>
                    </a:cubicBezTo>
                    <a:cubicBezTo>
                      <a:pt x="269875" y="216896"/>
                      <a:pt x="278404" y="225425"/>
                      <a:pt x="288925" y="225425"/>
                    </a:cubicBezTo>
                    <a:cubicBezTo>
                      <a:pt x="299446" y="225425"/>
                      <a:pt x="307975" y="216896"/>
                      <a:pt x="307975" y="206375"/>
                    </a:cubicBezTo>
                    <a:cubicBezTo>
                      <a:pt x="307975" y="195854"/>
                      <a:pt x="299446" y="187325"/>
                      <a:pt x="288925" y="187325"/>
                    </a:cubicBezTo>
                    <a:close/>
                    <a:moveTo>
                      <a:pt x="98425" y="187325"/>
                    </a:moveTo>
                    <a:cubicBezTo>
                      <a:pt x="87904" y="187325"/>
                      <a:pt x="79375" y="195854"/>
                      <a:pt x="79375" y="206375"/>
                    </a:cubicBezTo>
                    <a:cubicBezTo>
                      <a:pt x="79375" y="216896"/>
                      <a:pt x="87904" y="225425"/>
                      <a:pt x="98425" y="225425"/>
                    </a:cubicBezTo>
                    <a:cubicBezTo>
                      <a:pt x="108946" y="225425"/>
                      <a:pt x="117475" y="216896"/>
                      <a:pt x="117475" y="206375"/>
                    </a:cubicBezTo>
                    <a:cubicBezTo>
                      <a:pt x="117475" y="195854"/>
                      <a:pt x="108946" y="187325"/>
                      <a:pt x="98425" y="187325"/>
                    </a:cubicBezTo>
                    <a:close/>
                    <a:moveTo>
                      <a:pt x="254922" y="127000"/>
                    </a:moveTo>
                    <a:cubicBezTo>
                      <a:pt x="244270" y="127000"/>
                      <a:pt x="234950" y="136029"/>
                      <a:pt x="234950" y="147638"/>
                    </a:cubicBezTo>
                    <a:cubicBezTo>
                      <a:pt x="234950" y="147638"/>
                      <a:pt x="234950" y="147638"/>
                      <a:pt x="276225" y="147638"/>
                    </a:cubicBezTo>
                    <a:cubicBezTo>
                      <a:pt x="276225" y="136029"/>
                      <a:pt x="266905" y="127000"/>
                      <a:pt x="254922" y="127000"/>
                    </a:cubicBezTo>
                    <a:close/>
                    <a:moveTo>
                      <a:pt x="130590" y="100012"/>
                    </a:moveTo>
                    <a:cubicBezTo>
                      <a:pt x="113325" y="100012"/>
                      <a:pt x="98716" y="119963"/>
                      <a:pt x="92075" y="147895"/>
                    </a:cubicBezTo>
                    <a:cubicBezTo>
                      <a:pt x="96060" y="147895"/>
                      <a:pt x="101372" y="147895"/>
                      <a:pt x="105356" y="147895"/>
                    </a:cubicBezTo>
                    <a:cubicBezTo>
                      <a:pt x="105356" y="147895"/>
                      <a:pt x="105356" y="147895"/>
                      <a:pt x="226214" y="147895"/>
                    </a:cubicBezTo>
                    <a:cubicBezTo>
                      <a:pt x="226214" y="130604"/>
                      <a:pt x="239495" y="117303"/>
                      <a:pt x="255432" y="117303"/>
                    </a:cubicBezTo>
                    <a:cubicBezTo>
                      <a:pt x="272697" y="117303"/>
                      <a:pt x="285979" y="130604"/>
                      <a:pt x="285979" y="147895"/>
                    </a:cubicBezTo>
                    <a:cubicBezTo>
                      <a:pt x="288635" y="147895"/>
                      <a:pt x="292619" y="147895"/>
                      <a:pt x="295275" y="149225"/>
                    </a:cubicBezTo>
                    <a:cubicBezTo>
                      <a:pt x="288635" y="119963"/>
                      <a:pt x="274026" y="100012"/>
                      <a:pt x="255432" y="100012"/>
                    </a:cubicBezTo>
                    <a:cubicBezTo>
                      <a:pt x="255432" y="100012"/>
                      <a:pt x="255432" y="100012"/>
                      <a:pt x="130590" y="100012"/>
                    </a:cubicBezTo>
                    <a:close/>
                    <a:moveTo>
                      <a:pt x="131008" y="85725"/>
                    </a:moveTo>
                    <a:cubicBezTo>
                      <a:pt x="131008" y="85725"/>
                      <a:pt x="131008" y="85725"/>
                      <a:pt x="255022" y="85725"/>
                    </a:cubicBezTo>
                    <a:cubicBezTo>
                      <a:pt x="282727" y="85725"/>
                      <a:pt x="303836" y="114754"/>
                      <a:pt x="309113" y="153019"/>
                    </a:cubicBezTo>
                    <a:cubicBezTo>
                      <a:pt x="327583" y="163575"/>
                      <a:pt x="338137" y="183367"/>
                      <a:pt x="338137" y="207117"/>
                    </a:cubicBezTo>
                    <a:cubicBezTo>
                      <a:pt x="338137" y="224271"/>
                      <a:pt x="332860" y="240104"/>
                      <a:pt x="320986" y="251980"/>
                    </a:cubicBezTo>
                    <a:cubicBezTo>
                      <a:pt x="320986" y="251980"/>
                      <a:pt x="320986" y="251980"/>
                      <a:pt x="320986" y="288925"/>
                    </a:cubicBezTo>
                    <a:cubicBezTo>
                      <a:pt x="320986" y="288925"/>
                      <a:pt x="320986" y="288925"/>
                      <a:pt x="274811" y="288925"/>
                    </a:cubicBezTo>
                    <a:cubicBezTo>
                      <a:pt x="274811" y="288925"/>
                      <a:pt x="274811" y="288925"/>
                      <a:pt x="274811" y="266494"/>
                    </a:cubicBezTo>
                    <a:cubicBezTo>
                      <a:pt x="274811" y="266494"/>
                      <a:pt x="274811" y="266494"/>
                      <a:pt x="112538" y="266494"/>
                    </a:cubicBezTo>
                    <a:cubicBezTo>
                      <a:pt x="112538" y="266494"/>
                      <a:pt x="112538" y="266494"/>
                      <a:pt x="112538" y="288925"/>
                    </a:cubicBezTo>
                    <a:cubicBezTo>
                      <a:pt x="112538" y="288925"/>
                      <a:pt x="112538" y="288925"/>
                      <a:pt x="66363" y="288925"/>
                    </a:cubicBezTo>
                    <a:cubicBezTo>
                      <a:pt x="66363" y="288925"/>
                      <a:pt x="66363" y="288925"/>
                      <a:pt x="66363" y="251980"/>
                    </a:cubicBezTo>
                    <a:cubicBezTo>
                      <a:pt x="54489" y="240104"/>
                      <a:pt x="49212" y="224271"/>
                      <a:pt x="49212" y="207117"/>
                    </a:cubicBezTo>
                    <a:cubicBezTo>
                      <a:pt x="49212" y="183367"/>
                      <a:pt x="58447" y="163575"/>
                      <a:pt x="78237" y="153019"/>
                    </a:cubicBezTo>
                    <a:cubicBezTo>
                      <a:pt x="83514" y="114754"/>
                      <a:pt x="104623" y="85725"/>
                      <a:pt x="131008" y="85725"/>
                    </a:cubicBezTo>
                    <a:close/>
                    <a:moveTo>
                      <a:pt x="65088" y="0"/>
                    </a:moveTo>
                    <a:cubicBezTo>
                      <a:pt x="66416" y="0"/>
                      <a:pt x="69073" y="2610"/>
                      <a:pt x="69073" y="5220"/>
                    </a:cubicBezTo>
                    <a:cubicBezTo>
                      <a:pt x="69073" y="5220"/>
                      <a:pt x="69073" y="5220"/>
                      <a:pt x="69073" y="13050"/>
                    </a:cubicBezTo>
                    <a:cubicBezTo>
                      <a:pt x="99624" y="14355"/>
                      <a:pt x="124862" y="37845"/>
                      <a:pt x="130175" y="67859"/>
                    </a:cubicBezTo>
                    <a:lnTo>
                      <a:pt x="69073" y="67859"/>
                    </a:lnTo>
                    <a:cubicBezTo>
                      <a:pt x="69073" y="67859"/>
                      <a:pt x="69073" y="67859"/>
                      <a:pt x="69073" y="130499"/>
                    </a:cubicBezTo>
                    <a:cubicBezTo>
                      <a:pt x="69073" y="135718"/>
                      <a:pt x="66416" y="142243"/>
                      <a:pt x="62431" y="147463"/>
                    </a:cubicBezTo>
                    <a:cubicBezTo>
                      <a:pt x="57118" y="151378"/>
                      <a:pt x="51805" y="153988"/>
                      <a:pt x="45163" y="153988"/>
                    </a:cubicBezTo>
                    <a:cubicBezTo>
                      <a:pt x="45163" y="153988"/>
                      <a:pt x="45163" y="153988"/>
                      <a:pt x="43835" y="153988"/>
                    </a:cubicBezTo>
                    <a:cubicBezTo>
                      <a:pt x="30552" y="153988"/>
                      <a:pt x="18597" y="143548"/>
                      <a:pt x="18597" y="130499"/>
                    </a:cubicBezTo>
                    <a:cubicBezTo>
                      <a:pt x="18597" y="127889"/>
                      <a:pt x="21253" y="125279"/>
                      <a:pt x="23910" y="125279"/>
                    </a:cubicBezTo>
                    <a:cubicBezTo>
                      <a:pt x="26567" y="125279"/>
                      <a:pt x="27895" y="127889"/>
                      <a:pt x="27895" y="130499"/>
                    </a:cubicBezTo>
                    <a:cubicBezTo>
                      <a:pt x="27895" y="138328"/>
                      <a:pt x="35865" y="144853"/>
                      <a:pt x="43835" y="144853"/>
                    </a:cubicBezTo>
                    <a:cubicBezTo>
                      <a:pt x="43835" y="144853"/>
                      <a:pt x="43835" y="144853"/>
                      <a:pt x="45163" y="144853"/>
                    </a:cubicBezTo>
                    <a:cubicBezTo>
                      <a:pt x="49148" y="144853"/>
                      <a:pt x="53133" y="143548"/>
                      <a:pt x="55790" y="140938"/>
                    </a:cubicBezTo>
                    <a:cubicBezTo>
                      <a:pt x="58446" y="138328"/>
                      <a:pt x="59774" y="134413"/>
                      <a:pt x="59774" y="130499"/>
                    </a:cubicBezTo>
                    <a:cubicBezTo>
                      <a:pt x="59774" y="130499"/>
                      <a:pt x="59774" y="130499"/>
                      <a:pt x="59774" y="67859"/>
                    </a:cubicBezTo>
                    <a:cubicBezTo>
                      <a:pt x="59774" y="67859"/>
                      <a:pt x="59774" y="67859"/>
                      <a:pt x="0" y="67859"/>
                    </a:cubicBezTo>
                    <a:cubicBezTo>
                      <a:pt x="3985" y="37845"/>
                      <a:pt x="29223" y="14355"/>
                      <a:pt x="59774" y="13050"/>
                    </a:cubicBezTo>
                    <a:cubicBezTo>
                      <a:pt x="59774" y="13050"/>
                      <a:pt x="59774" y="13050"/>
                      <a:pt x="59774" y="5220"/>
                    </a:cubicBezTo>
                    <a:cubicBezTo>
                      <a:pt x="59774" y="2610"/>
                      <a:pt x="62431" y="0"/>
                      <a:pt x="65088" y="0"/>
                    </a:cubicBezTo>
                    <a:close/>
                  </a:path>
                </a:pathLst>
              </a:custGeom>
              <a:solidFill>
                <a:schemeClr val="bg1"/>
              </a:solidFill>
              <a:ln w="19050">
                <a:noFill/>
                <a:round/>
              </a:ln>
            </p:spPr>
            <p:txBody>
              <a:bodyPr anchor="ctr"/>
              <a:lstStyle/>
              <a:p>
                <a:pPr algn="ctr"/>
              </a:p>
            </p:txBody>
          </p:sp>
        </p:grpSp>
        <p:grpSp>
          <p:nvGrpSpPr>
            <p:cNvPr id="20" name="组合 19"/>
            <p:cNvGrpSpPr/>
            <p:nvPr/>
          </p:nvGrpSpPr>
          <p:grpSpPr>
            <a:xfrm>
              <a:off x="3698682" y="2579591"/>
              <a:ext cx="1008112" cy="938072"/>
              <a:chOff x="3698683" y="1003226"/>
              <a:chExt cx="1008112" cy="938072"/>
            </a:xfrm>
          </p:grpSpPr>
          <p:sp>
            <p:nvSpPr>
              <p:cNvPr id="50" name="文本框 195"/>
              <p:cNvSpPr txBox="1"/>
              <p:nvPr/>
            </p:nvSpPr>
            <p:spPr>
              <a:xfrm>
                <a:off x="3950710" y="1003226"/>
                <a:ext cx="504056" cy="307777"/>
              </a:xfrm>
              <a:prstGeom prst="rect">
                <a:avLst/>
              </a:prstGeom>
              <a:noFill/>
            </p:spPr>
            <p:txBody>
              <a:bodyPr wrap="none" lIns="0" tIns="0" rIns="0" bIns="0" anchor="ctr">
                <a:normAutofit fontScale="85000" lnSpcReduction="20000"/>
              </a:bodyPr>
              <a:lstStyle/>
              <a:p>
                <a:pPr algn="ctr"/>
                <a:r>
                  <a:rPr lang="en-US" altLang="zh-CN" sz="2000">
                    <a:solidFill>
                      <a:schemeClr val="bg1"/>
                    </a:solidFill>
                    <a:latin typeface="Impact" panose="020B0806030902050204" pitchFamily="34" charset="0"/>
                  </a:rPr>
                  <a:t>03</a:t>
                </a:r>
                <a:endParaRPr lang="en-US" altLang="zh-CN" sz="2000">
                  <a:solidFill>
                    <a:schemeClr val="bg1"/>
                  </a:solidFill>
                  <a:latin typeface="Impact" panose="020B0806030902050204" pitchFamily="34" charset="0"/>
                </a:endParaRPr>
              </a:p>
            </p:txBody>
          </p:sp>
          <p:sp>
            <p:nvSpPr>
              <p:cNvPr id="51" name="文本框 196"/>
              <p:cNvSpPr txBox="1"/>
              <p:nvPr/>
            </p:nvSpPr>
            <p:spPr>
              <a:xfrm>
                <a:off x="3698683" y="1311003"/>
                <a:ext cx="1008112" cy="215444"/>
              </a:xfrm>
              <a:prstGeom prst="rect">
                <a:avLst/>
              </a:prstGeom>
              <a:noFill/>
            </p:spPr>
            <p:txBody>
              <a:bodyPr wrap="none" lIns="0" tIns="0" rIns="0" bIns="0" anchor="ctr">
                <a:normAutofit fontScale="92500" lnSpcReduction="20000"/>
              </a:bodyPr>
              <a:lstStyle/>
              <a:p>
                <a:pPr algn="ctr"/>
                <a:r>
                  <a:rPr lang="zh-CN" altLang="en-US" sz="1400">
                    <a:solidFill>
                      <a:schemeClr val="bg1"/>
                    </a:solidFill>
                  </a:rPr>
                  <a:t>关键词</a:t>
                </a:r>
                <a:endParaRPr lang="zh-CN" altLang="en-US" sz="1400">
                  <a:solidFill>
                    <a:schemeClr val="bg1"/>
                  </a:solidFill>
                </a:endParaRPr>
              </a:p>
            </p:txBody>
          </p:sp>
          <p:cxnSp>
            <p:nvCxnSpPr>
              <p:cNvPr id="52" name="直接连接符 51"/>
              <p:cNvCxnSpPr/>
              <p:nvPr/>
            </p:nvCxnSpPr>
            <p:spPr>
              <a:xfrm>
                <a:off x="3698683" y="1556792"/>
                <a:ext cx="1008112"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3" name="任意多边形: 形状 52"/>
              <p:cNvSpPr/>
              <p:nvPr/>
            </p:nvSpPr>
            <p:spPr bwMode="auto">
              <a:xfrm>
                <a:off x="4016404" y="1706343"/>
                <a:ext cx="360040" cy="234955"/>
              </a:xfrm>
              <a:custGeom>
                <a:avLst/>
                <a:gdLst>
                  <a:gd name="connsiteX0" fmla="*/ 150813 w 338138"/>
                  <a:gd name="connsiteY0" fmla="*/ 177800 h 220663"/>
                  <a:gd name="connsiteX1" fmla="*/ 138113 w 338138"/>
                  <a:gd name="connsiteY1" fmla="*/ 191294 h 220663"/>
                  <a:gd name="connsiteX2" fmla="*/ 150813 w 338138"/>
                  <a:gd name="connsiteY2" fmla="*/ 204788 h 220663"/>
                  <a:gd name="connsiteX3" fmla="*/ 163513 w 338138"/>
                  <a:gd name="connsiteY3" fmla="*/ 191294 h 220663"/>
                  <a:gd name="connsiteX4" fmla="*/ 150813 w 338138"/>
                  <a:gd name="connsiteY4" fmla="*/ 177800 h 220663"/>
                  <a:gd name="connsiteX5" fmla="*/ 5503 w 338138"/>
                  <a:gd name="connsiteY5" fmla="*/ 153987 h 220663"/>
                  <a:gd name="connsiteX6" fmla="*/ 17886 w 338138"/>
                  <a:gd name="connsiteY6" fmla="*/ 156602 h 220663"/>
                  <a:gd name="connsiteX7" fmla="*/ 19262 w 338138"/>
                  <a:gd name="connsiteY7" fmla="*/ 159216 h 220663"/>
                  <a:gd name="connsiteX8" fmla="*/ 19262 w 338138"/>
                  <a:gd name="connsiteY8" fmla="*/ 160524 h 220663"/>
                  <a:gd name="connsiteX9" fmla="*/ 17886 w 338138"/>
                  <a:gd name="connsiteY9" fmla="*/ 163138 h 220663"/>
                  <a:gd name="connsiteX10" fmla="*/ 17886 w 338138"/>
                  <a:gd name="connsiteY10" fmla="*/ 164446 h 220663"/>
                  <a:gd name="connsiteX11" fmla="*/ 17886 w 338138"/>
                  <a:gd name="connsiteY11" fmla="*/ 167060 h 220663"/>
                  <a:gd name="connsiteX12" fmla="*/ 16510 w 338138"/>
                  <a:gd name="connsiteY12" fmla="*/ 168368 h 220663"/>
                  <a:gd name="connsiteX13" fmla="*/ 15134 w 338138"/>
                  <a:gd name="connsiteY13" fmla="*/ 174905 h 220663"/>
                  <a:gd name="connsiteX14" fmla="*/ 13759 w 338138"/>
                  <a:gd name="connsiteY14" fmla="*/ 177519 h 220663"/>
                  <a:gd name="connsiteX15" fmla="*/ 13759 w 338138"/>
                  <a:gd name="connsiteY15" fmla="*/ 181441 h 220663"/>
                  <a:gd name="connsiteX16" fmla="*/ 12383 w 338138"/>
                  <a:gd name="connsiteY16" fmla="*/ 187978 h 220663"/>
                  <a:gd name="connsiteX17" fmla="*/ 12383 w 338138"/>
                  <a:gd name="connsiteY17" fmla="*/ 189286 h 220663"/>
                  <a:gd name="connsiteX18" fmla="*/ 12383 w 338138"/>
                  <a:gd name="connsiteY18" fmla="*/ 190593 h 220663"/>
                  <a:gd name="connsiteX19" fmla="*/ 12383 w 338138"/>
                  <a:gd name="connsiteY19" fmla="*/ 193208 h 220663"/>
                  <a:gd name="connsiteX20" fmla="*/ 12383 w 338138"/>
                  <a:gd name="connsiteY20" fmla="*/ 194515 h 220663"/>
                  <a:gd name="connsiteX21" fmla="*/ 11007 w 338138"/>
                  <a:gd name="connsiteY21" fmla="*/ 198437 h 220663"/>
                  <a:gd name="connsiteX22" fmla="*/ 11007 w 338138"/>
                  <a:gd name="connsiteY22" fmla="*/ 199744 h 220663"/>
                  <a:gd name="connsiteX23" fmla="*/ 11007 w 338138"/>
                  <a:gd name="connsiteY23" fmla="*/ 202359 h 220663"/>
                  <a:gd name="connsiteX24" fmla="*/ 11007 w 338138"/>
                  <a:gd name="connsiteY24" fmla="*/ 203666 h 220663"/>
                  <a:gd name="connsiteX25" fmla="*/ 11007 w 338138"/>
                  <a:gd name="connsiteY25" fmla="*/ 204974 h 220663"/>
                  <a:gd name="connsiteX26" fmla="*/ 11007 w 338138"/>
                  <a:gd name="connsiteY26" fmla="*/ 207589 h 220663"/>
                  <a:gd name="connsiteX27" fmla="*/ 11007 w 338138"/>
                  <a:gd name="connsiteY27" fmla="*/ 208896 h 220663"/>
                  <a:gd name="connsiteX28" fmla="*/ 11007 w 338138"/>
                  <a:gd name="connsiteY28" fmla="*/ 211511 h 220663"/>
                  <a:gd name="connsiteX29" fmla="*/ 11007 w 338138"/>
                  <a:gd name="connsiteY29" fmla="*/ 215433 h 220663"/>
                  <a:gd name="connsiteX30" fmla="*/ 11007 w 338138"/>
                  <a:gd name="connsiteY30" fmla="*/ 218047 h 220663"/>
                  <a:gd name="connsiteX31" fmla="*/ 11007 w 338138"/>
                  <a:gd name="connsiteY31" fmla="*/ 219355 h 220663"/>
                  <a:gd name="connsiteX32" fmla="*/ 9631 w 338138"/>
                  <a:gd name="connsiteY32" fmla="*/ 220662 h 220663"/>
                  <a:gd name="connsiteX33" fmla="*/ 4128 w 338138"/>
                  <a:gd name="connsiteY33" fmla="*/ 220662 h 220663"/>
                  <a:gd name="connsiteX34" fmla="*/ 2752 w 338138"/>
                  <a:gd name="connsiteY34" fmla="*/ 219355 h 220663"/>
                  <a:gd name="connsiteX35" fmla="*/ 2752 w 338138"/>
                  <a:gd name="connsiteY35" fmla="*/ 215433 h 220663"/>
                  <a:gd name="connsiteX36" fmla="*/ 1376 w 338138"/>
                  <a:gd name="connsiteY36" fmla="*/ 212818 h 220663"/>
                  <a:gd name="connsiteX37" fmla="*/ 1376 w 338138"/>
                  <a:gd name="connsiteY37" fmla="*/ 208896 h 220663"/>
                  <a:gd name="connsiteX38" fmla="*/ 1376 w 338138"/>
                  <a:gd name="connsiteY38" fmla="*/ 207589 h 220663"/>
                  <a:gd name="connsiteX39" fmla="*/ 1376 w 338138"/>
                  <a:gd name="connsiteY39" fmla="*/ 204974 h 220663"/>
                  <a:gd name="connsiteX40" fmla="*/ 0 w 338138"/>
                  <a:gd name="connsiteY40" fmla="*/ 203666 h 220663"/>
                  <a:gd name="connsiteX41" fmla="*/ 0 w 338138"/>
                  <a:gd name="connsiteY41" fmla="*/ 202359 h 220663"/>
                  <a:gd name="connsiteX42" fmla="*/ 0 w 338138"/>
                  <a:gd name="connsiteY42" fmla="*/ 199744 h 220663"/>
                  <a:gd name="connsiteX43" fmla="*/ 0 w 338138"/>
                  <a:gd name="connsiteY43" fmla="*/ 198437 h 220663"/>
                  <a:gd name="connsiteX44" fmla="*/ 0 w 338138"/>
                  <a:gd name="connsiteY44" fmla="*/ 194515 h 220663"/>
                  <a:gd name="connsiteX45" fmla="*/ 0 w 338138"/>
                  <a:gd name="connsiteY45" fmla="*/ 193208 h 220663"/>
                  <a:gd name="connsiteX46" fmla="*/ 0 w 338138"/>
                  <a:gd name="connsiteY46" fmla="*/ 191900 h 220663"/>
                  <a:gd name="connsiteX47" fmla="*/ 0 w 338138"/>
                  <a:gd name="connsiteY47" fmla="*/ 190593 h 220663"/>
                  <a:gd name="connsiteX48" fmla="*/ 0 w 338138"/>
                  <a:gd name="connsiteY48" fmla="*/ 187978 h 220663"/>
                  <a:gd name="connsiteX49" fmla="*/ 0 w 338138"/>
                  <a:gd name="connsiteY49" fmla="*/ 186671 h 220663"/>
                  <a:gd name="connsiteX50" fmla="*/ 0 w 338138"/>
                  <a:gd name="connsiteY50" fmla="*/ 178827 h 220663"/>
                  <a:gd name="connsiteX51" fmla="*/ 0 w 338138"/>
                  <a:gd name="connsiteY51" fmla="*/ 176212 h 220663"/>
                  <a:gd name="connsiteX52" fmla="*/ 1376 w 338138"/>
                  <a:gd name="connsiteY52" fmla="*/ 172290 h 220663"/>
                  <a:gd name="connsiteX53" fmla="*/ 1376 w 338138"/>
                  <a:gd name="connsiteY53" fmla="*/ 165753 h 220663"/>
                  <a:gd name="connsiteX54" fmla="*/ 1376 w 338138"/>
                  <a:gd name="connsiteY54" fmla="*/ 164446 h 220663"/>
                  <a:gd name="connsiteX55" fmla="*/ 2752 w 338138"/>
                  <a:gd name="connsiteY55" fmla="*/ 163138 h 220663"/>
                  <a:gd name="connsiteX56" fmla="*/ 2752 w 338138"/>
                  <a:gd name="connsiteY56" fmla="*/ 160524 h 220663"/>
                  <a:gd name="connsiteX57" fmla="*/ 2752 w 338138"/>
                  <a:gd name="connsiteY57" fmla="*/ 159216 h 220663"/>
                  <a:gd name="connsiteX58" fmla="*/ 4128 w 338138"/>
                  <a:gd name="connsiteY58" fmla="*/ 156602 h 220663"/>
                  <a:gd name="connsiteX59" fmla="*/ 4128 w 338138"/>
                  <a:gd name="connsiteY59" fmla="*/ 155294 h 220663"/>
                  <a:gd name="connsiteX60" fmla="*/ 5503 w 338138"/>
                  <a:gd name="connsiteY60" fmla="*/ 153987 h 220663"/>
                  <a:gd name="connsiteX61" fmla="*/ 326232 w 338138"/>
                  <a:gd name="connsiteY61" fmla="*/ 147637 h 220663"/>
                  <a:gd name="connsiteX62" fmla="*/ 328878 w 338138"/>
                  <a:gd name="connsiteY62" fmla="*/ 148941 h 220663"/>
                  <a:gd name="connsiteX63" fmla="*/ 328878 w 338138"/>
                  <a:gd name="connsiteY63" fmla="*/ 151549 h 220663"/>
                  <a:gd name="connsiteX64" fmla="*/ 330201 w 338138"/>
                  <a:gd name="connsiteY64" fmla="*/ 152853 h 220663"/>
                  <a:gd name="connsiteX65" fmla="*/ 330201 w 338138"/>
                  <a:gd name="connsiteY65" fmla="*/ 155461 h 220663"/>
                  <a:gd name="connsiteX66" fmla="*/ 331523 w 338138"/>
                  <a:gd name="connsiteY66" fmla="*/ 158069 h 220663"/>
                  <a:gd name="connsiteX67" fmla="*/ 331523 w 338138"/>
                  <a:gd name="connsiteY67" fmla="*/ 159373 h 220663"/>
                  <a:gd name="connsiteX68" fmla="*/ 331523 w 338138"/>
                  <a:gd name="connsiteY68" fmla="*/ 161981 h 220663"/>
                  <a:gd name="connsiteX69" fmla="*/ 334169 w 338138"/>
                  <a:gd name="connsiteY69" fmla="*/ 168501 h 220663"/>
                  <a:gd name="connsiteX70" fmla="*/ 334169 w 338138"/>
                  <a:gd name="connsiteY70" fmla="*/ 172413 h 220663"/>
                  <a:gd name="connsiteX71" fmla="*/ 335492 w 338138"/>
                  <a:gd name="connsiteY71" fmla="*/ 176325 h 220663"/>
                  <a:gd name="connsiteX72" fmla="*/ 336815 w 338138"/>
                  <a:gd name="connsiteY72" fmla="*/ 184150 h 220663"/>
                  <a:gd name="connsiteX73" fmla="*/ 336815 w 338138"/>
                  <a:gd name="connsiteY73" fmla="*/ 185454 h 220663"/>
                  <a:gd name="connsiteX74" fmla="*/ 336815 w 338138"/>
                  <a:gd name="connsiteY74" fmla="*/ 186758 h 220663"/>
                  <a:gd name="connsiteX75" fmla="*/ 336815 w 338138"/>
                  <a:gd name="connsiteY75" fmla="*/ 189366 h 220663"/>
                  <a:gd name="connsiteX76" fmla="*/ 336815 w 338138"/>
                  <a:gd name="connsiteY76" fmla="*/ 191974 h 220663"/>
                  <a:gd name="connsiteX77" fmla="*/ 336815 w 338138"/>
                  <a:gd name="connsiteY77" fmla="*/ 193278 h 220663"/>
                  <a:gd name="connsiteX78" fmla="*/ 338138 w 338138"/>
                  <a:gd name="connsiteY78" fmla="*/ 194582 h 220663"/>
                  <a:gd name="connsiteX79" fmla="*/ 338138 w 338138"/>
                  <a:gd name="connsiteY79" fmla="*/ 197190 h 220663"/>
                  <a:gd name="connsiteX80" fmla="*/ 338138 w 338138"/>
                  <a:gd name="connsiteY80" fmla="*/ 198494 h 220663"/>
                  <a:gd name="connsiteX81" fmla="*/ 338138 w 338138"/>
                  <a:gd name="connsiteY81" fmla="*/ 199798 h 220663"/>
                  <a:gd name="connsiteX82" fmla="*/ 338138 w 338138"/>
                  <a:gd name="connsiteY82" fmla="*/ 202406 h 220663"/>
                  <a:gd name="connsiteX83" fmla="*/ 338138 w 338138"/>
                  <a:gd name="connsiteY83" fmla="*/ 205014 h 220663"/>
                  <a:gd name="connsiteX84" fmla="*/ 338138 w 338138"/>
                  <a:gd name="connsiteY84" fmla="*/ 206318 h 220663"/>
                  <a:gd name="connsiteX85" fmla="*/ 338138 w 338138"/>
                  <a:gd name="connsiteY85" fmla="*/ 211534 h 220663"/>
                  <a:gd name="connsiteX86" fmla="*/ 338138 w 338138"/>
                  <a:gd name="connsiteY86" fmla="*/ 215446 h 220663"/>
                  <a:gd name="connsiteX87" fmla="*/ 338138 w 338138"/>
                  <a:gd name="connsiteY87" fmla="*/ 219358 h 220663"/>
                  <a:gd name="connsiteX88" fmla="*/ 335492 w 338138"/>
                  <a:gd name="connsiteY88" fmla="*/ 220662 h 220663"/>
                  <a:gd name="connsiteX89" fmla="*/ 266700 w 338138"/>
                  <a:gd name="connsiteY89" fmla="*/ 220662 h 220663"/>
                  <a:gd name="connsiteX90" fmla="*/ 266700 w 338138"/>
                  <a:gd name="connsiteY90" fmla="*/ 219358 h 220663"/>
                  <a:gd name="connsiteX91" fmla="*/ 266700 w 338138"/>
                  <a:gd name="connsiteY91" fmla="*/ 216750 h 220663"/>
                  <a:gd name="connsiteX92" fmla="*/ 268023 w 338138"/>
                  <a:gd name="connsiteY92" fmla="*/ 214142 h 220663"/>
                  <a:gd name="connsiteX93" fmla="*/ 268023 w 338138"/>
                  <a:gd name="connsiteY93" fmla="*/ 211534 h 220663"/>
                  <a:gd name="connsiteX94" fmla="*/ 268023 w 338138"/>
                  <a:gd name="connsiteY94" fmla="*/ 210230 h 220663"/>
                  <a:gd name="connsiteX95" fmla="*/ 269346 w 338138"/>
                  <a:gd name="connsiteY95" fmla="*/ 207622 h 220663"/>
                  <a:gd name="connsiteX96" fmla="*/ 269346 w 338138"/>
                  <a:gd name="connsiteY96" fmla="*/ 203710 h 220663"/>
                  <a:gd name="connsiteX97" fmla="*/ 269346 w 338138"/>
                  <a:gd name="connsiteY97" fmla="*/ 202406 h 220663"/>
                  <a:gd name="connsiteX98" fmla="*/ 269346 w 338138"/>
                  <a:gd name="connsiteY98" fmla="*/ 201102 h 220663"/>
                  <a:gd name="connsiteX99" fmla="*/ 269346 w 338138"/>
                  <a:gd name="connsiteY99" fmla="*/ 199798 h 220663"/>
                  <a:gd name="connsiteX100" fmla="*/ 269346 w 338138"/>
                  <a:gd name="connsiteY100" fmla="*/ 198494 h 220663"/>
                  <a:gd name="connsiteX101" fmla="*/ 269346 w 338138"/>
                  <a:gd name="connsiteY101" fmla="*/ 194582 h 220663"/>
                  <a:gd name="connsiteX102" fmla="*/ 269346 w 338138"/>
                  <a:gd name="connsiteY102" fmla="*/ 193278 h 220663"/>
                  <a:gd name="connsiteX103" fmla="*/ 269346 w 338138"/>
                  <a:gd name="connsiteY103" fmla="*/ 191974 h 220663"/>
                  <a:gd name="connsiteX104" fmla="*/ 270669 w 338138"/>
                  <a:gd name="connsiteY104" fmla="*/ 190670 h 220663"/>
                  <a:gd name="connsiteX105" fmla="*/ 270669 w 338138"/>
                  <a:gd name="connsiteY105" fmla="*/ 189366 h 220663"/>
                  <a:gd name="connsiteX106" fmla="*/ 269346 w 338138"/>
                  <a:gd name="connsiteY106" fmla="*/ 184150 h 220663"/>
                  <a:gd name="connsiteX107" fmla="*/ 269346 w 338138"/>
                  <a:gd name="connsiteY107" fmla="*/ 181542 h 220663"/>
                  <a:gd name="connsiteX108" fmla="*/ 269346 w 338138"/>
                  <a:gd name="connsiteY108" fmla="*/ 178933 h 220663"/>
                  <a:gd name="connsiteX109" fmla="*/ 269346 w 338138"/>
                  <a:gd name="connsiteY109" fmla="*/ 173717 h 220663"/>
                  <a:gd name="connsiteX110" fmla="*/ 269346 w 338138"/>
                  <a:gd name="connsiteY110" fmla="*/ 172413 h 220663"/>
                  <a:gd name="connsiteX111" fmla="*/ 268023 w 338138"/>
                  <a:gd name="connsiteY111" fmla="*/ 169805 h 220663"/>
                  <a:gd name="connsiteX112" fmla="*/ 268023 w 338138"/>
                  <a:gd name="connsiteY112" fmla="*/ 168501 h 220663"/>
                  <a:gd name="connsiteX113" fmla="*/ 268023 w 338138"/>
                  <a:gd name="connsiteY113" fmla="*/ 167197 h 220663"/>
                  <a:gd name="connsiteX114" fmla="*/ 268023 w 338138"/>
                  <a:gd name="connsiteY114" fmla="*/ 165893 h 220663"/>
                  <a:gd name="connsiteX115" fmla="*/ 269346 w 338138"/>
                  <a:gd name="connsiteY115" fmla="*/ 163285 h 220663"/>
                  <a:gd name="connsiteX116" fmla="*/ 326232 w 338138"/>
                  <a:gd name="connsiteY116" fmla="*/ 147637 h 220663"/>
                  <a:gd name="connsiteX117" fmla="*/ 51409 w 338138"/>
                  <a:gd name="connsiteY117" fmla="*/ 69576 h 220663"/>
                  <a:gd name="connsiteX118" fmla="*/ 54043 w 338138"/>
                  <a:gd name="connsiteY118" fmla="*/ 69576 h 220663"/>
                  <a:gd name="connsiteX119" fmla="*/ 69851 w 338138"/>
                  <a:gd name="connsiteY119" fmla="*/ 87969 h 220663"/>
                  <a:gd name="connsiteX120" fmla="*/ 69851 w 338138"/>
                  <a:gd name="connsiteY120" fmla="*/ 89283 h 220663"/>
                  <a:gd name="connsiteX121" fmla="*/ 68534 w 338138"/>
                  <a:gd name="connsiteY121" fmla="*/ 90596 h 220663"/>
                  <a:gd name="connsiteX122" fmla="*/ 67216 w 338138"/>
                  <a:gd name="connsiteY122" fmla="*/ 91910 h 220663"/>
                  <a:gd name="connsiteX123" fmla="*/ 64582 w 338138"/>
                  <a:gd name="connsiteY123" fmla="*/ 93224 h 220663"/>
                  <a:gd name="connsiteX124" fmla="*/ 63264 w 338138"/>
                  <a:gd name="connsiteY124" fmla="*/ 94538 h 220663"/>
                  <a:gd name="connsiteX125" fmla="*/ 61947 w 338138"/>
                  <a:gd name="connsiteY125" fmla="*/ 95852 h 220663"/>
                  <a:gd name="connsiteX126" fmla="*/ 59313 w 338138"/>
                  <a:gd name="connsiteY126" fmla="*/ 97165 h 220663"/>
                  <a:gd name="connsiteX127" fmla="*/ 57995 w 338138"/>
                  <a:gd name="connsiteY127" fmla="*/ 99793 h 220663"/>
                  <a:gd name="connsiteX128" fmla="*/ 55361 w 338138"/>
                  <a:gd name="connsiteY128" fmla="*/ 101107 h 220663"/>
                  <a:gd name="connsiteX129" fmla="*/ 52726 w 338138"/>
                  <a:gd name="connsiteY129" fmla="*/ 103734 h 220663"/>
                  <a:gd name="connsiteX130" fmla="*/ 51409 w 338138"/>
                  <a:gd name="connsiteY130" fmla="*/ 106362 h 220663"/>
                  <a:gd name="connsiteX131" fmla="*/ 50091 w 338138"/>
                  <a:gd name="connsiteY131" fmla="*/ 107676 h 220663"/>
                  <a:gd name="connsiteX132" fmla="*/ 48774 w 338138"/>
                  <a:gd name="connsiteY132" fmla="*/ 108990 h 220663"/>
                  <a:gd name="connsiteX133" fmla="*/ 47457 w 338138"/>
                  <a:gd name="connsiteY133" fmla="*/ 110303 h 220663"/>
                  <a:gd name="connsiteX134" fmla="*/ 46140 w 338138"/>
                  <a:gd name="connsiteY134" fmla="*/ 111617 h 220663"/>
                  <a:gd name="connsiteX135" fmla="*/ 43505 w 338138"/>
                  <a:gd name="connsiteY135" fmla="*/ 114245 h 220663"/>
                  <a:gd name="connsiteX136" fmla="*/ 42188 w 338138"/>
                  <a:gd name="connsiteY136" fmla="*/ 116872 h 220663"/>
                  <a:gd name="connsiteX137" fmla="*/ 40870 w 338138"/>
                  <a:gd name="connsiteY137" fmla="*/ 116872 h 220663"/>
                  <a:gd name="connsiteX138" fmla="*/ 40870 w 338138"/>
                  <a:gd name="connsiteY138" fmla="*/ 118186 h 220663"/>
                  <a:gd name="connsiteX139" fmla="*/ 39553 w 338138"/>
                  <a:gd name="connsiteY139" fmla="*/ 119500 h 220663"/>
                  <a:gd name="connsiteX140" fmla="*/ 35601 w 338138"/>
                  <a:gd name="connsiteY140" fmla="*/ 124755 h 220663"/>
                  <a:gd name="connsiteX141" fmla="*/ 34284 w 338138"/>
                  <a:gd name="connsiteY141" fmla="*/ 127383 h 220663"/>
                  <a:gd name="connsiteX142" fmla="*/ 32967 w 338138"/>
                  <a:gd name="connsiteY142" fmla="*/ 128696 h 220663"/>
                  <a:gd name="connsiteX143" fmla="*/ 32967 w 338138"/>
                  <a:gd name="connsiteY143" fmla="*/ 130010 h 220663"/>
                  <a:gd name="connsiteX144" fmla="*/ 31649 w 338138"/>
                  <a:gd name="connsiteY144" fmla="*/ 132638 h 220663"/>
                  <a:gd name="connsiteX145" fmla="*/ 29015 w 338138"/>
                  <a:gd name="connsiteY145" fmla="*/ 135265 h 220663"/>
                  <a:gd name="connsiteX146" fmla="*/ 29015 w 338138"/>
                  <a:gd name="connsiteY146" fmla="*/ 136579 h 220663"/>
                  <a:gd name="connsiteX147" fmla="*/ 27697 w 338138"/>
                  <a:gd name="connsiteY147" fmla="*/ 139207 h 220663"/>
                  <a:gd name="connsiteX148" fmla="*/ 26380 w 338138"/>
                  <a:gd name="connsiteY148" fmla="*/ 140521 h 220663"/>
                  <a:gd name="connsiteX149" fmla="*/ 26380 w 338138"/>
                  <a:gd name="connsiteY149" fmla="*/ 141834 h 220663"/>
                  <a:gd name="connsiteX150" fmla="*/ 25063 w 338138"/>
                  <a:gd name="connsiteY150" fmla="*/ 144462 h 220663"/>
                  <a:gd name="connsiteX151" fmla="*/ 22428 w 338138"/>
                  <a:gd name="connsiteY151" fmla="*/ 144462 h 220663"/>
                  <a:gd name="connsiteX152" fmla="*/ 9255 w 338138"/>
                  <a:gd name="connsiteY152" fmla="*/ 139207 h 220663"/>
                  <a:gd name="connsiteX153" fmla="*/ 7938 w 338138"/>
                  <a:gd name="connsiteY153" fmla="*/ 137893 h 220663"/>
                  <a:gd name="connsiteX154" fmla="*/ 9255 w 338138"/>
                  <a:gd name="connsiteY154" fmla="*/ 135265 h 220663"/>
                  <a:gd name="connsiteX155" fmla="*/ 9255 w 338138"/>
                  <a:gd name="connsiteY155" fmla="*/ 133952 h 220663"/>
                  <a:gd name="connsiteX156" fmla="*/ 10573 w 338138"/>
                  <a:gd name="connsiteY156" fmla="*/ 131324 h 220663"/>
                  <a:gd name="connsiteX157" fmla="*/ 11890 w 338138"/>
                  <a:gd name="connsiteY157" fmla="*/ 128696 h 220663"/>
                  <a:gd name="connsiteX158" fmla="*/ 11890 w 338138"/>
                  <a:gd name="connsiteY158" fmla="*/ 126069 h 220663"/>
                  <a:gd name="connsiteX159" fmla="*/ 13207 w 338138"/>
                  <a:gd name="connsiteY159" fmla="*/ 123441 h 220663"/>
                  <a:gd name="connsiteX160" fmla="*/ 14524 w 338138"/>
                  <a:gd name="connsiteY160" fmla="*/ 120814 h 220663"/>
                  <a:gd name="connsiteX161" fmla="*/ 15842 w 338138"/>
                  <a:gd name="connsiteY161" fmla="*/ 119500 h 220663"/>
                  <a:gd name="connsiteX162" fmla="*/ 15842 w 338138"/>
                  <a:gd name="connsiteY162" fmla="*/ 118186 h 220663"/>
                  <a:gd name="connsiteX163" fmla="*/ 18476 w 338138"/>
                  <a:gd name="connsiteY163" fmla="*/ 114245 h 220663"/>
                  <a:gd name="connsiteX164" fmla="*/ 21111 w 338138"/>
                  <a:gd name="connsiteY164" fmla="*/ 107676 h 220663"/>
                  <a:gd name="connsiteX165" fmla="*/ 22428 w 338138"/>
                  <a:gd name="connsiteY165" fmla="*/ 106362 h 220663"/>
                  <a:gd name="connsiteX166" fmla="*/ 23746 w 338138"/>
                  <a:gd name="connsiteY166" fmla="*/ 105048 h 220663"/>
                  <a:gd name="connsiteX167" fmla="*/ 23746 w 338138"/>
                  <a:gd name="connsiteY167" fmla="*/ 103734 h 220663"/>
                  <a:gd name="connsiteX168" fmla="*/ 26380 w 338138"/>
                  <a:gd name="connsiteY168" fmla="*/ 101107 h 220663"/>
                  <a:gd name="connsiteX169" fmla="*/ 27697 w 338138"/>
                  <a:gd name="connsiteY169" fmla="*/ 97165 h 220663"/>
                  <a:gd name="connsiteX170" fmla="*/ 29015 w 338138"/>
                  <a:gd name="connsiteY170" fmla="*/ 95852 h 220663"/>
                  <a:gd name="connsiteX171" fmla="*/ 30332 w 338138"/>
                  <a:gd name="connsiteY171" fmla="*/ 94538 h 220663"/>
                  <a:gd name="connsiteX172" fmla="*/ 31649 w 338138"/>
                  <a:gd name="connsiteY172" fmla="*/ 93224 h 220663"/>
                  <a:gd name="connsiteX173" fmla="*/ 32967 w 338138"/>
                  <a:gd name="connsiteY173" fmla="*/ 90596 h 220663"/>
                  <a:gd name="connsiteX174" fmla="*/ 34284 w 338138"/>
                  <a:gd name="connsiteY174" fmla="*/ 87969 h 220663"/>
                  <a:gd name="connsiteX175" fmla="*/ 36918 w 338138"/>
                  <a:gd name="connsiteY175" fmla="*/ 85341 h 220663"/>
                  <a:gd name="connsiteX176" fmla="*/ 39553 w 338138"/>
                  <a:gd name="connsiteY176" fmla="*/ 82714 h 220663"/>
                  <a:gd name="connsiteX177" fmla="*/ 42188 w 338138"/>
                  <a:gd name="connsiteY177" fmla="*/ 80086 h 220663"/>
                  <a:gd name="connsiteX178" fmla="*/ 43505 w 338138"/>
                  <a:gd name="connsiteY178" fmla="*/ 77458 h 220663"/>
                  <a:gd name="connsiteX179" fmla="*/ 46140 w 338138"/>
                  <a:gd name="connsiteY179" fmla="*/ 74831 h 220663"/>
                  <a:gd name="connsiteX180" fmla="*/ 47457 w 338138"/>
                  <a:gd name="connsiteY180" fmla="*/ 73517 h 220663"/>
                  <a:gd name="connsiteX181" fmla="*/ 48774 w 338138"/>
                  <a:gd name="connsiteY181" fmla="*/ 72203 h 220663"/>
                  <a:gd name="connsiteX182" fmla="*/ 50091 w 338138"/>
                  <a:gd name="connsiteY182" fmla="*/ 70890 h 220663"/>
                  <a:gd name="connsiteX183" fmla="*/ 51409 w 338138"/>
                  <a:gd name="connsiteY183" fmla="*/ 69576 h 220663"/>
                  <a:gd name="connsiteX184" fmla="*/ 265766 w 338138"/>
                  <a:gd name="connsiteY184" fmla="*/ 58737 h 220663"/>
                  <a:gd name="connsiteX185" fmla="*/ 267074 w 338138"/>
                  <a:gd name="connsiteY185" fmla="*/ 61383 h 220663"/>
                  <a:gd name="connsiteX186" fmla="*/ 268381 w 338138"/>
                  <a:gd name="connsiteY186" fmla="*/ 62706 h 220663"/>
                  <a:gd name="connsiteX187" fmla="*/ 270996 w 338138"/>
                  <a:gd name="connsiteY187" fmla="*/ 64029 h 220663"/>
                  <a:gd name="connsiteX188" fmla="*/ 273610 w 338138"/>
                  <a:gd name="connsiteY188" fmla="*/ 65352 h 220663"/>
                  <a:gd name="connsiteX189" fmla="*/ 274918 w 338138"/>
                  <a:gd name="connsiteY189" fmla="*/ 67997 h 220663"/>
                  <a:gd name="connsiteX190" fmla="*/ 277532 w 338138"/>
                  <a:gd name="connsiteY190" fmla="*/ 69320 h 220663"/>
                  <a:gd name="connsiteX191" fmla="*/ 280147 w 338138"/>
                  <a:gd name="connsiteY191" fmla="*/ 71966 h 220663"/>
                  <a:gd name="connsiteX192" fmla="*/ 282762 w 338138"/>
                  <a:gd name="connsiteY192" fmla="*/ 74612 h 220663"/>
                  <a:gd name="connsiteX193" fmla="*/ 286684 w 338138"/>
                  <a:gd name="connsiteY193" fmla="*/ 78581 h 220663"/>
                  <a:gd name="connsiteX194" fmla="*/ 289299 w 338138"/>
                  <a:gd name="connsiteY194" fmla="*/ 81227 h 220663"/>
                  <a:gd name="connsiteX195" fmla="*/ 290606 w 338138"/>
                  <a:gd name="connsiteY195" fmla="*/ 82549 h 220663"/>
                  <a:gd name="connsiteX196" fmla="*/ 291913 w 338138"/>
                  <a:gd name="connsiteY196" fmla="*/ 83872 h 220663"/>
                  <a:gd name="connsiteX197" fmla="*/ 293221 w 338138"/>
                  <a:gd name="connsiteY197" fmla="*/ 86518 h 220663"/>
                  <a:gd name="connsiteX198" fmla="*/ 294528 w 338138"/>
                  <a:gd name="connsiteY198" fmla="*/ 87841 h 220663"/>
                  <a:gd name="connsiteX199" fmla="*/ 297143 w 338138"/>
                  <a:gd name="connsiteY199" fmla="*/ 90487 h 220663"/>
                  <a:gd name="connsiteX200" fmla="*/ 299757 w 338138"/>
                  <a:gd name="connsiteY200" fmla="*/ 94456 h 220663"/>
                  <a:gd name="connsiteX201" fmla="*/ 301065 w 338138"/>
                  <a:gd name="connsiteY201" fmla="*/ 95779 h 220663"/>
                  <a:gd name="connsiteX202" fmla="*/ 302372 w 338138"/>
                  <a:gd name="connsiteY202" fmla="*/ 98424 h 220663"/>
                  <a:gd name="connsiteX203" fmla="*/ 307602 w 338138"/>
                  <a:gd name="connsiteY203" fmla="*/ 105039 h 220663"/>
                  <a:gd name="connsiteX204" fmla="*/ 308909 w 338138"/>
                  <a:gd name="connsiteY204" fmla="*/ 109008 h 220663"/>
                  <a:gd name="connsiteX205" fmla="*/ 310216 w 338138"/>
                  <a:gd name="connsiteY205" fmla="*/ 110331 h 220663"/>
                  <a:gd name="connsiteX206" fmla="*/ 311524 w 338138"/>
                  <a:gd name="connsiteY206" fmla="*/ 111654 h 220663"/>
                  <a:gd name="connsiteX207" fmla="*/ 312831 w 338138"/>
                  <a:gd name="connsiteY207" fmla="*/ 115622 h 220663"/>
                  <a:gd name="connsiteX208" fmla="*/ 315446 w 338138"/>
                  <a:gd name="connsiteY208" fmla="*/ 118268 h 220663"/>
                  <a:gd name="connsiteX209" fmla="*/ 315446 w 338138"/>
                  <a:gd name="connsiteY209" fmla="*/ 119591 h 220663"/>
                  <a:gd name="connsiteX210" fmla="*/ 316753 w 338138"/>
                  <a:gd name="connsiteY210" fmla="*/ 120914 h 220663"/>
                  <a:gd name="connsiteX211" fmla="*/ 318060 w 338138"/>
                  <a:gd name="connsiteY211" fmla="*/ 123560 h 220663"/>
                  <a:gd name="connsiteX212" fmla="*/ 319368 w 338138"/>
                  <a:gd name="connsiteY212" fmla="*/ 126206 h 220663"/>
                  <a:gd name="connsiteX213" fmla="*/ 319368 w 338138"/>
                  <a:gd name="connsiteY213" fmla="*/ 127529 h 220663"/>
                  <a:gd name="connsiteX214" fmla="*/ 320675 w 338138"/>
                  <a:gd name="connsiteY214" fmla="*/ 128852 h 220663"/>
                  <a:gd name="connsiteX215" fmla="*/ 319368 w 338138"/>
                  <a:gd name="connsiteY215" fmla="*/ 131497 h 220663"/>
                  <a:gd name="connsiteX216" fmla="*/ 267074 w 338138"/>
                  <a:gd name="connsiteY216" fmla="*/ 152664 h 220663"/>
                  <a:gd name="connsiteX217" fmla="*/ 264459 w 338138"/>
                  <a:gd name="connsiteY217" fmla="*/ 152664 h 220663"/>
                  <a:gd name="connsiteX218" fmla="*/ 264459 w 338138"/>
                  <a:gd name="connsiteY218" fmla="*/ 150018 h 220663"/>
                  <a:gd name="connsiteX219" fmla="*/ 263152 w 338138"/>
                  <a:gd name="connsiteY219" fmla="*/ 148695 h 220663"/>
                  <a:gd name="connsiteX220" fmla="*/ 263152 w 338138"/>
                  <a:gd name="connsiteY220" fmla="*/ 147372 h 220663"/>
                  <a:gd name="connsiteX221" fmla="*/ 263152 w 338138"/>
                  <a:gd name="connsiteY221" fmla="*/ 146049 h 220663"/>
                  <a:gd name="connsiteX222" fmla="*/ 261844 w 338138"/>
                  <a:gd name="connsiteY222" fmla="*/ 144727 h 220663"/>
                  <a:gd name="connsiteX223" fmla="*/ 261844 w 338138"/>
                  <a:gd name="connsiteY223" fmla="*/ 143404 h 220663"/>
                  <a:gd name="connsiteX224" fmla="*/ 260537 w 338138"/>
                  <a:gd name="connsiteY224" fmla="*/ 142081 h 220663"/>
                  <a:gd name="connsiteX225" fmla="*/ 260537 w 338138"/>
                  <a:gd name="connsiteY225" fmla="*/ 139435 h 220663"/>
                  <a:gd name="connsiteX226" fmla="*/ 259229 w 338138"/>
                  <a:gd name="connsiteY226" fmla="*/ 138112 h 220663"/>
                  <a:gd name="connsiteX227" fmla="*/ 259229 w 338138"/>
                  <a:gd name="connsiteY227" fmla="*/ 136789 h 220663"/>
                  <a:gd name="connsiteX228" fmla="*/ 257922 w 338138"/>
                  <a:gd name="connsiteY228" fmla="*/ 134143 h 220663"/>
                  <a:gd name="connsiteX229" fmla="*/ 255307 w 338138"/>
                  <a:gd name="connsiteY229" fmla="*/ 128852 h 220663"/>
                  <a:gd name="connsiteX230" fmla="*/ 254000 w 338138"/>
                  <a:gd name="connsiteY230" fmla="*/ 127529 h 220663"/>
                  <a:gd name="connsiteX231" fmla="*/ 254000 w 338138"/>
                  <a:gd name="connsiteY231" fmla="*/ 126206 h 220663"/>
                  <a:gd name="connsiteX232" fmla="*/ 251385 w 338138"/>
                  <a:gd name="connsiteY232" fmla="*/ 123560 h 220663"/>
                  <a:gd name="connsiteX233" fmla="*/ 250078 w 338138"/>
                  <a:gd name="connsiteY233" fmla="*/ 120914 h 220663"/>
                  <a:gd name="connsiteX234" fmla="*/ 250078 w 338138"/>
                  <a:gd name="connsiteY234" fmla="*/ 119591 h 220663"/>
                  <a:gd name="connsiteX235" fmla="*/ 248771 w 338138"/>
                  <a:gd name="connsiteY235" fmla="*/ 118268 h 220663"/>
                  <a:gd name="connsiteX236" fmla="*/ 247463 w 338138"/>
                  <a:gd name="connsiteY236" fmla="*/ 116945 h 220663"/>
                  <a:gd name="connsiteX237" fmla="*/ 247463 w 338138"/>
                  <a:gd name="connsiteY237" fmla="*/ 115622 h 220663"/>
                  <a:gd name="connsiteX238" fmla="*/ 244849 w 338138"/>
                  <a:gd name="connsiteY238" fmla="*/ 114299 h 220663"/>
                  <a:gd name="connsiteX239" fmla="*/ 243541 w 338138"/>
                  <a:gd name="connsiteY239" fmla="*/ 111654 h 220663"/>
                  <a:gd name="connsiteX240" fmla="*/ 242234 w 338138"/>
                  <a:gd name="connsiteY240" fmla="*/ 109008 h 220663"/>
                  <a:gd name="connsiteX241" fmla="*/ 240927 w 338138"/>
                  <a:gd name="connsiteY241" fmla="*/ 107685 h 220663"/>
                  <a:gd name="connsiteX242" fmla="*/ 238312 w 338138"/>
                  <a:gd name="connsiteY242" fmla="*/ 105039 h 220663"/>
                  <a:gd name="connsiteX243" fmla="*/ 237004 w 338138"/>
                  <a:gd name="connsiteY243" fmla="*/ 103716 h 220663"/>
                  <a:gd name="connsiteX244" fmla="*/ 235697 w 338138"/>
                  <a:gd name="connsiteY244" fmla="*/ 102393 h 220663"/>
                  <a:gd name="connsiteX245" fmla="*/ 234390 w 338138"/>
                  <a:gd name="connsiteY245" fmla="*/ 101070 h 220663"/>
                  <a:gd name="connsiteX246" fmla="*/ 233082 w 338138"/>
                  <a:gd name="connsiteY246" fmla="*/ 99747 h 220663"/>
                  <a:gd name="connsiteX247" fmla="*/ 233082 w 338138"/>
                  <a:gd name="connsiteY247" fmla="*/ 97102 h 220663"/>
                  <a:gd name="connsiteX248" fmla="*/ 263152 w 338138"/>
                  <a:gd name="connsiteY248" fmla="*/ 60060 h 220663"/>
                  <a:gd name="connsiteX249" fmla="*/ 265766 w 338138"/>
                  <a:gd name="connsiteY249" fmla="*/ 58737 h 220663"/>
                  <a:gd name="connsiteX250" fmla="*/ 223157 w 338138"/>
                  <a:gd name="connsiteY250" fmla="*/ 36512 h 220663"/>
                  <a:gd name="connsiteX251" fmla="*/ 224461 w 338138"/>
                  <a:gd name="connsiteY251" fmla="*/ 36512 h 220663"/>
                  <a:gd name="connsiteX252" fmla="*/ 227069 w 338138"/>
                  <a:gd name="connsiteY252" fmla="*/ 37828 h 220663"/>
                  <a:gd name="connsiteX253" fmla="*/ 230982 w 338138"/>
                  <a:gd name="connsiteY253" fmla="*/ 39145 h 220663"/>
                  <a:gd name="connsiteX254" fmla="*/ 234894 w 338138"/>
                  <a:gd name="connsiteY254" fmla="*/ 40461 h 220663"/>
                  <a:gd name="connsiteX255" fmla="*/ 237502 w 338138"/>
                  <a:gd name="connsiteY255" fmla="*/ 43094 h 220663"/>
                  <a:gd name="connsiteX256" fmla="*/ 240110 w 338138"/>
                  <a:gd name="connsiteY256" fmla="*/ 44411 h 220663"/>
                  <a:gd name="connsiteX257" fmla="*/ 242718 w 338138"/>
                  <a:gd name="connsiteY257" fmla="*/ 45727 h 220663"/>
                  <a:gd name="connsiteX258" fmla="*/ 245326 w 338138"/>
                  <a:gd name="connsiteY258" fmla="*/ 47044 h 220663"/>
                  <a:gd name="connsiteX259" fmla="*/ 246630 w 338138"/>
                  <a:gd name="connsiteY259" fmla="*/ 47044 h 220663"/>
                  <a:gd name="connsiteX260" fmla="*/ 247934 w 338138"/>
                  <a:gd name="connsiteY260" fmla="*/ 48360 h 220663"/>
                  <a:gd name="connsiteX261" fmla="*/ 247934 w 338138"/>
                  <a:gd name="connsiteY261" fmla="*/ 50993 h 220663"/>
                  <a:gd name="connsiteX262" fmla="*/ 223157 w 338138"/>
                  <a:gd name="connsiteY262" fmla="*/ 89170 h 220663"/>
                  <a:gd name="connsiteX263" fmla="*/ 220549 w 338138"/>
                  <a:gd name="connsiteY263" fmla="*/ 89170 h 220663"/>
                  <a:gd name="connsiteX264" fmla="*/ 219245 w 338138"/>
                  <a:gd name="connsiteY264" fmla="*/ 89170 h 220663"/>
                  <a:gd name="connsiteX265" fmla="*/ 219245 w 338138"/>
                  <a:gd name="connsiteY265" fmla="*/ 87854 h 220663"/>
                  <a:gd name="connsiteX266" fmla="*/ 217941 w 338138"/>
                  <a:gd name="connsiteY266" fmla="*/ 87854 h 220663"/>
                  <a:gd name="connsiteX267" fmla="*/ 216637 w 338138"/>
                  <a:gd name="connsiteY267" fmla="*/ 86538 h 220663"/>
                  <a:gd name="connsiteX268" fmla="*/ 215333 w 338138"/>
                  <a:gd name="connsiteY268" fmla="*/ 85221 h 220663"/>
                  <a:gd name="connsiteX269" fmla="*/ 214029 w 338138"/>
                  <a:gd name="connsiteY269" fmla="*/ 83905 h 220663"/>
                  <a:gd name="connsiteX270" fmla="*/ 212725 w 338138"/>
                  <a:gd name="connsiteY270" fmla="*/ 83905 h 220663"/>
                  <a:gd name="connsiteX271" fmla="*/ 223157 w 338138"/>
                  <a:gd name="connsiteY271" fmla="*/ 36512 h 220663"/>
                  <a:gd name="connsiteX272" fmla="*/ 141363 w 338138"/>
                  <a:gd name="connsiteY272" fmla="*/ 26987 h 220663"/>
                  <a:gd name="connsiteX273" fmla="*/ 142673 w 338138"/>
                  <a:gd name="connsiteY273" fmla="*/ 26987 h 220663"/>
                  <a:gd name="connsiteX274" fmla="*/ 145294 w 338138"/>
                  <a:gd name="connsiteY274" fmla="*/ 26987 h 220663"/>
                  <a:gd name="connsiteX275" fmla="*/ 146604 w 338138"/>
                  <a:gd name="connsiteY275" fmla="*/ 28272 h 220663"/>
                  <a:gd name="connsiteX276" fmla="*/ 149225 w 338138"/>
                  <a:gd name="connsiteY276" fmla="*/ 62970 h 220663"/>
                  <a:gd name="connsiteX277" fmla="*/ 146604 w 338138"/>
                  <a:gd name="connsiteY277" fmla="*/ 64255 h 220663"/>
                  <a:gd name="connsiteX278" fmla="*/ 145294 w 338138"/>
                  <a:gd name="connsiteY278" fmla="*/ 64255 h 220663"/>
                  <a:gd name="connsiteX279" fmla="*/ 143984 w 338138"/>
                  <a:gd name="connsiteY279" fmla="*/ 64255 h 220663"/>
                  <a:gd name="connsiteX280" fmla="*/ 142673 w 338138"/>
                  <a:gd name="connsiteY280" fmla="*/ 64255 h 220663"/>
                  <a:gd name="connsiteX281" fmla="*/ 140053 w 338138"/>
                  <a:gd name="connsiteY281" fmla="*/ 64255 h 220663"/>
                  <a:gd name="connsiteX282" fmla="*/ 138743 w 338138"/>
                  <a:gd name="connsiteY282" fmla="*/ 64255 h 220663"/>
                  <a:gd name="connsiteX283" fmla="*/ 137432 w 338138"/>
                  <a:gd name="connsiteY283" fmla="*/ 64255 h 220663"/>
                  <a:gd name="connsiteX284" fmla="*/ 134811 w 338138"/>
                  <a:gd name="connsiteY284" fmla="*/ 64255 h 220663"/>
                  <a:gd name="connsiteX285" fmla="*/ 132191 w 338138"/>
                  <a:gd name="connsiteY285" fmla="*/ 65541 h 220663"/>
                  <a:gd name="connsiteX286" fmla="*/ 130880 w 338138"/>
                  <a:gd name="connsiteY286" fmla="*/ 65541 h 220663"/>
                  <a:gd name="connsiteX287" fmla="*/ 129570 w 338138"/>
                  <a:gd name="connsiteY287" fmla="*/ 65541 h 220663"/>
                  <a:gd name="connsiteX288" fmla="*/ 126950 w 338138"/>
                  <a:gd name="connsiteY288" fmla="*/ 65541 h 220663"/>
                  <a:gd name="connsiteX289" fmla="*/ 124329 w 338138"/>
                  <a:gd name="connsiteY289" fmla="*/ 66826 h 220663"/>
                  <a:gd name="connsiteX290" fmla="*/ 121708 w 338138"/>
                  <a:gd name="connsiteY290" fmla="*/ 66826 h 220663"/>
                  <a:gd name="connsiteX291" fmla="*/ 120398 w 338138"/>
                  <a:gd name="connsiteY291" fmla="*/ 66826 h 220663"/>
                  <a:gd name="connsiteX292" fmla="*/ 119088 w 338138"/>
                  <a:gd name="connsiteY292" fmla="*/ 66826 h 220663"/>
                  <a:gd name="connsiteX293" fmla="*/ 117777 w 338138"/>
                  <a:gd name="connsiteY293" fmla="*/ 66826 h 220663"/>
                  <a:gd name="connsiteX294" fmla="*/ 113846 w 338138"/>
                  <a:gd name="connsiteY294" fmla="*/ 68111 h 220663"/>
                  <a:gd name="connsiteX295" fmla="*/ 111226 w 338138"/>
                  <a:gd name="connsiteY295" fmla="*/ 69396 h 220663"/>
                  <a:gd name="connsiteX296" fmla="*/ 109915 w 338138"/>
                  <a:gd name="connsiteY296" fmla="*/ 69396 h 220663"/>
                  <a:gd name="connsiteX297" fmla="*/ 108605 w 338138"/>
                  <a:gd name="connsiteY297" fmla="*/ 69396 h 220663"/>
                  <a:gd name="connsiteX298" fmla="*/ 105984 w 338138"/>
                  <a:gd name="connsiteY298" fmla="*/ 70681 h 220663"/>
                  <a:gd name="connsiteX299" fmla="*/ 104674 w 338138"/>
                  <a:gd name="connsiteY299" fmla="*/ 70681 h 220663"/>
                  <a:gd name="connsiteX300" fmla="*/ 102054 w 338138"/>
                  <a:gd name="connsiteY300" fmla="*/ 71966 h 220663"/>
                  <a:gd name="connsiteX301" fmla="*/ 99433 w 338138"/>
                  <a:gd name="connsiteY301" fmla="*/ 73251 h 220663"/>
                  <a:gd name="connsiteX302" fmla="*/ 96812 w 338138"/>
                  <a:gd name="connsiteY302" fmla="*/ 74536 h 220663"/>
                  <a:gd name="connsiteX303" fmla="*/ 94192 w 338138"/>
                  <a:gd name="connsiteY303" fmla="*/ 75821 h 220663"/>
                  <a:gd name="connsiteX304" fmla="*/ 91571 w 338138"/>
                  <a:gd name="connsiteY304" fmla="*/ 75821 h 220663"/>
                  <a:gd name="connsiteX305" fmla="*/ 88950 w 338138"/>
                  <a:gd name="connsiteY305" fmla="*/ 77107 h 220663"/>
                  <a:gd name="connsiteX306" fmla="*/ 87640 w 338138"/>
                  <a:gd name="connsiteY306" fmla="*/ 78392 h 220663"/>
                  <a:gd name="connsiteX307" fmla="*/ 86330 w 338138"/>
                  <a:gd name="connsiteY307" fmla="*/ 79677 h 220663"/>
                  <a:gd name="connsiteX308" fmla="*/ 85019 w 338138"/>
                  <a:gd name="connsiteY308" fmla="*/ 79677 h 220663"/>
                  <a:gd name="connsiteX309" fmla="*/ 83709 w 338138"/>
                  <a:gd name="connsiteY309" fmla="*/ 80962 h 220663"/>
                  <a:gd name="connsiteX310" fmla="*/ 81088 w 338138"/>
                  <a:gd name="connsiteY310" fmla="*/ 79677 h 220663"/>
                  <a:gd name="connsiteX311" fmla="*/ 66675 w 338138"/>
                  <a:gd name="connsiteY311" fmla="*/ 59115 h 220663"/>
                  <a:gd name="connsiteX312" fmla="*/ 66675 w 338138"/>
                  <a:gd name="connsiteY312" fmla="*/ 57830 h 220663"/>
                  <a:gd name="connsiteX313" fmla="*/ 69296 w 338138"/>
                  <a:gd name="connsiteY313" fmla="*/ 56545 h 220663"/>
                  <a:gd name="connsiteX314" fmla="*/ 70606 w 338138"/>
                  <a:gd name="connsiteY314" fmla="*/ 55260 h 220663"/>
                  <a:gd name="connsiteX315" fmla="*/ 71916 w 338138"/>
                  <a:gd name="connsiteY315" fmla="*/ 53974 h 220663"/>
                  <a:gd name="connsiteX316" fmla="*/ 74537 w 338138"/>
                  <a:gd name="connsiteY316" fmla="*/ 52689 h 220663"/>
                  <a:gd name="connsiteX317" fmla="*/ 77157 w 338138"/>
                  <a:gd name="connsiteY317" fmla="*/ 50119 h 220663"/>
                  <a:gd name="connsiteX318" fmla="*/ 79778 w 338138"/>
                  <a:gd name="connsiteY318" fmla="*/ 48834 h 220663"/>
                  <a:gd name="connsiteX319" fmla="*/ 82399 w 338138"/>
                  <a:gd name="connsiteY319" fmla="*/ 47549 h 220663"/>
                  <a:gd name="connsiteX320" fmla="*/ 85019 w 338138"/>
                  <a:gd name="connsiteY320" fmla="*/ 44979 h 220663"/>
                  <a:gd name="connsiteX321" fmla="*/ 88950 w 338138"/>
                  <a:gd name="connsiteY321" fmla="*/ 43693 h 220663"/>
                  <a:gd name="connsiteX322" fmla="*/ 92881 w 338138"/>
                  <a:gd name="connsiteY322" fmla="*/ 42408 h 220663"/>
                  <a:gd name="connsiteX323" fmla="*/ 94192 w 338138"/>
                  <a:gd name="connsiteY323" fmla="*/ 41123 h 220663"/>
                  <a:gd name="connsiteX324" fmla="*/ 95502 w 338138"/>
                  <a:gd name="connsiteY324" fmla="*/ 39838 h 220663"/>
                  <a:gd name="connsiteX325" fmla="*/ 98123 w 338138"/>
                  <a:gd name="connsiteY325" fmla="*/ 39838 h 220663"/>
                  <a:gd name="connsiteX326" fmla="*/ 99433 w 338138"/>
                  <a:gd name="connsiteY326" fmla="*/ 38553 h 220663"/>
                  <a:gd name="connsiteX327" fmla="*/ 103364 w 338138"/>
                  <a:gd name="connsiteY327" fmla="*/ 37268 h 220663"/>
                  <a:gd name="connsiteX328" fmla="*/ 107295 w 338138"/>
                  <a:gd name="connsiteY328" fmla="*/ 35983 h 220663"/>
                  <a:gd name="connsiteX329" fmla="*/ 109915 w 338138"/>
                  <a:gd name="connsiteY329" fmla="*/ 34698 h 220663"/>
                  <a:gd name="connsiteX330" fmla="*/ 111226 w 338138"/>
                  <a:gd name="connsiteY330" fmla="*/ 34698 h 220663"/>
                  <a:gd name="connsiteX331" fmla="*/ 113846 w 338138"/>
                  <a:gd name="connsiteY331" fmla="*/ 33413 h 220663"/>
                  <a:gd name="connsiteX332" fmla="*/ 115157 w 338138"/>
                  <a:gd name="connsiteY332" fmla="*/ 33413 h 220663"/>
                  <a:gd name="connsiteX333" fmla="*/ 119088 w 338138"/>
                  <a:gd name="connsiteY333" fmla="*/ 32127 h 220663"/>
                  <a:gd name="connsiteX334" fmla="*/ 123019 w 338138"/>
                  <a:gd name="connsiteY334" fmla="*/ 30842 h 220663"/>
                  <a:gd name="connsiteX335" fmla="*/ 124329 w 338138"/>
                  <a:gd name="connsiteY335" fmla="*/ 30842 h 220663"/>
                  <a:gd name="connsiteX336" fmla="*/ 126950 w 338138"/>
                  <a:gd name="connsiteY336" fmla="*/ 29557 h 220663"/>
                  <a:gd name="connsiteX337" fmla="*/ 129570 w 338138"/>
                  <a:gd name="connsiteY337" fmla="*/ 29557 h 220663"/>
                  <a:gd name="connsiteX338" fmla="*/ 133501 w 338138"/>
                  <a:gd name="connsiteY338" fmla="*/ 28272 h 220663"/>
                  <a:gd name="connsiteX339" fmla="*/ 134811 w 338138"/>
                  <a:gd name="connsiteY339" fmla="*/ 28272 h 220663"/>
                  <a:gd name="connsiteX340" fmla="*/ 136122 w 338138"/>
                  <a:gd name="connsiteY340" fmla="*/ 28272 h 220663"/>
                  <a:gd name="connsiteX341" fmla="*/ 138743 w 338138"/>
                  <a:gd name="connsiteY341" fmla="*/ 28272 h 220663"/>
                  <a:gd name="connsiteX342" fmla="*/ 141363 w 338138"/>
                  <a:gd name="connsiteY342" fmla="*/ 26987 h 220663"/>
                  <a:gd name="connsiteX343" fmla="*/ 164523 w 338138"/>
                  <a:gd name="connsiteY343" fmla="*/ 25400 h 220663"/>
                  <a:gd name="connsiteX344" fmla="*/ 167121 w 338138"/>
                  <a:gd name="connsiteY344" fmla="*/ 25400 h 220663"/>
                  <a:gd name="connsiteX345" fmla="*/ 169718 w 338138"/>
                  <a:gd name="connsiteY345" fmla="*/ 25400 h 220663"/>
                  <a:gd name="connsiteX346" fmla="*/ 172316 w 338138"/>
                  <a:gd name="connsiteY346" fmla="*/ 25400 h 220663"/>
                  <a:gd name="connsiteX347" fmla="*/ 174914 w 338138"/>
                  <a:gd name="connsiteY347" fmla="*/ 25400 h 220663"/>
                  <a:gd name="connsiteX348" fmla="*/ 177511 w 338138"/>
                  <a:gd name="connsiteY348" fmla="*/ 26690 h 220663"/>
                  <a:gd name="connsiteX349" fmla="*/ 180109 w 338138"/>
                  <a:gd name="connsiteY349" fmla="*/ 26690 h 220663"/>
                  <a:gd name="connsiteX350" fmla="*/ 184006 w 338138"/>
                  <a:gd name="connsiteY350" fmla="*/ 26690 h 220663"/>
                  <a:gd name="connsiteX351" fmla="*/ 186603 w 338138"/>
                  <a:gd name="connsiteY351" fmla="*/ 26690 h 220663"/>
                  <a:gd name="connsiteX352" fmla="*/ 187902 w 338138"/>
                  <a:gd name="connsiteY352" fmla="*/ 27980 h 220663"/>
                  <a:gd name="connsiteX353" fmla="*/ 190500 w 338138"/>
                  <a:gd name="connsiteY353" fmla="*/ 27980 h 220663"/>
                  <a:gd name="connsiteX354" fmla="*/ 171017 w 338138"/>
                  <a:gd name="connsiteY354" fmla="*/ 66675 h 220663"/>
                  <a:gd name="connsiteX355" fmla="*/ 169718 w 338138"/>
                  <a:gd name="connsiteY355" fmla="*/ 66675 h 220663"/>
                  <a:gd name="connsiteX356" fmla="*/ 167121 w 338138"/>
                  <a:gd name="connsiteY356" fmla="*/ 65385 h 220663"/>
                  <a:gd name="connsiteX357" fmla="*/ 165822 w 338138"/>
                  <a:gd name="connsiteY357" fmla="*/ 65385 h 220663"/>
                  <a:gd name="connsiteX358" fmla="*/ 164523 w 338138"/>
                  <a:gd name="connsiteY358" fmla="*/ 65385 h 220663"/>
                  <a:gd name="connsiteX359" fmla="*/ 163224 w 338138"/>
                  <a:gd name="connsiteY359" fmla="*/ 65385 h 220663"/>
                  <a:gd name="connsiteX360" fmla="*/ 161925 w 338138"/>
                  <a:gd name="connsiteY360" fmla="*/ 62805 h 220663"/>
                  <a:gd name="connsiteX361" fmla="*/ 163224 w 338138"/>
                  <a:gd name="connsiteY361" fmla="*/ 27980 h 220663"/>
                  <a:gd name="connsiteX362" fmla="*/ 164523 w 338138"/>
                  <a:gd name="connsiteY362" fmla="*/ 25400 h 220663"/>
                  <a:gd name="connsiteX363" fmla="*/ 216959 w 338138"/>
                  <a:gd name="connsiteY363" fmla="*/ 0 h 220663"/>
                  <a:gd name="connsiteX364" fmla="*/ 220928 w 338138"/>
                  <a:gd name="connsiteY364" fmla="*/ 5285 h 220663"/>
                  <a:gd name="connsiteX365" fmla="*/ 214314 w 338138"/>
                  <a:gd name="connsiteY365" fmla="*/ 33033 h 220663"/>
                  <a:gd name="connsiteX366" fmla="*/ 203730 w 338138"/>
                  <a:gd name="connsiteY366" fmla="*/ 79280 h 220663"/>
                  <a:gd name="connsiteX367" fmla="*/ 177272 w 338138"/>
                  <a:gd name="connsiteY367" fmla="*/ 199522 h 220663"/>
                  <a:gd name="connsiteX368" fmla="*/ 174626 w 338138"/>
                  <a:gd name="connsiteY368" fmla="*/ 204807 h 220663"/>
                  <a:gd name="connsiteX369" fmla="*/ 149490 w 338138"/>
                  <a:gd name="connsiteY369" fmla="*/ 220663 h 220663"/>
                  <a:gd name="connsiteX370" fmla="*/ 137584 w 338138"/>
                  <a:gd name="connsiteY370" fmla="*/ 218020 h 220663"/>
                  <a:gd name="connsiteX371" fmla="*/ 125678 w 338138"/>
                  <a:gd name="connsiteY371" fmla="*/ 181023 h 220663"/>
                  <a:gd name="connsiteX372" fmla="*/ 179918 w 338138"/>
                  <a:gd name="connsiteY372" fmla="*/ 70031 h 220663"/>
                  <a:gd name="connsiteX373" fmla="*/ 199761 w 338138"/>
                  <a:gd name="connsiteY373" fmla="*/ 29069 h 220663"/>
                  <a:gd name="connsiteX374" fmla="*/ 212991 w 338138"/>
                  <a:gd name="connsiteY374" fmla="*/ 2643 h 220663"/>
                  <a:gd name="connsiteX375" fmla="*/ 216959 w 338138"/>
                  <a:gd name="connsiteY375"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Lst>
                <a:rect l="l" t="t" r="r" b="b"/>
                <a:pathLst>
                  <a:path w="338138" h="220663">
                    <a:moveTo>
                      <a:pt x="150813" y="177800"/>
                    </a:moveTo>
                    <a:cubicBezTo>
                      <a:pt x="143799" y="177800"/>
                      <a:pt x="138113" y="183841"/>
                      <a:pt x="138113" y="191294"/>
                    </a:cubicBezTo>
                    <a:cubicBezTo>
                      <a:pt x="138113" y="198747"/>
                      <a:pt x="143799" y="204788"/>
                      <a:pt x="150813" y="204788"/>
                    </a:cubicBezTo>
                    <a:cubicBezTo>
                      <a:pt x="157827" y="204788"/>
                      <a:pt x="163513" y="198747"/>
                      <a:pt x="163513" y="191294"/>
                    </a:cubicBezTo>
                    <a:cubicBezTo>
                      <a:pt x="163513" y="183841"/>
                      <a:pt x="157827" y="177800"/>
                      <a:pt x="150813" y="177800"/>
                    </a:cubicBezTo>
                    <a:close/>
                    <a:moveTo>
                      <a:pt x="5503" y="153987"/>
                    </a:moveTo>
                    <a:cubicBezTo>
                      <a:pt x="5503" y="153987"/>
                      <a:pt x="5503" y="153987"/>
                      <a:pt x="17886" y="156602"/>
                    </a:cubicBezTo>
                    <a:cubicBezTo>
                      <a:pt x="19262" y="157909"/>
                      <a:pt x="20638" y="157909"/>
                      <a:pt x="19262" y="159216"/>
                    </a:cubicBezTo>
                    <a:cubicBezTo>
                      <a:pt x="19262" y="159216"/>
                      <a:pt x="19262" y="160524"/>
                      <a:pt x="19262" y="160524"/>
                    </a:cubicBezTo>
                    <a:cubicBezTo>
                      <a:pt x="19262" y="161831"/>
                      <a:pt x="19262" y="161831"/>
                      <a:pt x="17886" y="163138"/>
                    </a:cubicBezTo>
                    <a:cubicBezTo>
                      <a:pt x="17886" y="163138"/>
                      <a:pt x="17886" y="163138"/>
                      <a:pt x="17886" y="164446"/>
                    </a:cubicBezTo>
                    <a:cubicBezTo>
                      <a:pt x="17886" y="165753"/>
                      <a:pt x="17886" y="165753"/>
                      <a:pt x="17886" y="167060"/>
                    </a:cubicBezTo>
                    <a:cubicBezTo>
                      <a:pt x="16510" y="167060"/>
                      <a:pt x="16510" y="167060"/>
                      <a:pt x="16510" y="168368"/>
                    </a:cubicBezTo>
                    <a:cubicBezTo>
                      <a:pt x="16510" y="170983"/>
                      <a:pt x="15134" y="172290"/>
                      <a:pt x="15134" y="174905"/>
                    </a:cubicBezTo>
                    <a:cubicBezTo>
                      <a:pt x="15134" y="174905"/>
                      <a:pt x="15134" y="176212"/>
                      <a:pt x="13759" y="177519"/>
                    </a:cubicBezTo>
                    <a:cubicBezTo>
                      <a:pt x="13759" y="178827"/>
                      <a:pt x="13759" y="180134"/>
                      <a:pt x="13759" y="181441"/>
                    </a:cubicBezTo>
                    <a:cubicBezTo>
                      <a:pt x="13759" y="182749"/>
                      <a:pt x="12383" y="185364"/>
                      <a:pt x="12383" y="187978"/>
                    </a:cubicBezTo>
                    <a:cubicBezTo>
                      <a:pt x="12383" y="187978"/>
                      <a:pt x="12383" y="187978"/>
                      <a:pt x="12383" y="189286"/>
                    </a:cubicBezTo>
                    <a:cubicBezTo>
                      <a:pt x="12383" y="189286"/>
                      <a:pt x="12383" y="190593"/>
                      <a:pt x="12383" y="190593"/>
                    </a:cubicBezTo>
                    <a:cubicBezTo>
                      <a:pt x="12383" y="191900"/>
                      <a:pt x="12383" y="191900"/>
                      <a:pt x="12383" y="193208"/>
                    </a:cubicBezTo>
                    <a:cubicBezTo>
                      <a:pt x="12383" y="193208"/>
                      <a:pt x="12383" y="193208"/>
                      <a:pt x="12383" y="194515"/>
                    </a:cubicBezTo>
                    <a:cubicBezTo>
                      <a:pt x="11007" y="195822"/>
                      <a:pt x="11007" y="197130"/>
                      <a:pt x="11007" y="198437"/>
                    </a:cubicBezTo>
                    <a:cubicBezTo>
                      <a:pt x="11007" y="198437"/>
                      <a:pt x="11007" y="198437"/>
                      <a:pt x="11007" y="199744"/>
                    </a:cubicBezTo>
                    <a:cubicBezTo>
                      <a:pt x="11007" y="201052"/>
                      <a:pt x="11007" y="201052"/>
                      <a:pt x="11007" y="202359"/>
                    </a:cubicBezTo>
                    <a:cubicBezTo>
                      <a:pt x="11007" y="202359"/>
                      <a:pt x="11007" y="202359"/>
                      <a:pt x="11007" y="203666"/>
                    </a:cubicBezTo>
                    <a:cubicBezTo>
                      <a:pt x="11007" y="203666"/>
                      <a:pt x="11007" y="204974"/>
                      <a:pt x="11007" y="204974"/>
                    </a:cubicBezTo>
                    <a:cubicBezTo>
                      <a:pt x="11007" y="206281"/>
                      <a:pt x="11007" y="206281"/>
                      <a:pt x="11007" y="207589"/>
                    </a:cubicBezTo>
                    <a:cubicBezTo>
                      <a:pt x="11007" y="207589"/>
                      <a:pt x="11007" y="208896"/>
                      <a:pt x="11007" y="208896"/>
                    </a:cubicBezTo>
                    <a:cubicBezTo>
                      <a:pt x="11007" y="210203"/>
                      <a:pt x="11007" y="211511"/>
                      <a:pt x="11007" y="211511"/>
                    </a:cubicBezTo>
                    <a:cubicBezTo>
                      <a:pt x="11007" y="212818"/>
                      <a:pt x="11007" y="214125"/>
                      <a:pt x="11007" y="215433"/>
                    </a:cubicBezTo>
                    <a:cubicBezTo>
                      <a:pt x="11007" y="216740"/>
                      <a:pt x="11007" y="216740"/>
                      <a:pt x="11007" y="218047"/>
                    </a:cubicBezTo>
                    <a:cubicBezTo>
                      <a:pt x="11007" y="218047"/>
                      <a:pt x="11007" y="219355"/>
                      <a:pt x="11007" y="219355"/>
                    </a:cubicBezTo>
                    <a:cubicBezTo>
                      <a:pt x="11007" y="219355"/>
                      <a:pt x="11007" y="220662"/>
                      <a:pt x="9631" y="220662"/>
                    </a:cubicBezTo>
                    <a:cubicBezTo>
                      <a:pt x="9631" y="220662"/>
                      <a:pt x="9631" y="220662"/>
                      <a:pt x="4128" y="220662"/>
                    </a:cubicBezTo>
                    <a:cubicBezTo>
                      <a:pt x="4128" y="220662"/>
                      <a:pt x="2752" y="220662"/>
                      <a:pt x="2752" y="219355"/>
                    </a:cubicBezTo>
                    <a:cubicBezTo>
                      <a:pt x="2752" y="218047"/>
                      <a:pt x="2752" y="216740"/>
                      <a:pt x="2752" y="215433"/>
                    </a:cubicBezTo>
                    <a:cubicBezTo>
                      <a:pt x="1376" y="215433"/>
                      <a:pt x="1376" y="214125"/>
                      <a:pt x="1376" y="212818"/>
                    </a:cubicBezTo>
                    <a:cubicBezTo>
                      <a:pt x="1376" y="211511"/>
                      <a:pt x="1376" y="210203"/>
                      <a:pt x="1376" y="208896"/>
                    </a:cubicBezTo>
                    <a:cubicBezTo>
                      <a:pt x="1376" y="207589"/>
                      <a:pt x="1376" y="207589"/>
                      <a:pt x="1376" y="207589"/>
                    </a:cubicBezTo>
                    <a:cubicBezTo>
                      <a:pt x="1376" y="206281"/>
                      <a:pt x="1376" y="206281"/>
                      <a:pt x="1376" y="204974"/>
                    </a:cubicBezTo>
                    <a:cubicBezTo>
                      <a:pt x="1376" y="204974"/>
                      <a:pt x="1376" y="204974"/>
                      <a:pt x="0" y="203666"/>
                    </a:cubicBezTo>
                    <a:cubicBezTo>
                      <a:pt x="0" y="203666"/>
                      <a:pt x="0" y="202359"/>
                      <a:pt x="0" y="202359"/>
                    </a:cubicBezTo>
                    <a:cubicBezTo>
                      <a:pt x="0" y="201052"/>
                      <a:pt x="0" y="201052"/>
                      <a:pt x="0" y="199744"/>
                    </a:cubicBezTo>
                    <a:cubicBezTo>
                      <a:pt x="0" y="199744"/>
                      <a:pt x="0" y="199744"/>
                      <a:pt x="0" y="198437"/>
                    </a:cubicBezTo>
                    <a:cubicBezTo>
                      <a:pt x="0" y="197130"/>
                      <a:pt x="0" y="195822"/>
                      <a:pt x="0" y="194515"/>
                    </a:cubicBezTo>
                    <a:cubicBezTo>
                      <a:pt x="0" y="194515"/>
                      <a:pt x="0" y="194515"/>
                      <a:pt x="0" y="193208"/>
                    </a:cubicBezTo>
                    <a:cubicBezTo>
                      <a:pt x="0" y="193208"/>
                      <a:pt x="0" y="193208"/>
                      <a:pt x="0" y="191900"/>
                    </a:cubicBezTo>
                    <a:cubicBezTo>
                      <a:pt x="0" y="191900"/>
                      <a:pt x="0" y="190593"/>
                      <a:pt x="0" y="190593"/>
                    </a:cubicBezTo>
                    <a:cubicBezTo>
                      <a:pt x="0" y="189286"/>
                      <a:pt x="0" y="189286"/>
                      <a:pt x="0" y="187978"/>
                    </a:cubicBezTo>
                    <a:cubicBezTo>
                      <a:pt x="0" y="187978"/>
                      <a:pt x="0" y="187978"/>
                      <a:pt x="0" y="186671"/>
                    </a:cubicBezTo>
                    <a:cubicBezTo>
                      <a:pt x="0" y="184056"/>
                      <a:pt x="0" y="181441"/>
                      <a:pt x="0" y="178827"/>
                    </a:cubicBezTo>
                    <a:cubicBezTo>
                      <a:pt x="0" y="177519"/>
                      <a:pt x="0" y="177519"/>
                      <a:pt x="0" y="176212"/>
                    </a:cubicBezTo>
                    <a:cubicBezTo>
                      <a:pt x="1376" y="174905"/>
                      <a:pt x="1376" y="173597"/>
                      <a:pt x="1376" y="172290"/>
                    </a:cubicBezTo>
                    <a:cubicBezTo>
                      <a:pt x="1376" y="169675"/>
                      <a:pt x="1376" y="168368"/>
                      <a:pt x="1376" y="165753"/>
                    </a:cubicBezTo>
                    <a:cubicBezTo>
                      <a:pt x="1376" y="165753"/>
                      <a:pt x="1376" y="165753"/>
                      <a:pt x="1376" y="164446"/>
                    </a:cubicBezTo>
                    <a:cubicBezTo>
                      <a:pt x="1376" y="164446"/>
                      <a:pt x="2752" y="164446"/>
                      <a:pt x="2752" y="163138"/>
                    </a:cubicBezTo>
                    <a:cubicBezTo>
                      <a:pt x="2752" y="163138"/>
                      <a:pt x="2752" y="161831"/>
                      <a:pt x="2752" y="160524"/>
                    </a:cubicBezTo>
                    <a:cubicBezTo>
                      <a:pt x="2752" y="160524"/>
                      <a:pt x="2752" y="159216"/>
                      <a:pt x="2752" y="159216"/>
                    </a:cubicBezTo>
                    <a:cubicBezTo>
                      <a:pt x="2752" y="157909"/>
                      <a:pt x="2752" y="157909"/>
                      <a:pt x="4128" y="156602"/>
                    </a:cubicBezTo>
                    <a:cubicBezTo>
                      <a:pt x="4128" y="156602"/>
                      <a:pt x="4128" y="155294"/>
                      <a:pt x="4128" y="155294"/>
                    </a:cubicBezTo>
                    <a:cubicBezTo>
                      <a:pt x="4128" y="153987"/>
                      <a:pt x="5503" y="153987"/>
                      <a:pt x="5503" y="153987"/>
                    </a:cubicBezTo>
                    <a:close/>
                    <a:moveTo>
                      <a:pt x="326232" y="147637"/>
                    </a:moveTo>
                    <a:cubicBezTo>
                      <a:pt x="327555" y="147637"/>
                      <a:pt x="327555" y="147637"/>
                      <a:pt x="328878" y="148941"/>
                    </a:cubicBezTo>
                    <a:cubicBezTo>
                      <a:pt x="328878" y="148941"/>
                      <a:pt x="328878" y="150245"/>
                      <a:pt x="328878" y="151549"/>
                    </a:cubicBezTo>
                    <a:cubicBezTo>
                      <a:pt x="328878" y="151549"/>
                      <a:pt x="330201" y="152853"/>
                      <a:pt x="330201" y="152853"/>
                    </a:cubicBezTo>
                    <a:cubicBezTo>
                      <a:pt x="330201" y="154157"/>
                      <a:pt x="330201" y="154157"/>
                      <a:pt x="330201" y="155461"/>
                    </a:cubicBezTo>
                    <a:cubicBezTo>
                      <a:pt x="330201" y="156765"/>
                      <a:pt x="331523" y="158069"/>
                      <a:pt x="331523" y="158069"/>
                    </a:cubicBezTo>
                    <a:cubicBezTo>
                      <a:pt x="331523" y="159373"/>
                      <a:pt x="331523" y="159373"/>
                      <a:pt x="331523" y="159373"/>
                    </a:cubicBezTo>
                    <a:cubicBezTo>
                      <a:pt x="331523" y="160677"/>
                      <a:pt x="331523" y="160677"/>
                      <a:pt x="331523" y="161981"/>
                    </a:cubicBezTo>
                    <a:cubicBezTo>
                      <a:pt x="332846" y="163285"/>
                      <a:pt x="332846" y="165893"/>
                      <a:pt x="334169" y="168501"/>
                    </a:cubicBezTo>
                    <a:cubicBezTo>
                      <a:pt x="334169" y="169805"/>
                      <a:pt x="334169" y="171109"/>
                      <a:pt x="334169" y="172413"/>
                    </a:cubicBezTo>
                    <a:cubicBezTo>
                      <a:pt x="335492" y="173717"/>
                      <a:pt x="335492" y="175021"/>
                      <a:pt x="335492" y="176325"/>
                    </a:cubicBezTo>
                    <a:cubicBezTo>
                      <a:pt x="335492" y="178933"/>
                      <a:pt x="336815" y="181542"/>
                      <a:pt x="336815" y="184150"/>
                    </a:cubicBezTo>
                    <a:cubicBezTo>
                      <a:pt x="336815" y="185454"/>
                      <a:pt x="336815" y="185454"/>
                      <a:pt x="336815" y="185454"/>
                    </a:cubicBezTo>
                    <a:cubicBezTo>
                      <a:pt x="336815" y="186758"/>
                      <a:pt x="336815" y="186758"/>
                      <a:pt x="336815" y="186758"/>
                    </a:cubicBezTo>
                    <a:cubicBezTo>
                      <a:pt x="336815" y="188062"/>
                      <a:pt x="336815" y="188062"/>
                      <a:pt x="336815" y="189366"/>
                    </a:cubicBezTo>
                    <a:cubicBezTo>
                      <a:pt x="336815" y="190670"/>
                      <a:pt x="336815" y="190670"/>
                      <a:pt x="336815" y="191974"/>
                    </a:cubicBezTo>
                    <a:cubicBezTo>
                      <a:pt x="336815" y="191974"/>
                      <a:pt x="336815" y="191974"/>
                      <a:pt x="336815" y="193278"/>
                    </a:cubicBezTo>
                    <a:cubicBezTo>
                      <a:pt x="336815" y="193278"/>
                      <a:pt x="336815" y="193278"/>
                      <a:pt x="338138" y="194582"/>
                    </a:cubicBezTo>
                    <a:cubicBezTo>
                      <a:pt x="338138" y="195886"/>
                      <a:pt x="338138" y="195886"/>
                      <a:pt x="338138" y="197190"/>
                    </a:cubicBezTo>
                    <a:cubicBezTo>
                      <a:pt x="338138" y="197190"/>
                      <a:pt x="338138" y="197190"/>
                      <a:pt x="338138" y="198494"/>
                    </a:cubicBezTo>
                    <a:cubicBezTo>
                      <a:pt x="338138" y="198494"/>
                      <a:pt x="338138" y="198494"/>
                      <a:pt x="338138" y="199798"/>
                    </a:cubicBezTo>
                    <a:cubicBezTo>
                      <a:pt x="338138" y="201102"/>
                      <a:pt x="338138" y="201102"/>
                      <a:pt x="338138" y="202406"/>
                    </a:cubicBezTo>
                    <a:cubicBezTo>
                      <a:pt x="338138" y="203710"/>
                      <a:pt x="338138" y="203710"/>
                      <a:pt x="338138" y="205014"/>
                    </a:cubicBezTo>
                    <a:cubicBezTo>
                      <a:pt x="338138" y="205014"/>
                      <a:pt x="338138" y="206318"/>
                      <a:pt x="338138" y="206318"/>
                    </a:cubicBezTo>
                    <a:cubicBezTo>
                      <a:pt x="338138" y="207622"/>
                      <a:pt x="338138" y="210230"/>
                      <a:pt x="338138" y="211534"/>
                    </a:cubicBezTo>
                    <a:cubicBezTo>
                      <a:pt x="338138" y="212838"/>
                      <a:pt x="338138" y="214142"/>
                      <a:pt x="338138" y="215446"/>
                    </a:cubicBezTo>
                    <a:cubicBezTo>
                      <a:pt x="338138" y="216750"/>
                      <a:pt x="338138" y="218054"/>
                      <a:pt x="338138" y="219358"/>
                    </a:cubicBezTo>
                    <a:cubicBezTo>
                      <a:pt x="338138" y="220662"/>
                      <a:pt x="336815" y="220662"/>
                      <a:pt x="335492" y="220662"/>
                    </a:cubicBezTo>
                    <a:cubicBezTo>
                      <a:pt x="335492" y="220662"/>
                      <a:pt x="335492" y="220662"/>
                      <a:pt x="266700" y="220662"/>
                    </a:cubicBezTo>
                    <a:cubicBezTo>
                      <a:pt x="266700" y="220662"/>
                      <a:pt x="266700" y="219358"/>
                      <a:pt x="266700" y="219358"/>
                    </a:cubicBezTo>
                    <a:cubicBezTo>
                      <a:pt x="266700" y="218054"/>
                      <a:pt x="266700" y="218054"/>
                      <a:pt x="266700" y="216750"/>
                    </a:cubicBezTo>
                    <a:cubicBezTo>
                      <a:pt x="266700" y="215446"/>
                      <a:pt x="268023" y="215446"/>
                      <a:pt x="268023" y="214142"/>
                    </a:cubicBezTo>
                    <a:cubicBezTo>
                      <a:pt x="268023" y="214142"/>
                      <a:pt x="268023" y="212838"/>
                      <a:pt x="268023" y="211534"/>
                    </a:cubicBezTo>
                    <a:cubicBezTo>
                      <a:pt x="268023" y="211534"/>
                      <a:pt x="268023" y="210230"/>
                      <a:pt x="268023" y="210230"/>
                    </a:cubicBezTo>
                    <a:cubicBezTo>
                      <a:pt x="268023" y="208926"/>
                      <a:pt x="269346" y="207622"/>
                      <a:pt x="269346" y="207622"/>
                    </a:cubicBezTo>
                    <a:cubicBezTo>
                      <a:pt x="269346" y="206318"/>
                      <a:pt x="269346" y="205014"/>
                      <a:pt x="269346" y="203710"/>
                    </a:cubicBezTo>
                    <a:cubicBezTo>
                      <a:pt x="269346" y="203710"/>
                      <a:pt x="269346" y="203710"/>
                      <a:pt x="269346" y="202406"/>
                    </a:cubicBezTo>
                    <a:cubicBezTo>
                      <a:pt x="269346" y="202406"/>
                      <a:pt x="269346" y="202406"/>
                      <a:pt x="269346" y="201102"/>
                    </a:cubicBezTo>
                    <a:cubicBezTo>
                      <a:pt x="269346" y="201102"/>
                      <a:pt x="269346" y="199798"/>
                      <a:pt x="269346" y="199798"/>
                    </a:cubicBezTo>
                    <a:cubicBezTo>
                      <a:pt x="269346" y="199798"/>
                      <a:pt x="269346" y="199798"/>
                      <a:pt x="269346" y="198494"/>
                    </a:cubicBezTo>
                    <a:cubicBezTo>
                      <a:pt x="269346" y="197190"/>
                      <a:pt x="269346" y="195886"/>
                      <a:pt x="269346" y="194582"/>
                    </a:cubicBezTo>
                    <a:cubicBezTo>
                      <a:pt x="269346" y="194582"/>
                      <a:pt x="269346" y="194582"/>
                      <a:pt x="269346" y="193278"/>
                    </a:cubicBezTo>
                    <a:cubicBezTo>
                      <a:pt x="269346" y="193278"/>
                      <a:pt x="269346" y="193278"/>
                      <a:pt x="269346" y="191974"/>
                    </a:cubicBezTo>
                    <a:cubicBezTo>
                      <a:pt x="269346" y="191974"/>
                      <a:pt x="269346" y="191974"/>
                      <a:pt x="270669" y="190670"/>
                    </a:cubicBezTo>
                    <a:cubicBezTo>
                      <a:pt x="270669" y="190670"/>
                      <a:pt x="270669" y="190670"/>
                      <a:pt x="270669" y="189366"/>
                    </a:cubicBezTo>
                    <a:cubicBezTo>
                      <a:pt x="269346" y="188062"/>
                      <a:pt x="270669" y="185454"/>
                      <a:pt x="269346" y="184150"/>
                    </a:cubicBezTo>
                    <a:cubicBezTo>
                      <a:pt x="269346" y="182846"/>
                      <a:pt x="269346" y="182846"/>
                      <a:pt x="269346" y="181542"/>
                    </a:cubicBezTo>
                    <a:cubicBezTo>
                      <a:pt x="269346" y="180238"/>
                      <a:pt x="269346" y="180238"/>
                      <a:pt x="269346" y="178933"/>
                    </a:cubicBezTo>
                    <a:cubicBezTo>
                      <a:pt x="269346" y="177629"/>
                      <a:pt x="269346" y="175021"/>
                      <a:pt x="269346" y="173717"/>
                    </a:cubicBezTo>
                    <a:cubicBezTo>
                      <a:pt x="269346" y="173717"/>
                      <a:pt x="269346" y="173717"/>
                      <a:pt x="269346" y="172413"/>
                    </a:cubicBezTo>
                    <a:cubicBezTo>
                      <a:pt x="268023" y="171109"/>
                      <a:pt x="268023" y="171109"/>
                      <a:pt x="268023" y="169805"/>
                    </a:cubicBezTo>
                    <a:cubicBezTo>
                      <a:pt x="268023" y="169805"/>
                      <a:pt x="268023" y="168501"/>
                      <a:pt x="268023" y="168501"/>
                    </a:cubicBezTo>
                    <a:cubicBezTo>
                      <a:pt x="268023" y="168501"/>
                      <a:pt x="268023" y="167197"/>
                      <a:pt x="268023" y="167197"/>
                    </a:cubicBezTo>
                    <a:cubicBezTo>
                      <a:pt x="268023" y="167197"/>
                      <a:pt x="268023" y="165893"/>
                      <a:pt x="268023" y="165893"/>
                    </a:cubicBezTo>
                    <a:cubicBezTo>
                      <a:pt x="268023" y="164589"/>
                      <a:pt x="268023" y="164589"/>
                      <a:pt x="269346" y="163285"/>
                    </a:cubicBezTo>
                    <a:cubicBezTo>
                      <a:pt x="269346" y="163285"/>
                      <a:pt x="269346" y="163285"/>
                      <a:pt x="326232" y="147637"/>
                    </a:cubicBezTo>
                    <a:close/>
                    <a:moveTo>
                      <a:pt x="51409" y="69576"/>
                    </a:moveTo>
                    <a:cubicBezTo>
                      <a:pt x="52726" y="68262"/>
                      <a:pt x="54043" y="68262"/>
                      <a:pt x="54043" y="69576"/>
                    </a:cubicBezTo>
                    <a:cubicBezTo>
                      <a:pt x="54043" y="69576"/>
                      <a:pt x="54043" y="69576"/>
                      <a:pt x="69851" y="87969"/>
                    </a:cubicBezTo>
                    <a:cubicBezTo>
                      <a:pt x="69851" y="87969"/>
                      <a:pt x="69851" y="89283"/>
                      <a:pt x="69851" y="89283"/>
                    </a:cubicBezTo>
                    <a:cubicBezTo>
                      <a:pt x="68534" y="90596"/>
                      <a:pt x="68534" y="90596"/>
                      <a:pt x="68534" y="90596"/>
                    </a:cubicBezTo>
                    <a:cubicBezTo>
                      <a:pt x="67216" y="90596"/>
                      <a:pt x="67216" y="90596"/>
                      <a:pt x="67216" y="91910"/>
                    </a:cubicBezTo>
                    <a:cubicBezTo>
                      <a:pt x="65899" y="91910"/>
                      <a:pt x="65899" y="93224"/>
                      <a:pt x="64582" y="93224"/>
                    </a:cubicBezTo>
                    <a:cubicBezTo>
                      <a:pt x="64582" y="93224"/>
                      <a:pt x="64582" y="93224"/>
                      <a:pt x="63264" y="94538"/>
                    </a:cubicBezTo>
                    <a:cubicBezTo>
                      <a:pt x="63264" y="94538"/>
                      <a:pt x="61947" y="95852"/>
                      <a:pt x="61947" y="95852"/>
                    </a:cubicBezTo>
                    <a:cubicBezTo>
                      <a:pt x="60630" y="95852"/>
                      <a:pt x="60630" y="97165"/>
                      <a:pt x="59313" y="97165"/>
                    </a:cubicBezTo>
                    <a:cubicBezTo>
                      <a:pt x="59313" y="98479"/>
                      <a:pt x="57995" y="98479"/>
                      <a:pt x="57995" y="99793"/>
                    </a:cubicBezTo>
                    <a:cubicBezTo>
                      <a:pt x="56678" y="99793"/>
                      <a:pt x="56678" y="101107"/>
                      <a:pt x="55361" y="101107"/>
                    </a:cubicBezTo>
                    <a:cubicBezTo>
                      <a:pt x="54043" y="102421"/>
                      <a:pt x="54043" y="102421"/>
                      <a:pt x="52726" y="103734"/>
                    </a:cubicBezTo>
                    <a:cubicBezTo>
                      <a:pt x="52726" y="105048"/>
                      <a:pt x="51409" y="105048"/>
                      <a:pt x="51409" y="106362"/>
                    </a:cubicBezTo>
                    <a:cubicBezTo>
                      <a:pt x="50091" y="106362"/>
                      <a:pt x="50091" y="106362"/>
                      <a:pt x="50091" y="107676"/>
                    </a:cubicBezTo>
                    <a:cubicBezTo>
                      <a:pt x="48774" y="107676"/>
                      <a:pt x="48774" y="107676"/>
                      <a:pt x="48774" y="108990"/>
                    </a:cubicBezTo>
                    <a:cubicBezTo>
                      <a:pt x="47457" y="108990"/>
                      <a:pt x="47457" y="108990"/>
                      <a:pt x="47457" y="110303"/>
                    </a:cubicBezTo>
                    <a:cubicBezTo>
                      <a:pt x="47457" y="110303"/>
                      <a:pt x="46140" y="110303"/>
                      <a:pt x="46140" y="111617"/>
                    </a:cubicBezTo>
                    <a:cubicBezTo>
                      <a:pt x="46140" y="111617"/>
                      <a:pt x="44822" y="112931"/>
                      <a:pt x="43505" y="114245"/>
                    </a:cubicBezTo>
                    <a:cubicBezTo>
                      <a:pt x="43505" y="114245"/>
                      <a:pt x="42188" y="115558"/>
                      <a:pt x="42188" y="116872"/>
                    </a:cubicBezTo>
                    <a:cubicBezTo>
                      <a:pt x="42188" y="116872"/>
                      <a:pt x="42188" y="116872"/>
                      <a:pt x="40870" y="116872"/>
                    </a:cubicBezTo>
                    <a:cubicBezTo>
                      <a:pt x="40870" y="116872"/>
                      <a:pt x="40870" y="116872"/>
                      <a:pt x="40870" y="118186"/>
                    </a:cubicBezTo>
                    <a:cubicBezTo>
                      <a:pt x="40870" y="118186"/>
                      <a:pt x="39553" y="118186"/>
                      <a:pt x="39553" y="119500"/>
                    </a:cubicBezTo>
                    <a:cubicBezTo>
                      <a:pt x="38236" y="120814"/>
                      <a:pt x="36918" y="123441"/>
                      <a:pt x="35601" y="124755"/>
                    </a:cubicBezTo>
                    <a:cubicBezTo>
                      <a:pt x="35601" y="126069"/>
                      <a:pt x="34284" y="126069"/>
                      <a:pt x="34284" y="127383"/>
                    </a:cubicBezTo>
                    <a:cubicBezTo>
                      <a:pt x="34284" y="127383"/>
                      <a:pt x="32967" y="128696"/>
                      <a:pt x="32967" y="128696"/>
                    </a:cubicBezTo>
                    <a:cubicBezTo>
                      <a:pt x="32967" y="128696"/>
                      <a:pt x="32967" y="130010"/>
                      <a:pt x="32967" y="130010"/>
                    </a:cubicBezTo>
                    <a:cubicBezTo>
                      <a:pt x="31649" y="131324"/>
                      <a:pt x="31649" y="131324"/>
                      <a:pt x="31649" y="132638"/>
                    </a:cubicBezTo>
                    <a:cubicBezTo>
                      <a:pt x="30332" y="133952"/>
                      <a:pt x="30332" y="133952"/>
                      <a:pt x="29015" y="135265"/>
                    </a:cubicBezTo>
                    <a:cubicBezTo>
                      <a:pt x="29015" y="135265"/>
                      <a:pt x="29015" y="136579"/>
                      <a:pt x="29015" y="136579"/>
                    </a:cubicBezTo>
                    <a:cubicBezTo>
                      <a:pt x="27697" y="137893"/>
                      <a:pt x="27697" y="137893"/>
                      <a:pt x="27697" y="139207"/>
                    </a:cubicBezTo>
                    <a:cubicBezTo>
                      <a:pt x="27697" y="139207"/>
                      <a:pt x="26380" y="140521"/>
                      <a:pt x="26380" y="140521"/>
                    </a:cubicBezTo>
                    <a:cubicBezTo>
                      <a:pt x="26380" y="141834"/>
                      <a:pt x="26380" y="141834"/>
                      <a:pt x="26380" y="141834"/>
                    </a:cubicBezTo>
                    <a:cubicBezTo>
                      <a:pt x="25063" y="143148"/>
                      <a:pt x="25063" y="143148"/>
                      <a:pt x="25063" y="144462"/>
                    </a:cubicBezTo>
                    <a:cubicBezTo>
                      <a:pt x="25063" y="144462"/>
                      <a:pt x="23746" y="144462"/>
                      <a:pt x="22428" y="144462"/>
                    </a:cubicBezTo>
                    <a:cubicBezTo>
                      <a:pt x="22428" y="144462"/>
                      <a:pt x="22428" y="144462"/>
                      <a:pt x="9255" y="139207"/>
                    </a:cubicBezTo>
                    <a:cubicBezTo>
                      <a:pt x="7938" y="139207"/>
                      <a:pt x="7938" y="137893"/>
                      <a:pt x="7938" y="137893"/>
                    </a:cubicBezTo>
                    <a:cubicBezTo>
                      <a:pt x="7938" y="136579"/>
                      <a:pt x="9255" y="136579"/>
                      <a:pt x="9255" y="135265"/>
                    </a:cubicBezTo>
                    <a:cubicBezTo>
                      <a:pt x="9255" y="135265"/>
                      <a:pt x="9255" y="133952"/>
                      <a:pt x="9255" y="133952"/>
                    </a:cubicBezTo>
                    <a:cubicBezTo>
                      <a:pt x="9255" y="132638"/>
                      <a:pt x="10573" y="132638"/>
                      <a:pt x="10573" y="131324"/>
                    </a:cubicBezTo>
                    <a:cubicBezTo>
                      <a:pt x="10573" y="131324"/>
                      <a:pt x="10573" y="130010"/>
                      <a:pt x="11890" y="128696"/>
                    </a:cubicBezTo>
                    <a:cubicBezTo>
                      <a:pt x="11890" y="128696"/>
                      <a:pt x="11890" y="127383"/>
                      <a:pt x="11890" y="126069"/>
                    </a:cubicBezTo>
                    <a:cubicBezTo>
                      <a:pt x="13207" y="126069"/>
                      <a:pt x="13207" y="124755"/>
                      <a:pt x="13207" y="123441"/>
                    </a:cubicBezTo>
                    <a:cubicBezTo>
                      <a:pt x="14524" y="123441"/>
                      <a:pt x="14524" y="122127"/>
                      <a:pt x="14524" y="120814"/>
                    </a:cubicBezTo>
                    <a:cubicBezTo>
                      <a:pt x="14524" y="120814"/>
                      <a:pt x="15842" y="119500"/>
                      <a:pt x="15842" y="119500"/>
                    </a:cubicBezTo>
                    <a:cubicBezTo>
                      <a:pt x="15842" y="118186"/>
                      <a:pt x="15842" y="118186"/>
                      <a:pt x="15842" y="118186"/>
                    </a:cubicBezTo>
                    <a:cubicBezTo>
                      <a:pt x="17159" y="116872"/>
                      <a:pt x="17159" y="115558"/>
                      <a:pt x="18476" y="114245"/>
                    </a:cubicBezTo>
                    <a:cubicBezTo>
                      <a:pt x="19794" y="111617"/>
                      <a:pt x="19794" y="110303"/>
                      <a:pt x="21111" y="107676"/>
                    </a:cubicBezTo>
                    <a:cubicBezTo>
                      <a:pt x="22428" y="107676"/>
                      <a:pt x="22428" y="106362"/>
                      <a:pt x="22428" y="106362"/>
                    </a:cubicBezTo>
                    <a:cubicBezTo>
                      <a:pt x="22428" y="106362"/>
                      <a:pt x="22428" y="106362"/>
                      <a:pt x="23746" y="105048"/>
                    </a:cubicBezTo>
                    <a:cubicBezTo>
                      <a:pt x="23746" y="105048"/>
                      <a:pt x="23746" y="105048"/>
                      <a:pt x="23746" y="103734"/>
                    </a:cubicBezTo>
                    <a:cubicBezTo>
                      <a:pt x="23746" y="103734"/>
                      <a:pt x="25063" y="102421"/>
                      <a:pt x="26380" y="101107"/>
                    </a:cubicBezTo>
                    <a:cubicBezTo>
                      <a:pt x="26380" y="99793"/>
                      <a:pt x="27697" y="98479"/>
                      <a:pt x="27697" y="97165"/>
                    </a:cubicBezTo>
                    <a:cubicBezTo>
                      <a:pt x="27697" y="97165"/>
                      <a:pt x="29015" y="95852"/>
                      <a:pt x="29015" y="95852"/>
                    </a:cubicBezTo>
                    <a:cubicBezTo>
                      <a:pt x="29015" y="95852"/>
                      <a:pt x="30332" y="94538"/>
                      <a:pt x="30332" y="94538"/>
                    </a:cubicBezTo>
                    <a:cubicBezTo>
                      <a:pt x="30332" y="93224"/>
                      <a:pt x="30332" y="93224"/>
                      <a:pt x="31649" y="93224"/>
                    </a:cubicBezTo>
                    <a:cubicBezTo>
                      <a:pt x="31649" y="91910"/>
                      <a:pt x="31649" y="91910"/>
                      <a:pt x="32967" y="90596"/>
                    </a:cubicBezTo>
                    <a:cubicBezTo>
                      <a:pt x="32967" y="90596"/>
                      <a:pt x="34284" y="89283"/>
                      <a:pt x="34284" y="87969"/>
                    </a:cubicBezTo>
                    <a:cubicBezTo>
                      <a:pt x="35601" y="86655"/>
                      <a:pt x="36918" y="86655"/>
                      <a:pt x="36918" y="85341"/>
                    </a:cubicBezTo>
                    <a:cubicBezTo>
                      <a:pt x="38236" y="84027"/>
                      <a:pt x="38236" y="82714"/>
                      <a:pt x="39553" y="82714"/>
                    </a:cubicBezTo>
                    <a:cubicBezTo>
                      <a:pt x="39553" y="81400"/>
                      <a:pt x="40870" y="80086"/>
                      <a:pt x="42188" y="80086"/>
                    </a:cubicBezTo>
                    <a:cubicBezTo>
                      <a:pt x="42188" y="78772"/>
                      <a:pt x="43505" y="78772"/>
                      <a:pt x="43505" y="77458"/>
                    </a:cubicBezTo>
                    <a:cubicBezTo>
                      <a:pt x="44822" y="76145"/>
                      <a:pt x="44822" y="76145"/>
                      <a:pt x="46140" y="74831"/>
                    </a:cubicBezTo>
                    <a:cubicBezTo>
                      <a:pt x="46140" y="74831"/>
                      <a:pt x="47457" y="73517"/>
                      <a:pt x="47457" y="73517"/>
                    </a:cubicBezTo>
                    <a:cubicBezTo>
                      <a:pt x="48774" y="72203"/>
                      <a:pt x="48774" y="72203"/>
                      <a:pt x="48774" y="72203"/>
                    </a:cubicBezTo>
                    <a:cubicBezTo>
                      <a:pt x="50091" y="70890"/>
                      <a:pt x="50091" y="70890"/>
                      <a:pt x="50091" y="70890"/>
                    </a:cubicBezTo>
                    <a:cubicBezTo>
                      <a:pt x="51409" y="69576"/>
                      <a:pt x="51409" y="69576"/>
                      <a:pt x="51409" y="69576"/>
                    </a:cubicBezTo>
                    <a:close/>
                    <a:moveTo>
                      <a:pt x="265766" y="58737"/>
                    </a:moveTo>
                    <a:cubicBezTo>
                      <a:pt x="265766" y="60060"/>
                      <a:pt x="267074" y="60060"/>
                      <a:pt x="267074" y="61383"/>
                    </a:cubicBezTo>
                    <a:cubicBezTo>
                      <a:pt x="268381" y="61383"/>
                      <a:pt x="268381" y="61383"/>
                      <a:pt x="268381" y="62706"/>
                    </a:cubicBezTo>
                    <a:cubicBezTo>
                      <a:pt x="269688" y="62706"/>
                      <a:pt x="269688" y="62706"/>
                      <a:pt x="270996" y="64029"/>
                    </a:cubicBezTo>
                    <a:cubicBezTo>
                      <a:pt x="270996" y="64029"/>
                      <a:pt x="272303" y="65352"/>
                      <a:pt x="273610" y="65352"/>
                    </a:cubicBezTo>
                    <a:cubicBezTo>
                      <a:pt x="273610" y="66674"/>
                      <a:pt x="274918" y="66674"/>
                      <a:pt x="274918" y="67997"/>
                    </a:cubicBezTo>
                    <a:cubicBezTo>
                      <a:pt x="276225" y="67997"/>
                      <a:pt x="277532" y="69320"/>
                      <a:pt x="277532" y="69320"/>
                    </a:cubicBezTo>
                    <a:cubicBezTo>
                      <a:pt x="278840" y="70643"/>
                      <a:pt x="280147" y="71966"/>
                      <a:pt x="280147" y="71966"/>
                    </a:cubicBezTo>
                    <a:cubicBezTo>
                      <a:pt x="281454" y="73289"/>
                      <a:pt x="282762" y="74612"/>
                      <a:pt x="282762" y="74612"/>
                    </a:cubicBezTo>
                    <a:cubicBezTo>
                      <a:pt x="284069" y="75935"/>
                      <a:pt x="285377" y="77258"/>
                      <a:pt x="286684" y="78581"/>
                    </a:cubicBezTo>
                    <a:cubicBezTo>
                      <a:pt x="286684" y="78581"/>
                      <a:pt x="287991" y="79904"/>
                      <a:pt x="289299" y="81227"/>
                    </a:cubicBezTo>
                    <a:cubicBezTo>
                      <a:pt x="289299" y="81227"/>
                      <a:pt x="289299" y="82549"/>
                      <a:pt x="290606" y="82549"/>
                    </a:cubicBezTo>
                    <a:cubicBezTo>
                      <a:pt x="290606" y="82549"/>
                      <a:pt x="291913" y="83872"/>
                      <a:pt x="291913" y="83872"/>
                    </a:cubicBezTo>
                    <a:cubicBezTo>
                      <a:pt x="291913" y="85195"/>
                      <a:pt x="293221" y="85195"/>
                      <a:pt x="293221" y="86518"/>
                    </a:cubicBezTo>
                    <a:cubicBezTo>
                      <a:pt x="293221" y="86518"/>
                      <a:pt x="294528" y="86518"/>
                      <a:pt x="294528" y="87841"/>
                    </a:cubicBezTo>
                    <a:cubicBezTo>
                      <a:pt x="295835" y="89164"/>
                      <a:pt x="295835" y="89164"/>
                      <a:pt x="297143" y="90487"/>
                    </a:cubicBezTo>
                    <a:cubicBezTo>
                      <a:pt x="298450" y="91810"/>
                      <a:pt x="299757" y="93133"/>
                      <a:pt x="299757" y="94456"/>
                    </a:cubicBezTo>
                    <a:cubicBezTo>
                      <a:pt x="299757" y="94456"/>
                      <a:pt x="299757" y="94456"/>
                      <a:pt x="301065" y="95779"/>
                    </a:cubicBezTo>
                    <a:cubicBezTo>
                      <a:pt x="302372" y="97102"/>
                      <a:pt x="302372" y="97102"/>
                      <a:pt x="302372" y="98424"/>
                    </a:cubicBezTo>
                    <a:cubicBezTo>
                      <a:pt x="303679" y="99747"/>
                      <a:pt x="306294" y="102393"/>
                      <a:pt x="307602" y="105039"/>
                    </a:cubicBezTo>
                    <a:cubicBezTo>
                      <a:pt x="307602" y="106362"/>
                      <a:pt x="308909" y="107685"/>
                      <a:pt x="308909" y="109008"/>
                    </a:cubicBezTo>
                    <a:cubicBezTo>
                      <a:pt x="310216" y="109008"/>
                      <a:pt x="310216" y="109008"/>
                      <a:pt x="310216" y="110331"/>
                    </a:cubicBezTo>
                    <a:cubicBezTo>
                      <a:pt x="311524" y="110331"/>
                      <a:pt x="311524" y="111654"/>
                      <a:pt x="311524" y="111654"/>
                    </a:cubicBezTo>
                    <a:cubicBezTo>
                      <a:pt x="311524" y="112977"/>
                      <a:pt x="312831" y="114299"/>
                      <a:pt x="312831" y="115622"/>
                    </a:cubicBezTo>
                    <a:cubicBezTo>
                      <a:pt x="314138" y="115622"/>
                      <a:pt x="314138" y="116945"/>
                      <a:pt x="315446" y="118268"/>
                    </a:cubicBezTo>
                    <a:cubicBezTo>
                      <a:pt x="315446" y="118268"/>
                      <a:pt x="315446" y="119591"/>
                      <a:pt x="315446" y="119591"/>
                    </a:cubicBezTo>
                    <a:cubicBezTo>
                      <a:pt x="315446" y="119591"/>
                      <a:pt x="316753" y="120914"/>
                      <a:pt x="316753" y="120914"/>
                    </a:cubicBezTo>
                    <a:cubicBezTo>
                      <a:pt x="316753" y="122237"/>
                      <a:pt x="318060" y="122237"/>
                      <a:pt x="318060" y="123560"/>
                    </a:cubicBezTo>
                    <a:cubicBezTo>
                      <a:pt x="318060" y="124883"/>
                      <a:pt x="319368" y="124883"/>
                      <a:pt x="319368" y="126206"/>
                    </a:cubicBezTo>
                    <a:cubicBezTo>
                      <a:pt x="319368" y="126206"/>
                      <a:pt x="319368" y="127529"/>
                      <a:pt x="319368" y="127529"/>
                    </a:cubicBezTo>
                    <a:cubicBezTo>
                      <a:pt x="320675" y="128852"/>
                      <a:pt x="320675" y="128852"/>
                      <a:pt x="320675" y="128852"/>
                    </a:cubicBezTo>
                    <a:cubicBezTo>
                      <a:pt x="320675" y="130174"/>
                      <a:pt x="320675" y="131497"/>
                      <a:pt x="319368" y="131497"/>
                    </a:cubicBezTo>
                    <a:lnTo>
                      <a:pt x="267074" y="152664"/>
                    </a:lnTo>
                    <a:cubicBezTo>
                      <a:pt x="265766" y="153987"/>
                      <a:pt x="264459" y="152664"/>
                      <a:pt x="264459" y="152664"/>
                    </a:cubicBezTo>
                    <a:cubicBezTo>
                      <a:pt x="264459" y="151341"/>
                      <a:pt x="264459" y="151341"/>
                      <a:pt x="264459" y="150018"/>
                    </a:cubicBezTo>
                    <a:cubicBezTo>
                      <a:pt x="264459" y="150018"/>
                      <a:pt x="264459" y="150018"/>
                      <a:pt x="263152" y="148695"/>
                    </a:cubicBezTo>
                    <a:cubicBezTo>
                      <a:pt x="263152" y="148695"/>
                      <a:pt x="263152" y="147372"/>
                      <a:pt x="263152" y="147372"/>
                    </a:cubicBezTo>
                    <a:cubicBezTo>
                      <a:pt x="263152" y="147372"/>
                      <a:pt x="263152" y="146049"/>
                      <a:pt x="263152" y="146049"/>
                    </a:cubicBezTo>
                    <a:cubicBezTo>
                      <a:pt x="261844" y="146049"/>
                      <a:pt x="261844" y="144727"/>
                      <a:pt x="261844" y="144727"/>
                    </a:cubicBezTo>
                    <a:cubicBezTo>
                      <a:pt x="261844" y="144727"/>
                      <a:pt x="261844" y="144727"/>
                      <a:pt x="261844" y="143404"/>
                    </a:cubicBezTo>
                    <a:cubicBezTo>
                      <a:pt x="261844" y="143404"/>
                      <a:pt x="261844" y="142081"/>
                      <a:pt x="260537" y="142081"/>
                    </a:cubicBezTo>
                    <a:cubicBezTo>
                      <a:pt x="260537" y="140758"/>
                      <a:pt x="260537" y="139435"/>
                      <a:pt x="260537" y="139435"/>
                    </a:cubicBezTo>
                    <a:cubicBezTo>
                      <a:pt x="259229" y="139435"/>
                      <a:pt x="259229" y="138112"/>
                      <a:pt x="259229" y="138112"/>
                    </a:cubicBezTo>
                    <a:cubicBezTo>
                      <a:pt x="259229" y="138112"/>
                      <a:pt x="259229" y="136789"/>
                      <a:pt x="259229" y="136789"/>
                    </a:cubicBezTo>
                    <a:cubicBezTo>
                      <a:pt x="257922" y="135466"/>
                      <a:pt x="257922" y="135466"/>
                      <a:pt x="257922" y="134143"/>
                    </a:cubicBezTo>
                    <a:cubicBezTo>
                      <a:pt x="256615" y="132820"/>
                      <a:pt x="256615" y="130174"/>
                      <a:pt x="255307" y="128852"/>
                    </a:cubicBezTo>
                    <a:cubicBezTo>
                      <a:pt x="255307" y="128852"/>
                      <a:pt x="254000" y="127529"/>
                      <a:pt x="254000" y="127529"/>
                    </a:cubicBezTo>
                    <a:cubicBezTo>
                      <a:pt x="254000" y="127529"/>
                      <a:pt x="254000" y="127529"/>
                      <a:pt x="254000" y="126206"/>
                    </a:cubicBezTo>
                    <a:cubicBezTo>
                      <a:pt x="252693" y="124883"/>
                      <a:pt x="252693" y="124883"/>
                      <a:pt x="251385" y="123560"/>
                    </a:cubicBezTo>
                    <a:cubicBezTo>
                      <a:pt x="251385" y="122237"/>
                      <a:pt x="251385" y="122237"/>
                      <a:pt x="250078" y="120914"/>
                    </a:cubicBezTo>
                    <a:cubicBezTo>
                      <a:pt x="250078" y="120914"/>
                      <a:pt x="250078" y="120914"/>
                      <a:pt x="250078" y="119591"/>
                    </a:cubicBezTo>
                    <a:cubicBezTo>
                      <a:pt x="248771" y="119591"/>
                      <a:pt x="248771" y="119591"/>
                      <a:pt x="248771" y="118268"/>
                    </a:cubicBezTo>
                    <a:cubicBezTo>
                      <a:pt x="248771" y="118268"/>
                      <a:pt x="248771" y="118268"/>
                      <a:pt x="247463" y="116945"/>
                    </a:cubicBezTo>
                    <a:cubicBezTo>
                      <a:pt x="247463" y="116945"/>
                      <a:pt x="247463" y="116945"/>
                      <a:pt x="247463" y="115622"/>
                    </a:cubicBezTo>
                    <a:cubicBezTo>
                      <a:pt x="246156" y="115622"/>
                      <a:pt x="246156" y="114299"/>
                      <a:pt x="244849" y="114299"/>
                    </a:cubicBezTo>
                    <a:cubicBezTo>
                      <a:pt x="244849" y="112977"/>
                      <a:pt x="244849" y="111654"/>
                      <a:pt x="243541" y="111654"/>
                    </a:cubicBezTo>
                    <a:cubicBezTo>
                      <a:pt x="243541" y="110331"/>
                      <a:pt x="242234" y="110331"/>
                      <a:pt x="242234" y="109008"/>
                    </a:cubicBezTo>
                    <a:cubicBezTo>
                      <a:pt x="240927" y="109008"/>
                      <a:pt x="240927" y="107685"/>
                      <a:pt x="240927" y="107685"/>
                    </a:cubicBezTo>
                    <a:cubicBezTo>
                      <a:pt x="239619" y="106362"/>
                      <a:pt x="239619" y="106362"/>
                      <a:pt x="238312" y="105039"/>
                    </a:cubicBezTo>
                    <a:cubicBezTo>
                      <a:pt x="238312" y="105039"/>
                      <a:pt x="238312" y="105039"/>
                      <a:pt x="237004" y="103716"/>
                    </a:cubicBezTo>
                    <a:cubicBezTo>
                      <a:pt x="237004" y="103716"/>
                      <a:pt x="235697" y="102393"/>
                      <a:pt x="235697" y="102393"/>
                    </a:cubicBezTo>
                    <a:cubicBezTo>
                      <a:pt x="235697" y="102393"/>
                      <a:pt x="235697" y="101070"/>
                      <a:pt x="234390" y="101070"/>
                    </a:cubicBezTo>
                    <a:cubicBezTo>
                      <a:pt x="234390" y="101070"/>
                      <a:pt x="234390" y="101070"/>
                      <a:pt x="233082" y="99747"/>
                    </a:cubicBezTo>
                    <a:cubicBezTo>
                      <a:pt x="231775" y="98424"/>
                      <a:pt x="231775" y="97102"/>
                      <a:pt x="233082" y="97102"/>
                    </a:cubicBezTo>
                    <a:cubicBezTo>
                      <a:pt x="233082" y="97102"/>
                      <a:pt x="233082" y="97102"/>
                      <a:pt x="263152" y="60060"/>
                    </a:cubicBezTo>
                    <a:cubicBezTo>
                      <a:pt x="263152" y="58737"/>
                      <a:pt x="264459" y="58737"/>
                      <a:pt x="265766" y="58737"/>
                    </a:cubicBezTo>
                    <a:close/>
                    <a:moveTo>
                      <a:pt x="223157" y="36512"/>
                    </a:moveTo>
                    <a:cubicBezTo>
                      <a:pt x="223157" y="36512"/>
                      <a:pt x="223157" y="36512"/>
                      <a:pt x="224461" y="36512"/>
                    </a:cubicBezTo>
                    <a:cubicBezTo>
                      <a:pt x="225765" y="36512"/>
                      <a:pt x="225765" y="37828"/>
                      <a:pt x="227069" y="37828"/>
                    </a:cubicBezTo>
                    <a:cubicBezTo>
                      <a:pt x="228373" y="37828"/>
                      <a:pt x="229678" y="39145"/>
                      <a:pt x="230982" y="39145"/>
                    </a:cubicBezTo>
                    <a:cubicBezTo>
                      <a:pt x="232286" y="40461"/>
                      <a:pt x="233590" y="40461"/>
                      <a:pt x="234894" y="40461"/>
                    </a:cubicBezTo>
                    <a:cubicBezTo>
                      <a:pt x="234894" y="41778"/>
                      <a:pt x="236198" y="41778"/>
                      <a:pt x="237502" y="43094"/>
                    </a:cubicBezTo>
                    <a:cubicBezTo>
                      <a:pt x="238806" y="43094"/>
                      <a:pt x="238806" y="43094"/>
                      <a:pt x="240110" y="44411"/>
                    </a:cubicBezTo>
                    <a:cubicBezTo>
                      <a:pt x="241414" y="44411"/>
                      <a:pt x="241414" y="44411"/>
                      <a:pt x="242718" y="45727"/>
                    </a:cubicBezTo>
                    <a:cubicBezTo>
                      <a:pt x="244022" y="45727"/>
                      <a:pt x="244022" y="45727"/>
                      <a:pt x="245326" y="47044"/>
                    </a:cubicBezTo>
                    <a:cubicBezTo>
                      <a:pt x="246630" y="47044"/>
                      <a:pt x="246630" y="47044"/>
                      <a:pt x="246630" y="47044"/>
                    </a:cubicBezTo>
                    <a:cubicBezTo>
                      <a:pt x="246630" y="48360"/>
                      <a:pt x="247934" y="48360"/>
                      <a:pt x="247934" y="48360"/>
                    </a:cubicBezTo>
                    <a:cubicBezTo>
                      <a:pt x="249238" y="48360"/>
                      <a:pt x="249238" y="49677"/>
                      <a:pt x="247934" y="50993"/>
                    </a:cubicBezTo>
                    <a:cubicBezTo>
                      <a:pt x="247934" y="50993"/>
                      <a:pt x="247934" y="50993"/>
                      <a:pt x="223157" y="89170"/>
                    </a:cubicBezTo>
                    <a:cubicBezTo>
                      <a:pt x="223157" y="90487"/>
                      <a:pt x="221853" y="90487"/>
                      <a:pt x="220549" y="89170"/>
                    </a:cubicBezTo>
                    <a:cubicBezTo>
                      <a:pt x="220549" y="89170"/>
                      <a:pt x="220549" y="89170"/>
                      <a:pt x="219245" y="89170"/>
                    </a:cubicBezTo>
                    <a:cubicBezTo>
                      <a:pt x="219245" y="87854"/>
                      <a:pt x="219245" y="87854"/>
                      <a:pt x="219245" y="87854"/>
                    </a:cubicBezTo>
                    <a:cubicBezTo>
                      <a:pt x="219245" y="87854"/>
                      <a:pt x="219245" y="87854"/>
                      <a:pt x="217941" y="87854"/>
                    </a:cubicBezTo>
                    <a:cubicBezTo>
                      <a:pt x="217941" y="87854"/>
                      <a:pt x="217941" y="86538"/>
                      <a:pt x="216637" y="86538"/>
                    </a:cubicBezTo>
                    <a:cubicBezTo>
                      <a:pt x="216637" y="86538"/>
                      <a:pt x="216637" y="86538"/>
                      <a:pt x="215333" y="85221"/>
                    </a:cubicBezTo>
                    <a:cubicBezTo>
                      <a:pt x="215333" y="85221"/>
                      <a:pt x="214029" y="85221"/>
                      <a:pt x="214029" y="83905"/>
                    </a:cubicBezTo>
                    <a:cubicBezTo>
                      <a:pt x="212725" y="83905"/>
                      <a:pt x="212725" y="83905"/>
                      <a:pt x="212725" y="83905"/>
                    </a:cubicBezTo>
                    <a:cubicBezTo>
                      <a:pt x="212725" y="83905"/>
                      <a:pt x="212725" y="83905"/>
                      <a:pt x="223157" y="36512"/>
                    </a:cubicBezTo>
                    <a:close/>
                    <a:moveTo>
                      <a:pt x="141363" y="26987"/>
                    </a:moveTo>
                    <a:cubicBezTo>
                      <a:pt x="141363" y="26987"/>
                      <a:pt x="142673" y="26987"/>
                      <a:pt x="142673" y="26987"/>
                    </a:cubicBezTo>
                    <a:cubicBezTo>
                      <a:pt x="143984" y="26987"/>
                      <a:pt x="143984" y="26987"/>
                      <a:pt x="145294" y="26987"/>
                    </a:cubicBezTo>
                    <a:cubicBezTo>
                      <a:pt x="145294" y="26987"/>
                      <a:pt x="146604" y="28272"/>
                      <a:pt x="146604" y="28272"/>
                    </a:cubicBezTo>
                    <a:cubicBezTo>
                      <a:pt x="146604" y="28272"/>
                      <a:pt x="146604" y="28272"/>
                      <a:pt x="149225" y="62970"/>
                    </a:cubicBezTo>
                    <a:cubicBezTo>
                      <a:pt x="149225" y="62970"/>
                      <a:pt x="147915" y="64255"/>
                      <a:pt x="146604" y="64255"/>
                    </a:cubicBezTo>
                    <a:cubicBezTo>
                      <a:pt x="146604" y="64255"/>
                      <a:pt x="146604" y="64255"/>
                      <a:pt x="145294" y="64255"/>
                    </a:cubicBezTo>
                    <a:cubicBezTo>
                      <a:pt x="145294" y="64255"/>
                      <a:pt x="143984" y="64255"/>
                      <a:pt x="143984" y="64255"/>
                    </a:cubicBezTo>
                    <a:cubicBezTo>
                      <a:pt x="142673" y="64255"/>
                      <a:pt x="142673" y="64255"/>
                      <a:pt x="142673" y="64255"/>
                    </a:cubicBezTo>
                    <a:cubicBezTo>
                      <a:pt x="141363" y="64255"/>
                      <a:pt x="141363" y="64255"/>
                      <a:pt x="140053" y="64255"/>
                    </a:cubicBezTo>
                    <a:cubicBezTo>
                      <a:pt x="140053" y="64255"/>
                      <a:pt x="140053" y="64255"/>
                      <a:pt x="138743" y="64255"/>
                    </a:cubicBezTo>
                    <a:cubicBezTo>
                      <a:pt x="138743" y="64255"/>
                      <a:pt x="138743" y="64255"/>
                      <a:pt x="137432" y="64255"/>
                    </a:cubicBezTo>
                    <a:cubicBezTo>
                      <a:pt x="137432" y="64255"/>
                      <a:pt x="136122" y="64255"/>
                      <a:pt x="134811" y="64255"/>
                    </a:cubicBezTo>
                    <a:cubicBezTo>
                      <a:pt x="134811" y="64255"/>
                      <a:pt x="133501" y="64255"/>
                      <a:pt x="132191" y="65541"/>
                    </a:cubicBezTo>
                    <a:cubicBezTo>
                      <a:pt x="132191" y="65541"/>
                      <a:pt x="132191" y="65541"/>
                      <a:pt x="130880" y="65541"/>
                    </a:cubicBezTo>
                    <a:cubicBezTo>
                      <a:pt x="130880" y="65541"/>
                      <a:pt x="130880" y="65541"/>
                      <a:pt x="129570" y="65541"/>
                    </a:cubicBezTo>
                    <a:cubicBezTo>
                      <a:pt x="128260" y="65541"/>
                      <a:pt x="128260" y="65541"/>
                      <a:pt x="126950" y="65541"/>
                    </a:cubicBezTo>
                    <a:cubicBezTo>
                      <a:pt x="125639" y="65541"/>
                      <a:pt x="124329" y="65541"/>
                      <a:pt x="124329" y="66826"/>
                    </a:cubicBezTo>
                    <a:cubicBezTo>
                      <a:pt x="123019" y="66826"/>
                      <a:pt x="123019" y="66826"/>
                      <a:pt x="121708" y="66826"/>
                    </a:cubicBezTo>
                    <a:cubicBezTo>
                      <a:pt x="121708" y="66826"/>
                      <a:pt x="121708" y="66826"/>
                      <a:pt x="120398" y="66826"/>
                    </a:cubicBezTo>
                    <a:cubicBezTo>
                      <a:pt x="120398" y="66826"/>
                      <a:pt x="119088" y="66826"/>
                      <a:pt x="119088" y="66826"/>
                    </a:cubicBezTo>
                    <a:cubicBezTo>
                      <a:pt x="119088" y="66826"/>
                      <a:pt x="117777" y="66826"/>
                      <a:pt x="117777" y="66826"/>
                    </a:cubicBezTo>
                    <a:cubicBezTo>
                      <a:pt x="116467" y="68111"/>
                      <a:pt x="115157" y="68111"/>
                      <a:pt x="113846" y="68111"/>
                    </a:cubicBezTo>
                    <a:cubicBezTo>
                      <a:pt x="113846" y="68111"/>
                      <a:pt x="112536" y="69396"/>
                      <a:pt x="111226" y="69396"/>
                    </a:cubicBezTo>
                    <a:cubicBezTo>
                      <a:pt x="111226" y="69396"/>
                      <a:pt x="109915" y="69396"/>
                      <a:pt x="109915" y="69396"/>
                    </a:cubicBezTo>
                    <a:cubicBezTo>
                      <a:pt x="108605" y="69396"/>
                      <a:pt x="108605" y="69396"/>
                      <a:pt x="108605" y="69396"/>
                    </a:cubicBezTo>
                    <a:cubicBezTo>
                      <a:pt x="107295" y="70681"/>
                      <a:pt x="107295" y="70681"/>
                      <a:pt x="105984" y="70681"/>
                    </a:cubicBezTo>
                    <a:cubicBezTo>
                      <a:pt x="105984" y="70681"/>
                      <a:pt x="105984" y="70681"/>
                      <a:pt x="104674" y="70681"/>
                    </a:cubicBezTo>
                    <a:cubicBezTo>
                      <a:pt x="104674" y="71966"/>
                      <a:pt x="103364" y="71966"/>
                      <a:pt x="102054" y="71966"/>
                    </a:cubicBezTo>
                    <a:cubicBezTo>
                      <a:pt x="100743" y="71966"/>
                      <a:pt x="100743" y="73251"/>
                      <a:pt x="99433" y="73251"/>
                    </a:cubicBezTo>
                    <a:cubicBezTo>
                      <a:pt x="98123" y="73251"/>
                      <a:pt x="96812" y="73251"/>
                      <a:pt x="96812" y="74536"/>
                    </a:cubicBezTo>
                    <a:cubicBezTo>
                      <a:pt x="95502" y="74536"/>
                      <a:pt x="94192" y="74536"/>
                      <a:pt x="94192" y="75821"/>
                    </a:cubicBezTo>
                    <a:cubicBezTo>
                      <a:pt x="92881" y="75821"/>
                      <a:pt x="92881" y="75821"/>
                      <a:pt x="91571" y="75821"/>
                    </a:cubicBezTo>
                    <a:cubicBezTo>
                      <a:pt x="90261" y="77107"/>
                      <a:pt x="90261" y="77107"/>
                      <a:pt x="88950" y="77107"/>
                    </a:cubicBezTo>
                    <a:cubicBezTo>
                      <a:pt x="88950" y="78392"/>
                      <a:pt x="87640" y="78392"/>
                      <a:pt x="87640" y="78392"/>
                    </a:cubicBezTo>
                    <a:cubicBezTo>
                      <a:pt x="86330" y="78392"/>
                      <a:pt x="86330" y="78392"/>
                      <a:pt x="86330" y="79677"/>
                    </a:cubicBezTo>
                    <a:cubicBezTo>
                      <a:pt x="85019" y="79677"/>
                      <a:pt x="85019" y="79677"/>
                      <a:pt x="85019" y="79677"/>
                    </a:cubicBezTo>
                    <a:cubicBezTo>
                      <a:pt x="83709" y="80962"/>
                      <a:pt x="83709" y="80962"/>
                      <a:pt x="83709" y="80962"/>
                    </a:cubicBezTo>
                    <a:cubicBezTo>
                      <a:pt x="82399" y="80962"/>
                      <a:pt x="81088" y="80962"/>
                      <a:pt x="81088" y="79677"/>
                    </a:cubicBezTo>
                    <a:cubicBezTo>
                      <a:pt x="81088" y="79677"/>
                      <a:pt x="81088" y="79677"/>
                      <a:pt x="66675" y="59115"/>
                    </a:cubicBezTo>
                    <a:cubicBezTo>
                      <a:pt x="66675" y="59115"/>
                      <a:pt x="66675" y="57830"/>
                      <a:pt x="66675" y="57830"/>
                    </a:cubicBezTo>
                    <a:cubicBezTo>
                      <a:pt x="67985" y="56545"/>
                      <a:pt x="67985" y="56545"/>
                      <a:pt x="69296" y="56545"/>
                    </a:cubicBezTo>
                    <a:cubicBezTo>
                      <a:pt x="69296" y="55260"/>
                      <a:pt x="69296" y="55260"/>
                      <a:pt x="70606" y="55260"/>
                    </a:cubicBezTo>
                    <a:cubicBezTo>
                      <a:pt x="70606" y="53974"/>
                      <a:pt x="71916" y="53974"/>
                      <a:pt x="71916" y="53974"/>
                    </a:cubicBezTo>
                    <a:cubicBezTo>
                      <a:pt x="73227" y="52689"/>
                      <a:pt x="73227" y="52689"/>
                      <a:pt x="74537" y="52689"/>
                    </a:cubicBezTo>
                    <a:cubicBezTo>
                      <a:pt x="74537" y="51404"/>
                      <a:pt x="75847" y="51404"/>
                      <a:pt x="77157" y="50119"/>
                    </a:cubicBezTo>
                    <a:cubicBezTo>
                      <a:pt x="77157" y="50119"/>
                      <a:pt x="78468" y="50119"/>
                      <a:pt x="79778" y="48834"/>
                    </a:cubicBezTo>
                    <a:cubicBezTo>
                      <a:pt x="81088" y="48834"/>
                      <a:pt x="81088" y="47549"/>
                      <a:pt x="82399" y="47549"/>
                    </a:cubicBezTo>
                    <a:cubicBezTo>
                      <a:pt x="83709" y="46264"/>
                      <a:pt x="85019" y="46264"/>
                      <a:pt x="85019" y="44979"/>
                    </a:cubicBezTo>
                    <a:cubicBezTo>
                      <a:pt x="86330" y="44979"/>
                      <a:pt x="87640" y="43693"/>
                      <a:pt x="88950" y="43693"/>
                    </a:cubicBezTo>
                    <a:cubicBezTo>
                      <a:pt x="90261" y="43693"/>
                      <a:pt x="91571" y="42408"/>
                      <a:pt x="92881" y="42408"/>
                    </a:cubicBezTo>
                    <a:cubicBezTo>
                      <a:pt x="92881" y="41123"/>
                      <a:pt x="94192" y="41123"/>
                      <a:pt x="94192" y="41123"/>
                    </a:cubicBezTo>
                    <a:cubicBezTo>
                      <a:pt x="95502" y="41123"/>
                      <a:pt x="95502" y="41123"/>
                      <a:pt x="95502" y="39838"/>
                    </a:cubicBezTo>
                    <a:cubicBezTo>
                      <a:pt x="96812" y="39838"/>
                      <a:pt x="96812" y="39838"/>
                      <a:pt x="98123" y="39838"/>
                    </a:cubicBezTo>
                    <a:cubicBezTo>
                      <a:pt x="98123" y="39838"/>
                      <a:pt x="99433" y="38553"/>
                      <a:pt x="99433" y="38553"/>
                    </a:cubicBezTo>
                    <a:cubicBezTo>
                      <a:pt x="100743" y="38553"/>
                      <a:pt x="102054" y="37268"/>
                      <a:pt x="103364" y="37268"/>
                    </a:cubicBezTo>
                    <a:cubicBezTo>
                      <a:pt x="104674" y="37268"/>
                      <a:pt x="105984" y="35983"/>
                      <a:pt x="107295" y="35983"/>
                    </a:cubicBezTo>
                    <a:cubicBezTo>
                      <a:pt x="108605" y="35983"/>
                      <a:pt x="108605" y="34698"/>
                      <a:pt x="109915" y="34698"/>
                    </a:cubicBezTo>
                    <a:cubicBezTo>
                      <a:pt x="109915" y="34698"/>
                      <a:pt x="111226" y="34698"/>
                      <a:pt x="111226" y="34698"/>
                    </a:cubicBezTo>
                    <a:cubicBezTo>
                      <a:pt x="112536" y="34698"/>
                      <a:pt x="112536" y="33413"/>
                      <a:pt x="113846" y="33413"/>
                    </a:cubicBezTo>
                    <a:cubicBezTo>
                      <a:pt x="113846" y="33413"/>
                      <a:pt x="115157" y="33413"/>
                      <a:pt x="115157" y="33413"/>
                    </a:cubicBezTo>
                    <a:cubicBezTo>
                      <a:pt x="116467" y="32127"/>
                      <a:pt x="117777" y="32127"/>
                      <a:pt x="119088" y="32127"/>
                    </a:cubicBezTo>
                    <a:cubicBezTo>
                      <a:pt x="120398" y="32127"/>
                      <a:pt x="121708" y="30842"/>
                      <a:pt x="123019" y="30842"/>
                    </a:cubicBezTo>
                    <a:cubicBezTo>
                      <a:pt x="123019" y="30842"/>
                      <a:pt x="124329" y="30842"/>
                      <a:pt x="124329" y="30842"/>
                    </a:cubicBezTo>
                    <a:cubicBezTo>
                      <a:pt x="125639" y="30842"/>
                      <a:pt x="125639" y="30842"/>
                      <a:pt x="126950" y="29557"/>
                    </a:cubicBezTo>
                    <a:cubicBezTo>
                      <a:pt x="126950" y="29557"/>
                      <a:pt x="128260" y="29557"/>
                      <a:pt x="129570" y="29557"/>
                    </a:cubicBezTo>
                    <a:cubicBezTo>
                      <a:pt x="130880" y="29557"/>
                      <a:pt x="132191" y="29557"/>
                      <a:pt x="133501" y="28272"/>
                    </a:cubicBezTo>
                    <a:cubicBezTo>
                      <a:pt x="133501" y="28272"/>
                      <a:pt x="133501" y="28272"/>
                      <a:pt x="134811" y="28272"/>
                    </a:cubicBezTo>
                    <a:cubicBezTo>
                      <a:pt x="134811" y="28272"/>
                      <a:pt x="134811" y="28272"/>
                      <a:pt x="136122" y="28272"/>
                    </a:cubicBezTo>
                    <a:cubicBezTo>
                      <a:pt x="137432" y="28272"/>
                      <a:pt x="137432" y="28272"/>
                      <a:pt x="138743" y="28272"/>
                    </a:cubicBezTo>
                    <a:cubicBezTo>
                      <a:pt x="140053" y="28272"/>
                      <a:pt x="140053" y="26987"/>
                      <a:pt x="141363" y="26987"/>
                    </a:cubicBezTo>
                    <a:close/>
                    <a:moveTo>
                      <a:pt x="164523" y="25400"/>
                    </a:moveTo>
                    <a:cubicBezTo>
                      <a:pt x="165822" y="25400"/>
                      <a:pt x="165822" y="25400"/>
                      <a:pt x="167121" y="25400"/>
                    </a:cubicBezTo>
                    <a:cubicBezTo>
                      <a:pt x="168419" y="25400"/>
                      <a:pt x="168419" y="25400"/>
                      <a:pt x="169718" y="25400"/>
                    </a:cubicBezTo>
                    <a:cubicBezTo>
                      <a:pt x="169718" y="25400"/>
                      <a:pt x="171017" y="25400"/>
                      <a:pt x="172316" y="25400"/>
                    </a:cubicBezTo>
                    <a:cubicBezTo>
                      <a:pt x="172316" y="25400"/>
                      <a:pt x="173615" y="25400"/>
                      <a:pt x="174914" y="25400"/>
                    </a:cubicBezTo>
                    <a:cubicBezTo>
                      <a:pt x="174914" y="26690"/>
                      <a:pt x="176213" y="26690"/>
                      <a:pt x="177511" y="26690"/>
                    </a:cubicBezTo>
                    <a:cubicBezTo>
                      <a:pt x="178810" y="26690"/>
                      <a:pt x="180109" y="26690"/>
                      <a:pt x="180109" y="26690"/>
                    </a:cubicBezTo>
                    <a:cubicBezTo>
                      <a:pt x="181408" y="26690"/>
                      <a:pt x="182707" y="26690"/>
                      <a:pt x="184006" y="26690"/>
                    </a:cubicBezTo>
                    <a:cubicBezTo>
                      <a:pt x="185305" y="26690"/>
                      <a:pt x="185305" y="26690"/>
                      <a:pt x="186603" y="26690"/>
                    </a:cubicBezTo>
                    <a:cubicBezTo>
                      <a:pt x="186603" y="26690"/>
                      <a:pt x="186603" y="27980"/>
                      <a:pt x="187902" y="27980"/>
                    </a:cubicBezTo>
                    <a:cubicBezTo>
                      <a:pt x="189201" y="27980"/>
                      <a:pt x="189201" y="27980"/>
                      <a:pt x="190500" y="27980"/>
                    </a:cubicBezTo>
                    <a:cubicBezTo>
                      <a:pt x="190500" y="27980"/>
                      <a:pt x="190500" y="27980"/>
                      <a:pt x="171017" y="66675"/>
                    </a:cubicBezTo>
                    <a:cubicBezTo>
                      <a:pt x="171017" y="66675"/>
                      <a:pt x="169718" y="66675"/>
                      <a:pt x="169718" y="66675"/>
                    </a:cubicBezTo>
                    <a:cubicBezTo>
                      <a:pt x="168419" y="66675"/>
                      <a:pt x="168419" y="65385"/>
                      <a:pt x="167121" y="65385"/>
                    </a:cubicBezTo>
                    <a:cubicBezTo>
                      <a:pt x="167121" y="65385"/>
                      <a:pt x="165822" y="65385"/>
                      <a:pt x="165822" y="65385"/>
                    </a:cubicBezTo>
                    <a:cubicBezTo>
                      <a:pt x="165822" y="65385"/>
                      <a:pt x="164523" y="65385"/>
                      <a:pt x="164523" y="65385"/>
                    </a:cubicBezTo>
                    <a:cubicBezTo>
                      <a:pt x="164523" y="65385"/>
                      <a:pt x="163224" y="65385"/>
                      <a:pt x="163224" y="65385"/>
                    </a:cubicBezTo>
                    <a:cubicBezTo>
                      <a:pt x="161925" y="65385"/>
                      <a:pt x="161925" y="64095"/>
                      <a:pt x="161925" y="62805"/>
                    </a:cubicBezTo>
                    <a:cubicBezTo>
                      <a:pt x="161925" y="62805"/>
                      <a:pt x="161925" y="62805"/>
                      <a:pt x="163224" y="27980"/>
                    </a:cubicBezTo>
                    <a:cubicBezTo>
                      <a:pt x="163224" y="26690"/>
                      <a:pt x="164523" y="25400"/>
                      <a:pt x="164523" y="25400"/>
                    </a:cubicBezTo>
                    <a:close/>
                    <a:moveTo>
                      <a:pt x="216959" y="0"/>
                    </a:moveTo>
                    <a:cubicBezTo>
                      <a:pt x="219605" y="0"/>
                      <a:pt x="222251" y="1321"/>
                      <a:pt x="220928" y="5285"/>
                    </a:cubicBezTo>
                    <a:cubicBezTo>
                      <a:pt x="220928" y="5285"/>
                      <a:pt x="220928" y="5285"/>
                      <a:pt x="214314" y="33033"/>
                    </a:cubicBezTo>
                    <a:cubicBezTo>
                      <a:pt x="214314" y="33033"/>
                      <a:pt x="214314" y="33033"/>
                      <a:pt x="203730" y="79280"/>
                    </a:cubicBezTo>
                    <a:cubicBezTo>
                      <a:pt x="203730" y="79280"/>
                      <a:pt x="203730" y="79280"/>
                      <a:pt x="177272" y="199522"/>
                    </a:cubicBezTo>
                    <a:cubicBezTo>
                      <a:pt x="175949" y="200843"/>
                      <a:pt x="175949" y="203486"/>
                      <a:pt x="174626" y="204807"/>
                    </a:cubicBezTo>
                    <a:cubicBezTo>
                      <a:pt x="169334" y="214056"/>
                      <a:pt x="160074" y="220663"/>
                      <a:pt x="149490" y="220663"/>
                    </a:cubicBezTo>
                    <a:cubicBezTo>
                      <a:pt x="145522" y="220663"/>
                      <a:pt x="141553" y="219342"/>
                      <a:pt x="137584" y="218020"/>
                    </a:cubicBezTo>
                    <a:cubicBezTo>
                      <a:pt x="124355" y="211414"/>
                      <a:pt x="119063" y="194236"/>
                      <a:pt x="125678" y="181023"/>
                    </a:cubicBezTo>
                    <a:cubicBezTo>
                      <a:pt x="125678" y="181023"/>
                      <a:pt x="125678" y="181023"/>
                      <a:pt x="179918" y="70031"/>
                    </a:cubicBezTo>
                    <a:cubicBezTo>
                      <a:pt x="179918" y="70031"/>
                      <a:pt x="179918" y="70031"/>
                      <a:pt x="199761" y="29069"/>
                    </a:cubicBezTo>
                    <a:cubicBezTo>
                      <a:pt x="199761" y="29069"/>
                      <a:pt x="199761" y="29069"/>
                      <a:pt x="212991" y="2643"/>
                    </a:cubicBezTo>
                    <a:cubicBezTo>
                      <a:pt x="214314" y="0"/>
                      <a:pt x="215636" y="0"/>
                      <a:pt x="216959" y="0"/>
                    </a:cubicBezTo>
                    <a:close/>
                  </a:path>
                </a:pathLst>
              </a:custGeom>
              <a:solidFill>
                <a:schemeClr val="bg1"/>
              </a:solidFill>
              <a:ln w="19050">
                <a:noFill/>
                <a:round/>
              </a:ln>
            </p:spPr>
            <p:txBody>
              <a:bodyPr anchor="ctr"/>
              <a:lstStyle/>
              <a:p>
                <a:pPr algn="ctr"/>
              </a:p>
            </p:txBody>
          </p:sp>
        </p:grpSp>
        <p:grpSp>
          <p:nvGrpSpPr>
            <p:cNvPr id="21" name="组合 20"/>
            <p:cNvGrpSpPr/>
            <p:nvPr/>
          </p:nvGrpSpPr>
          <p:grpSpPr>
            <a:xfrm>
              <a:off x="5213291" y="2562687"/>
              <a:ext cx="1008112" cy="971879"/>
              <a:chOff x="3698683" y="1003226"/>
              <a:chExt cx="1008112" cy="971879"/>
            </a:xfrm>
          </p:grpSpPr>
          <p:sp>
            <p:nvSpPr>
              <p:cNvPr id="46" name="文本框 190"/>
              <p:cNvSpPr txBox="1"/>
              <p:nvPr/>
            </p:nvSpPr>
            <p:spPr>
              <a:xfrm>
                <a:off x="3950710" y="1003226"/>
                <a:ext cx="504056" cy="307777"/>
              </a:xfrm>
              <a:prstGeom prst="rect">
                <a:avLst/>
              </a:prstGeom>
              <a:noFill/>
            </p:spPr>
            <p:txBody>
              <a:bodyPr wrap="none" lIns="0" tIns="0" rIns="0" bIns="0" anchor="ctr">
                <a:normAutofit fontScale="85000" lnSpcReduction="20000"/>
              </a:bodyPr>
              <a:lstStyle/>
              <a:p>
                <a:pPr algn="ctr"/>
                <a:r>
                  <a:rPr lang="en-US" altLang="zh-CN" sz="2000">
                    <a:solidFill>
                      <a:schemeClr val="bg1"/>
                    </a:solidFill>
                    <a:latin typeface="Impact" panose="020B0806030902050204" pitchFamily="34" charset="0"/>
                  </a:rPr>
                  <a:t>04</a:t>
                </a:r>
                <a:endParaRPr lang="en-US" altLang="zh-CN" sz="2000">
                  <a:solidFill>
                    <a:schemeClr val="bg1"/>
                  </a:solidFill>
                  <a:latin typeface="Impact" panose="020B0806030902050204" pitchFamily="34" charset="0"/>
                </a:endParaRPr>
              </a:p>
            </p:txBody>
          </p:sp>
          <p:sp>
            <p:nvSpPr>
              <p:cNvPr id="47" name="文本框 191"/>
              <p:cNvSpPr txBox="1"/>
              <p:nvPr/>
            </p:nvSpPr>
            <p:spPr>
              <a:xfrm>
                <a:off x="3698683" y="1311003"/>
                <a:ext cx="1008112" cy="215444"/>
              </a:xfrm>
              <a:prstGeom prst="rect">
                <a:avLst/>
              </a:prstGeom>
              <a:noFill/>
            </p:spPr>
            <p:txBody>
              <a:bodyPr wrap="none" lIns="0" tIns="0" rIns="0" bIns="0" anchor="ctr">
                <a:normAutofit fontScale="92500" lnSpcReduction="20000"/>
              </a:bodyPr>
              <a:lstStyle/>
              <a:p>
                <a:pPr algn="ctr"/>
                <a:r>
                  <a:rPr lang="zh-CN" altLang="en-US" sz="1400">
                    <a:solidFill>
                      <a:schemeClr val="bg1"/>
                    </a:solidFill>
                  </a:rPr>
                  <a:t>关键词</a:t>
                </a:r>
                <a:endParaRPr lang="zh-CN" altLang="en-US" sz="1400">
                  <a:solidFill>
                    <a:schemeClr val="bg1"/>
                  </a:solidFill>
                </a:endParaRPr>
              </a:p>
            </p:txBody>
          </p:sp>
          <p:cxnSp>
            <p:nvCxnSpPr>
              <p:cNvPr id="48" name="直接连接符 47"/>
              <p:cNvCxnSpPr/>
              <p:nvPr/>
            </p:nvCxnSpPr>
            <p:spPr>
              <a:xfrm>
                <a:off x="3698683" y="1556792"/>
                <a:ext cx="1008112"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9" name="任意多边形: 形状 48"/>
              <p:cNvSpPr/>
              <p:nvPr/>
            </p:nvSpPr>
            <p:spPr bwMode="auto">
              <a:xfrm>
                <a:off x="4016404" y="1672536"/>
                <a:ext cx="360040" cy="302569"/>
              </a:xfrm>
              <a:custGeom>
                <a:avLst/>
                <a:gdLst>
                  <a:gd name="connsiteX0" fmla="*/ 120521 w 338138"/>
                  <a:gd name="connsiteY0" fmla="*/ 168275 h 284163"/>
                  <a:gd name="connsiteX1" fmla="*/ 217618 w 338138"/>
                  <a:gd name="connsiteY1" fmla="*/ 168275 h 284163"/>
                  <a:gd name="connsiteX2" fmla="*/ 233363 w 338138"/>
                  <a:gd name="connsiteY2" fmla="*/ 184840 h 284163"/>
                  <a:gd name="connsiteX3" fmla="*/ 217618 w 338138"/>
                  <a:gd name="connsiteY3" fmla="*/ 200025 h 284163"/>
                  <a:gd name="connsiteX4" fmla="*/ 120521 w 338138"/>
                  <a:gd name="connsiteY4" fmla="*/ 200025 h 284163"/>
                  <a:gd name="connsiteX5" fmla="*/ 104775 w 338138"/>
                  <a:gd name="connsiteY5" fmla="*/ 184840 h 284163"/>
                  <a:gd name="connsiteX6" fmla="*/ 120521 w 338138"/>
                  <a:gd name="connsiteY6" fmla="*/ 168275 h 284163"/>
                  <a:gd name="connsiteX7" fmla="*/ 30163 w 338138"/>
                  <a:gd name="connsiteY7" fmla="*/ 112712 h 284163"/>
                  <a:gd name="connsiteX8" fmla="*/ 30163 w 338138"/>
                  <a:gd name="connsiteY8" fmla="*/ 255587 h 284163"/>
                  <a:gd name="connsiteX9" fmla="*/ 307976 w 338138"/>
                  <a:gd name="connsiteY9" fmla="*/ 255587 h 284163"/>
                  <a:gd name="connsiteX10" fmla="*/ 307976 w 338138"/>
                  <a:gd name="connsiteY10" fmla="*/ 112712 h 284163"/>
                  <a:gd name="connsiteX11" fmla="*/ 57150 w 338138"/>
                  <a:gd name="connsiteY11" fmla="*/ 30162 h 284163"/>
                  <a:gd name="connsiteX12" fmla="*/ 38100 w 338138"/>
                  <a:gd name="connsiteY12" fmla="*/ 84137 h 284163"/>
                  <a:gd name="connsiteX13" fmla="*/ 301625 w 338138"/>
                  <a:gd name="connsiteY13" fmla="*/ 84137 h 284163"/>
                  <a:gd name="connsiteX14" fmla="*/ 280988 w 338138"/>
                  <a:gd name="connsiteY14" fmla="*/ 30162 h 284163"/>
                  <a:gd name="connsiteX15" fmla="*/ 46230 w 338138"/>
                  <a:gd name="connsiteY15" fmla="*/ 0 h 284163"/>
                  <a:gd name="connsiteX16" fmla="*/ 291908 w 338138"/>
                  <a:gd name="connsiteY16" fmla="*/ 0 h 284163"/>
                  <a:gd name="connsiteX17" fmla="*/ 306438 w 338138"/>
                  <a:gd name="connsiteY17" fmla="*/ 9209 h 284163"/>
                  <a:gd name="connsiteX18" fmla="*/ 336817 w 338138"/>
                  <a:gd name="connsiteY18" fmla="*/ 92090 h 284163"/>
                  <a:gd name="connsiteX19" fmla="*/ 338138 w 338138"/>
                  <a:gd name="connsiteY19" fmla="*/ 94721 h 284163"/>
                  <a:gd name="connsiteX20" fmla="*/ 338138 w 338138"/>
                  <a:gd name="connsiteY20" fmla="*/ 97352 h 284163"/>
                  <a:gd name="connsiteX21" fmla="*/ 338138 w 338138"/>
                  <a:gd name="connsiteY21" fmla="*/ 269692 h 284163"/>
                  <a:gd name="connsiteX22" fmla="*/ 322288 w 338138"/>
                  <a:gd name="connsiteY22" fmla="*/ 284163 h 284163"/>
                  <a:gd name="connsiteX23" fmla="*/ 15850 w 338138"/>
                  <a:gd name="connsiteY23" fmla="*/ 284163 h 284163"/>
                  <a:gd name="connsiteX24" fmla="*/ 0 w 338138"/>
                  <a:gd name="connsiteY24" fmla="*/ 269692 h 284163"/>
                  <a:gd name="connsiteX25" fmla="*/ 0 w 338138"/>
                  <a:gd name="connsiteY25" fmla="*/ 97352 h 284163"/>
                  <a:gd name="connsiteX26" fmla="*/ 0 w 338138"/>
                  <a:gd name="connsiteY26" fmla="*/ 94721 h 284163"/>
                  <a:gd name="connsiteX27" fmla="*/ 1321 w 338138"/>
                  <a:gd name="connsiteY27" fmla="*/ 92090 h 284163"/>
                  <a:gd name="connsiteX28" fmla="*/ 31700 w 338138"/>
                  <a:gd name="connsiteY28" fmla="*/ 9209 h 284163"/>
                  <a:gd name="connsiteX29" fmla="*/ 46230 w 338138"/>
                  <a:gd name="connsiteY29" fmla="*/ 0 h 28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8138" h="284163">
                    <a:moveTo>
                      <a:pt x="120521" y="168275"/>
                    </a:moveTo>
                    <a:cubicBezTo>
                      <a:pt x="120521" y="168275"/>
                      <a:pt x="120521" y="168275"/>
                      <a:pt x="217618" y="168275"/>
                    </a:cubicBezTo>
                    <a:cubicBezTo>
                      <a:pt x="226803" y="168275"/>
                      <a:pt x="233363" y="175177"/>
                      <a:pt x="233363" y="184840"/>
                    </a:cubicBezTo>
                    <a:cubicBezTo>
                      <a:pt x="233363" y="193123"/>
                      <a:pt x="226803" y="200025"/>
                      <a:pt x="217618" y="200025"/>
                    </a:cubicBezTo>
                    <a:cubicBezTo>
                      <a:pt x="217618" y="200025"/>
                      <a:pt x="217618" y="200025"/>
                      <a:pt x="120521" y="200025"/>
                    </a:cubicBezTo>
                    <a:cubicBezTo>
                      <a:pt x="111336" y="200025"/>
                      <a:pt x="104775" y="193123"/>
                      <a:pt x="104775" y="184840"/>
                    </a:cubicBezTo>
                    <a:cubicBezTo>
                      <a:pt x="104775" y="175177"/>
                      <a:pt x="111336" y="168275"/>
                      <a:pt x="120521" y="168275"/>
                    </a:cubicBezTo>
                    <a:close/>
                    <a:moveTo>
                      <a:pt x="30163" y="112712"/>
                    </a:moveTo>
                    <a:lnTo>
                      <a:pt x="30163" y="255587"/>
                    </a:lnTo>
                    <a:lnTo>
                      <a:pt x="307976" y="255587"/>
                    </a:lnTo>
                    <a:lnTo>
                      <a:pt x="307976" y="112712"/>
                    </a:lnTo>
                    <a:close/>
                    <a:moveTo>
                      <a:pt x="57150" y="30162"/>
                    </a:moveTo>
                    <a:lnTo>
                      <a:pt x="38100" y="84137"/>
                    </a:lnTo>
                    <a:lnTo>
                      <a:pt x="301625" y="84137"/>
                    </a:lnTo>
                    <a:lnTo>
                      <a:pt x="280988" y="30162"/>
                    </a:lnTo>
                    <a:close/>
                    <a:moveTo>
                      <a:pt x="46230" y="0"/>
                    </a:moveTo>
                    <a:cubicBezTo>
                      <a:pt x="46230" y="0"/>
                      <a:pt x="46230" y="0"/>
                      <a:pt x="291908" y="0"/>
                    </a:cubicBezTo>
                    <a:cubicBezTo>
                      <a:pt x="298513" y="0"/>
                      <a:pt x="305117" y="3946"/>
                      <a:pt x="306438" y="9209"/>
                    </a:cubicBezTo>
                    <a:cubicBezTo>
                      <a:pt x="306438" y="9209"/>
                      <a:pt x="306438" y="9209"/>
                      <a:pt x="336817" y="92090"/>
                    </a:cubicBezTo>
                    <a:cubicBezTo>
                      <a:pt x="336817" y="93405"/>
                      <a:pt x="338138" y="93405"/>
                      <a:pt x="338138" y="94721"/>
                    </a:cubicBezTo>
                    <a:cubicBezTo>
                      <a:pt x="338138" y="94721"/>
                      <a:pt x="338138" y="96036"/>
                      <a:pt x="338138" y="97352"/>
                    </a:cubicBezTo>
                    <a:cubicBezTo>
                      <a:pt x="338138" y="97352"/>
                      <a:pt x="338138" y="97352"/>
                      <a:pt x="338138" y="269692"/>
                    </a:cubicBezTo>
                    <a:cubicBezTo>
                      <a:pt x="338138" y="277585"/>
                      <a:pt x="331534" y="284163"/>
                      <a:pt x="322288" y="284163"/>
                    </a:cubicBezTo>
                    <a:cubicBezTo>
                      <a:pt x="322288" y="284163"/>
                      <a:pt x="322288" y="284163"/>
                      <a:pt x="15850" y="284163"/>
                    </a:cubicBezTo>
                    <a:cubicBezTo>
                      <a:pt x="6604" y="284163"/>
                      <a:pt x="0" y="277585"/>
                      <a:pt x="0" y="269692"/>
                    </a:cubicBezTo>
                    <a:cubicBezTo>
                      <a:pt x="0" y="269692"/>
                      <a:pt x="0" y="269692"/>
                      <a:pt x="0" y="97352"/>
                    </a:cubicBezTo>
                    <a:cubicBezTo>
                      <a:pt x="0" y="96036"/>
                      <a:pt x="0" y="94721"/>
                      <a:pt x="0" y="94721"/>
                    </a:cubicBezTo>
                    <a:cubicBezTo>
                      <a:pt x="0" y="93405"/>
                      <a:pt x="1321" y="93405"/>
                      <a:pt x="1321" y="92090"/>
                    </a:cubicBezTo>
                    <a:cubicBezTo>
                      <a:pt x="1321" y="92090"/>
                      <a:pt x="1321" y="92090"/>
                      <a:pt x="31700" y="9209"/>
                    </a:cubicBezTo>
                    <a:cubicBezTo>
                      <a:pt x="33021" y="3946"/>
                      <a:pt x="39625" y="0"/>
                      <a:pt x="46230" y="0"/>
                    </a:cubicBezTo>
                    <a:close/>
                  </a:path>
                </a:pathLst>
              </a:custGeom>
              <a:solidFill>
                <a:schemeClr val="bg1"/>
              </a:solidFill>
              <a:ln w="19050">
                <a:noFill/>
                <a:round/>
              </a:ln>
            </p:spPr>
            <p:txBody>
              <a:bodyPr anchor="ctr"/>
              <a:lstStyle/>
              <a:p>
                <a:pPr algn="ctr"/>
              </a:p>
            </p:txBody>
          </p:sp>
        </p:grpSp>
        <p:grpSp>
          <p:nvGrpSpPr>
            <p:cNvPr id="22" name="组合 21"/>
            <p:cNvGrpSpPr/>
            <p:nvPr/>
          </p:nvGrpSpPr>
          <p:grpSpPr>
            <a:xfrm>
              <a:off x="7485205" y="3309910"/>
              <a:ext cx="1008112" cy="998925"/>
              <a:chOff x="3698683" y="1003226"/>
              <a:chExt cx="1008112" cy="998925"/>
            </a:xfrm>
          </p:grpSpPr>
          <p:sp>
            <p:nvSpPr>
              <p:cNvPr id="42" name="文本框 205"/>
              <p:cNvSpPr txBox="1"/>
              <p:nvPr/>
            </p:nvSpPr>
            <p:spPr>
              <a:xfrm>
                <a:off x="3950710" y="1003226"/>
                <a:ext cx="504056" cy="307777"/>
              </a:xfrm>
              <a:prstGeom prst="rect">
                <a:avLst/>
              </a:prstGeom>
              <a:noFill/>
            </p:spPr>
            <p:txBody>
              <a:bodyPr wrap="none" lIns="0" tIns="0" rIns="0" bIns="0" anchor="ctr">
                <a:normAutofit fontScale="85000" lnSpcReduction="20000"/>
              </a:bodyPr>
              <a:lstStyle/>
              <a:p>
                <a:pPr algn="ctr"/>
                <a:r>
                  <a:rPr lang="en-US" altLang="zh-CN" sz="2000">
                    <a:solidFill>
                      <a:schemeClr val="bg1"/>
                    </a:solidFill>
                    <a:latin typeface="Impact" panose="020B0806030902050204" pitchFamily="34" charset="0"/>
                  </a:rPr>
                  <a:t>07</a:t>
                </a:r>
                <a:endParaRPr lang="en-US" altLang="zh-CN" sz="2000">
                  <a:solidFill>
                    <a:schemeClr val="bg1"/>
                  </a:solidFill>
                  <a:latin typeface="Impact" panose="020B0806030902050204" pitchFamily="34" charset="0"/>
                </a:endParaRPr>
              </a:p>
            </p:txBody>
          </p:sp>
          <p:sp>
            <p:nvSpPr>
              <p:cNvPr id="43" name="文本框 206"/>
              <p:cNvSpPr txBox="1"/>
              <p:nvPr/>
            </p:nvSpPr>
            <p:spPr>
              <a:xfrm>
                <a:off x="3698683" y="1311003"/>
                <a:ext cx="1008112" cy="215444"/>
              </a:xfrm>
              <a:prstGeom prst="rect">
                <a:avLst/>
              </a:prstGeom>
              <a:noFill/>
            </p:spPr>
            <p:txBody>
              <a:bodyPr wrap="none" lIns="0" tIns="0" rIns="0" bIns="0" anchor="ctr">
                <a:normAutofit fontScale="92500" lnSpcReduction="20000"/>
              </a:bodyPr>
              <a:lstStyle/>
              <a:p>
                <a:pPr algn="ctr"/>
                <a:r>
                  <a:rPr lang="zh-CN" altLang="en-US" sz="1400">
                    <a:solidFill>
                      <a:schemeClr val="bg1"/>
                    </a:solidFill>
                  </a:rPr>
                  <a:t>关键词</a:t>
                </a:r>
                <a:endParaRPr lang="zh-CN" altLang="en-US" sz="1400">
                  <a:solidFill>
                    <a:schemeClr val="bg1"/>
                  </a:solidFill>
                </a:endParaRPr>
              </a:p>
            </p:txBody>
          </p:sp>
          <p:cxnSp>
            <p:nvCxnSpPr>
              <p:cNvPr id="44" name="直接连接符 43"/>
              <p:cNvCxnSpPr/>
              <p:nvPr/>
            </p:nvCxnSpPr>
            <p:spPr>
              <a:xfrm>
                <a:off x="3698683" y="1556792"/>
                <a:ext cx="1008112"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5" name="任意多边形: 形状 44"/>
              <p:cNvSpPr/>
              <p:nvPr/>
            </p:nvSpPr>
            <p:spPr bwMode="auto">
              <a:xfrm>
                <a:off x="4016404" y="1645491"/>
                <a:ext cx="360040" cy="356660"/>
              </a:xfrm>
              <a:custGeom>
                <a:avLst/>
                <a:gdLst>
                  <a:gd name="connsiteX0" fmla="*/ 169718 w 338137"/>
                  <a:gd name="connsiteY0" fmla="*/ 320675 h 334963"/>
                  <a:gd name="connsiteX1" fmla="*/ 176213 w 338137"/>
                  <a:gd name="connsiteY1" fmla="*/ 327170 h 334963"/>
                  <a:gd name="connsiteX2" fmla="*/ 169718 w 338137"/>
                  <a:gd name="connsiteY2" fmla="*/ 334963 h 334963"/>
                  <a:gd name="connsiteX3" fmla="*/ 161925 w 338137"/>
                  <a:gd name="connsiteY3" fmla="*/ 327170 h 334963"/>
                  <a:gd name="connsiteX4" fmla="*/ 169718 w 338137"/>
                  <a:gd name="connsiteY4" fmla="*/ 320675 h 334963"/>
                  <a:gd name="connsiteX5" fmla="*/ 216429 w 338137"/>
                  <a:gd name="connsiteY5" fmla="*/ 309298 h 334963"/>
                  <a:gd name="connsiteX6" fmla="*/ 225689 w 338137"/>
                  <a:gd name="connsiteY6" fmla="*/ 313267 h 334963"/>
                  <a:gd name="connsiteX7" fmla="*/ 221720 w 338137"/>
                  <a:gd name="connsiteY7" fmla="*/ 322527 h 334963"/>
                  <a:gd name="connsiteX8" fmla="*/ 219075 w 338137"/>
                  <a:gd name="connsiteY8" fmla="*/ 323850 h 334963"/>
                  <a:gd name="connsiteX9" fmla="*/ 212460 w 338137"/>
                  <a:gd name="connsiteY9" fmla="*/ 318559 h 334963"/>
                  <a:gd name="connsiteX10" fmla="*/ 216429 w 338137"/>
                  <a:gd name="connsiteY10" fmla="*/ 309298 h 334963"/>
                  <a:gd name="connsiteX11" fmla="*/ 121627 w 338137"/>
                  <a:gd name="connsiteY11" fmla="*/ 309298 h 334963"/>
                  <a:gd name="connsiteX12" fmla="*/ 124313 w 338137"/>
                  <a:gd name="connsiteY12" fmla="*/ 318559 h 334963"/>
                  <a:gd name="connsiteX13" fmla="*/ 117597 w 338137"/>
                  <a:gd name="connsiteY13" fmla="*/ 323850 h 334963"/>
                  <a:gd name="connsiteX14" fmla="*/ 114910 w 338137"/>
                  <a:gd name="connsiteY14" fmla="*/ 322527 h 334963"/>
                  <a:gd name="connsiteX15" fmla="*/ 112224 w 338137"/>
                  <a:gd name="connsiteY15" fmla="*/ 313267 h 334963"/>
                  <a:gd name="connsiteX16" fmla="*/ 121627 w 338137"/>
                  <a:gd name="connsiteY16" fmla="*/ 309298 h 334963"/>
                  <a:gd name="connsiteX17" fmla="*/ 276315 w 338137"/>
                  <a:gd name="connsiteY17" fmla="*/ 274637 h 334963"/>
                  <a:gd name="connsiteX18" fmla="*/ 284207 w 338137"/>
                  <a:gd name="connsiteY18" fmla="*/ 302924 h 334963"/>
                  <a:gd name="connsiteX19" fmla="*/ 285523 w 338137"/>
                  <a:gd name="connsiteY19" fmla="*/ 306965 h 334963"/>
                  <a:gd name="connsiteX20" fmla="*/ 289469 w 338137"/>
                  <a:gd name="connsiteY20" fmla="*/ 296189 h 334963"/>
                  <a:gd name="connsiteX21" fmla="*/ 292100 w 338137"/>
                  <a:gd name="connsiteY21" fmla="*/ 282719 h 334963"/>
                  <a:gd name="connsiteX22" fmla="*/ 294730 w 338137"/>
                  <a:gd name="connsiteY22" fmla="*/ 296189 h 334963"/>
                  <a:gd name="connsiteX23" fmla="*/ 298676 w 338137"/>
                  <a:gd name="connsiteY23" fmla="*/ 306965 h 334963"/>
                  <a:gd name="connsiteX24" fmla="*/ 298676 w 338137"/>
                  <a:gd name="connsiteY24" fmla="*/ 302924 h 334963"/>
                  <a:gd name="connsiteX25" fmla="*/ 307884 w 338137"/>
                  <a:gd name="connsiteY25" fmla="*/ 274637 h 334963"/>
                  <a:gd name="connsiteX26" fmla="*/ 326299 w 338137"/>
                  <a:gd name="connsiteY26" fmla="*/ 284066 h 334963"/>
                  <a:gd name="connsiteX27" fmla="*/ 338137 w 338137"/>
                  <a:gd name="connsiteY27" fmla="*/ 319087 h 334963"/>
                  <a:gd name="connsiteX28" fmla="*/ 246062 w 338137"/>
                  <a:gd name="connsiteY28" fmla="*/ 319087 h 334963"/>
                  <a:gd name="connsiteX29" fmla="*/ 257900 w 338137"/>
                  <a:gd name="connsiteY29" fmla="*/ 284066 h 334963"/>
                  <a:gd name="connsiteX30" fmla="*/ 276315 w 338137"/>
                  <a:gd name="connsiteY30" fmla="*/ 274637 h 334963"/>
                  <a:gd name="connsiteX31" fmla="*/ 30253 w 338137"/>
                  <a:gd name="connsiteY31" fmla="*/ 274637 h 334963"/>
                  <a:gd name="connsiteX32" fmla="*/ 38145 w 338137"/>
                  <a:gd name="connsiteY32" fmla="*/ 302924 h 334963"/>
                  <a:gd name="connsiteX33" fmla="*/ 39461 w 338137"/>
                  <a:gd name="connsiteY33" fmla="*/ 306965 h 334963"/>
                  <a:gd name="connsiteX34" fmla="*/ 43407 w 338137"/>
                  <a:gd name="connsiteY34" fmla="*/ 296189 h 334963"/>
                  <a:gd name="connsiteX35" fmla="*/ 46037 w 338137"/>
                  <a:gd name="connsiteY35" fmla="*/ 282719 h 334963"/>
                  <a:gd name="connsiteX36" fmla="*/ 47353 w 338137"/>
                  <a:gd name="connsiteY36" fmla="*/ 296189 h 334963"/>
                  <a:gd name="connsiteX37" fmla="*/ 51299 w 338137"/>
                  <a:gd name="connsiteY37" fmla="*/ 306965 h 334963"/>
                  <a:gd name="connsiteX38" fmla="*/ 52614 w 338137"/>
                  <a:gd name="connsiteY38" fmla="*/ 302924 h 334963"/>
                  <a:gd name="connsiteX39" fmla="*/ 61822 w 338137"/>
                  <a:gd name="connsiteY39" fmla="*/ 274637 h 334963"/>
                  <a:gd name="connsiteX40" fmla="*/ 78921 w 338137"/>
                  <a:gd name="connsiteY40" fmla="*/ 284066 h 334963"/>
                  <a:gd name="connsiteX41" fmla="*/ 90760 w 338137"/>
                  <a:gd name="connsiteY41" fmla="*/ 319087 h 334963"/>
                  <a:gd name="connsiteX42" fmla="*/ 0 w 338137"/>
                  <a:gd name="connsiteY42" fmla="*/ 319087 h 334963"/>
                  <a:gd name="connsiteX43" fmla="*/ 11838 w 338137"/>
                  <a:gd name="connsiteY43" fmla="*/ 284066 h 334963"/>
                  <a:gd name="connsiteX44" fmla="*/ 30253 w 338137"/>
                  <a:gd name="connsiteY44" fmla="*/ 274637 h 334963"/>
                  <a:gd name="connsiteX45" fmla="*/ 284650 w 338137"/>
                  <a:gd name="connsiteY45" fmla="*/ 214021 h 334963"/>
                  <a:gd name="connsiteX46" fmla="*/ 289861 w 338137"/>
                  <a:gd name="connsiteY46" fmla="*/ 214021 h 334963"/>
                  <a:gd name="connsiteX47" fmla="*/ 300281 w 338137"/>
                  <a:gd name="connsiteY47" fmla="*/ 215317 h 334963"/>
                  <a:gd name="connsiteX48" fmla="*/ 306794 w 338137"/>
                  <a:gd name="connsiteY48" fmla="*/ 220501 h 334963"/>
                  <a:gd name="connsiteX49" fmla="*/ 312004 w 338137"/>
                  <a:gd name="connsiteY49" fmla="*/ 239940 h 334963"/>
                  <a:gd name="connsiteX50" fmla="*/ 312004 w 338137"/>
                  <a:gd name="connsiteY50" fmla="*/ 243827 h 334963"/>
                  <a:gd name="connsiteX51" fmla="*/ 313307 w 338137"/>
                  <a:gd name="connsiteY51" fmla="*/ 251603 h 334963"/>
                  <a:gd name="connsiteX52" fmla="*/ 309399 w 338137"/>
                  <a:gd name="connsiteY52" fmla="*/ 258082 h 334963"/>
                  <a:gd name="connsiteX53" fmla="*/ 296374 w 338137"/>
                  <a:gd name="connsiteY53" fmla="*/ 276225 h 334963"/>
                  <a:gd name="connsiteX54" fmla="*/ 285953 w 338137"/>
                  <a:gd name="connsiteY54" fmla="*/ 276225 h 334963"/>
                  <a:gd name="connsiteX55" fmla="*/ 271625 w 338137"/>
                  <a:gd name="connsiteY55" fmla="*/ 258082 h 334963"/>
                  <a:gd name="connsiteX56" fmla="*/ 267717 w 338137"/>
                  <a:gd name="connsiteY56" fmla="*/ 251603 h 334963"/>
                  <a:gd name="connsiteX57" fmla="*/ 270322 w 338137"/>
                  <a:gd name="connsiteY57" fmla="*/ 243827 h 334963"/>
                  <a:gd name="connsiteX58" fmla="*/ 269020 w 338137"/>
                  <a:gd name="connsiteY58" fmla="*/ 239940 h 334963"/>
                  <a:gd name="connsiteX59" fmla="*/ 269020 w 338137"/>
                  <a:gd name="connsiteY59" fmla="*/ 230868 h 334963"/>
                  <a:gd name="connsiteX60" fmla="*/ 274230 w 338137"/>
                  <a:gd name="connsiteY60" fmla="*/ 220501 h 334963"/>
                  <a:gd name="connsiteX61" fmla="*/ 279440 w 338137"/>
                  <a:gd name="connsiteY61" fmla="*/ 216613 h 334963"/>
                  <a:gd name="connsiteX62" fmla="*/ 284650 w 338137"/>
                  <a:gd name="connsiteY62" fmla="*/ 214021 h 334963"/>
                  <a:gd name="connsiteX63" fmla="*/ 40175 w 338137"/>
                  <a:gd name="connsiteY63" fmla="*/ 214021 h 334963"/>
                  <a:gd name="connsiteX64" fmla="*/ 44083 w 338137"/>
                  <a:gd name="connsiteY64" fmla="*/ 214021 h 334963"/>
                  <a:gd name="connsiteX65" fmla="*/ 55806 w 338137"/>
                  <a:gd name="connsiteY65" fmla="*/ 215317 h 334963"/>
                  <a:gd name="connsiteX66" fmla="*/ 61016 w 338137"/>
                  <a:gd name="connsiteY66" fmla="*/ 220501 h 334963"/>
                  <a:gd name="connsiteX67" fmla="*/ 67529 w 338137"/>
                  <a:gd name="connsiteY67" fmla="*/ 239940 h 334963"/>
                  <a:gd name="connsiteX68" fmla="*/ 67529 w 338137"/>
                  <a:gd name="connsiteY68" fmla="*/ 243827 h 334963"/>
                  <a:gd name="connsiteX69" fmla="*/ 68832 w 338137"/>
                  <a:gd name="connsiteY69" fmla="*/ 251603 h 334963"/>
                  <a:gd name="connsiteX70" fmla="*/ 64924 w 338137"/>
                  <a:gd name="connsiteY70" fmla="*/ 258082 h 334963"/>
                  <a:gd name="connsiteX71" fmla="*/ 50596 w 338137"/>
                  <a:gd name="connsiteY71" fmla="*/ 276225 h 334963"/>
                  <a:gd name="connsiteX72" fmla="*/ 41478 w 338137"/>
                  <a:gd name="connsiteY72" fmla="*/ 276225 h 334963"/>
                  <a:gd name="connsiteX73" fmla="*/ 27150 w 338137"/>
                  <a:gd name="connsiteY73" fmla="*/ 258082 h 334963"/>
                  <a:gd name="connsiteX74" fmla="*/ 23242 w 338137"/>
                  <a:gd name="connsiteY74" fmla="*/ 251603 h 334963"/>
                  <a:gd name="connsiteX75" fmla="*/ 24545 w 338137"/>
                  <a:gd name="connsiteY75" fmla="*/ 243827 h 334963"/>
                  <a:gd name="connsiteX76" fmla="*/ 24545 w 338137"/>
                  <a:gd name="connsiteY76" fmla="*/ 239940 h 334963"/>
                  <a:gd name="connsiteX77" fmla="*/ 24545 w 338137"/>
                  <a:gd name="connsiteY77" fmla="*/ 230868 h 334963"/>
                  <a:gd name="connsiteX78" fmla="*/ 29755 w 338137"/>
                  <a:gd name="connsiteY78" fmla="*/ 220501 h 334963"/>
                  <a:gd name="connsiteX79" fmla="*/ 34965 w 338137"/>
                  <a:gd name="connsiteY79" fmla="*/ 216613 h 334963"/>
                  <a:gd name="connsiteX80" fmla="*/ 40175 w 338137"/>
                  <a:gd name="connsiteY80" fmla="*/ 214021 h 334963"/>
                  <a:gd name="connsiteX81" fmla="*/ 292245 w 338137"/>
                  <a:gd name="connsiteY81" fmla="*/ 182562 h 334963"/>
                  <a:gd name="connsiteX82" fmla="*/ 300038 w 338137"/>
                  <a:gd name="connsiteY82" fmla="*/ 189778 h 334963"/>
                  <a:gd name="connsiteX83" fmla="*/ 293543 w 338137"/>
                  <a:gd name="connsiteY83" fmla="*/ 198437 h 334963"/>
                  <a:gd name="connsiteX84" fmla="*/ 292245 w 338137"/>
                  <a:gd name="connsiteY84" fmla="*/ 198437 h 334963"/>
                  <a:gd name="connsiteX85" fmla="*/ 285750 w 338137"/>
                  <a:gd name="connsiteY85" fmla="*/ 191221 h 334963"/>
                  <a:gd name="connsiteX86" fmla="*/ 292245 w 338137"/>
                  <a:gd name="connsiteY86" fmla="*/ 182562 h 334963"/>
                  <a:gd name="connsiteX87" fmla="*/ 45893 w 338137"/>
                  <a:gd name="connsiteY87" fmla="*/ 182562 h 334963"/>
                  <a:gd name="connsiteX88" fmla="*/ 52388 w 338137"/>
                  <a:gd name="connsiteY88" fmla="*/ 191221 h 334963"/>
                  <a:gd name="connsiteX89" fmla="*/ 44595 w 338137"/>
                  <a:gd name="connsiteY89" fmla="*/ 198437 h 334963"/>
                  <a:gd name="connsiteX90" fmla="*/ 38100 w 338137"/>
                  <a:gd name="connsiteY90" fmla="*/ 189778 h 334963"/>
                  <a:gd name="connsiteX91" fmla="*/ 45893 w 338137"/>
                  <a:gd name="connsiteY91" fmla="*/ 182562 h 334963"/>
                  <a:gd name="connsiteX92" fmla="*/ 273579 w 338137"/>
                  <a:gd name="connsiteY92" fmla="*/ 135996 h 334963"/>
                  <a:gd name="connsiteX93" fmla="*/ 282839 w 338137"/>
                  <a:gd name="connsiteY93" fmla="*/ 138642 h 334963"/>
                  <a:gd name="connsiteX94" fmla="*/ 280193 w 338137"/>
                  <a:gd name="connsiteY94" fmla="*/ 147902 h 334963"/>
                  <a:gd name="connsiteX95" fmla="*/ 276225 w 338137"/>
                  <a:gd name="connsiteY95" fmla="*/ 149225 h 334963"/>
                  <a:gd name="connsiteX96" fmla="*/ 270933 w 338137"/>
                  <a:gd name="connsiteY96" fmla="*/ 145256 h 334963"/>
                  <a:gd name="connsiteX97" fmla="*/ 273579 w 338137"/>
                  <a:gd name="connsiteY97" fmla="*/ 135996 h 334963"/>
                  <a:gd name="connsiteX98" fmla="*/ 64477 w 338137"/>
                  <a:gd name="connsiteY98" fmla="*/ 135996 h 334963"/>
                  <a:gd name="connsiteX99" fmla="*/ 67163 w 338137"/>
                  <a:gd name="connsiteY99" fmla="*/ 145256 h 334963"/>
                  <a:gd name="connsiteX100" fmla="*/ 60447 w 338137"/>
                  <a:gd name="connsiteY100" fmla="*/ 149225 h 334963"/>
                  <a:gd name="connsiteX101" fmla="*/ 57760 w 338137"/>
                  <a:gd name="connsiteY101" fmla="*/ 147902 h 334963"/>
                  <a:gd name="connsiteX102" fmla="*/ 55074 w 338137"/>
                  <a:gd name="connsiteY102" fmla="*/ 138642 h 334963"/>
                  <a:gd name="connsiteX103" fmla="*/ 64477 w 338137"/>
                  <a:gd name="connsiteY103" fmla="*/ 135996 h 334963"/>
                  <a:gd name="connsiteX104" fmla="*/ 245268 w 338137"/>
                  <a:gd name="connsiteY104" fmla="*/ 97896 h 334963"/>
                  <a:gd name="connsiteX105" fmla="*/ 246591 w 338137"/>
                  <a:gd name="connsiteY105" fmla="*/ 108479 h 334963"/>
                  <a:gd name="connsiteX106" fmla="*/ 241300 w 338137"/>
                  <a:gd name="connsiteY106" fmla="*/ 111125 h 334963"/>
                  <a:gd name="connsiteX107" fmla="*/ 237331 w 338137"/>
                  <a:gd name="connsiteY107" fmla="*/ 109802 h 334963"/>
                  <a:gd name="connsiteX108" fmla="*/ 236008 w 338137"/>
                  <a:gd name="connsiteY108" fmla="*/ 99219 h 334963"/>
                  <a:gd name="connsiteX109" fmla="*/ 245268 w 338137"/>
                  <a:gd name="connsiteY109" fmla="*/ 97896 h 334963"/>
                  <a:gd name="connsiteX110" fmla="*/ 91546 w 338137"/>
                  <a:gd name="connsiteY110" fmla="*/ 97896 h 334963"/>
                  <a:gd name="connsiteX111" fmla="*/ 102129 w 338137"/>
                  <a:gd name="connsiteY111" fmla="*/ 99219 h 334963"/>
                  <a:gd name="connsiteX112" fmla="*/ 100806 w 338137"/>
                  <a:gd name="connsiteY112" fmla="*/ 109802 h 334963"/>
                  <a:gd name="connsiteX113" fmla="*/ 96837 w 338137"/>
                  <a:gd name="connsiteY113" fmla="*/ 111125 h 334963"/>
                  <a:gd name="connsiteX114" fmla="*/ 90223 w 338137"/>
                  <a:gd name="connsiteY114" fmla="*/ 107156 h 334963"/>
                  <a:gd name="connsiteX115" fmla="*/ 91546 w 338137"/>
                  <a:gd name="connsiteY115" fmla="*/ 97896 h 334963"/>
                  <a:gd name="connsiteX116" fmla="*/ 153012 w 338137"/>
                  <a:gd name="connsiteY116" fmla="*/ 63500 h 334963"/>
                  <a:gd name="connsiteX117" fmla="*/ 161040 w 338137"/>
                  <a:gd name="connsiteY117" fmla="*/ 90587 h 334963"/>
                  <a:gd name="connsiteX118" fmla="*/ 162378 w 338137"/>
                  <a:gd name="connsiteY118" fmla="*/ 94456 h 334963"/>
                  <a:gd name="connsiteX119" fmla="*/ 166392 w 338137"/>
                  <a:gd name="connsiteY119" fmla="*/ 82848 h 334963"/>
                  <a:gd name="connsiteX120" fmla="*/ 169069 w 338137"/>
                  <a:gd name="connsiteY120" fmla="*/ 69949 h 334963"/>
                  <a:gd name="connsiteX121" fmla="*/ 170407 w 338137"/>
                  <a:gd name="connsiteY121" fmla="*/ 82848 h 334963"/>
                  <a:gd name="connsiteX122" fmla="*/ 174421 w 338137"/>
                  <a:gd name="connsiteY122" fmla="*/ 94456 h 334963"/>
                  <a:gd name="connsiteX123" fmla="*/ 175759 w 338137"/>
                  <a:gd name="connsiteY123" fmla="*/ 90587 h 334963"/>
                  <a:gd name="connsiteX124" fmla="*/ 185125 w 338137"/>
                  <a:gd name="connsiteY124" fmla="*/ 63500 h 334963"/>
                  <a:gd name="connsiteX125" fmla="*/ 202520 w 338137"/>
                  <a:gd name="connsiteY125" fmla="*/ 72529 h 334963"/>
                  <a:gd name="connsiteX126" fmla="*/ 214562 w 338137"/>
                  <a:gd name="connsiteY126" fmla="*/ 104775 h 334963"/>
                  <a:gd name="connsiteX127" fmla="*/ 169069 w 338137"/>
                  <a:gd name="connsiteY127" fmla="*/ 104775 h 334963"/>
                  <a:gd name="connsiteX128" fmla="*/ 122237 w 338137"/>
                  <a:gd name="connsiteY128" fmla="*/ 104775 h 334963"/>
                  <a:gd name="connsiteX129" fmla="*/ 134279 w 338137"/>
                  <a:gd name="connsiteY129" fmla="*/ 72529 h 334963"/>
                  <a:gd name="connsiteX130" fmla="*/ 153012 w 338137"/>
                  <a:gd name="connsiteY130" fmla="*/ 63500 h 334963"/>
                  <a:gd name="connsiteX131" fmla="*/ 167624 w 338137"/>
                  <a:gd name="connsiteY131" fmla="*/ 0 h 334963"/>
                  <a:gd name="connsiteX132" fmla="*/ 178044 w 338137"/>
                  <a:gd name="connsiteY132" fmla="*/ 2657 h 334963"/>
                  <a:gd name="connsiteX133" fmla="*/ 184557 w 338137"/>
                  <a:gd name="connsiteY133" fmla="*/ 7970 h 334963"/>
                  <a:gd name="connsiteX134" fmla="*/ 189767 w 338137"/>
                  <a:gd name="connsiteY134" fmla="*/ 27895 h 334963"/>
                  <a:gd name="connsiteX135" fmla="*/ 189767 w 338137"/>
                  <a:gd name="connsiteY135" fmla="*/ 30552 h 334963"/>
                  <a:gd name="connsiteX136" fmla="*/ 191070 w 338137"/>
                  <a:gd name="connsiteY136" fmla="*/ 39850 h 334963"/>
                  <a:gd name="connsiteX137" fmla="*/ 187162 w 338137"/>
                  <a:gd name="connsiteY137" fmla="*/ 46492 h 334963"/>
                  <a:gd name="connsiteX138" fmla="*/ 174137 w 338137"/>
                  <a:gd name="connsiteY138" fmla="*/ 63760 h 334963"/>
                  <a:gd name="connsiteX139" fmla="*/ 163716 w 338137"/>
                  <a:gd name="connsiteY139" fmla="*/ 63760 h 334963"/>
                  <a:gd name="connsiteX140" fmla="*/ 149388 w 338137"/>
                  <a:gd name="connsiteY140" fmla="*/ 46492 h 334963"/>
                  <a:gd name="connsiteX141" fmla="*/ 145480 w 338137"/>
                  <a:gd name="connsiteY141" fmla="*/ 39850 h 334963"/>
                  <a:gd name="connsiteX142" fmla="*/ 148085 w 338137"/>
                  <a:gd name="connsiteY142" fmla="*/ 30552 h 334963"/>
                  <a:gd name="connsiteX143" fmla="*/ 146783 w 338137"/>
                  <a:gd name="connsiteY143" fmla="*/ 27895 h 334963"/>
                  <a:gd name="connsiteX144" fmla="*/ 146783 w 338137"/>
                  <a:gd name="connsiteY144" fmla="*/ 18597 h 334963"/>
                  <a:gd name="connsiteX145" fmla="*/ 151993 w 338137"/>
                  <a:gd name="connsiteY145" fmla="*/ 7970 h 334963"/>
                  <a:gd name="connsiteX146" fmla="*/ 157203 w 338137"/>
                  <a:gd name="connsiteY146" fmla="*/ 3985 h 334963"/>
                  <a:gd name="connsiteX147" fmla="*/ 162413 w 338137"/>
                  <a:gd name="connsiteY147" fmla="*/ 1329 h 334963"/>
                  <a:gd name="connsiteX148" fmla="*/ 167624 w 338137"/>
                  <a:gd name="connsiteY148"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338137" h="334963">
                    <a:moveTo>
                      <a:pt x="169718" y="320675"/>
                    </a:moveTo>
                    <a:cubicBezTo>
                      <a:pt x="173615" y="320675"/>
                      <a:pt x="176213" y="323273"/>
                      <a:pt x="176213" y="327170"/>
                    </a:cubicBezTo>
                    <a:cubicBezTo>
                      <a:pt x="176213" y="331067"/>
                      <a:pt x="173615" y="334963"/>
                      <a:pt x="169718" y="334963"/>
                    </a:cubicBezTo>
                    <a:cubicBezTo>
                      <a:pt x="165822" y="334963"/>
                      <a:pt x="161925" y="331067"/>
                      <a:pt x="161925" y="327170"/>
                    </a:cubicBezTo>
                    <a:cubicBezTo>
                      <a:pt x="161925" y="323273"/>
                      <a:pt x="165822" y="320675"/>
                      <a:pt x="169718" y="320675"/>
                    </a:cubicBezTo>
                    <a:close/>
                    <a:moveTo>
                      <a:pt x="216429" y="309298"/>
                    </a:moveTo>
                    <a:cubicBezTo>
                      <a:pt x="219075" y="307975"/>
                      <a:pt x="224366" y="309298"/>
                      <a:pt x="225689" y="313267"/>
                    </a:cubicBezTo>
                    <a:cubicBezTo>
                      <a:pt x="227012" y="317236"/>
                      <a:pt x="225689" y="321204"/>
                      <a:pt x="221720" y="322527"/>
                    </a:cubicBezTo>
                    <a:cubicBezTo>
                      <a:pt x="220397" y="322527"/>
                      <a:pt x="220397" y="323850"/>
                      <a:pt x="219075" y="323850"/>
                    </a:cubicBezTo>
                    <a:cubicBezTo>
                      <a:pt x="216429" y="323850"/>
                      <a:pt x="213783" y="321204"/>
                      <a:pt x="212460" y="318559"/>
                    </a:cubicBezTo>
                    <a:cubicBezTo>
                      <a:pt x="211137" y="315913"/>
                      <a:pt x="212460" y="311944"/>
                      <a:pt x="216429" y="309298"/>
                    </a:cubicBezTo>
                    <a:close/>
                    <a:moveTo>
                      <a:pt x="121627" y="309298"/>
                    </a:moveTo>
                    <a:cubicBezTo>
                      <a:pt x="124313" y="310621"/>
                      <a:pt x="127000" y="315913"/>
                      <a:pt x="124313" y="318559"/>
                    </a:cubicBezTo>
                    <a:cubicBezTo>
                      <a:pt x="122970" y="321204"/>
                      <a:pt x="120283" y="323850"/>
                      <a:pt x="117597" y="323850"/>
                    </a:cubicBezTo>
                    <a:cubicBezTo>
                      <a:pt x="117597" y="323850"/>
                      <a:pt x="116254" y="322527"/>
                      <a:pt x="114910" y="322527"/>
                    </a:cubicBezTo>
                    <a:cubicBezTo>
                      <a:pt x="112224" y="321204"/>
                      <a:pt x="109537" y="317236"/>
                      <a:pt x="112224" y="313267"/>
                    </a:cubicBezTo>
                    <a:cubicBezTo>
                      <a:pt x="113567" y="309298"/>
                      <a:pt x="117597" y="307975"/>
                      <a:pt x="121627" y="309298"/>
                    </a:cubicBezTo>
                    <a:close/>
                    <a:moveTo>
                      <a:pt x="276315" y="274637"/>
                    </a:moveTo>
                    <a:cubicBezTo>
                      <a:pt x="276315" y="274637"/>
                      <a:pt x="276315" y="274637"/>
                      <a:pt x="284207" y="302924"/>
                    </a:cubicBezTo>
                    <a:cubicBezTo>
                      <a:pt x="284207" y="302924"/>
                      <a:pt x="284207" y="302924"/>
                      <a:pt x="285523" y="306965"/>
                    </a:cubicBezTo>
                    <a:cubicBezTo>
                      <a:pt x="285523" y="306965"/>
                      <a:pt x="285523" y="306965"/>
                      <a:pt x="289469" y="296189"/>
                    </a:cubicBezTo>
                    <a:cubicBezTo>
                      <a:pt x="280261" y="282719"/>
                      <a:pt x="290784" y="282719"/>
                      <a:pt x="292100" y="282719"/>
                    </a:cubicBezTo>
                    <a:cubicBezTo>
                      <a:pt x="293415" y="282719"/>
                      <a:pt x="302622" y="282719"/>
                      <a:pt x="294730" y="296189"/>
                    </a:cubicBezTo>
                    <a:cubicBezTo>
                      <a:pt x="294730" y="296189"/>
                      <a:pt x="294730" y="296189"/>
                      <a:pt x="298676" y="306965"/>
                    </a:cubicBezTo>
                    <a:cubicBezTo>
                      <a:pt x="298676" y="306965"/>
                      <a:pt x="298676" y="306965"/>
                      <a:pt x="298676" y="302924"/>
                    </a:cubicBezTo>
                    <a:cubicBezTo>
                      <a:pt x="298676" y="302924"/>
                      <a:pt x="298676" y="302924"/>
                      <a:pt x="307884" y="274637"/>
                    </a:cubicBezTo>
                    <a:cubicBezTo>
                      <a:pt x="307884" y="274637"/>
                      <a:pt x="314461" y="280025"/>
                      <a:pt x="326299" y="284066"/>
                    </a:cubicBezTo>
                    <a:cubicBezTo>
                      <a:pt x="338137" y="288107"/>
                      <a:pt x="336822" y="298883"/>
                      <a:pt x="338137" y="319087"/>
                    </a:cubicBezTo>
                    <a:cubicBezTo>
                      <a:pt x="338137" y="319087"/>
                      <a:pt x="338137" y="319087"/>
                      <a:pt x="246062" y="319087"/>
                    </a:cubicBezTo>
                    <a:cubicBezTo>
                      <a:pt x="246062" y="298883"/>
                      <a:pt x="246062" y="288107"/>
                      <a:pt x="257900" y="284066"/>
                    </a:cubicBezTo>
                    <a:cubicBezTo>
                      <a:pt x="269738" y="280025"/>
                      <a:pt x="276315" y="274637"/>
                      <a:pt x="276315" y="274637"/>
                    </a:cubicBezTo>
                    <a:close/>
                    <a:moveTo>
                      <a:pt x="30253" y="274637"/>
                    </a:moveTo>
                    <a:cubicBezTo>
                      <a:pt x="30253" y="274637"/>
                      <a:pt x="30253" y="274637"/>
                      <a:pt x="38145" y="302924"/>
                    </a:cubicBezTo>
                    <a:cubicBezTo>
                      <a:pt x="38145" y="302924"/>
                      <a:pt x="38145" y="302924"/>
                      <a:pt x="39461" y="306965"/>
                    </a:cubicBezTo>
                    <a:cubicBezTo>
                      <a:pt x="39461" y="306965"/>
                      <a:pt x="39461" y="306965"/>
                      <a:pt x="43407" y="296189"/>
                    </a:cubicBezTo>
                    <a:cubicBezTo>
                      <a:pt x="34199" y="282719"/>
                      <a:pt x="43407" y="282719"/>
                      <a:pt x="46037" y="282719"/>
                    </a:cubicBezTo>
                    <a:cubicBezTo>
                      <a:pt x="47353" y="282719"/>
                      <a:pt x="56560" y="282719"/>
                      <a:pt x="47353" y="296189"/>
                    </a:cubicBezTo>
                    <a:cubicBezTo>
                      <a:pt x="47353" y="296189"/>
                      <a:pt x="47353" y="296189"/>
                      <a:pt x="51299" y="306965"/>
                    </a:cubicBezTo>
                    <a:cubicBezTo>
                      <a:pt x="51299" y="306965"/>
                      <a:pt x="51299" y="306965"/>
                      <a:pt x="52614" y="302924"/>
                    </a:cubicBezTo>
                    <a:cubicBezTo>
                      <a:pt x="52614" y="302924"/>
                      <a:pt x="52614" y="302924"/>
                      <a:pt x="61822" y="274637"/>
                    </a:cubicBezTo>
                    <a:cubicBezTo>
                      <a:pt x="61822" y="274637"/>
                      <a:pt x="68399" y="280025"/>
                      <a:pt x="78921" y="284066"/>
                    </a:cubicBezTo>
                    <a:cubicBezTo>
                      <a:pt x="92075" y="288107"/>
                      <a:pt x="90760" y="298883"/>
                      <a:pt x="90760" y="319087"/>
                    </a:cubicBezTo>
                    <a:cubicBezTo>
                      <a:pt x="90760" y="319087"/>
                      <a:pt x="90760" y="319087"/>
                      <a:pt x="0" y="319087"/>
                    </a:cubicBezTo>
                    <a:cubicBezTo>
                      <a:pt x="0" y="298883"/>
                      <a:pt x="0" y="288107"/>
                      <a:pt x="11838" y="284066"/>
                    </a:cubicBezTo>
                    <a:cubicBezTo>
                      <a:pt x="22361" y="280025"/>
                      <a:pt x="30253" y="274637"/>
                      <a:pt x="30253" y="274637"/>
                    </a:cubicBezTo>
                    <a:close/>
                    <a:moveTo>
                      <a:pt x="284650" y="214021"/>
                    </a:moveTo>
                    <a:cubicBezTo>
                      <a:pt x="285953" y="214021"/>
                      <a:pt x="287256" y="214021"/>
                      <a:pt x="289861" y="214021"/>
                    </a:cubicBezTo>
                    <a:cubicBezTo>
                      <a:pt x="293768" y="212725"/>
                      <a:pt x="297676" y="214021"/>
                      <a:pt x="300281" y="215317"/>
                    </a:cubicBezTo>
                    <a:cubicBezTo>
                      <a:pt x="304189" y="217909"/>
                      <a:pt x="306794" y="220501"/>
                      <a:pt x="306794" y="220501"/>
                    </a:cubicBezTo>
                    <a:cubicBezTo>
                      <a:pt x="306794" y="220501"/>
                      <a:pt x="315912" y="221797"/>
                      <a:pt x="312004" y="239940"/>
                    </a:cubicBezTo>
                    <a:cubicBezTo>
                      <a:pt x="312004" y="241235"/>
                      <a:pt x="312004" y="242531"/>
                      <a:pt x="312004" y="243827"/>
                    </a:cubicBezTo>
                    <a:cubicBezTo>
                      <a:pt x="313307" y="243827"/>
                      <a:pt x="315912" y="243827"/>
                      <a:pt x="313307" y="251603"/>
                    </a:cubicBezTo>
                    <a:cubicBezTo>
                      <a:pt x="312004" y="256786"/>
                      <a:pt x="310702" y="258082"/>
                      <a:pt x="309399" y="258082"/>
                    </a:cubicBezTo>
                    <a:cubicBezTo>
                      <a:pt x="309399" y="264562"/>
                      <a:pt x="304189" y="272337"/>
                      <a:pt x="296374" y="276225"/>
                    </a:cubicBezTo>
                    <a:cubicBezTo>
                      <a:pt x="292466" y="276225"/>
                      <a:pt x="288558" y="276225"/>
                      <a:pt x="285953" y="276225"/>
                    </a:cubicBezTo>
                    <a:cubicBezTo>
                      <a:pt x="278138" y="272337"/>
                      <a:pt x="272927" y="264562"/>
                      <a:pt x="271625" y="258082"/>
                    </a:cubicBezTo>
                    <a:cubicBezTo>
                      <a:pt x="270322" y="258082"/>
                      <a:pt x="269020" y="256786"/>
                      <a:pt x="267717" y="251603"/>
                    </a:cubicBezTo>
                    <a:cubicBezTo>
                      <a:pt x="265112" y="243827"/>
                      <a:pt x="267717" y="242531"/>
                      <a:pt x="270322" y="243827"/>
                    </a:cubicBezTo>
                    <a:cubicBezTo>
                      <a:pt x="269020" y="242531"/>
                      <a:pt x="269020" y="241235"/>
                      <a:pt x="269020" y="239940"/>
                    </a:cubicBezTo>
                    <a:cubicBezTo>
                      <a:pt x="267717" y="237348"/>
                      <a:pt x="267717" y="233460"/>
                      <a:pt x="269020" y="230868"/>
                    </a:cubicBezTo>
                    <a:cubicBezTo>
                      <a:pt x="270322" y="226980"/>
                      <a:pt x="271625" y="223093"/>
                      <a:pt x="274230" y="220501"/>
                    </a:cubicBezTo>
                    <a:cubicBezTo>
                      <a:pt x="275533" y="219205"/>
                      <a:pt x="278138" y="217909"/>
                      <a:pt x="279440" y="216613"/>
                    </a:cubicBezTo>
                    <a:cubicBezTo>
                      <a:pt x="280743" y="215317"/>
                      <a:pt x="283348" y="215317"/>
                      <a:pt x="284650" y="214021"/>
                    </a:cubicBezTo>
                    <a:close/>
                    <a:moveTo>
                      <a:pt x="40175" y="214021"/>
                    </a:moveTo>
                    <a:cubicBezTo>
                      <a:pt x="41478" y="214021"/>
                      <a:pt x="42781" y="214021"/>
                      <a:pt x="44083" y="214021"/>
                    </a:cubicBezTo>
                    <a:cubicBezTo>
                      <a:pt x="49293" y="212725"/>
                      <a:pt x="53201" y="214021"/>
                      <a:pt x="55806" y="215317"/>
                    </a:cubicBezTo>
                    <a:cubicBezTo>
                      <a:pt x="59714" y="217909"/>
                      <a:pt x="61016" y="220501"/>
                      <a:pt x="61016" y="220501"/>
                    </a:cubicBezTo>
                    <a:cubicBezTo>
                      <a:pt x="61016" y="220501"/>
                      <a:pt x="71437" y="221797"/>
                      <a:pt x="67529" y="239940"/>
                    </a:cubicBezTo>
                    <a:cubicBezTo>
                      <a:pt x="67529" y="241235"/>
                      <a:pt x="67529" y="242531"/>
                      <a:pt x="67529" y="243827"/>
                    </a:cubicBezTo>
                    <a:cubicBezTo>
                      <a:pt x="68832" y="243827"/>
                      <a:pt x="71437" y="243827"/>
                      <a:pt x="68832" y="251603"/>
                    </a:cubicBezTo>
                    <a:cubicBezTo>
                      <a:pt x="67529" y="256786"/>
                      <a:pt x="66227" y="258082"/>
                      <a:pt x="64924" y="258082"/>
                    </a:cubicBezTo>
                    <a:cubicBezTo>
                      <a:pt x="63622" y="264562"/>
                      <a:pt x="58411" y="272337"/>
                      <a:pt x="50596" y="276225"/>
                    </a:cubicBezTo>
                    <a:cubicBezTo>
                      <a:pt x="47991" y="276225"/>
                      <a:pt x="44083" y="276225"/>
                      <a:pt x="41478" y="276225"/>
                    </a:cubicBezTo>
                    <a:cubicBezTo>
                      <a:pt x="32360" y="272337"/>
                      <a:pt x="28452" y="264562"/>
                      <a:pt x="27150" y="258082"/>
                    </a:cubicBezTo>
                    <a:cubicBezTo>
                      <a:pt x="25847" y="258082"/>
                      <a:pt x="24545" y="256786"/>
                      <a:pt x="23242" y="251603"/>
                    </a:cubicBezTo>
                    <a:cubicBezTo>
                      <a:pt x="20637" y="243827"/>
                      <a:pt x="23242" y="242531"/>
                      <a:pt x="24545" y="243827"/>
                    </a:cubicBezTo>
                    <a:cubicBezTo>
                      <a:pt x="24545" y="242531"/>
                      <a:pt x="24545" y="241235"/>
                      <a:pt x="24545" y="239940"/>
                    </a:cubicBezTo>
                    <a:cubicBezTo>
                      <a:pt x="23242" y="237348"/>
                      <a:pt x="23242" y="233460"/>
                      <a:pt x="24545" y="230868"/>
                    </a:cubicBezTo>
                    <a:cubicBezTo>
                      <a:pt x="25847" y="226980"/>
                      <a:pt x="27150" y="223093"/>
                      <a:pt x="29755" y="220501"/>
                    </a:cubicBezTo>
                    <a:cubicBezTo>
                      <a:pt x="31057" y="219205"/>
                      <a:pt x="33663" y="217909"/>
                      <a:pt x="34965" y="216613"/>
                    </a:cubicBezTo>
                    <a:cubicBezTo>
                      <a:pt x="36268" y="215317"/>
                      <a:pt x="38873" y="215317"/>
                      <a:pt x="40175" y="214021"/>
                    </a:cubicBezTo>
                    <a:close/>
                    <a:moveTo>
                      <a:pt x="292245" y="182562"/>
                    </a:moveTo>
                    <a:cubicBezTo>
                      <a:pt x="296141" y="182562"/>
                      <a:pt x="298739" y="185449"/>
                      <a:pt x="300038" y="189778"/>
                    </a:cubicBezTo>
                    <a:cubicBezTo>
                      <a:pt x="300038" y="194108"/>
                      <a:pt x="297440" y="198437"/>
                      <a:pt x="293543" y="198437"/>
                    </a:cubicBezTo>
                    <a:cubicBezTo>
                      <a:pt x="292245" y="198437"/>
                      <a:pt x="292245" y="198437"/>
                      <a:pt x="292245" y="198437"/>
                    </a:cubicBezTo>
                    <a:cubicBezTo>
                      <a:pt x="288348" y="198437"/>
                      <a:pt x="285750" y="195551"/>
                      <a:pt x="285750" y="191221"/>
                    </a:cubicBezTo>
                    <a:cubicBezTo>
                      <a:pt x="285750" y="186892"/>
                      <a:pt x="288348" y="184005"/>
                      <a:pt x="292245" y="182562"/>
                    </a:cubicBezTo>
                    <a:close/>
                    <a:moveTo>
                      <a:pt x="45893" y="182562"/>
                    </a:moveTo>
                    <a:cubicBezTo>
                      <a:pt x="49790" y="182562"/>
                      <a:pt x="52388" y="186892"/>
                      <a:pt x="52388" y="191221"/>
                    </a:cubicBezTo>
                    <a:cubicBezTo>
                      <a:pt x="51089" y="195551"/>
                      <a:pt x="48491" y="198437"/>
                      <a:pt x="44595" y="198437"/>
                    </a:cubicBezTo>
                    <a:cubicBezTo>
                      <a:pt x="40698" y="198437"/>
                      <a:pt x="38100" y="194108"/>
                      <a:pt x="38100" y="189778"/>
                    </a:cubicBezTo>
                    <a:cubicBezTo>
                      <a:pt x="38100" y="185449"/>
                      <a:pt x="41997" y="182562"/>
                      <a:pt x="45893" y="182562"/>
                    </a:cubicBezTo>
                    <a:close/>
                    <a:moveTo>
                      <a:pt x="273579" y="135996"/>
                    </a:moveTo>
                    <a:cubicBezTo>
                      <a:pt x="276225" y="133350"/>
                      <a:pt x="280193" y="134673"/>
                      <a:pt x="282839" y="138642"/>
                    </a:cubicBezTo>
                    <a:cubicBezTo>
                      <a:pt x="284162" y="141288"/>
                      <a:pt x="282839" y="146579"/>
                      <a:pt x="280193" y="147902"/>
                    </a:cubicBezTo>
                    <a:cubicBezTo>
                      <a:pt x="278870" y="149225"/>
                      <a:pt x="277547" y="149225"/>
                      <a:pt x="276225" y="149225"/>
                    </a:cubicBezTo>
                    <a:cubicBezTo>
                      <a:pt x="273579" y="149225"/>
                      <a:pt x="270933" y="147902"/>
                      <a:pt x="270933" y="145256"/>
                    </a:cubicBezTo>
                    <a:cubicBezTo>
                      <a:pt x="268287" y="142611"/>
                      <a:pt x="269610" y="137319"/>
                      <a:pt x="273579" y="135996"/>
                    </a:cubicBezTo>
                    <a:close/>
                    <a:moveTo>
                      <a:pt x="64477" y="135996"/>
                    </a:moveTo>
                    <a:cubicBezTo>
                      <a:pt x="68507" y="137319"/>
                      <a:pt x="69850" y="141288"/>
                      <a:pt x="67163" y="145256"/>
                    </a:cubicBezTo>
                    <a:cubicBezTo>
                      <a:pt x="65820" y="147902"/>
                      <a:pt x="63133" y="149225"/>
                      <a:pt x="60447" y="149225"/>
                    </a:cubicBezTo>
                    <a:cubicBezTo>
                      <a:pt x="59104" y="149225"/>
                      <a:pt x="59104" y="147902"/>
                      <a:pt x="57760" y="147902"/>
                    </a:cubicBezTo>
                    <a:cubicBezTo>
                      <a:pt x="53730" y="145256"/>
                      <a:pt x="52387" y="141288"/>
                      <a:pt x="55074" y="138642"/>
                    </a:cubicBezTo>
                    <a:cubicBezTo>
                      <a:pt x="56417" y="134673"/>
                      <a:pt x="61790" y="133350"/>
                      <a:pt x="64477" y="135996"/>
                    </a:cubicBezTo>
                    <a:close/>
                    <a:moveTo>
                      <a:pt x="245268" y="97896"/>
                    </a:moveTo>
                    <a:cubicBezTo>
                      <a:pt x="249237" y="100542"/>
                      <a:pt x="249237" y="104511"/>
                      <a:pt x="246591" y="108479"/>
                    </a:cubicBezTo>
                    <a:cubicBezTo>
                      <a:pt x="245268" y="109802"/>
                      <a:pt x="243945" y="111125"/>
                      <a:pt x="241300" y="111125"/>
                    </a:cubicBezTo>
                    <a:cubicBezTo>
                      <a:pt x="239977" y="111125"/>
                      <a:pt x="238654" y="109802"/>
                      <a:pt x="237331" y="109802"/>
                    </a:cubicBezTo>
                    <a:cubicBezTo>
                      <a:pt x="234685" y="107156"/>
                      <a:pt x="233362" y="103188"/>
                      <a:pt x="236008" y="99219"/>
                    </a:cubicBezTo>
                    <a:cubicBezTo>
                      <a:pt x="238654" y="96573"/>
                      <a:pt x="242622" y="95250"/>
                      <a:pt x="245268" y="97896"/>
                    </a:cubicBezTo>
                    <a:close/>
                    <a:moveTo>
                      <a:pt x="91546" y="97896"/>
                    </a:moveTo>
                    <a:cubicBezTo>
                      <a:pt x="95515" y="95250"/>
                      <a:pt x="99483" y="96573"/>
                      <a:pt x="102129" y="99219"/>
                    </a:cubicBezTo>
                    <a:cubicBezTo>
                      <a:pt x="104775" y="103188"/>
                      <a:pt x="103452" y="107156"/>
                      <a:pt x="100806" y="109802"/>
                    </a:cubicBezTo>
                    <a:cubicBezTo>
                      <a:pt x="99483" y="109802"/>
                      <a:pt x="98160" y="111125"/>
                      <a:pt x="96837" y="111125"/>
                    </a:cubicBezTo>
                    <a:cubicBezTo>
                      <a:pt x="94192" y="111125"/>
                      <a:pt x="91546" y="109802"/>
                      <a:pt x="90223" y="107156"/>
                    </a:cubicBezTo>
                    <a:cubicBezTo>
                      <a:pt x="88900" y="104511"/>
                      <a:pt x="88900" y="100542"/>
                      <a:pt x="91546" y="97896"/>
                    </a:cubicBezTo>
                    <a:close/>
                    <a:moveTo>
                      <a:pt x="153012" y="63500"/>
                    </a:moveTo>
                    <a:cubicBezTo>
                      <a:pt x="153012" y="63500"/>
                      <a:pt x="153012" y="63500"/>
                      <a:pt x="161040" y="90587"/>
                    </a:cubicBezTo>
                    <a:cubicBezTo>
                      <a:pt x="161040" y="90587"/>
                      <a:pt x="161040" y="90587"/>
                      <a:pt x="162378" y="94456"/>
                    </a:cubicBezTo>
                    <a:cubicBezTo>
                      <a:pt x="162378" y="94456"/>
                      <a:pt x="162378" y="94456"/>
                      <a:pt x="166392" y="82848"/>
                    </a:cubicBezTo>
                    <a:cubicBezTo>
                      <a:pt x="157026" y="71239"/>
                      <a:pt x="166392" y="69949"/>
                      <a:pt x="169069" y="69949"/>
                    </a:cubicBezTo>
                    <a:cubicBezTo>
                      <a:pt x="170407" y="69949"/>
                      <a:pt x="179773" y="71239"/>
                      <a:pt x="170407" y="82848"/>
                    </a:cubicBezTo>
                    <a:cubicBezTo>
                      <a:pt x="170407" y="82848"/>
                      <a:pt x="170407" y="82848"/>
                      <a:pt x="174421" y="94456"/>
                    </a:cubicBezTo>
                    <a:cubicBezTo>
                      <a:pt x="174421" y="94456"/>
                      <a:pt x="174421" y="94456"/>
                      <a:pt x="175759" y="90587"/>
                    </a:cubicBezTo>
                    <a:cubicBezTo>
                      <a:pt x="175759" y="90587"/>
                      <a:pt x="175759" y="90587"/>
                      <a:pt x="185125" y="63500"/>
                    </a:cubicBezTo>
                    <a:cubicBezTo>
                      <a:pt x="185125" y="63500"/>
                      <a:pt x="191815" y="67370"/>
                      <a:pt x="202520" y="72529"/>
                    </a:cubicBezTo>
                    <a:cubicBezTo>
                      <a:pt x="215900" y="76399"/>
                      <a:pt x="214562" y="86717"/>
                      <a:pt x="214562" y="104775"/>
                    </a:cubicBezTo>
                    <a:cubicBezTo>
                      <a:pt x="214562" y="104775"/>
                      <a:pt x="214562" y="104775"/>
                      <a:pt x="169069" y="104775"/>
                    </a:cubicBezTo>
                    <a:lnTo>
                      <a:pt x="122237" y="104775"/>
                    </a:lnTo>
                    <a:cubicBezTo>
                      <a:pt x="122237" y="86717"/>
                      <a:pt x="122237" y="76399"/>
                      <a:pt x="134279" y="72529"/>
                    </a:cubicBezTo>
                    <a:cubicBezTo>
                      <a:pt x="144984" y="67370"/>
                      <a:pt x="153012" y="63500"/>
                      <a:pt x="153012" y="63500"/>
                    </a:cubicBezTo>
                    <a:close/>
                    <a:moveTo>
                      <a:pt x="167624" y="0"/>
                    </a:moveTo>
                    <a:cubicBezTo>
                      <a:pt x="171531" y="0"/>
                      <a:pt x="175439" y="1329"/>
                      <a:pt x="178044" y="2657"/>
                    </a:cubicBezTo>
                    <a:cubicBezTo>
                      <a:pt x="181952" y="5314"/>
                      <a:pt x="184557" y="7970"/>
                      <a:pt x="184557" y="7970"/>
                    </a:cubicBezTo>
                    <a:cubicBezTo>
                      <a:pt x="184557" y="7970"/>
                      <a:pt x="193675" y="9299"/>
                      <a:pt x="189767" y="27895"/>
                    </a:cubicBezTo>
                    <a:cubicBezTo>
                      <a:pt x="189767" y="29223"/>
                      <a:pt x="189767" y="30552"/>
                      <a:pt x="189767" y="30552"/>
                    </a:cubicBezTo>
                    <a:cubicBezTo>
                      <a:pt x="191070" y="30552"/>
                      <a:pt x="193675" y="31880"/>
                      <a:pt x="191070" y="39850"/>
                    </a:cubicBezTo>
                    <a:cubicBezTo>
                      <a:pt x="189767" y="45163"/>
                      <a:pt x="188465" y="46492"/>
                      <a:pt x="187162" y="46492"/>
                    </a:cubicBezTo>
                    <a:cubicBezTo>
                      <a:pt x="185860" y="53133"/>
                      <a:pt x="181952" y="61103"/>
                      <a:pt x="174137" y="63760"/>
                    </a:cubicBezTo>
                    <a:cubicBezTo>
                      <a:pt x="170229" y="65088"/>
                      <a:pt x="166321" y="65088"/>
                      <a:pt x="163716" y="63760"/>
                    </a:cubicBezTo>
                    <a:cubicBezTo>
                      <a:pt x="154598" y="61103"/>
                      <a:pt x="150690" y="53133"/>
                      <a:pt x="149388" y="46492"/>
                    </a:cubicBezTo>
                    <a:cubicBezTo>
                      <a:pt x="148085" y="46492"/>
                      <a:pt x="146783" y="45163"/>
                      <a:pt x="145480" y="39850"/>
                    </a:cubicBezTo>
                    <a:cubicBezTo>
                      <a:pt x="142875" y="31880"/>
                      <a:pt x="145480" y="30552"/>
                      <a:pt x="148085" y="30552"/>
                    </a:cubicBezTo>
                    <a:cubicBezTo>
                      <a:pt x="146783" y="30552"/>
                      <a:pt x="146783" y="29223"/>
                      <a:pt x="146783" y="27895"/>
                    </a:cubicBezTo>
                    <a:cubicBezTo>
                      <a:pt x="145480" y="23910"/>
                      <a:pt x="145480" y="21253"/>
                      <a:pt x="146783" y="18597"/>
                    </a:cubicBezTo>
                    <a:cubicBezTo>
                      <a:pt x="148085" y="14612"/>
                      <a:pt x="149388" y="10627"/>
                      <a:pt x="151993" y="7970"/>
                    </a:cubicBezTo>
                    <a:cubicBezTo>
                      <a:pt x="153296" y="6642"/>
                      <a:pt x="155901" y="5314"/>
                      <a:pt x="157203" y="3985"/>
                    </a:cubicBezTo>
                    <a:cubicBezTo>
                      <a:pt x="158506" y="2657"/>
                      <a:pt x="161111" y="1329"/>
                      <a:pt x="162413" y="1329"/>
                    </a:cubicBezTo>
                    <a:cubicBezTo>
                      <a:pt x="163716" y="0"/>
                      <a:pt x="165019" y="0"/>
                      <a:pt x="167624" y="0"/>
                    </a:cubicBezTo>
                    <a:close/>
                  </a:path>
                </a:pathLst>
              </a:custGeom>
              <a:solidFill>
                <a:schemeClr val="bg1"/>
              </a:solidFill>
              <a:ln w="19050">
                <a:noFill/>
                <a:round/>
              </a:ln>
            </p:spPr>
            <p:txBody>
              <a:bodyPr anchor="ctr"/>
              <a:lstStyle/>
              <a:p>
                <a:pPr algn="ctr"/>
              </a:p>
            </p:txBody>
          </p:sp>
        </p:grpSp>
        <p:grpSp>
          <p:nvGrpSpPr>
            <p:cNvPr id="23" name="组合 22"/>
            <p:cNvGrpSpPr/>
            <p:nvPr/>
          </p:nvGrpSpPr>
          <p:grpSpPr>
            <a:xfrm>
              <a:off x="7485205" y="4828491"/>
              <a:ext cx="1008112" cy="999769"/>
              <a:chOff x="3698683" y="1003226"/>
              <a:chExt cx="1008112" cy="999769"/>
            </a:xfrm>
          </p:grpSpPr>
          <p:sp>
            <p:nvSpPr>
              <p:cNvPr id="38" name="文本框 215"/>
              <p:cNvSpPr txBox="1"/>
              <p:nvPr/>
            </p:nvSpPr>
            <p:spPr>
              <a:xfrm>
                <a:off x="3950710" y="1003226"/>
                <a:ext cx="504056" cy="307777"/>
              </a:xfrm>
              <a:prstGeom prst="rect">
                <a:avLst/>
              </a:prstGeom>
              <a:noFill/>
            </p:spPr>
            <p:txBody>
              <a:bodyPr wrap="none" lIns="0" tIns="0" rIns="0" bIns="0" anchor="ctr">
                <a:normAutofit fontScale="85000" lnSpcReduction="20000"/>
              </a:bodyPr>
              <a:lstStyle/>
              <a:p>
                <a:pPr algn="ctr"/>
                <a:r>
                  <a:rPr lang="en-US" altLang="zh-CN" sz="2000">
                    <a:solidFill>
                      <a:schemeClr val="bg1"/>
                    </a:solidFill>
                    <a:latin typeface="Impact" panose="020B0806030902050204" pitchFamily="34" charset="0"/>
                  </a:rPr>
                  <a:t>09</a:t>
                </a:r>
                <a:endParaRPr lang="en-US" altLang="zh-CN" sz="2000">
                  <a:solidFill>
                    <a:schemeClr val="bg1"/>
                  </a:solidFill>
                  <a:latin typeface="Impact" panose="020B0806030902050204" pitchFamily="34" charset="0"/>
                </a:endParaRPr>
              </a:p>
            </p:txBody>
          </p:sp>
          <p:sp>
            <p:nvSpPr>
              <p:cNvPr id="39" name="文本框 216"/>
              <p:cNvSpPr txBox="1"/>
              <p:nvPr/>
            </p:nvSpPr>
            <p:spPr>
              <a:xfrm>
                <a:off x="3698683" y="1311003"/>
                <a:ext cx="1008112" cy="215444"/>
              </a:xfrm>
              <a:prstGeom prst="rect">
                <a:avLst/>
              </a:prstGeom>
              <a:noFill/>
            </p:spPr>
            <p:txBody>
              <a:bodyPr wrap="none" lIns="0" tIns="0" rIns="0" bIns="0" anchor="ctr">
                <a:normAutofit fontScale="92500" lnSpcReduction="20000"/>
              </a:bodyPr>
              <a:lstStyle/>
              <a:p>
                <a:pPr algn="ctr"/>
                <a:r>
                  <a:rPr lang="zh-CN" altLang="en-US" sz="1400">
                    <a:solidFill>
                      <a:schemeClr val="bg1"/>
                    </a:solidFill>
                  </a:rPr>
                  <a:t>关键词</a:t>
                </a:r>
                <a:endParaRPr lang="zh-CN" altLang="en-US" sz="1400">
                  <a:solidFill>
                    <a:schemeClr val="bg1"/>
                  </a:solidFill>
                </a:endParaRPr>
              </a:p>
            </p:txBody>
          </p:sp>
          <p:cxnSp>
            <p:nvCxnSpPr>
              <p:cNvPr id="40" name="直接连接符 39"/>
              <p:cNvCxnSpPr/>
              <p:nvPr/>
            </p:nvCxnSpPr>
            <p:spPr>
              <a:xfrm>
                <a:off x="3698683" y="1556792"/>
                <a:ext cx="1008112"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1" name="任意多边形: 形状 40"/>
              <p:cNvSpPr/>
              <p:nvPr/>
            </p:nvSpPr>
            <p:spPr bwMode="auto">
              <a:xfrm>
                <a:off x="4016404" y="1644646"/>
                <a:ext cx="360040" cy="358349"/>
              </a:xfrm>
              <a:custGeom>
                <a:avLst/>
                <a:gdLst>
                  <a:gd name="T0" fmla="*/ 203 w 256"/>
                  <a:gd name="T1" fmla="*/ 124 h 256"/>
                  <a:gd name="T2" fmla="*/ 234 w 256"/>
                  <a:gd name="T3" fmla="*/ 87 h 256"/>
                  <a:gd name="T4" fmla="*/ 191 w 256"/>
                  <a:gd name="T5" fmla="*/ 124 h 256"/>
                  <a:gd name="T6" fmla="*/ 153 w 256"/>
                  <a:gd name="T7" fmla="*/ 109 h 256"/>
                  <a:gd name="T8" fmla="*/ 183 w 256"/>
                  <a:gd name="T9" fmla="*/ 104 h 256"/>
                  <a:gd name="T10" fmla="*/ 162 w 256"/>
                  <a:gd name="T11" fmla="*/ 100 h 256"/>
                  <a:gd name="T12" fmla="*/ 218 w 256"/>
                  <a:gd name="T13" fmla="*/ 38 h 256"/>
                  <a:gd name="T14" fmla="*/ 156 w 256"/>
                  <a:gd name="T15" fmla="*/ 94 h 256"/>
                  <a:gd name="T16" fmla="*/ 152 w 256"/>
                  <a:gd name="T17" fmla="*/ 73 h 256"/>
                  <a:gd name="T18" fmla="*/ 147 w 256"/>
                  <a:gd name="T19" fmla="*/ 103 h 256"/>
                  <a:gd name="T20" fmla="*/ 132 w 256"/>
                  <a:gd name="T21" fmla="*/ 65 h 256"/>
                  <a:gd name="T22" fmla="*/ 169 w 256"/>
                  <a:gd name="T23" fmla="*/ 22 h 256"/>
                  <a:gd name="T24" fmla="*/ 132 w 256"/>
                  <a:gd name="T25" fmla="*/ 53 h 256"/>
                  <a:gd name="T26" fmla="*/ 128 w 256"/>
                  <a:gd name="T27" fmla="*/ 0 h 256"/>
                  <a:gd name="T28" fmla="*/ 124 w 256"/>
                  <a:gd name="T29" fmla="*/ 53 h 256"/>
                  <a:gd name="T30" fmla="*/ 87 w 256"/>
                  <a:gd name="T31" fmla="*/ 22 h 256"/>
                  <a:gd name="T32" fmla="*/ 124 w 256"/>
                  <a:gd name="T33" fmla="*/ 65 h 256"/>
                  <a:gd name="T34" fmla="*/ 109 w 256"/>
                  <a:gd name="T35" fmla="*/ 103 h 256"/>
                  <a:gd name="T36" fmla="*/ 104 w 256"/>
                  <a:gd name="T37" fmla="*/ 73 h 256"/>
                  <a:gd name="T38" fmla="*/ 100 w 256"/>
                  <a:gd name="T39" fmla="*/ 94 h 256"/>
                  <a:gd name="T40" fmla="*/ 38 w 256"/>
                  <a:gd name="T41" fmla="*/ 38 h 256"/>
                  <a:gd name="T42" fmla="*/ 94 w 256"/>
                  <a:gd name="T43" fmla="*/ 100 h 256"/>
                  <a:gd name="T44" fmla="*/ 73 w 256"/>
                  <a:gd name="T45" fmla="*/ 104 h 256"/>
                  <a:gd name="T46" fmla="*/ 103 w 256"/>
                  <a:gd name="T47" fmla="*/ 108 h 256"/>
                  <a:gd name="T48" fmla="*/ 65 w 256"/>
                  <a:gd name="T49" fmla="*/ 124 h 256"/>
                  <a:gd name="T50" fmla="*/ 22 w 256"/>
                  <a:gd name="T51" fmla="*/ 87 h 256"/>
                  <a:gd name="T52" fmla="*/ 53 w 256"/>
                  <a:gd name="T53" fmla="*/ 124 h 256"/>
                  <a:gd name="T54" fmla="*/ 0 w 256"/>
                  <a:gd name="T55" fmla="*/ 128 h 256"/>
                  <a:gd name="T56" fmla="*/ 53 w 256"/>
                  <a:gd name="T57" fmla="*/ 132 h 256"/>
                  <a:gd name="T58" fmla="*/ 22 w 256"/>
                  <a:gd name="T59" fmla="*/ 169 h 256"/>
                  <a:gd name="T60" fmla="*/ 28 w 256"/>
                  <a:gd name="T61" fmla="*/ 169 h 256"/>
                  <a:gd name="T62" fmla="*/ 118 w 256"/>
                  <a:gd name="T63" fmla="*/ 132 h 256"/>
                  <a:gd name="T64" fmla="*/ 77 w 256"/>
                  <a:gd name="T65" fmla="*/ 148 h 256"/>
                  <a:gd name="T66" fmla="*/ 77 w 256"/>
                  <a:gd name="T67" fmla="*/ 156 h 256"/>
                  <a:gd name="T68" fmla="*/ 38 w 256"/>
                  <a:gd name="T69" fmla="*/ 213 h 256"/>
                  <a:gd name="T70" fmla="*/ 40 w 256"/>
                  <a:gd name="T71" fmla="*/ 220 h 256"/>
                  <a:gd name="T72" fmla="*/ 100 w 256"/>
                  <a:gd name="T73" fmla="*/ 162 h 256"/>
                  <a:gd name="T74" fmla="*/ 104 w 256"/>
                  <a:gd name="T75" fmla="*/ 183 h 256"/>
                  <a:gd name="T76" fmla="*/ 108 w 256"/>
                  <a:gd name="T77" fmla="*/ 153 h 256"/>
                  <a:gd name="T78" fmla="*/ 124 w 256"/>
                  <a:gd name="T79" fmla="*/ 191 h 256"/>
                  <a:gd name="T80" fmla="*/ 87 w 256"/>
                  <a:gd name="T81" fmla="*/ 234 h 256"/>
                  <a:gd name="T82" fmla="*/ 124 w 256"/>
                  <a:gd name="T83" fmla="*/ 203 h 256"/>
                  <a:gd name="T84" fmla="*/ 128 w 256"/>
                  <a:gd name="T85" fmla="*/ 256 h 256"/>
                  <a:gd name="T86" fmla="*/ 132 w 256"/>
                  <a:gd name="T87" fmla="*/ 203 h 256"/>
                  <a:gd name="T88" fmla="*/ 166 w 256"/>
                  <a:gd name="T89" fmla="*/ 235 h 256"/>
                  <a:gd name="T90" fmla="*/ 169 w 256"/>
                  <a:gd name="T91" fmla="*/ 228 h 256"/>
                  <a:gd name="T92" fmla="*/ 132 w 256"/>
                  <a:gd name="T93" fmla="*/ 138 h 256"/>
                  <a:gd name="T94" fmla="*/ 147 w 256"/>
                  <a:gd name="T95" fmla="*/ 179 h 256"/>
                  <a:gd name="T96" fmla="*/ 156 w 256"/>
                  <a:gd name="T97" fmla="*/ 179 h 256"/>
                  <a:gd name="T98" fmla="*/ 213 w 256"/>
                  <a:gd name="T99" fmla="*/ 218 h 256"/>
                  <a:gd name="T100" fmla="*/ 218 w 256"/>
                  <a:gd name="T101" fmla="*/ 218 h 256"/>
                  <a:gd name="T102" fmla="*/ 162 w 256"/>
                  <a:gd name="T103" fmla="*/ 156 h 256"/>
                  <a:gd name="T104" fmla="*/ 183 w 256"/>
                  <a:gd name="T105" fmla="*/ 152 h 256"/>
                  <a:gd name="T106" fmla="*/ 153 w 256"/>
                  <a:gd name="T107" fmla="*/ 147 h 256"/>
                  <a:gd name="T108" fmla="*/ 191 w 256"/>
                  <a:gd name="T109" fmla="*/ 132 h 256"/>
                  <a:gd name="T110" fmla="*/ 231 w 256"/>
                  <a:gd name="T111" fmla="*/ 170 h 256"/>
                  <a:gd name="T112" fmla="*/ 234 w 256"/>
                  <a:gd name="T113" fmla="*/ 163 h 256"/>
                  <a:gd name="T114" fmla="*/ 252 w 256"/>
                  <a:gd name="T115" fmla="*/ 132 h 256"/>
                  <a:gd name="T116" fmla="*/ 252 w 256"/>
                  <a:gd name="T117" fmla="*/ 12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6" h="256">
                    <a:moveTo>
                      <a:pt x="252" y="124"/>
                    </a:moveTo>
                    <a:cubicBezTo>
                      <a:pt x="203" y="124"/>
                      <a:pt x="203" y="124"/>
                      <a:pt x="203" y="124"/>
                    </a:cubicBezTo>
                    <a:cubicBezTo>
                      <a:pt x="234" y="93"/>
                      <a:pt x="234" y="93"/>
                      <a:pt x="234" y="93"/>
                    </a:cubicBezTo>
                    <a:cubicBezTo>
                      <a:pt x="235" y="92"/>
                      <a:pt x="235" y="89"/>
                      <a:pt x="234" y="87"/>
                    </a:cubicBezTo>
                    <a:cubicBezTo>
                      <a:pt x="232" y="86"/>
                      <a:pt x="229" y="86"/>
                      <a:pt x="228" y="87"/>
                    </a:cubicBezTo>
                    <a:cubicBezTo>
                      <a:pt x="191" y="124"/>
                      <a:pt x="191" y="124"/>
                      <a:pt x="191" y="124"/>
                    </a:cubicBezTo>
                    <a:cubicBezTo>
                      <a:pt x="138" y="124"/>
                      <a:pt x="138" y="124"/>
                      <a:pt x="138" y="124"/>
                    </a:cubicBezTo>
                    <a:cubicBezTo>
                      <a:pt x="153" y="109"/>
                      <a:pt x="153" y="109"/>
                      <a:pt x="153" y="109"/>
                    </a:cubicBezTo>
                    <a:cubicBezTo>
                      <a:pt x="179" y="108"/>
                      <a:pt x="179" y="108"/>
                      <a:pt x="179" y="108"/>
                    </a:cubicBezTo>
                    <a:cubicBezTo>
                      <a:pt x="181" y="108"/>
                      <a:pt x="183" y="107"/>
                      <a:pt x="183" y="104"/>
                    </a:cubicBezTo>
                    <a:cubicBezTo>
                      <a:pt x="183" y="102"/>
                      <a:pt x="181" y="100"/>
                      <a:pt x="179" y="100"/>
                    </a:cubicBezTo>
                    <a:cubicBezTo>
                      <a:pt x="162" y="100"/>
                      <a:pt x="162" y="100"/>
                      <a:pt x="162" y="100"/>
                    </a:cubicBezTo>
                    <a:cubicBezTo>
                      <a:pt x="218" y="43"/>
                      <a:pt x="218" y="43"/>
                      <a:pt x="218" y="43"/>
                    </a:cubicBezTo>
                    <a:cubicBezTo>
                      <a:pt x="220" y="42"/>
                      <a:pt x="220" y="39"/>
                      <a:pt x="218" y="38"/>
                    </a:cubicBezTo>
                    <a:cubicBezTo>
                      <a:pt x="217" y="36"/>
                      <a:pt x="214" y="36"/>
                      <a:pt x="213" y="38"/>
                    </a:cubicBezTo>
                    <a:cubicBezTo>
                      <a:pt x="156" y="94"/>
                      <a:pt x="156" y="94"/>
                      <a:pt x="156" y="94"/>
                    </a:cubicBezTo>
                    <a:cubicBezTo>
                      <a:pt x="156" y="77"/>
                      <a:pt x="156" y="77"/>
                      <a:pt x="156" y="77"/>
                    </a:cubicBezTo>
                    <a:cubicBezTo>
                      <a:pt x="156" y="75"/>
                      <a:pt x="154" y="73"/>
                      <a:pt x="152" y="73"/>
                    </a:cubicBezTo>
                    <a:cubicBezTo>
                      <a:pt x="149" y="73"/>
                      <a:pt x="147" y="75"/>
                      <a:pt x="147" y="77"/>
                    </a:cubicBezTo>
                    <a:cubicBezTo>
                      <a:pt x="147" y="103"/>
                      <a:pt x="147" y="103"/>
                      <a:pt x="147" y="103"/>
                    </a:cubicBezTo>
                    <a:cubicBezTo>
                      <a:pt x="132" y="118"/>
                      <a:pt x="132" y="118"/>
                      <a:pt x="132" y="118"/>
                    </a:cubicBezTo>
                    <a:cubicBezTo>
                      <a:pt x="132" y="65"/>
                      <a:pt x="132" y="65"/>
                      <a:pt x="132" y="65"/>
                    </a:cubicBezTo>
                    <a:cubicBezTo>
                      <a:pt x="169" y="28"/>
                      <a:pt x="169" y="28"/>
                      <a:pt x="169" y="28"/>
                    </a:cubicBezTo>
                    <a:cubicBezTo>
                      <a:pt x="170" y="27"/>
                      <a:pt x="170" y="24"/>
                      <a:pt x="169" y="22"/>
                    </a:cubicBezTo>
                    <a:cubicBezTo>
                      <a:pt x="167" y="21"/>
                      <a:pt x="164" y="21"/>
                      <a:pt x="163" y="22"/>
                    </a:cubicBezTo>
                    <a:cubicBezTo>
                      <a:pt x="132" y="53"/>
                      <a:pt x="132" y="53"/>
                      <a:pt x="132" y="53"/>
                    </a:cubicBezTo>
                    <a:cubicBezTo>
                      <a:pt x="132" y="4"/>
                      <a:pt x="132" y="4"/>
                      <a:pt x="132" y="4"/>
                    </a:cubicBezTo>
                    <a:cubicBezTo>
                      <a:pt x="132" y="2"/>
                      <a:pt x="130" y="0"/>
                      <a:pt x="128" y="0"/>
                    </a:cubicBezTo>
                    <a:cubicBezTo>
                      <a:pt x="126" y="0"/>
                      <a:pt x="124" y="2"/>
                      <a:pt x="124" y="4"/>
                    </a:cubicBezTo>
                    <a:cubicBezTo>
                      <a:pt x="124" y="53"/>
                      <a:pt x="124" y="53"/>
                      <a:pt x="124" y="53"/>
                    </a:cubicBezTo>
                    <a:cubicBezTo>
                      <a:pt x="93" y="22"/>
                      <a:pt x="93" y="22"/>
                      <a:pt x="93" y="22"/>
                    </a:cubicBezTo>
                    <a:cubicBezTo>
                      <a:pt x="92" y="21"/>
                      <a:pt x="89" y="21"/>
                      <a:pt x="87" y="22"/>
                    </a:cubicBezTo>
                    <a:cubicBezTo>
                      <a:pt x="86" y="24"/>
                      <a:pt x="86" y="27"/>
                      <a:pt x="87" y="28"/>
                    </a:cubicBezTo>
                    <a:cubicBezTo>
                      <a:pt x="124" y="65"/>
                      <a:pt x="124" y="65"/>
                      <a:pt x="124" y="65"/>
                    </a:cubicBezTo>
                    <a:cubicBezTo>
                      <a:pt x="124" y="118"/>
                      <a:pt x="124" y="118"/>
                      <a:pt x="124" y="118"/>
                    </a:cubicBezTo>
                    <a:cubicBezTo>
                      <a:pt x="109" y="103"/>
                      <a:pt x="109" y="103"/>
                      <a:pt x="109" y="103"/>
                    </a:cubicBezTo>
                    <a:cubicBezTo>
                      <a:pt x="108" y="77"/>
                      <a:pt x="108" y="77"/>
                      <a:pt x="108" y="77"/>
                    </a:cubicBezTo>
                    <a:cubicBezTo>
                      <a:pt x="108" y="75"/>
                      <a:pt x="107" y="73"/>
                      <a:pt x="104" y="73"/>
                    </a:cubicBezTo>
                    <a:cubicBezTo>
                      <a:pt x="102" y="73"/>
                      <a:pt x="100" y="75"/>
                      <a:pt x="100" y="77"/>
                    </a:cubicBezTo>
                    <a:cubicBezTo>
                      <a:pt x="100" y="94"/>
                      <a:pt x="100" y="94"/>
                      <a:pt x="100" y="94"/>
                    </a:cubicBezTo>
                    <a:cubicBezTo>
                      <a:pt x="43" y="38"/>
                      <a:pt x="43" y="38"/>
                      <a:pt x="43" y="38"/>
                    </a:cubicBezTo>
                    <a:cubicBezTo>
                      <a:pt x="42" y="36"/>
                      <a:pt x="39" y="36"/>
                      <a:pt x="38" y="38"/>
                    </a:cubicBezTo>
                    <a:cubicBezTo>
                      <a:pt x="36" y="39"/>
                      <a:pt x="36" y="42"/>
                      <a:pt x="38" y="43"/>
                    </a:cubicBezTo>
                    <a:cubicBezTo>
                      <a:pt x="94" y="100"/>
                      <a:pt x="94" y="100"/>
                      <a:pt x="94" y="100"/>
                    </a:cubicBezTo>
                    <a:cubicBezTo>
                      <a:pt x="77" y="100"/>
                      <a:pt x="77" y="100"/>
                      <a:pt x="77" y="100"/>
                    </a:cubicBezTo>
                    <a:cubicBezTo>
                      <a:pt x="75" y="100"/>
                      <a:pt x="73" y="102"/>
                      <a:pt x="73" y="104"/>
                    </a:cubicBezTo>
                    <a:cubicBezTo>
                      <a:pt x="73" y="107"/>
                      <a:pt x="75" y="108"/>
                      <a:pt x="77" y="108"/>
                    </a:cubicBezTo>
                    <a:cubicBezTo>
                      <a:pt x="103" y="108"/>
                      <a:pt x="103" y="108"/>
                      <a:pt x="103" y="108"/>
                    </a:cubicBezTo>
                    <a:cubicBezTo>
                      <a:pt x="118" y="124"/>
                      <a:pt x="118" y="124"/>
                      <a:pt x="118" y="124"/>
                    </a:cubicBezTo>
                    <a:cubicBezTo>
                      <a:pt x="65" y="124"/>
                      <a:pt x="65" y="124"/>
                      <a:pt x="65" y="124"/>
                    </a:cubicBezTo>
                    <a:cubicBezTo>
                      <a:pt x="28" y="87"/>
                      <a:pt x="28" y="87"/>
                      <a:pt x="28" y="87"/>
                    </a:cubicBezTo>
                    <a:cubicBezTo>
                      <a:pt x="27" y="86"/>
                      <a:pt x="24" y="86"/>
                      <a:pt x="22" y="87"/>
                    </a:cubicBezTo>
                    <a:cubicBezTo>
                      <a:pt x="21" y="89"/>
                      <a:pt x="21" y="92"/>
                      <a:pt x="22" y="93"/>
                    </a:cubicBezTo>
                    <a:cubicBezTo>
                      <a:pt x="53" y="124"/>
                      <a:pt x="53" y="124"/>
                      <a:pt x="53" y="124"/>
                    </a:cubicBezTo>
                    <a:cubicBezTo>
                      <a:pt x="4" y="124"/>
                      <a:pt x="4" y="124"/>
                      <a:pt x="4" y="124"/>
                    </a:cubicBezTo>
                    <a:cubicBezTo>
                      <a:pt x="2" y="124"/>
                      <a:pt x="0" y="126"/>
                      <a:pt x="0" y="128"/>
                    </a:cubicBezTo>
                    <a:cubicBezTo>
                      <a:pt x="0" y="130"/>
                      <a:pt x="2" y="132"/>
                      <a:pt x="4" y="132"/>
                    </a:cubicBezTo>
                    <a:cubicBezTo>
                      <a:pt x="53" y="132"/>
                      <a:pt x="53" y="132"/>
                      <a:pt x="53" y="132"/>
                    </a:cubicBezTo>
                    <a:cubicBezTo>
                      <a:pt x="22" y="163"/>
                      <a:pt x="22" y="163"/>
                      <a:pt x="22" y="163"/>
                    </a:cubicBezTo>
                    <a:cubicBezTo>
                      <a:pt x="21" y="164"/>
                      <a:pt x="21" y="167"/>
                      <a:pt x="22" y="169"/>
                    </a:cubicBezTo>
                    <a:cubicBezTo>
                      <a:pt x="23" y="170"/>
                      <a:pt x="24" y="170"/>
                      <a:pt x="25" y="170"/>
                    </a:cubicBezTo>
                    <a:cubicBezTo>
                      <a:pt x="26" y="170"/>
                      <a:pt x="27" y="170"/>
                      <a:pt x="28" y="169"/>
                    </a:cubicBezTo>
                    <a:cubicBezTo>
                      <a:pt x="65" y="132"/>
                      <a:pt x="65" y="132"/>
                      <a:pt x="65" y="132"/>
                    </a:cubicBezTo>
                    <a:cubicBezTo>
                      <a:pt x="118" y="132"/>
                      <a:pt x="118" y="132"/>
                      <a:pt x="118" y="132"/>
                    </a:cubicBezTo>
                    <a:cubicBezTo>
                      <a:pt x="103" y="147"/>
                      <a:pt x="103" y="147"/>
                      <a:pt x="103" y="147"/>
                    </a:cubicBezTo>
                    <a:cubicBezTo>
                      <a:pt x="77" y="148"/>
                      <a:pt x="77" y="148"/>
                      <a:pt x="77" y="148"/>
                    </a:cubicBezTo>
                    <a:cubicBezTo>
                      <a:pt x="75" y="148"/>
                      <a:pt x="73" y="149"/>
                      <a:pt x="73" y="152"/>
                    </a:cubicBezTo>
                    <a:cubicBezTo>
                      <a:pt x="73" y="154"/>
                      <a:pt x="75" y="156"/>
                      <a:pt x="77" y="156"/>
                    </a:cubicBezTo>
                    <a:cubicBezTo>
                      <a:pt x="94" y="156"/>
                      <a:pt x="94" y="156"/>
                      <a:pt x="94" y="156"/>
                    </a:cubicBezTo>
                    <a:cubicBezTo>
                      <a:pt x="38" y="213"/>
                      <a:pt x="38" y="213"/>
                      <a:pt x="38" y="213"/>
                    </a:cubicBezTo>
                    <a:cubicBezTo>
                      <a:pt x="36" y="214"/>
                      <a:pt x="36" y="217"/>
                      <a:pt x="38" y="218"/>
                    </a:cubicBezTo>
                    <a:cubicBezTo>
                      <a:pt x="38" y="219"/>
                      <a:pt x="39" y="220"/>
                      <a:pt x="40" y="220"/>
                    </a:cubicBezTo>
                    <a:cubicBezTo>
                      <a:pt x="41" y="220"/>
                      <a:pt x="43" y="219"/>
                      <a:pt x="43" y="218"/>
                    </a:cubicBezTo>
                    <a:cubicBezTo>
                      <a:pt x="100" y="162"/>
                      <a:pt x="100" y="162"/>
                      <a:pt x="100" y="162"/>
                    </a:cubicBezTo>
                    <a:cubicBezTo>
                      <a:pt x="100" y="179"/>
                      <a:pt x="100" y="179"/>
                      <a:pt x="100" y="179"/>
                    </a:cubicBezTo>
                    <a:cubicBezTo>
                      <a:pt x="100" y="181"/>
                      <a:pt x="102" y="183"/>
                      <a:pt x="104" y="183"/>
                    </a:cubicBezTo>
                    <a:cubicBezTo>
                      <a:pt x="107" y="183"/>
                      <a:pt x="108" y="181"/>
                      <a:pt x="108" y="179"/>
                    </a:cubicBezTo>
                    <a:cubicBezTo>
                      <a:pt x="108" y="153"/>
                      <a:pt x="108" y="153"/>
                      <a:pt x="108" y="153"/>
                    </a:cubicBezTo>
                    <a:cubicBezTo>
                      <a:pt x="124" y="138"/>
                      <a:pt x="124" y="138"/>
                      <a:pt x="124" y="138"/>
                    </a:cubicBezTo>
                    <a:cubicBezTo>
                      <a:pt x="124" y="191"/>
                      <a:pt x="124" y="191"/>
                      <a:pt x="124" y="191"/>
                    </a:cubicBezTo>
                    <a:cubicBezTo>
                      <a:pt x="87" y="228"/>
                      <a:pt x="87" y="228"/>
                      <a:pt x="87" y="228"/>
                    </a:cubicBezTo>
                    <a:cubicBezTo>
                      <a:pt x="86" y="229"/>
                      <a:pt x="86" y="232"/>
                      <a:pt x="87" y="234"/>
                    </a:cubicBezTo>
                    <a:cubicBezTo>
                      <a:pt x="89" y="235"/>
                      <a:pt x="92" y="235"/>
                      <a:pt x="93" y="234"/>
                    </a:cubicBezTo>
                    <a:cubicBezTo>
                      <a:pt x="124" y="203"/>
                      <a:pt x="124" y="203"/>
                      <a:pt x="124" y="203"/>
                    </a:cubicBezTo>
                    <a:cubicBezTo>
                      <a:pt x="124" y="252"/>
                      <a:pt x="124" y="252"/>
                      <a:pt x="124" y="252"/>
                    </a:cubicBezTo>
                    <a:cubicBezTo>
                      <a:pt x="124" y="254"/>
                      <a:pt x="126" y="256"/>
                      <a:pt x="128" y="256"/>
                    </a:cubicBezTo>
                    <a:cubicBezTo>
                      <a:pt x="130" y="256"/>
                      <a:pt x="132" y="254"/>
                      <a:pt x="132" y="252"/>
                    </a:cubicBezTo>
                    <a:cubicBezTo>
                      <a:pt x="132" y="203"/>
                      <a:pt x="132" y="203"/>
                      <a:pt x="132" y="203"/>
                    </a:cubicBezTo>
                    <a:cubicBezTo>
                      <a:pt x="163" y="234"/>
                      <a:pt x="163" y="234"/>
                      <a:pt x="163" y="234"/>
                    </a:cubicBezTo>
                    <a:cubicBezTo>
                      <a:pt x="164" y="234"/>
                      <a:pt x="165" y="235"/>
                      <a:pt x="166" y="235"/>
                    </a:cubicBezTo>
                    <a:cubicBezTo>
                      <a:pt x="167" y="235"/>
                      <a:pt x="168" y="234"/>
                      <a:pt x="169" y="234"/>
                    </a:cubicBezTo>
                    <a:cubicBezTo>
                      <a:pt x="170" y="232"/>
                      <a:pt x="170" y="229"/>
                      <a:pt x="169" y="228"/>
                    </a:cubicBezTo>
                    <a:cubicBezTo>
                      <a:pt x="132" y="191"/>
                      <a:pt x="132" y="191"/>
                      <a:pt x="132" y="191"/>
                    </a:cubicBezTo>
                    <a:cubicBezTo>
                      <a:pt x="132" y="138"/>
                      <a:pt x="132" y="138"/>
                      <a:pt x="132" y="138"/>
                    </a:cubicBezTo>
                    <a:cubicBezTo>
                      <a:pt x="147" y="153"/>
                      <a:pt x="147" y="153"/>
                      <a:pt x="147" y="153"/>
                    </a:cubicBezTo>
                    <a:cubicBezTo>
                      <a:pt x="147" y="179"/>
                      <a:pt x="147" y="179"/>
                      <a:pt x="147" y="179"/>
                    </a:cubicBezTo>
                    <a:cubicBezTo>
                      <a:pt x="147" y="181"/>
                      <a:pt x="149" y="183"/>
                      <a:pt x="152" y="183"/>
                    </a:cubicBezTo>
                    <a:cubicBezTo>
                      <a:pt x="154" y="183"/>
                      <a:pt x="156" y="181"/>
                      <a:pt x="156" y="179"/>
                    </a:cubicBezTo>
                    <a:cubicBezTo>
                      <a:pt x="156" y="162"/>
                      <a:pt x="156" y="162"/>
                      <a:pt x="156" y="162"/>
                    </a:cubicBezTo>
                    <a:cubicBezTo>
                      <a:pt x="213" y="218"/>
                      <a:pt x="213" y="218"/>
                      <a:pt x="213" y="218"/>
                    </a:cubicBezTo>
                    <a:cubicBezTo>
                      <a:pt x="213" y="219"/>
                      <a:pt x="215" y="220"/>
                      <a:pt x="216" y="220"/>
                    </a:cubicBezTo>
                    <a:cubicBezTo>
                      <a:pt x="217" y="220"/>
                      <a:pt x="218" y="219"/>
                      <a:pt x="218" y="218"/>
                    </a:cubicBezTo>
                    <a:cubicBezTo>
                      <a:pt x="220" y="217"/>
                      <a:pt x="220" y="214"/>
                      <a:pt x="218" y="213"/>
                    </a:cubicBezTo>
                    <a:cubicBezTo>
                      <a:pt x="162" y="156"/>
                      <a:pt x="162" y="156"/>
                      <a:pt x="162" y="156"/>
                    </a:cubicBezTo>
                    <a:cubicBezTo>
                      <a:pt x="179" y="156"/>
                      <a:pt x="179" y="156"/>
                      <a:pt x="179" y="156"/>
                    </a:cubicBezTo>
                    <a:cubicBezTo>
                      <a:pt x="181" y="156"/>
                      <a:pt x="183" y="154"/>
                      <a:pt x="183" y="152"/>
                    </a:cubicBezTo>
                    <a:cubicBezTo>
                      <a:pt x="183" y="149"/>
                      <a:pt x="181" y="147"/>
                      <a:pt x="179" y="147"/>
                    </a:cubicBezTo>
                    <a:cubicBezTo>
                      <a:pt x="153" y="147"/>
                      <a:pt x="153" y="147"/>
                      <a:pt x="153" y="147"/>
                    </a:cubicBezTo>
                    <a:cubicBezTo>
                      <a:pt x="138" y="132"/>
                      <a:pt x="138" y="132"/>
                      <a:pt x="138" y="132"/>
                    </a:cubicBezTo>
                    <a:cubicBezTo>
                      <a:pt x="191" y="132"/>
                      <a:pt x="191" y="132"/>
                      <a:pt x="191" y="132"/>
                    </a:cubicBezTo>
                    <a:cubicBezTo>
                      <a:pt x="228" y="169"/>
                      <a:pt x="228" y="169"/>
                      <a:pt x="228" y="169"/>
                    </a:cubicBezTo>
                    <a:cubicBezTo>
                      <a:pt x="229" y="170"/>
                      <a:pt x="230" y="170"/>
                      <a:pt x="231" y="170"/>
                    </a:cubicBezTo>
                    <a:cubicBezTo>
                      <a:pt x="232" y="170"/>
                      <a:pt x="233" y="170"/>
                      <a:pt x="234" y="169"/>
                    </a:cubicBezTo>
                    <a:cubicBezTo>
                      <a:pt x="235" y="167"/>
                      <a:pt x="235" y="164"/>
                      <a:pt x="234" y="163"/>
                    </a:cubicBezTo>
                    <a:cubicBezTo>
                      <a:pt x="203" y="132"/>
                      <a:pt x="203" y="132"/>
                      <a:pt x="203" y="132"/>
                    </a:cubicBezTo>
                    <a:cubicBezTo>
                      <a:pt x="252" y="132"/>
                      <a:pt x="252" y="132"/>
                      <a:pt x="252" y="132"/>
                    </a:cubicBezTo>
                    <a:cubicBezTo>
                      <a:pt x="254" y="132"/>
                      <a:pt x="256" y="130"/>
                      <a:pt x="256" y="128"/>
                    </a:cubicBezTo>
                    <a:cubicBezTo>
                      <a:pt x="256" y="126"/>
                      <a:pt x="254" y="124"/>
                      <a:pt x="252" y="124"/>
                    </a:cubicBezTo>
                    <a:close/>
                  </a:path>
                </a:pathLst>
              </a:custGeom>
              <a:solidFill>
                <a:schemeClr val="bg1"/>
              </a:solidFill>
              <a:ln w="19050">
                <a:noFill/>
                <a:round/>
              </a:ln>
            </p:spPr>
            <p:txBody>
              <a:bodyPr anchor="ctr"/>
              <a:lstStyle/>
              <a:p>
                <a:pPr algn="ctr"/>
              </a:p>
            </p:txBody>
          </p:sp>
        </p:grpSp>
        <p:grpSp>
          <p:nvGrpSpPr>
            <p:cNvPr id="24" name="组合 23"/>
            <p:cNvGrpSpPr/>
            <p:nvPr/>
          </p:nvGrpSpPr>
          <p:grpSpPr>
            <a:xfrm>
              <a:off x="8242509" y="4067322"/>
              <a:ext cx="1008112" cy="1000615"/>
              <a:chOff x="3698683" y="1003226"/>
              <a:chExt cx="1008112" cy="1000615"/>
            </a:xfrm>
          </p:grpSpPr>
          <p:sp>
            <p:nvSpPr>
              <p:cNvPr id="34" name="文本框 210"/>
              <p:cNvSpPr txBox="1"/>
              <p:nvPr/>
            </p:nvSpPr>
            <p:spPr>
              <a:xfrm>
                <a:off x="3950710" y="1003226"/>
                <a:ext cx="504056" cy="307777"/>
              </a:xfrm>
              <a:prstGeom prst="rect">
                <a:avLst/>
              </a:prstGeom>
              <a:noFill/>
            </p:spPr>
            <p:txBody>
              <a:bodyPr wrap="none" lIns="0" tIns="0" rIns="0" bIns="0" anchor="ctr">
                <a:normAutofit fontScale="85000" lnSpcReduction="20000"/>
              </a:bodyPr>
              <a:lstStyle/>
              <a:p>
                <a:pPr algn="ctr"/>
                <a:r>
                  <a:rPr lang="en-US" altLang="zh-CN" sz="2000">
                    <a:solidFill>
                      <a:schemeClr val="bg1"/>
                    </a:solidFill>
                    <a:latin typeface="Impact" panose="020B0806030902050204" pitchFamily="34" charset="0"/>
                  </a:rPr>
                  <a:t>08</a:t>
                </a:r>
                <a:endParaRPr lang="en-US" altLang="zh-CN" sz="2000">
                  <a:solidFill>
                    <a:schemeClr val="bg1"/>
                  </a:solidFill>
                  <a:latin typeface="Impact" panose="020B0806030902050204" pitchFamily="34" charset="0"/>
                </a:endParaRPr>
              </a:p>
            </p:txBody>
          </p:sp>
          <p:sp>
            <p:nvSpPr>
              <p:cNvPr id="35" name="文本框 211"/>
              <p:cNvSpPr txBox="1"/>
              <p:nvPr/>
            </p:nvSpPr>
            <p:spPr>
              <a:xfrm>
                <a:off x="3698683" y="1311003"/>
                <a:ext cx="1008112" cy="215444"/>
              </a:xfrm>
              <a:prstGeom prst="rect">
                <a:avLst/>
              </a:prstGeom>
              <a:noFill/>
            </p:spPr>
            <p:txBody>
              <a:bodyPr wrap="none" lIns="0" tIns="0" rIns="0" bIns="0" anchor="ctr">
                <a:normAutofit fontScale="92500" lnSpcReduction="20000"/>
              </a:bodyPr>
              <a:lstStyle/>
              <a:p>
                <a:pPr algn="ctr"/>
                <a:r>
                  <a:rPr lang="zh-CN" altLang="en-US" sz="1400">
                    <a:solidFill>
                      <a:schemeClr val="bg1"/>
                    </a:solidFill>
                  </a:rPr>
                  <a:t>关键词</a:t>
                </a:r>
                <a:endParaRPr lang="zh-CN" altLang="en-US" sz="1400">
                  <a:solidFill>
                    <a:schemeClr val="bg1"/>
                  </a:solidFill>
                </a:endParaRPr>
              </a:p>
            </p:txBody>
          </p:sp>
          <p:cxnSp>
            <p:nvCxnSpPr>
              <p:cNvPr id="36" name="直接连接符 35"/>
              <p:cNvCxnSpPr/>
              <p:nvPr/>
            </p:nvCxnSpPr>
            <p:spPr>
              <a:xfrm>
                <a:off x="3698683" y="1556792"/>
                <a:ext cx="1008112" cy="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7" name="任意多边形: 形状 36"/>
              <p:cNvSpPr/>
              <p:nvPr/>
            </p:nvSpPr>
            <p:spPr bwMode="auto">
              <a:xfrm>
                <a:off x="4016404" y="1643801"/>
                <a:ext cx="360040" cy="360040"/>
              </a:xfrm>
              <a:custGeom>
                <a:avLst/>
                <a:gdLst>
                  <a:gd name="connsiteX0" fmla="*/ 130175 w 338138"/>
                  <a:gd name="connsiteY0" fmla="*/ 182563 h 338138"/>
                  <a:gd name="connsiteX1" fmla="*/ 169728 w 338138"/>
                  <a:gd name="connsiteY1" fmla="*/ 200830 h 338138"/>
                  <a:gd name="connsiteX2" fmla="*/ 207963 w 338138"/>
                  <a:gd name="connsiteY2" fmla="*/ 182563 h 338138"/>
                  <a:gd name="connsiteX3" fmla="*/ 178958 w 338138"/>
                  <a:gd name="connsiteY3" fmla="*/ 277813 h 338138"/>
                  <a:gd name="connsiteX4" fmla="*/ 169728 w 338138"/>
                  <a:gd name="connsiteY4" fmla="*/ 277813 h 338138"/>
                  <a:gd name="connsiteX5" fmla="*/ 159181 w 338138"/>
                  <a:gd name="connsiteY5" fmla="*/ 277813 h 338138"/>
                  <a:gd name="connsiteX6" fmla="*/ 130175 w 338138"/>
                  <a:gd name="connsiteY6" fmla="*/ 182563 h 338138"/>
                  <a:gd name="connsiteX7" fmla="*/ 134230 w 338138"/>
                  <a:gd name="connsiteY7" fmla="*/ 166688 h 338138"/>
                  <a:gd name="connsiteX8" fmla="*/ 130271 w 338138"/>
                  <a:gd name="connsiteY8" fmla="*/ 169312 h 338138"/>
                  <a:gd name="connsiteX9" fmla="*/ 121032 w 338138"/>
                  <a:gd name="connsiteY9" fmla="*/ 171936 h 338138"/>
                  <a:gd name="connsiteX10" fmla="*/ 98597 w 338138"/>
                  <a:gd name="connsiteY10" fmla="*/ 219173 h 338138"/>
                  <a:gd name="connsiteX11" fmla="*/ 131591 w 338138"/>
                  <a:gd name="connsiteY11" fmla="*/ 228358 h 338138"/>
                  <a:gd name="connsiteX12" fmla="*/ 114434 w 338138"/>
                  <a:gd name="connsiteY12" fmla="*/ 249352 h 338138"/>
                  <a:gd name="connsiteX13" fmla="*/ 136870 w 338138"/>
                  <a:gd name="connsiteY13" fmla="*/ 274282 h 338138"/>
                  <a:gd name="connsiteX14" fmla="*/ 123672 w 338138"/>
                  <a:gd name="connsiteY14" fmla="*/ 269034 h 338138"/>
                  <a:gd name="connsiteX15" fmla="*/ 106515 w 338138"/>
                  <a:gd name="connsiteY15" fmla="*/ 249352 h 338138"/>
                  <a:gd name="connsiteX16" fmla="*/ 119713 w 338138"/>
                  <a:gd name="connsiteY16" fmla="*/ 230982 h 338138"/>
                  <a:gd name="connsiteX17" fmla="*/ 89359 w 338138"/>
                  <a:gd name="connsiteY17" fmla="*/ 223109 h 338138"/>
                  <a:gd name="connsiteX18" fmla="*/ 111794 w 338138"/>
                  <a:gd name="connsiteY18" fmla="*/ 175873 h 338138"/>
                  <a:gd name="connsiteX19" fmla="*/ 105196 w 338138"/>
                  <a:gd name="connsiteY19" fmla="*/ 178497 h 338138"/>
                  <a:gd name="connsiteX20" fmla="*/ 65604 w 338138"/>
                  <a:gd name="connsiteY20" fmla="*/ 223109 h 338138"/>
                  <a:gd name="connsiteX21" fmla="*/ 60325 w 338138"/>
                  <a:gd name="connsiteY21" fmla="*/ 244103 h 338138"/>
                  <a:gd name="connsiteX22" fmla="*/ 143468 w 338138"/>
                  <a:gd name="connsiteY22" fmla="*/ 292652 h 338138"/>
                  <a:gd name="connsiteX23" fmla="*/ 154026 w 338138"/>
                  <a:gd name="connsiteY23" fmla="*/ 293964 h 338138"/>
                  <a:gd name="connsiteX24" fmla="*/ 169863 w 338138"/>
                  <a:gd name="connsiteY24" fmla="*/ 295276 h 338138"/>
                  <a:gd name="connsiteX25" fmla="*/ 185699 w 338138"/>
                  <a:gd name="connsiteY25" fmla="*/ 293964 h 338138"/>
                  <a:gd name="connsiteX26" fmla="*/ 196257 w 338138"/>
                  <a:gd name="connsiteY26" fmla="*/ 292652 h 338138"/>
                  <a:gd name="connsiteX27" fmla="*/ 279400 w 338138"/>
                  <a:gd name="connsiteY27" fmla="*/ 244103 h 338138"/>
                  <a:gd name="connsiteX28" fmla="*/ 274121 w 338138"/>
                  <a:gd name="connsiteY28" fmla="*/ 223109 h 338138"/>
                  <a:gd name="connsiteX29" fmla="*/ 234529 w 338138"/>
                  <a:gd name="connsiteY29" fmla="*/ 178497 h 338138"/>
                  <a:gd name="connsiteX30" fmla="*/ 227931 w 338138"/>
                  <a:gd name="connsiteY30" fmla="*/ 175873 h 338138"/>
                  <a:gd name="connsiteX31" fmla="*/ 250366 w 338138"/>
                  <a:gd name="connsiteY31" fmla="*/ 223109 h 338138"/>
                  <a:gd name="connsiteX32" fmla="*/ 220012 w 338138"/>
                  <a:gd name="connsiteY32" fmla="*/ 232294 h 338138"/>
                  <a:gd name="connsiteX33" fmla="*/ 233210 w 338138"/>
                  <a:gd name="connsiteY33" fmla="*/ 249352 h 338138"/>
                  <a:gd name="connsiteX34" fmla="*/ 216053 w 338138"/>
                  <a:gd name="connsiteY34" fmla="*/ 269034 h 338138"/>
                  <a:gd name="connsiteX35" fmla="*/ 202856 w 338138"/>
                  <a:gd name="connsiteY35" fmla="*/ 274282 h 338138"/>
                  <a:gd name="connsiteX36" fmla="*/ 225291 w 338138"/>
                  <a:gd name="connsiteY36" fmla="*/ 249352 h 338138"/>
                  <a:gd name="connsiteX37" fmla="*/ 208135 w 338138"/>
                  <a:gd name="connsiteY37" fmla="*/ 228358 h 338138"/>
                  <a:gd name="connsiteX38" fmla="*/ 241128 w 338138"/>
                  <a:gd name="connsiteY38" fmla="*/ 219173 h 338138"/>
                  <a:gd name="connsiteX39" fmla="*/ 218693 w 338138"/>
                  <a:gd name="connsiteY39" fmla="*/ 171936 h 338138"/>
                  <a:gd name="connsiteX40" fmla="*/ 209455 w 338138"/>
                  <a:gd name="connsiteY40" fmla="*/ 169312 h 338138"/>
                  <a:gd name="connsiteX41" fmla="*/ 205495 w 338138"/>
                  <a:gd name="connsiteY41" fmla="*/ 166688 h 338138"/>
                  <a:gd name="connsiteX42" fmla="*/ 200217 w 338138"/>
                  <a:gd name="connsiteY42" fmla="*/ 175873 h 338138"/>
                  <a:gd name="connsiteX43" fmla="*/ 202856 w 338138"/>
                  <a:gd name="connsiteY43" fmla="*/ 177185 h 338138"/>
                  <a:gd name="connsiteX44" fmla="*/ 169863 w 338138"/>
                  <a:gd name="connsiteY44" fmla="*/ 194243 h 338138"/>
                  <a:gd name="connsiteX45" fmla="*/ 135550 w 338138"/>
                  <a:gd name="connsiteY45" fmla="*/ 178497 h 338138"/>
                  <a:gd name="connsiteX46" fmla="*/ 138189 w 338138"/>
                  <a:gd name="connsiteY46" fmla="*/ 175873 h 338138"/>
                  <a:gd name="connsiteX47" fmla="*/ 134230 w 338138"/>
                  <a:gd name="connsiteY47" fmla="*/ 166688 h 338138"/>
                  <a:gd name="connsiteX48" fmla="*/ 163862 w 338138"/>
                  <a:gd name="connsiteY48" fmla="*/ 114300 h 338138"/>
                  <a:gd name="connsiteX49" fmla="*/ 167767 w 338138"/>
                  <a:gd name="connsiteY49" fmla="*/ 114300 h 338138"/>
                  <a:gd name="connsiteX50" fmla="*/ 162560 w 338138"/>
                  <a:gd name="connsiteY50" fmla="*/ 116890 h 338138"/>
                  <a:gd name="connsiteX51" fmla="*/ 171673 w 338138"/>
                  <a:gd name="connsiteY51" fmla="*/ 114300 h 338138"/>
                  <a:gd name="connsiteX52" fmla="*/ 174276 w 338138"/>
                  <a:gd name="connsiteY52" fmla="*/ 114300 h 338138"/>
                  <a:gd name="connsiteX53" fmla="*/ 176880 w 338138"/>
                  <a:gd name="connsiteY53" fmla="*/ 120775 h 338138"/>
                  <a:gd name="connsiteX54" fmla="*/ 178182 w 338138"/>
                  <a:gd name="connsiteY54" fmla="*/ 120775 h 338138"/>
                  <a:gd name="connsiteX55" fmla="*/ 192501 w 338138"/>
                  <a:gd name="connsiteY55" fmla="*/ 127251 h 338138"/>
                  <a:gd name="connsiteX56" fmla="*/ 193803 w 338138"/>
                  <a:gd name="connsiteY56" fmla="*/ 127251 h 338138"/>
                  <a:gd name="connsiteX57" fmla="*/ 200311 w 338138"/>
                  <a:gd name="connsiteY57" fmla="*/ 125956 h 338138"/>
                  <a:gd name="connsiteX58" fmla="*/ 201613 w 338138"/>
                  <a:gd name="connsiteY58" fmla="*/ 124661 h 338138"/>
                  <a:gd name="connsiteX59" fmla="*/ 169069 w 338138"/>
                  <a:gd name="connsiteY59" fmla="*/ 163513 h 338138"/>
                  <a:gd name="connsiteX60" fmla="*/ 136525 w 338138"/>
                  <a:gd name="connsiteY60" fmla="*/ 124661 h 338138"/>
                  <a:gd name="connsiteX61" fmla="*/ 144336 w 338138"/>
                  <a:gd name="connsiteY61" fmla="*/ 127251 h 338138"/>
                  <a:gd name="connsiteX62" fmla="*/ 145638 w 338138"/>
                  <a:gd name="connsiteY62" fmla="*/ 127251 h 338138"/>
                  <a:gd name="connsiteX63" fmla="*/ 163862 w 338138"/>
                  <a:gd name="connsiteY63" fmla="*/ 114300 h 338138"/>
                  <a:gd name="connsiteX64" fmla="*/ 149225 w 338138"/>
                  <a:gd name="connsiteY64" fmla="*/ 100013 h 338138"/>
                  <a:gd name="connsiteX65" fmla="*/ 149225 w 338138"/>
                  <a:gd name="connsiteY65" fmla="*/ 101601 h 338138"/>
                  <a:gd name="connsiteX66" fmla="*/ 147637 w 338138"/>
                  <a:gd name="connsiteY66" fmla="*/ 101601 h 338138"/>
                  <a:gd name="connsiteX67" fmla="*/ 149225 w 338138"/>
                  <a:gd name="connsiteY67" fmla="*/ 100013 h 338138"/>
                  <a:gd name="connsiteX68" fmla="*/ 192405 w 338138"/>
                  <a:gd name="connsiteY68" fmla="*/ 96838 h 338138"/>
                  <a:gd name="connsiteX69" fmla="*/ 192405 w 338138"/>
                  <a:gd name="connsiteY69" fmla="*/ 101601 h 338138"/>
                  <a:gd name="connsiteX70" fmla="*/ 187325 w 338138"/>
                  <a:gd name="connsiteY70" fmla="*/ 101601 h 338138"/>
                  <a:gd name="connsiteX71" fmla="*/ 192405 w 338138"/>
                  <a:gd name="connsiteY71" fmla="*/ 96838 h 338138"/>
                  <a:gd name="connsiteX72" fmla="*/ 165100 w 338138"/>
                  <a:gd name="connsiteY72" fmla="*/ 92075 h 338138"/>
                  <a:gd name="connsiteX73" fmla="*/ 160020 w 338138"/>
                  <a:gd name="connsiteY73" fmla="*/ 98249 h 338138"/>
                  <a:gd name="connsiteX74" fmla="*/ 156210 w 338138"/>
                  <a:gd name="connsiteY74" fmla="*/ 103188 h 338138"/>
                  <a:gd name="connsiteX75" fmla="*/ 152400 w 338138"/>
                  <a:gd name="connsiteY75" fmla="*/ 101953 h 338138"/>
                  <a:gd name="connsiteX76" fmla="*/ 158750 w 338138"/>
                  <a:gd name="connsiteY76" fmla="*/ 93310 h 338138"/>
                  <a:gd name="connsiteX77" fmla="*/ 165100 w 338138"/>
                  <a:gd name="connsiteY77" fmla="*/ 92075 h 338138"/>
                  <a:gd name="connsiteX78" fmla="*/ 177716 w 338138"/>
                  <a:gd name="connsiteY78" fmla="*/ 87313 h 338138"/>
                  <a:gd name="connsiteX79" fmla="*/ 177716 w 338138"/>
                  <a:gd name="connsiteY79" fmla="*/ 92472 h 338138"/>
                  <a:gd name="connsiteX80" fmla="*/ 167021 w 338138"/>
                  <a:gd name="connsiteY80" fmla="*/ 106661 h 338138"/>
                  <a:gd name="connsiteX81" fmla="*/ 179053 w 338138"/>
                  <a:gd name="connsiteY81" fmla="*/ 97632 h 338138"/>
                  <a:gd name="connsiteX82" fmla="*/ 172369 w 338138"/>
                  <a:gd name="connsiteY82" fmla="*/ 105371 h 338138"/>
                  <a:gd name="connsiteX83" fmla="*/ 185737 w 338138"/>
                  <a:gd name="connsiteY83" fmla="*/ 97632 h 338138"/>
                  <a:gd name="connsiteX84" fmla="*/ 180390 w 338138"/>
                  <a:gd name="connsiteY84" fmla="*/ 102791 h 338138"/>
                  <a:gd name="connsiteX85" fmla="*/ 173706 w 338138"/>
                  <a:gd name="connsiteY85" fmla="*/ 107951 h 338138"/>
                  <a:gd name="connsiteX86" fmla="*/ 165685 w 338138"/>
                  <a:gd name="connsiteY86" fmla="*/ 107951 h 338138"/>
                  <a:gd name="connsiteX87" fmla="*/ 160337 w 338138"/>
                  <a:gd name="connsiteY87" fmla="*/ 104081 h 338138"/>
                  <a:gd name="connsiteX88" fmla="*/ 165685 w 338138"/>
                  <a:gd name="connsiteY88" fmla="*/ 100212 h 338138"/>
                  <a:gd name="connsiteX89" fmla="*/ 177716 w 338138"/>
                  <a:gd name="connsiteY89" fmla="*/ 87313 h 338138"/>
                  <a:gd name="connsiteX90" fmla="*/ 173831 w 338138"/>
                  <a:gd name="connsiteY90" fmla="*/ 42863 h 338138"/>
                  <a:gd name="connsiteX91" fmla="*/ 172509 w 338138"/>
                  <a:gd name="connsiteY91" fmla="*/ 46816 h 338138"/>
                  <a:gd name="connsiteX92" fmla="*/ 168540 w 338138"/>
                  <a:gd name="connsiteY92" fmla="*/ 44181 h 338138"/>
                  <a:gd name="connsiteX93" fmla="*/ 165894 w 338138"/>
                  <a:gd name="connsiteY93" fmla="*/ 45498 h 338138"/>
                  <a:gd name="connsiteX94" fmla="*/ 164571 w 338138"/>
                  <a:gd name="connsiteY94" fmla="*/ 44181 h 338138"/>
                  <a:gd name="connsiteX95" fmla="*/ 155311 w 338138"/>
                  <a:gd name="connsiteY95" fmla="*/ 45498 h 338138"/>
                  <a:gd name="connsiteX96" fmla="*/ 151342 w 338138"/>
                  <a:gd name="connsiteY96" fmla="*/ 48133 h 338138"/>
                  <a:gd name="connsiteX97" fmla="*/ 142081 w 338138"/>
                  <a:gd name="connsiteY97" fmla="*/ 48133 h 338138"/>
                  <a:gd name="connsiteX98" fmla="*/ 144727 w 338138"/>
                  <a:gd name="connsiteY98" fmla="*/ 48133 h 338138"/>
                  <a:gd name="connsiteX99" fmla="*/ 134144 w 338138"/>
                  <a:gd name="connsiteY99" fmla="*/ 53404 h 338138"/>
                  <a:gd name="connsiteX100" fmla="*/ 139436 w 338138"/>
                  <a:gd name="connsiteY100" fmla="*/ 53404 h 338138"/>
                  <a:gd name="connsiteX101" fmla="*/ 131498 w 338138"/>
                  <a:gd name="connsiteY101" fmla="*/ 57357 h 338138"/>
                  <a:gd name="connsiteX102" fmla="*/ 134144 w 338138"/>
                  <a:gd name="connsiteY102" fmla="*/ 57357 h 338138"/>
                  <a:gd name="connsiteX103" fmla="*/ 130175 w 338138"/>
                  <a:gd name="connsiteY103" fmla="*/ 62627 h 338138"/>
                  <a:gd name="connsiteX104" fmla="*/ 123560 w 338138"/>
                  <a:gd name="connsiteY104" fmla="*/ 67898 h 338138"/>
                  <a:gd name="connsiteX105" fmla="*/ 119591 w 338138"/>
                  <a:gd name="connsiteY105" fmla="*/ 77121 h 338138"/>
                  <a:gd name="connsiteX106" fmla="*/ 115623 w 338138"/>
                  <a:gd name="connsiteY106" fmla="*/ 88980 h 338138"/>
                  <a:gd name="connsiteX107" fmla="*/ 116946 w 338138"/>
                  <a:gd name="connsiteY107" fmla="*/ 99521 h 338138"/>
                  <a:gd name="connsiteX108" fmla="*/ 116946 w 338138"/>
                  <a:gd name="connsiteY108" fmla="*/ 106109 h 338138"/>
                  <a:gd name="connsiteX109" fmla="*/ 118269 w 338138"/>
                  <a:gd name="connsiteY109" fmla="*/ 103474 h 338138"/>
                  <a:gd name="connsiteX110" fmla="*/ 118269 w 338138"/>
                  <a:gd name="connsiteY110" fmla="*/ 111380 h 338138"/>
                  <a:gd name="connsiteX111" fmla="*/ 118269 w 338138"/>
                  <a:gd name="connsiteY111" fmla="*/ 121921 h 338138"/>
                  <a:gd name="connsiteX112" fmla="*/ 119591 w 338138"/>
                  <a:gd name="connsiteY112" fmla="*/ 127191 h 338138"/>
                  <a:gd name="connsiteX113" fmla="*/ 123560 w 338138"/>
                  <a:gd name="connsiteY113" fmla="*/ 131144 h 338138"/>
                  <a:gd name="connsiteX114" fmla="*/ 123560 w 338138"/>
                  <a:gd name="connsiteY114" fmla="*/ 129826 h 338138"/>
                  <a:gd name="connsiteX115" fmla="*/ 126206 w 338138"/>
                  <a:gd name="connsiteY115" fmla="*/ 135097 h 338138"/>
                  <a:gd name="connsiteX116" fmla="*/ 126206 w 338138"/>
                  <a:gd name="connsiteY116" fmla="*/ 136415 h 338138"/>
                  <a:gd name="connsiteX117" fmla="*/ 128852 w 338138"/>
                  <a:gd name="connsiteY117" fmla="*/ 139050 h 338138"/>
                  <a:gd name="connsiteX118" fmla="*/ 128852 w 338138"/>
                  <a:gd name="connsiteY118" fmla="*/ 136415 h 338138"/>
                  <a:gd name="connsiteX119" fmla="*/ 130175 w 338138"/>
                  <a:gd name="connsiteY119" fmla="*/ 137732 h 338138"/>
                  <a:gd name="connsiteX120" fmla="*/ 130175 w 338138"/>
                  <a:gd name="connsiteY120" fmla="*/ 139050 h 338138"/>
                  <a:gd name="connsiteX121" fmla="*/ 134144 w 338138"/>
                  <a:gd name="connsiteY121" fmla="*/ 161450 h 338138"/>
                  <a:gd name="connsiteX122" fmla="*/ 140759 w 338138"/>
                  <a:gd name="connsiteY122" fmla="*/ 158814 h 338138"/>
                  <a:gd name="connsiteX123" fmla="*/ 169863 w 338138"/>
                  <a:gd name="connsiteY123" fmla="*/ 174626 h 338138"/>
                  <a:gd name="connsiteX124" fmla="*/ 198967 w 338138"/>
                  <a:gd name="connsiteY124" fmla="*/ 160132 h 338138"/>
                  <a:gd name="connsiteX125" fmla="*/ 204259 w 338138"/>
                  <a:gd name="connsiteY125" fmla="*/ 161450 h 338138"/>
                  <a:gd name="connsiteX126" fmla="*/ 206904 w 338138"/>
                  <a:gd name="connsiteY126" fmla="*/ 146956 h 338138"/>
                  <a:gd name="connsiteX127" fmla="*/ 210873 w 338138"/>
                  <a:gd name="connsiteY127" fmla="*/ 137732 h 338138"/>
                  <a:gd name="connsiteX128" fmla="*/ 220134 w 338138"/>
                  <a:gd name="connsiteY128" fmla="*/ 123238 h 338138"/>
                  <a:gd name="connsiteX129" fmla="*/ 221456 w 338138"/>
                  <a:gd name="connsiteY129" fmla="*/ 120603 h 338138"/>
                  <a:gd name="connsiteX130" fmla="*/ 221456 w 338138"/>
                  <a:gd name="connsiteY130" fmla="*/ 116650 h 338138"/>
                  <a:gd name="connsiteX131" fmla="*/ 220134 w 338138"/>
                  <a:gd name="connsiteY131" fmla="*/ 111380 h 338138"/>
                  <a:gd name="connsiteX132" fmla="*/ 224102 w 338138"/>
                  <a:gd name="connsiteY132" fmla="*/ 106109 h 338138"/>
                  <a:gd name="connsiteX133" fmla="*/ 224102 w 338138"/>
                  <a:gd name="connsiteY133" fmla="*/ 102156 h 338138"/>
                  <a:gd name="connsiteX134" fmla="*/ 222779 w 338138"/>
                  <a:gd name="connsiteY134" fmla="*/ 98203 h 338138"/>
                  <a:gd name="connsiteX135" fmla="*/ 221456 w 338138"/>
                  <a:gd name="connsiteY135" fmla="*/ 92933 h 338138"/>
                  <a:gd name="connsiteX136" fmla="*/ 224102 w 338138"/>
                  <a:gd name="connsiteY136" fmla="*/ 95568 h 338138"/>
                  <a:gd name="connsiteX137" fmla="*/ 221456 w 338138"/>
                  <a:gd name="connsiteY137" fmla="*/ 90298 h 338138"/>
                  <a:gd name="connsiteX138" fmla="*/ 220134 w 338138"/>
                  <a:gd name="connsiteY138" fmla="*/ 85027 h 338138"/>
                  <a:gd name="connsiteX139" fmla="*/ 221456 w 338138"/>
                  <a:gd name="connsiteY139" fmla="*/ 85027 h 338138"/>
                  <a:gd name="connsiteX140" fmla="*/ 218811 w 338138"/>
                  <a:gd name="connsiteY140" fmla="*/ 83709 h 338138"/>
                  <a:gd name="connsiteX141" fmla="*/ 221456 w 338138"/>
                  <a:gd name="connsiteY141" fmla="*/ 78439 h 338138"/>
                  <a:gd name="connsiteX142" fmla="*/ 216165 w 338138"/>
                  <a:gd name="connsiteY142" fmla="*/ 71851 h 338138"/>
                  <a:gd name="connsiteX143" fmla="*/ 208227 w 338138"/>
                  <a:gd name="connsiteY143" fmla="*/ 61310 h 338138"/>
                  <a:gd name="connsiteX144" fmla="*/ 198967 w 338138"/>
                  <a:gd name="connsiteY144" fmla="*/ 57357 h 338138"/>
                  <a:gd name="connsiteX145" fmla="*/ 200290 w 338138"/>
                  <a:gd name="connsiteY145" fmla="*/ 57357 h 338138"/>
                  <a:gd name="connsiteX146" fmla="*/ 194998 w 338138"/>
                  <a:gd name="connsiteY146" fmla="*/ 53404 h 338138"/>
                  <a:gd name="connsiteX147" fmla="*/ 200290 w 338138"/>
                  <a:gd name="connsiteY147" fmla="*/ 53404 h 338138"/>
                  <a:gd name="connsiteX148" fmla="*/ 185738 w 338138"/>
                  <a:gd name="connsiteY148" fmla="*/ 50769 h 338138"/>
                  <a:gd name="connsiteX149" fmla="*/ 179123 w 338138"/>
                  <a:gd name="connsiteY149" fmla="*/ 44181 h 338138"/>
                  <a:gd name="connsiteX150" fmla="*/ 173831 w 338138"/>
                  <a:gd name="connsiteY150" fmla="*/ 42863 h 338138"/>
                  <a:gd name="connsiteX151" fmla="*/ 169069 w 338138"/>
                  <a:gd name="connsiteY151" fmla="*/ 0 h 338138"/>
                  <a:gd name="connsiteX152" fmla="*/ 338138 w 338138"/>
                  <a:gd name="connsiteY152" fmla="*/ 169069 h 338138"/>
                  <a:gd name="connsiteX153" fmla="*/ 169069 w 338138"/>
                  <a:gd name="connsiteY153" fmla="*/ 338138 h 338138"/>
                  <a:gd name="connsiteX154" fmla="*/ 0 w 338138"/>
                  <a:gd name="connsiteY154" fmla="*/ 169069 h 338138"/>
                  <a:gd name="connsiteX155" fmla="*/ 169069 w 338138"/>
                  <a:gd name="connsiteY15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338138" h="338138">
                    <a:moveTo>
                      <a:pt x="130175" y="182563"/>
                    </a:moveTo>
                    <a:cubicBezTo>
                      <a:pt x="139404" y="194306"/>
                      <a:pt x="153907" y="200830"/>
                      <a:pt x="169728" y="200830"/>
                    </a:cubicBezTo>
                    <a:cubicBezTo>
                      <a:pt x="184231" y="200830"/>
                      <a:pt x="198734" y="194306"/>
                      <a:pt x="207963" y="182563"/>
                    </a:cubicBezTo>
                    <a:cubicBezTo>
                      <a:pt x="207963" y="182563"/>
                      <a:pt x="207963" y="182563"/>
                      <a:pt x="178958" y="277813"/>
                    </a:cubicBezTo>
                    <a:cubicBezTo>
                      <a:pt x="176321" y="277813"/>
                      <a:pt x="172365" y="277813"/>
                      <a:pt x="169728" y="277813"/>
                    </a:cubicBezTo>
                    <a:cubicBezTo>
                      <a:pt x="165773" y="277813"/>
                      <a:pt x="163136" y="277813"/>
                      <a:pt x="159181" y="277813"/>
                    </a:cubicBezTo>
                    <a:cubicBezTo>
                      <a:pt x="159181" y="277813"/>
                      <a:pt x="159181" y="277813"/>
                      <a:pt x="130175" y="182563"/>
                    </a:cubicBezTo>
                    <a:close/>
                    <a:moveTo>
                      <a:pt x="134230" y="166688"/>
                    </a:moveTo>
                    <a:cubicBezTo>
                      <a:pt x="134230" y="166688"/>
                      <a:pt x="134230" y="166688"/>
                      <a:pt x="130271" y="169312"/>
                    </a:cubicBezTo>
                    <a:cubicBezTo>
                      <a:pt x="130271" y="169312"/>
                      <a:pt x="130271" y="169312"/>
                      <a:pt x="121032" y="171936"/>
                    </a:cubicBezTo>
                    <a:cubicBezTo>
                      <a:pt x="121032" y="171936"/>
                      <a:pt x="121032" y="171936"/>
                      <a:pt x="98597" y="219173"/>
                    </a:cubicBezTo>
                    <a:cubicBezTo>
                      <a:pt x="98597" y="219173"/>
                      <a:pt x="98597" y="219173"/>
                      <a:pt x="131591" y="228358"/>
                    </a:cubicBezTo>
                    <a:cubicBezTo>
                      <a:pt x="131591" y="228358"/>
                      <a:pt x="131591" y="228358"/>
                      <a:pt x="114434" y="249352"/>
                    </a:cubicBezTo>
                    <a:cubicBezTo>
                      <a:pt x="114434" y="249352"/>
                      <a:pt x="114434" y="249352"/>
                      <a:pt x="136870" y="274282"/>
                    </a:cubicBezTo>
                    <a:cubicBezTo>
                      <a:pt x="132910" y="272970"/>
                      <a:pt x="127631" y="271658"/>
                      <a:pt x="123672" y="269034"/>
                    </a:cubicBezTo>
                    <a:cubicBezTo>
                      <a:pt x="123672" y="269034"/>
                      <a:pt x="123672" y="269034"/>
                      <a:pt x="106515" y="249352"/>
                    </a:cubicBezTo>
                    <a:cubicBezTo>
                      <a:pt x="106515" y="249352"/>
                      <a:pt x="106515" y="249352"/>
                      <a:pt x="119713" y="230982"/>
                    </a:cubicBezTo>
                    <a:cubicBezTo>
                      <a:pt x="119713" y="230982"/>
                      <a:pt x="119713" y="230982"/>
                      <a:pt x="89359" y="223109"/>
                    </a:cubicBezTo>
                    <a:cubicBezTo>
                      <a:pt x="89359" y="223109"/>
                      <a:pt x="89359" y="223109"/>
                      <a:pt x="111794" y="175873"/>
                    </a:cubicBezTo>
                    <a:cubicBezTo>
                      <a:pt x="111794" y="175873"/>
                      <a:pt x="111794" y="175873"/>
                      <a:pt x="105196" y="178497"/>
                    </a:cubicBezTo>
                    <a:cubicBezTo>
                      <a:pt x="105196" y="178497"/>
                      <a:pt x="77481" y="191618"/>
                      <a:pt x="65604" y="223109"/>
                    </a:cubicBezTo>
                    <a:cubicBezTo>
                      <a:pt x="62964" y="228358"/>
                      <a:pt x="61644" y="236231"/>
                      <a:pt x="60325" y="244103"/>
                    </a:cubicBezTo>
                    <a:cubicBezTo>
                      <a:pt x="81440" y="269034"/>
                      <a:pt x="110474" y="287403"/>
                      <a:pt x="143468" y="292652"/>
                    </a:cubicBezTo>
                    <a:cubicBezTo>
                      <a:pt x="147427" y="293964"/>
                      <a:pt x="151387" y="293964"/>
                      <a:pt x="154026" y="293964"/>
                    </a:cubicBezTo>
                    <a:cubicBezTo>
                      <a:pt x="159305" y="295276"/>
                      <a:pt x="164584" y="295276"/>
                      <a:pt x="169863" y="295276"/>
                    </a:cubicBezTo>
                    <a:cubicBezTo>
                      <a:pt x="175142" y="295276"/>
                      <a:pt x="180421" y="295276"/>
                      <a:pt x="185699" y="293964"/>
                    </a:cubicBezTo>
                    <a:cubicBezTo>
                      <a:pt x="188339" y="293964"/>
                      <a:pt x="192298" y="293964"/>
                      <a:pt x="196257" y="292652"/>
                    </a:cubicBezTo>
                    <a:cubicBezTo>
                      <a:pt x="229251" y="287403"/>
                      <a:pt x="258285" y="269034"/>
                      <a:pt x="279400" y="244103"/>
                    </a:cubicBezTo>
                    <a:cubicBezTo>
                      <a:pt x="278081" y="236231"/>
                      <a:pt x="276761" y="228358"/>
                      <a:pt x="274121" y="223109"/>
                    </a:cubicBezTo>
                    <a:cubicBezTo>
                      <a:pt x="262244" y="191618"/>
                      <a:pt x="234529" y="178497"/>
                      <a:pt x="234529" y="178497"/>
                    </a:cubicBezTo>
                    <a:cubicBezTo>
                      <a:pt x="234529" y="178497"/>
                      <a:pt x="234529" y="178497"/>
                      <a:pt x="227931" y="175873"/>
                    </a:cubicBezTo>
                    <a:cubicBezTo>
                      <a:pt x="227931" y="175873"/>
                      <a:pt x="227931" y="175873"/>
                      <a:pt x="250366" y="223109"/>
                    </a:cubicBezTo>
                    <a:cubicBezTo>
                      <a:pt x="250366" y="223109"/>
                      <a:pt x="250366" y="223109"/>
                      <a:pt x="220012" y="232294"/>
                    </a:cubicBezTo>
                    <a:cubicBezTo>
                      <a:pt x="220012" y="232294"/>
                      <a:pt x="220012" y="232294"/>
                      <a:pt x="233210" y="249352"/>
                    </a:cubicBezTo>
                    <a:cubicBezTo>
                      <a:pt x="233210" y="249352"/>
                      <a:pt x="233210" y="249352"/>
                      <a:pt x="216053" y="269034"/>
                    </a:cubicBezTo>
                    <a:cubicBezTo>
                      <a:pt x="212094" y="271658"/>
                      <a:pt x="206815" y="272970"/>
                      <a:pt x="202856" y="274282"/>
                    </a:cubicBezTo>
                    <a:cubicBezTo>
                      <a:pt x="202856" y="274282"/>
                      <a:pt x="202856" y="274282"/>
                      <a:pt x="225291" y="249352"/>
                    </a:cubicBezTo>
                    <a:cubicBezTo>
                      <a:pt x="225291" y="249352"/>
                      <a:pt x="225291" y="249352"/>
                      <a:pt x="208135" y="228358"/>
                    </a:cubicBezTo>
                    <a:cubicBezTo>
                      <a:pt x="208135" y="228358"/>
                      <a:pt x="208135" y="228358"/>
                      <a:pt x="241128" y="219173"/>
                    </a:cubicBezTo>
                    <a:cubicBezTo>
                      <a:pt x="241128" y="219173"/>
                      <a:pt x="241128" y="219173"/>
                      <a:pt x="218693" y="171936"/>
                    </a:cubicBezTo>
                    <a:cubicBezTo>
                      <a:pt x="218693" y="171936"/>
                      <a:pt x="218693" y="171936"/>
                      <a:pt x="209455" y="169312"/>
                    </a:cubicBezTo>
                    <a:cubicBezTo>
                      <a:pt x="209455" y="169312"/>
                      <a:pt x="209455" y="169312"/>
                      <a:pt x="205495" y="166688"/>
                    </a:cubicBezTo>
                    <a:cubicBezTo>
                      <a:pt x="205495" y="166688"/>
                      <a:pt x="205495" y="166688"/>
                      <a:pt x="200217" y="175873"/>
                    </a:cubicBezTo>
                    <a:cubicBezTo>
                      <a:pt x="200217" y="175873"/>
                      <a:pt x="200217" y="175873"/>
                      <a:pt x="202856" y="177185"/>
                    </a:cubicBezTo>
                    <a:cubicBezTo>
                      <a:pt x="194938" y="187682"/>
                      <a:pt x="183060" y="194243"/>
                      <a:pt x="169863" y="194243"/>
                    </a:cubicBezTo>
                    <a:cubicBezTo>
                      <a:pt x="155346" y="194243"/>
                      <a:pt x="143468" y="188994"/>
                      <a:pt x="135550" y="178497"/>
                    </a:cubicBezTo>
                    <a:cubicBezTo>
                      <a:pt x="135550" y="178497"/>
                      <a:pt x="135550" y="178497"/>
                      <a:pt x="138189" y="175873"/>
                    </a:cubicBezTo>
                    <a:cubicBezTo>
                      <a:pt x="138189" y="175873"/>
                      <a:pt x="138189" y="175873"/>
                      <a:pt x="134230" y="166688"/>
                    </a:cubicBezTo>
                    <a:close/>
                    <a:moveTo>
                      <a:pt x="163862" y="114300"/>
                    </a:moveTo>
                    <a:cubicBezTo>
                      <a:pt x="165164" y="114300"/>
                      <a:pt x="166466" y="114300"/>
                      <a:pt x="167767" y="114300"/>
                    </a:cubicBezTo>
                    <a:cubicBezTo>
                      <a:pt x="166466" y="115595"/>
                      <a:pt x="165164" y="115595"/>
                      <a:pt x="162560" y="116890"/>
                    </a:cubicBezTo>
                    <a:cubicBezTo>
                      <a:pt x="165164" y="116890"/>
                      <a:pt x="167767" y="115595"/>
                      <a:pt x="171673" y="114300"/>
                    </a:cubicBezTo>
                    <a:cubicBezTo>
                      <a:pt x="171673" y="114300"/>
                      <a:pt x="172975" y="114300"/>
                      <a:pt x="174276" y="114300"/>
                    </a:cubicBezTo>
                    <a:cubicBezTo>
                      <a:pt x="174276" y="116890"/>
                      <a:pt x="175578" y="118185"/>
                      <a:pt x="176880" y="120775"/>
                    </a:cubicBezTo>
                    <a:cubicBezTo>
                      <a:pt x="176880" y="120775"/>
                      <a:pt x="176880" y="120775"/>
                      <a:pt x="178182" y="120775"/>
                    </a:cubicBezTo>
                    <a:cubicBezTo>
                      <a:pt x="180785" y="124661"/>
                      <a:pt x="184690" y="127251"/>
                      <a:pt x="192501" y="127251"/>
                    </a:cubicBezTo>
                    <a:cubicBezTo>
                      <a:pt x="192501" y="127251"/>
                      <a:pt x="192501" y="127251"/>
                      <a:pt x="193803" y="127251"/>
                    </a:cubicBezTo>
                    <a:cubicBezTo>
                      <a:pt x="196406" y="127251"/>
                      <a:pt x="199010" y="127251"/>
                      <a:pt x="200311" y="125956"/>
                    </a:cubicBezTo>
                    <a:cubicBezTo>
                      <a:pt x="200311" y="125956"/>
                      <a:pt x="201613" y="125956"/>
                      <a:pt x="201613" y="124661"/>
                    </a:cubicBezTo>
                    <a:cubicBezTo>
                      <a:pt x="196406" y="146677"/>
                      <a:pt x="185992" y="163513"/>
                      <a:pt x="169069" y="163513"/>
                    </a:cubicBezTo>
                    <a:cubicBezTo>
                      <a:pt x="153448" y="163513"/>
                      <a:pt x="141732" y="146677"/>
                      <a:pt x="136525" y="124661"/>
                    </a:cubicBezTo>
                    <a:cubicBezTo>
                      <a:pt x="139129" y="127251"/>
                      <a:pt x="141732" y="127251"/>
                      <a:pt x="144336" y="127251"/>
                    </a:cubicBezTo>
                    <a:cubicBezTo>
                      <a:pt x="145638" y="127251"/>
                      <a:pt x="145638" y="127251"/>
                      <a:pt x="145638" y="127251"/>
                    </a:cubicBezTo>
                    <a:cubicBezTo>
                      <a:pt x="157353" y="125956"/>
                      <a:pt x="162560" y="119480"/>
                      <a:pt x="163862" y="114300"/>
                    </a:cubicBezTo>
                    <a:close/>
                    <a:moveTo>
                      <a:pt x="149225" y="100013"/>
                    </a:moveTo>
                    <a:cubicBezTo>
                      <a:pt x="149225" y="100013"/>
                      <a:pt x="149225" y="100013"/>
                      <a:pt x="149225" y="101601"/>
                    </a:cubicBezTo>
                    <a:cubicBezTo>
                      <a:pt x="147637" y="101601"/>
                      <a:pt x="147637" y="101601"/>
                      <a:pt x="147637" y="101601"/>
                    </a:cubicBezTo>
                    <a:cubicBezTo>
                      <a:pt x="149225" y="100013"/>
                      <a:pt x="149225" y="100013"/>
                      <a:pt x="149225" y="100013"/>
                    </a:cubicBezTo>
                    <a:close/>
                    <a:moveTo>
                      <a:pt x="192405" y="96838"/>
                    </a:moveTo>
                    <a:cubicBezTo>
                      <a:pt x="193675" y="98029"/>
                      <a:pt x="193675" y="100410"/>
                      <a:pt x="192405" y="101601"/>
                    </a:cubicBezTo>
                    <a:cubicBezTo>
                      <a:pt x="191135" y="101601"/>
                      <a:pt x="188595" y="101601"/>
                      <a:pt x="187325" y="101601"/>
                    </a:cubicBezTo>
                    <a:cubicBezTo>
                      <a:pt x="188595" y="100410"/>
                      <a:pt x="191135" y="99219"/>
                      <a:pt x="192405" y="96838"/>
                    </a:cubicBezTo>
                    <a:close/>
                    <a:moveTo>
                      <a:pt x="165100" y="92075"/>
                    </a:moveTo>
                    <a:cubicBezTo>
                      <a:pt x="163830" y="94544"/>
                      <a:pt x="161290" y="97014"/>
                      <a:pt x="160020" y="98249"/>
                    </a:cubicBezTo>
                    <a:cubicBezTo>
                      <a:pt x="158750" y="99484"/>
                      <a:pt x="157480" y="100718"/>
                      <a:pt x="156210" y="103188"/>
                    </a:cubicBezTo>
                    <a:cubicBezTo>
                      <a:pt x="154940" y="103188"/>
                      <a:pt x="153670" y="103188"/>
                      <a:pt x="152400" y="101953"/>
                    </a:cubicBezTo>
                    <a:cubicBezTo>
                      <a:pt x="153670" y="100718"/>
                      <a:pt x="156210" y="97014"/>
                      <a:pt x="158750" y="93310"/>
                    </a:cubicBezTo>
                    <a:cubicBezTo>
                      <a:pt x="161290" y="93310"/>
                      <a:pt x="163830" y="92075"/>
                      <a:pt x="165100" y="92075"/>
                    </a:cubicBezTo>
                    <a:close/>
                    <a:moveTo>
                      <a:pt x="177716" y="87313"/>
                    </a:moveTo>
                    <a:cubicBezTo>
                      <a:pt x="177716" y="87313"/>
                      <a:pt x="177716" y="87313"/>
                      <a:pt x="177716" y="92472"/>
                    </a:cubicBezTo>
                    <a:cubicBezTo>
                      <a:pt x="173706" y="96342"/>
                      <a:pt x="167021" y="104081"/>
                      <a:pt x="167021" y="106661"/>
                    </a:cubicBezTo>
                    <a:cubicBezTo>
                      <a:pt x="169695" y="102791"/>
                      <a:pt x="179053" y="97632"/>
                      <a:pt x="179053" y="97632"/>
                    </a:cubicBezTo>
                    <a:cubicBezTo>
                      <a:pt x="179053" y="97632"/>
                      <a:pt x="179053" y="100212"/>
                      <a:pt x="172369" y="105371"/>
                    </a:cubicBezTo>
                    <a:cubicBezTo>
                      <a:pt x="176379" y="105371"/>
                      <a:pt x="181727" y="100212"/>
                      <a:pt x="185737" y="97632"/>
                    </a:cubicBezTo>
                    <a:cubicBezTo>
                      <a:pt x="184400" y="98922"/>
                      <a:pt x="184400" y="100212"/>
                      <a:pt x="180390" y="102791"/>
                    </a:cubicBezTo>
                    <a:cubicBezTo>
                      <a:pt x="176379" y="104081"/>
                      <a:pt x="173706" y="105371"/>
                      <a:pt x="173706" y="107951"/>
                    </a:cubicBezTo>
                    <a:cubicBezTo>
                      <a:pt x="171032" y="107951"/>
                      <a:pt x="168358" y="107951"/>
                      <a:pt x="165685" y="107951"/>
                    </a:cubicBezTo>
                    <a:cubicBezTo>
                      <a:pt x="165685" y="105371"/>
                      <a:pt x="163011" y="104081"/>
                      <a:pt x="160337" y="104081"/>
                    </a:cubicBezTo>
                    <a:cubicBezTo>
                      <a:pt x="163011" y="101501"/>
                      <a:pt x="164348" y="100212"/>
                      <a:pt x="165685" y="100212"/>
                    </a:cubicBezTo>
                    <a:cubicBezTo>
                      <a:pt x="168358" y="98922"/>
                      <a:pt x="173706" y="91182"/>
                      <a:pt x="177716" y="87313"/>
                    </a:cubicBezTo>
                    <a:close/>
                    <a:moveTo>
                      <a:pt x="173831" y="42863"/>
                    </a:moveTo>
                    <a:cubicBezTo>
                      <a:pt x="171186" y="42863"/>
                      <a:pt x="173831" y="46816"/>
                      <a:pt x="172509" y="46816"/>
                    </a:cubicBezTo>
                    <a:cubicBezTo>
                      <a:pt x="171186" y="46816"/>
                      <a:pt x="169863" y="44181"/>
                      <a:pt x="168540" y="44181"/>
                    </a:cubicBezTo>
                    <a:cubicBezTo>
                      <a:pt x="167217" y="44181"/>
                      <a:pt x="165894" y="45498"/>
                      <a:pt x="165894" y="45498"/>
                    </a:cubicBezTo>
                    <a:cubicBezTo>
                      <a:pt x="165894" y="45498"/>
                      <a:pt x="164571" y="45498"/>
                      <a:pt x="164571" y="44181"/>
                    </a:cubicBezTo>
                    <a:cubicBezTo>
                      <a:pt x="160602" y="42863"/>
                      <a:pt x="155311" y="45498"/>
                      <a:pt x="155311" y="45498"/>
                    </a:cubicBezTo>
                    <a:cubicBezTo>
                      <a:pt x="153988" y="45498"/>
                      <a:pt x="152665" y="48133"/>
                      <a:pt x="151342" y="48133"/>
                    </a:cubicBezTo>
                    <a:cubicBezTo>
                      <a:pt x="150019" y="46816"/>
                      <a:pt x="142081" y="48133"/>
                      <a:pt x="142081" y="48133"/>
                    </a:cubicBezTo>
                    <a:cubicBezTo>
                      <a:pt x="142081" y="48133"/>
                      <a:pt x="142081" y="48133"/>
                      <a:pt x="144727" y="48133"/>
                    </a:cubicBezTo>
                    <a:cubicBezTo>
                      <a:pt x="139436" y="49451"/>
                      <a:pt x="134144" y="53404"/>
                      <a:pt x="134144" y="53404"/>
                    </a:cubicBezTo>
                    <a:cubicBezTo>
                      <a:pt x="134144" y="53404"/>
                      <a:pt x="135467" y="53404"/>
                      <a:pt x="139436" y="53404"/>
                    </a:cubicBezTo>
                    <a:cubicBezTo>
                      <a:pt x="138113" y="53404"/>
                      <a:pt x="134144" y="54722"/>
                      <a:pt x="131498" y="57357"/>
                    </a:cubicBezTo>
                    <a:cubicBezTo>
                      <a:pt x="131498" y="57357"/>
                      <a:pt x="135467" y="56039"/>
                      <a:pt x="134144" y="57357"/>
                    </a:cubicBezTo>
                    <a:cubicBezTo>
                      <a:pt x="132821" y="57357"/>
                      <a:pt x="130175" y="62627"/>
                      <a:pt x="130175" y="62627"/>
                    </a:cubicBezTo>
                    <a:cubicBezTo>
                      <a:pt x="130175" y="62627"/>
                      <a:pt x="124883" y="65263"/>
                      <a:pt x="123560" y="67898"/>
                    </a:cubicBezTo>
                    <a:cubicBezTo>
                      <a:pt x="122237" y="70533"/>
                      <a:pt x="120914" y="74486"/>
                      <a:pt x="119591" y="77121"/>
                    </a:cubicBezTo>
                    <a:cubicBezTo>
                      <a:pt x="118269" y="79757"/>
                      <a:pt x="116946" y="85027"/>
                      <a:pt x="115623" y="88980"/>
                    </a:cubicBezTo>
                    <a:cubicBezTo>
                      <a:pt x="114300" y="91615"/>
                      <a:pt x="115623" y="98203"/>
                      <a:pt x="116946" y="99521"/>
                    </a:cubicBezTo>
                    <a:cubicBezTo>
                      <a:pt x="116946" y="100839"/>
                      <a:pt x="114300" y="102156"/>
                      <a:pt x="116946" y="106109"/>
                    </a:cubicBezTo>
                    <a:cubicBezTo>
                      <a:pt x="115623" y="106109"/>
                      <a:pt x="118269" y="103474"/>
                      <a:pt x="118269" y="103474"/>
                    </a:cubicBezTo>
                    <a:cubicBezTo>
                      <a:pt x="119591" y="103474"/>
                      <a:pt x="118269" y="107427"/>
                      <a:pt x="118269" y="111380"/>
                    </a:cubicBezTo>
                    <a:cubicBezTo>
                      <a:pt x="118269" y="112697"/>
                      <a:pt x="118269" y="120603"/>
                      <a:pt x="118269" y="121921"/>
                    </a:cubicBezTo>
                    <a:cubicBezTo>
                      <a:pt x="118269" y="123238"/>
                      <a:pt x="119591" y="125874"/>
                      <a:pt x="119591" y="127191"/>
                    </a:cubicBezTo>
                    <a:cubicBezTo>
                      <a:pt x="120914" y="128509"/>
                      <a:pt x="123560" y="131144"/>
                      <a:pt x="123560" y="131144"/>
                    </a:cubicBezTo>
                    <a:cubicBezTo>
                      <a:pt x="123560" y="131144"/>
                      <a:pt x="123560" y="129826"/>
                      <a:pt x="123560" y="129826"/>
                    </a:cubicBezTo>
                    <a:cubicBezTo>
                      <a:pt x="124883" y="131144"/>
                      <a:pt x="124883" y="132462"/>
                      <a:pt x="126206" y="135097"/>
                    </a:cubicBezTo>
                    <a:cubicBezTo>
                      <a:pt x="126206" y="135097"/>
                      <a:pt x="126206" y="136415"/>
                      <a:pt x="126206" y="136415"/>
                    </a:cubicBezTo>
                    <a:cubicBezTo>
                      <a:pt x="127529" y="137732"/>
                      <a:pt x="128852" y="139050"/>
                      <a:pt x="128852" y="139050"/>
                    </a:cubicBezTo>
                    <a:cubicBezTo>
                      <a:pt x="128852" y="139050"/>
                      <a:pt x="128852" y="137732"/>
                      <a:pt x="128852" y="136415"/>
                    </a:cubicBezTo>
                    <a:cubicBezTo>
                      <a:pt x="128852" y="137732"/>
                      <a:pt x="130175" y="137732"/>
                      <a:pt x="130175" y="137732"/>
                    </a:cubicBezTo>
                    <a:lnTo>
                      <a:pt x="130175" y="139050"/>
                    </a:lnTo>
                    <a:cubicBezTo>
                      <a:pt x="130175" y="139050"/>
                      <a:pt x="130175" y="139050"/>
                      <a:pt x="134144" y="161450"/>
                    </a:cubicBezTo>
                    <a:cubicBezTo>
                      <a:pt x="134144" y="161450"/>
                      <a:pt x="134144" y="161450"/>
                      <a:pt x="140759" y="158814"/>
                    </a:cubicBezTo>
                    <a:cubicBezTo>
                      <a:pt x="148696" y="169355"/>
                      <a:pt x="157956" y="174626"/>
                      <a:pt x="169863" y="174626"/>
                    </a:cubicBezTo>
                    <a:cubicBezTo>
                      <a:pt x="181769" y="174626"/>
                      <a:pt x="191029" y="169355"/>
                      <a:pt x="198967" y="160132"/>
                    </a:cubicBezTo>
                    <a:cubicBezTo>
                      <a:pt x="198967" y="160132"/>
                      <a:pt x="198967" y="160132"/>
                      <a:pt x="204259" y="161450"/>
                    </a:cubicBezTo>
                    <a:cubicBezTo>
                      <a:pt x="204259" y="161450"/>
                      <a:pt x="204259" y="161450"/>
                      <a:pt x="206904" y="146956"/>
                    </a:cubicBezTo>
                    <a:cubicBezTo>
                      <a:pt x="208227" y="144320"/>
                      <a:pt x="209550" y="140367"/>
                      <a:pt x="210873" y="137732"/>
                    </a:cubicBezTo>
                    <a:cubicBezTo>
                      <a:pt x="216165" y="132462"/>
                      <a:pt x="218811" y="127191"/>
                      <a:pt x="220134" y="123238"/>
                    </a:cubicBezTo>
                    <a:cubicBezTo>
                      <a:pt x="220134" y="123238"/>
                      <a:pt x="221456" y="121921"/>
                      <a:pt x="221456" y="120603"/>
                    </a:cubicBezTo>
                    <a:cubicBezTo>
                      <a:pt x="221456" y="120603"/>
                      <a:pt x="221456" y="117968"/>
                      <a:pt x="221456" y="116650"/>
                    </a:cubicBezTo>
                    <a:cubicBezTo>
                      <a:pt x="221456" y="115333"/>
                      <a:pt x="220134" y="112697"/>
                      <a:pt x="220134" y="111380"/>
                    </a:cubicBezTo>
                    <a:cubicBezTo>
                      <a:pt x="220134" y="108744"/>
                      <a:pt x="222779" y="107427"/>
                      <a:pt x="224102" y="106109"/>
                    </a:cubicBezTo>
                    <a:cubicBezTo>
                      <a:pt x="225425" y="104791"/>
                      <a:pt x="224102" y="103474"/>
                      <a:pt x="224102" y="102156"/>
                    </a:cubicBezTo>
                    <a:cubicBezTo>
                      <a:pt x="222779" y="100839"/>
                      <a:pt x="222779" y="99521"/>
                      <a:pt x="222779" y="98203"/>
                    </a:cubicBezTo>
                    <a:cubicBezTo>
                      <a:pt x="222779" y="96886"/>
                      <a:pt x="221456" y="92933"/>
                      <a:pt x="221456" y="92933"/>
                    </a:cubicBezTo>
                    <a:cubicBezTo>
                      <a:pt x="221456" y="92933"/>
                      <a:pt x="221456" y="94250"/>
                      <a:pt x="224102" y="95568"/>
                    </a:cubicBezTo>
                    <a:cubicBezTo>
                      <a:pt x="224102" y="94250"/>
                      <a:pt x="222779" y="91615"/>
                      <a:pt x="221456" y="90298"/>
                    </a:cubicBezTo>
                    <a:cubicBezTo>
                      <a:pt x="220134" y="88980"/>
                      <a:pt x="220134" y="85027"/>
                      <a:pt x="220134" y="85027"/>
                    </a:cubicBezTo>
                    <a:cubicBezTo>
                      <a:pt x="220134" y="85027"/>
                      <a:pt x="218811" y="85027"/>
                      <a:pt x="221456" y="85027"/>
                    </a:cubicBezTo>
                    <a:cubicBezTo>
                      <a:pt x="220134" y="83709"/>
                      <a:pt x="218811" y="83709"/>
                      <a:pt x="218811" y="83709"/>
                    </a:cubicBezTo>
                    <a:cubicBezTo>
                      <a:pt x="218811" y="83709"/>
                      <a:pt x="220134" y="81074"/>
                      <a:pt x="221456" y="78439"/>
                    </a:cubicBezTo>
                    <a:cubicBezTo>
                      <a:pt x="221456" y="74486"/>
                      <a:pt x="216165" y="71851"/>
                      <a:pt x="216165" y="71851"/>
                    </a:cubicBezTo>
                    <a:cubicBezTo>
                      <a:pt x="216165" y="71851"/>
                      <a:pt x="212196" y="63945"/>
                      <a:pt x="208227" y="61310"/>
                    </a:cubicBezTo>
                    <a:cubicBezTo>
                      <a:pt x="204259" y="57357"/>
                      <a:pt x="198967" y="57357"/>
                      <a:pt x="198967" y="57357"/>
                    </a:cubicBezTo>
                    <a:cubicBezTo>
                      <a:pt x="198967" y="57357"/>
                      <a:pt x="197644" y="56039"/>
                      <a:pt x="200290" y="57357"/>
                    </a:cubicBezTo>
                    <a:cubicBezTo>
                      <a:pt x="198967" y="54722"/>
                      <a:pt x="194998" y="53404"/>
                      <a:pt x="194998" y="53404"/>
                    </a:cubicBezTo>
                    <a:cubicBezTo>
                      <a:pt x="194998" y="53404"/>
                      <a:pt x="194998" y="53404"/>
                      <a:pt x="200290" y="53404"/>
                    </a:cubicBezTo>
                    <a:cubicBezTo>
                      <a:pt x="197644" y="52086"/>
                      <a:pt x="187061" y="49451"/>
                      <a:pt x="185738" y="50769"/>
                    </a:cubicBezTo>
                    <a:cubicBezTo>
                      <a:pt x="185738" y="45498"/>
                      <a:pt x="180446" y="44181"/>
                      <a:pt x="179123" y="44181"/>
                    </a:cubicBezTo>
                    <a:cubicBezTo>
                      <a:pt x="177800" y="42863"/>
                      <a:pt x="176477" y="42863"/>
                      <a:pt x="173831" y="42863"/>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bg1"/>
              </a:solidFill>
              <a:ln w="19050">
                <a:noFill/>
                <a:round/>
              </a:ln>
            </p:spPr>
            <p:txBody>
              <a:bodyPr anchor="ctr"/>
              <a:lstStyle/>
              <a:p>
                <a:pPr algn="ctr"/>
              </a:p>
            </p:txBody>
          </p:sp>
        </p:grpSp>
        <p:grpSp>
          <p:nvGrpSpPr>
            <p:cNvPr id="25" name="组合 24"/>
            <p:cNvGrpSpPr/>
            <p:nvPr/>
          </p:nvGrpSpPr>
          <p:grpSpPr>
            <a:xfrm>
              <a:off x="4401981" y="2071679"/>
              <a:ext cx="1116124" cy="437382"/>
              <a:chOff x="4401981" y="1936826"/>
              <a:chExt cx="1116124" cy="437382"/>
            </a:xfrm>
          </p:grpSpPr>
          <p:sp>
            <p:nvSpPr>
              <p:cNvPr id="32" name="文本框 219"/>
              <p:cNvSpPr txBox="1"/>
              <p:nvPr/>
            </p:nvSpPr>
            <p:spPr>
              <a:xfrm>
                <a:off x="4401981" y="1936826"/>
                <a:ext cx="1116124" cy="215444"/>
              </a:xfrm>
              <a:prstGeom prst="rect">
                <a:avLst/>
              </a:prstGeom>
              <a:noFill/>
            </p:spPr>
            <p:txBody>
              <a:bodyPr wrap="none" lIns="0" tIns="0" rIns="0" bIns="0" anchor="ctr">
                <a:normAutofit fontScale="92500" lnSpcReduction="20000"/>
              </a:bodyPr>
              <a:lstStyle/>
              <a:p>
                <a:pPr algn="ctr"/>
                <a:r>
                  <a:rPr lang="zh-CN" altLang="en-US" sz="1400"/>
                  <a:t>关键词</a:t>
                </a:r>
                <a:endParaRPr lang="zh-CN" altLang="en-US" sz="1400"/>
              </a:p>
            </p:txBody>
          </p:sp>
          <p:sp>
            <p:nvSpPr>
              <p:cNvPr id="33" name="文本框 220"/>
              <p:cNvSpPr txBox="1"/>
              <p:nvPr/>
            </p:nvSpPr>
            <p:spPr>
              <a:xfrm>
                <a:off x="4401981" y="2204931"/>
                <a:ext cx="1116124" cy="169277"/>
              </a:xfrm>
              <a:prstGeom prst="rect">
                <a:avLst/>
              </a:prstGeom>
              <a:noFill/>
            </p:spPr>
            <p:txBody>
              <a:bodyPr wrap="none" lIns="0" tIns="0" rIns="0" bIns="0" anchor="ctr">
                <a:normAutofit fontScale="92500" lnSpcReduction="20000"/>
              </a:bodyPr>
              <a:lstStyle/>
              <a:p>
                <a:pPr algn="ctr"/>
                <a:r>
                  <a:rPr lang="zh-CN" altLang="en-US" sz="1100"/>
                  <a:t>标题文本预设</a:t>
                </a:r>
                <a:endParaRPr lang="zh-CN" altLang="en-US" sz="1100"/>
              </a:p>
            </p:txBody>
          </p:sp>
        </p:grpSp>
        <p:grpSp>
          <p:nvGrpSpPr>
            <p:cNvPr id="26" name="组合 25"/>
            <p:cNvGrpSpPr/>
            <p:nvPr/>
          </p:nvGrpSpPr>
          <p:grpSpPr>
            <a:xfrm>
              <a:off x="6680114" y="2759495"/>
              <a:ext cx="1116124" cy="437382"/>
              <a:chOff x="4401981" y="1936826"/>
              <a:chExt cx="1116124" cy="437382"/>
            </a:xfrm>
          </p:grpSpPr>
          <p:sp>
            <p:nvSpPr>
              <p:cNvPr id="30" name="文本框 223"/>
              <p:cNvSpPr txBox="1"/>
              <p:nvPr/>
            </p:nvSpPr>
            <p:spPr>
              <a:xfrm>
                <a:off x="4401981" y="1936826"/>
                <a:ext cx="1116124" cy="215444"/>
              </a:xfrm>
              <a:prstGeom prst="rect">
                <a:avLst/>
              </a:prstGeom>
              <a:noFill/>
            </p:spPr>
            <p:txBody>
              <a:bodyPr wrap="none" lIns="0" tIns="0" rIns="0" bIns="0" anchor="ctr">
                <a:normAutofit fontScale="92500" lnSpcReduction="20000"/>
              </a:bodyPr>
              <a:lstStyle/>
              <a:p>
                <a:pPr algn="ctr"/>
                <a:r>
                  <a:rPr lang="zh-CN" altLang="en-US" sz="1400"/>
                  <a:t>关键词</a:t>
                </a:r>
                <a:endParaRPr lang="zh-CN" altLang="en-US" sz="1400"/>
              </a:p>
            </p:txBody>
          </p:sp>
          <p:sp>
            <p:nvSpPr>
              <p:cNvPr id="31" name="文本框 224"/>
              <p:cNvSpPr txBox="1"/>
              <p:nvPr/>
            </p:nvSpPr>
            <p:spPr>
              <a:xfrm>
                <a:off x="4401981" y="2204931"/>
                <a:ext cx="1116124" cy="169277"/>
              </a:xfrm>
              <a:prstGeom prst="rect">
                <a:avLst/>
              </a:prstGeom>
              <a:noFill/>
            </p:spPr>
            <p:txBody>
              <a:bodyPr wrap="none" lIns="0" tIns="0" rIns="0" bIns="0" anchor="ctr">
                <a:normAutofit fontScale="92500" lnSpcReduction="20000"/>
              </a:bodyPr>
              <a:lstStyle/>
              <a:p>
                <a:pPr algn="ctr"/>
                <a:r>
                  <a:rPr lang="zh-CN" altLang="en-US" sz="1100"/>
                  <a:t>标题文本预设</a:t>
                </a:r>
                <a:endParaRPr lang="zh-CN" altLang="en-US" sz="1100"/>
              </a:p>
            </p:txBody>
          </p:sp>
        </p:grpSp>
        <p:grpSp>
          <p:nvGrpSpPr>
            <p:cNvPr id="27" name="组合 26"/>
            <p:cNvGrpSpPr/>
            <p:nvPr/>
          </p:nvGrpSpPr>
          <p:grpSpPr>
            <a:xfrm>
              <a:off x="6680114" y="4347856"/>
              <a:ext cx="1116124" cy="437382"/>
              <a:chOff x="4401981" y="1936826"/>
              <a:chExt cx="1116124" cy="437382"/>
            </a:xfrm>
          </p:grpSpPr>
          <p:sp>
            <p:nvSpPr>
              <p:cNvPr id="28" name="文本框 226"/>
              <p:cNvSpPr txBox="1"/>
              <p:nvPr/>
            </p:nvSpPr>
            <p:spPr>
              <a:xfrm>
                <a:off x="4401981" y="1936826"/>
                <a:ext cx="1116124" cy="215444"/>
              </a:xfrm>
              <a:prstGeom prst="rect">
                <a:avLst/>
              </a:prstGeom>
              <a:noFill/>
            </p:spPr>
            <p:txBody>
              <a:bodyPr wrap="none" lIns="0" tIns="0" rIns="0" bIns="0" anchor="ctr">
                <a:normAutofit fontScale="92500" lnSpcReduction="20000"/>
              </a:bodyPr>
              <a:lstStyle/>
              <a:p>
                <a:pPr algn="ctr"/>
                <a:r>
                  <a:rPr lang="zh-CN" altLang="en-US" sz="1400"/>
                  <a:t>关键词</a:t>
                </a:r>
                <a:endParaRPr lang="zh-CN" altLang="en-US" sz="1400"/>
              </a:p>
            </p:txBody>
          </p:sp>
          <p:sp>
            <p:nvSpPr>
              <p:cNvPr id="29" name="文本框 227"/>
              <p:cNvSpPr txBox="1"/>
              <p:nvPr/>
            </p:nvSpPr>
            <p:spPr>
              <a:xfrm>
                <a:off x="4401981" y="2204931"/>
                <a:ext cx="1116124" cy="169277"/>
              </a:xfrm>
              <a:prstGeom prst="rect">
                <a:avLst/>
              </a:prstGeom>
              <a:noFill/>
            </p:spPr>
            <p:txBody>
              <a:bodyPr wrap="none" lIns="0" tIns="0" rIns="0" bIns="0" anchor="ctr">
                <a:normAutofit fontScale="92500" lnSpcReduction="20000"/>
              </a:bodyPr>
              <a:lstStyle/>
              <a:p>
                <a:pPr algn="ctr"/>
                <a:r>
                  <a:rPr lang="zh-CN" altLang="en-US" sz="1100"/>
                  <a:t>标题文本预设</a:t>
                </a:r>
                <a:endParaRPr lang="zh-CN" altLang="en-US" sz="1100"/>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6590" y="4447"/>
            <a:ext cx="9136731" cy="5139411"/>
          </a:xfrm>
          <a:prstGeom prst="rect">
            <a:avLst/>
          </a:prstGeom>
        </p:spPr>
      </p:pic>
      <p:sp>
        <p:nvSpPr>
          <p:cNvPr id="9" name="矩形 8"/>
          <p:cNvSpPr/>
          <p:nvPr/>
        </p:nvSpPr>
        <p:spPr>
          <a:xfrm>
            <a:off x="238539" y="149088"/>
            <a:ext cx="8706679" cy="4840356"/>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Oval 3"/>
          <p:cNvSpPr/>
          <p:nvPr/>
        </p:nvSpPr>
        <p:spPr>
          <a:xfrm>
            <a:off x="4305990" y="1345423"/>
            <a:ext cx="668069" cy="666653"/>
          </a:xfrm>
          <a:prstGeom prst="ellipse">
            <a:avLst/>
          </a:prstGeom>
          <a:solidFill>
            <a:schemeClr val="accent1"/>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sz="2000" b="1" dirty="0">
                <a:solidFill>
                  <a:srgbClr val="FFFFFF"/>
                </a:solidFill>
              </a:rPr>
              <a:t>04</a:t>
            </a:r>
            <a:endParaRPr lang="zh-CN" altLang="zh-CN" sz="2000" b="1" dirty="0">
              <a:solidFill>
                <a:srgbClr val="FFFFFF"/>
              </a:solidFill>
            </a:endParaRPr>
          </a:p>
        </p:txBody>
      </p:sp>
      <p:sp>
        <p:nvSpPr>
          <p:cNvPr id="5" name="TextBox 20"/>
          <p:cNvSpPr txBox="1"/>
          <p:nvPr/>
        </p:nvSpPr>
        <p:spPr>
          <a:xfrm>
            <a:off x="3844561" y="2279878"/>
            <a:ext cx="1620957" cy="338554"/>
          </a:xfrm>
          <a:prstGeom prst="rect">
            <a:avLst/>
          </a:prstGeom>
          <a:noFill/>
        </p:spPr>
        <p:txBody>
          <a:bodyPr wrap="none">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工作规划和展望</a:t>
            </a: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Rectangle 37"/>
          <p:cNvSpPr/>
          <p:nvPr/>
        </p:nvSpPr>
        <p:spPr>
          <a:xfrm>
            <a:off x="3296776" y="2676671"/>
            <a:ext cx="2776453" cy="400110"/>
          </a:xfrm>
          <a:prstGeom prst="rect">
            <a:avLst/>
          </a:prstGeom>
        </p:spPr>
        <p:txBody>
          <a:bodyPr wrap="square">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602067" y="2206585"/>
            <a:ext cx="1453742" cy="1832740"/>
            <a:chOff x="1602067" y="2205791"/>
            <a:chExt cx="1453742" cy="1832740"/>
          </a:xfrm>
        </p:grpSpPr>
        <p:grpSp>
          <p:nvGrpSpPr>
            <p:cNvPr id="4" name="Group 3"/>
            <p:cNvGrpSpPr/>
            <p:nvPr/>
          </p:nvGrpSpPr>
          <p:grpSpPr>
            <a:xfrm>
              <a:off x="1602067" y="2587520"/>
              <a:ext cx="1453742" cy="1451011"/>
              <a:chOff x="1677988" y="2082800"/>
              <a:chExt cx="1690688" cy="1687512"/>
            </a:xfrm>
          </p:grpSpPr>
          <p:sp>
            <p:nvSpPr>
              <p:cNvPr id="43" name="Freeform: Shape 4"/>
              <p:cNvSpPr/>
              <p:nvPr/>
            </p:nvSpPr>
            <p:spPr bwMode="auto">
              <a:xfrm>
                <a:off x="1677988" y="2082800"/>
                <a:ext cx="1690688" cy="396875"/>
              </a:xfrm>
              <a:custGeom>
                <a:avLst/>
                <a:gdLst/>
                <a:ahLst/>
                <a:cxnLst>
                  <a:cxn ang="0">
                    <a:pos x="871" y="250"/>
                  </a:cxn>
                  <a:cxn ang="0">
                    <a:pos x="0" y="250"/>
                  </a:cxn>
                  <a:cxn ang="0">
                    <a:pos x="0" y="250"/>
                  </a:cxn>
                  <a:cxn ang="0">
                    <a:pos x="362" y="0"/>
                  </a:cxn>
                  <a:cxn ang="0">
                    <a:pos x="1065" y="2"/>
                  </a:cxn>
                  <a:cxn ang="0">
                    <a:pos x="871" y="250"/>
                  </a:cxn>
                </a:cxnLst>
                <a:rect l="0" t="0" r="r" b="b"/>
                <a:pathLst>
                  <a:path w="1065" h="250">
                    <a:moveTo>
                      <a:pt x="871" y="250"/>
                    </a:moveTo>
                    <a:lnTo>
                      <a:pt x="0" y="250"/>
                    </a:lnTo>
                    <a:lnTo>
                      <a:pt x="0" y="250"/>
                    </a:lnTo>
                    <a:lnTo>
                      <a:pt x="362" y="0"/>
                    </a:lnTo>
                    <a:lnTo>
                      <a:pt x="1065" y="2"/>
                    </a:lnTo>
                    <a:lnTo>
                      <a:pt x="871" y="250"/>
                    </a:lnTo>
                    <a:close/>
                  </a:path>
                </a:pathLst>
              </a:custGeom>
              <a:solidFill>
                <a:schemeClr val="accent1">
                  <a:lumMod val="60000"/>
                  <a:lumOff val="40000"/>
                </a:schemeClr>
              </a:solidFill>
              <a:ln w="9525">
                <a:noFill/>
                <a:round/>
              </a:ln>
            </p:spPr>
            <p:txBody>
              <a:bodyPr anchor="ctr"/>
              <a:lstStyle/>
              <a:p>
                <a:pPr algn="ctr"/>
              </a:p>
            </p:txBody>
          </p:sp>
          <p:sp>
            <p:nvSpPr>
              <p:cNvPr id="44" name="Freeform: Shape 5"/>
              <p:cNvSpPr/>
              <p:nvPr/>
            </p:nvSpPr>
            <p:spPr bwMode="auto">
              <a:xfrm>
                <a:off x="1677988" y="2479675"/>
                <a:ext cx="1382713" cy="1290637"/>
              </a:xfrm>
              <a:custGeom>
                <a:avLst/>
                <a:gdLst/>
                <a:ahLst/>
                <a:cxnLst>
                  <a:cxn ang="0">
                    <a:pos x="0" y="0"/>
                  </a:cxn>
                  <a:cxn ang="0">
                    <a:pos x="871" y="0"/>
                  </a:cxn>
                  <a:cxn ang="0">
                    <a:pos x="596" y="813"/>
                  </a:cxn>
                  <a:cxn ang="0">
                    <a:pos x="0" y="0"/>
                  </a:cxn>
                </a:cxnLst>
                <a:rect l="0" t="0" r="r" b="b"/>
                <a:pathLst>
                  <a:path w="871" h="813">
                    <a:moveTo>
                      <a:pt x="0" y="0"/>
                    </a:moveTo>
                    <a:lnTo>
                      <a:pt x="871" y="0"/>
                    </a:lnTo>
                    <a:lnTo>
                      <a:pt x="596" y="813"/>
                    </a:lnTo>
                    <a:lnTo>
                      <a:pt x="0" y="0"/>
                    </a:lnTo>
                    <a:close/>
                  </a:path>
                </a:pathLst>
              </a:custGeom>
              <a:solidFill>
                <a:schemeClr val="accent1"/>
              </a:solidFill>
              <a:ln w="9525">
                <a:noFill/>
                <a:round/>
              </a:ln>
            </p:spPr>
            <p:txBody>
              <a:bodyPr anchor="ctr"/>
              <a:lstStyle/>
              <a:p>
                <a:pPr algn="ctr"/>
              </a:p>
            </p:txBody>
          </p:sp>
          <p:sp>
            <p:nvSpPr>
              <p:cNvPr id="45" name="Freeform: Shape 6"/>
              <p:cNvSpPr/>
              <p:nvPr/>
            </p:nvSpPr>
            <p:spPr bwMode="auto">
              <a:xfrm>
                <a:off x="2624138" y="2085975"/>
                <a:ext cx="744538" cy="1684337"/>
              </a:xfrm>
              <a:custGeom>
                <a:avLst/>
                <a:gdLst/>
                <a:ahLst/>
                <a:cxnLst>
                  <a:cxn ang="0">
                    <a:pos x="0" y="1061"/>
                  </a:cxn>
                  <a:cxn ang="0">
                    <a:pos x="275" y="248"/>
                  </a:cxn>
                  <a:cxn ang="0">
                    <a:pos x="469" y="0"/>
                  </a:cxn>
                  <a:cxn ang="0">
                    <a:pos x="0" y="1061"/>
                  </a:cxn>
                </a:cxnLst>
                <a:rect l="0" t="0" r="r" b="b"/>
                <a:pathLst>
                  <a:path w="469" h="1061">
                    <a:moveTo>
                      <a:pt x="0" y="1061"/>
                    </a:moveTo>
                    <a:lnTo>
                      <a:pt x="275" y="248"/>
                    </a:lnTo>
                    <a:lnTo>
                      <a:pt x="469" y="0"/>
                    </a:lnTo>
                    <a:lnTo>
                      <a:pt x="0" y="1061"/>
                    </a:lnTo>
                    <a:close/>
                  </a:path>
                </a:pathLst>
              </a:custGeom>
              <a:solidFill>
                <a:schemeClr val="accent1">
                  <a:lumMod val="50000"/>
                </a:schemeClr>
              </a:solidFill>
              <a:ln w="9525">
                <a:noFill/>
                <a:round/>
              </a:ln>
            </p:spPr>
            <p:txBody>
              <a:bodyPr anchor="ctr"/>
              <a:lstStyle/>
              <a:p>
                <a:pPr algn="ctr"/>
              </a:p>
            </p:txBody>
          </p:sp>
        </p:grpSp>
        <p:grpSp>
          <p:nvGrpSpPr>
            <p:cNvPr id="8" name="Group 17"/>
            <p:cNvGrpSpPr/>
            <p:nvPr/>
          </p:nvGrpSpPr>
          <p:grpSpPr>
            <a:xfrm>
              <a:off x="2137480" y="2205791"/>
              <a:ext cx="477890" cy="477888"/>
              <a:chOff x="846989" y="1401020"/>
              <a:chExt cx="877416" cy="877416"/>
            </a:xfrm>
            <a:effectLst/>
          </p:grpSpPr>
          <p:sp>
            <p:nvSpPr>
              <p:cNvPr id="34" name="Teardrop 18"/>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5" name="Oval 19"/>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sz="1100" b="1">
                    <a:solidFill>
                      <a:schemeClr val="tx1">
                        <a:lumMod val="75000"/>
                        <a:lumOff val="25000"/>
                      </a:schemeClr>
                    </a:solidFill>
                  </a:rPr>
                  <a:t>90%</a:t>
                </a:r>
                <a:endParaRPr lang="en-US" sz="1100" b="1">
                  <a:solidFill>
                    <a:schemeClr val="tx1">
                      <a:lumMod val="75000"/>
                      <a:lumOff val="25000"/>
                    </a:schemeClr>
                  </a:solidFill>
                </a:endParaRPr>
              </a:p>
            </p:txBody>
          </p:sp>
        </p:grpSp>
        <p:sp>
          <p:nvSpPr>
            <p:cNvPr id="9" name="Freeform: Shape 21"/>
            <p:cNvSpPr/>
            <p:nvPr/>
          </p:nvSpPr>
          <p:spPr bwMode="auto">
            <a:xfrm>
              <a:off x="2138922" y="3141187"/>
              <a:ext cx="329999" cy="316344"/>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anchor="ctr"/>
            <a:lstStyle/>
            <a:p>
              <a:pPr algn="ctr"/>
            </a:p>
          </p:txBody>
        </p:sp>
      </p:grpSp>
      <p:grpSp>
        <p:nvGrpSpPr>
          <p:cNvPr id="47" name="组合 46"/>
          <p:cNvGrpSpPr/>
          <p:nvPr/>
        </p:nvGrpSpPr>
        <p:grpSpPr>
          <a:xfrm>
            <a:off x="3050618" y="1702845"/>
            <a:ext cx="1243529" cy="1890679"/>
            <a:chOff x="3050617" y="1702050"/>
            <a:chExt cx="1243529" cy="1890679"/>
          </a:xfrm>
        </p:grpSpPr>
        <p:grpSp>
          <p:nvGrpSpPr>
            <p:cNvPr id="5" name="Group 7"/>
            <p:cNvGrpSpPr/>
            <p:nvPr/>
          </p:nvGrpSpPr>
          <p:grpSpPr>
            <a:xfrm>
              <a:off x="3050617" y="2179938"/>
              <a:ext cx="1243529" cy="1412791"/>
              <a:chOff x="3800476" y="2066925"/>
              <a:chExt cx="1446213" cy="1755775"/>
            </a:xfrm>
          </p:grpSpPr>
          <p:sp>
            <p:nvSpPr>
              <p:cNvPr id="41" name="Freeform: Shape 8"/>
              <p:cNvSpPr/>
              <p:nvPr/>
            </p:nvSpPr>
            <p:spPr bwMode="auto">
              <a:xfrm>
                <a:off x="3800476" y="2414588"/>
                <a:ext cx="1446213" cy="1408112"/>
              </a:xfrm>
              <a:custGeom>
                <a:avLst/>
                <a:gdLst/>
                <a:ahLst/>
                <a:cxnLst>
                  <a:cxn ang="0">
                    <a:pos x="0" y="0"/>
                  </a:cxn>
                  <a:cxn ang="0">
                    <a:pos x="911" y="0"/>
                  </a:cxn>
                  <a:cxn ang="0">
                    <a:pos x="487" y="887"/>
                  </a:cxn>
                  <a:cxn ang="0">
                    <a:pos x="0" y="0"/>
                  </a:cxn>
                </a:cxnLst>
                <a:rect l="0" t="0" r="r" b="b"/>
                <a:pathLst>
                  <a:path w="911" h="887">
                    <a:moveTo>
                      <a:pt x="0" y="0"/>
                    </a:moveTo>
                    <a:lnTo>
                      <a:pt x="911" y="0"/>
                    </a:lnTo>
                    <a:lnTo>
                      <a:pt x="487" y="887"/>
                    </a:lnTo>
                    <a:lnTo>
                      <a:pt x="0" y="0"/>
                    </a:lnTo>
                    <a:close/>
                  </a:path>
                </a:pathLst>
              </a:custGeom>
              <a:solidFill>
                <a:schemeClr val="accent2"/>
              </a:solidFill>
              <a:ln w="9525">
                <a:noFill/>
                <a:round/>
              </a:ln>
            </p:spPr>
            <p:txBody>
              <a:bodyPr anchor="ctr"/>
              <a:lstStyle/>
              <a:p>
                <a:pPr algn="ctr"/>
              </a:p>
            </p:txBody>
          </p:sp>
          <p:sp>
            <p:nvSpPr>
              <p:cNvPr id="42" name="Freeform: Shape 9"/>
              <p:cNvSpPr/>
              <p:nvPr/>
            </p:nvSpPr>
            <p:spPr bwMode="auto">
              <a:xfrm>
                <a:off x="3800476" y="2066925"/>
                <a:ext cx="1446213" cy="347662"/>
              </a:xfrm>
              <a:custGeom>
                <a:avLst/>
                <a:gdLst/>
                <a:ahLst/>
                <a:cxnLst>
                  <a:cxn ang="0">
                    <a:pos x="911" y="219"/>
                  </a:cxn>
                  <a:cxn ang="0">
                    <a:pos x="0" y="219"/>
                  </a:cxn>
                  <a:cxn ang="0">
                    <a:pos x="156" y="0"/>
                  </a:cxn>
                  <a:cxn ang="0">
                    <a:pos x="894" y="0"/>
                  </a:cxn>
                  <a:cxn ang="0">
                    <a:pos x="911" y="219"/>
                  </a:cxn>
                </a:cxnLst>
                <a:rect l="0" t="0" r="r" b="b"/>
                <a:pathLst>
                  <a:path w="911" h="219">
                    <a:moveTo>
                      <a:pt x="911" y="219"/>
                    </a:moveTo>
                    <a:lnTo>
                      <a:pt x="0" y="219"/>
                    </a:lnTo>
                    <a:lnTo>
                      <a:pt x="156" y="0"/>
                    </a:lnTo>
                    <a:lnTo>
                      <a:pt x="894" y="0"/>
                    </a:lnTo>
                    <a:lnTo>
                      <a:pt x="911" y="219"/>
                    </a:lnTo>
                    <a:close/>
                  </a:path>
                </a:pathLst>
              </a:custGeom>
              <a:solidFill>
                <a:schemeClr val="accent2">
                  <a:lumMod val="60000"/>
                  <a:lumOff val="40000"/>
                </a:schemeClr>
              </a:solidFill>
              <a:ln w="9525">
                <a:noFill/>
                <a:round/>
              </a:ln>
            </p:spPr>
            <p:txBody>
              <a:bodyPr anchor="ctr"/>
              <a:lstStyle/>
              <a:p>
                <a:pPr algn="ctr"/>
              </a:p>
            </p:txBody>
          </p:sp>
        </p:grpSp>
        <p:grpSp>
          <p:nvGrpSpPr>
            <p:cNvPr id="10" name="Group 22"/>
            <p:cNvGrpSpPr/>
            <p:nvPr/>
          </p:nvGrpSpPr>
          <p:grpSpPr>
            <a:xfrm>
              <a:off x="3443019" y="1702050"/>
              <a:ext cx="477890" cy="477888"/>
              <a:chOff x="846989" y="1401020"/>
              <a:chExt cx="877416" cy="877416"/>
            </a:xfrm>
            <a:effectLst/>
          </p:grpSpPr>
          <p:sp>
            <p:nvSpPr>
              <p:cNvPr id="32" name="Teardrop 23"/>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3" name="Oval 2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sz="1100" b="1">
                    <a:solidFill>
                      <a:schemeClr val="tx1">
                        <a:lumMod val="75000"/>
                        <a:lumOff val="25000"/>
                      </a:schemeClr>
                    </a:solidFill>
                  </a:rPr>
                  <a:t>80%</a:t>
                </a:r>
                <a:endParaRPr lang="en-US" sz="1100" b="1">
                  <a:solidFill>
                    <a:schemeClr val="tx1">
                      <a:lumMod val="75000"/>
                      <a:lumOff val="25000"/>
                    </a:schemeClr>
                  </a:solidFill>
                </a:endParaRPr>
              </a:p>
            </p:txBody>
          </p:sp>
        </p:grpSp>
        <p:sp>
          <p:nvSpPr>
            <p:cNvPr id="11" name="Freeform: Shape 25"/>
            <p:cNvSpPr/>
            <p:nvPr/>
          </p:nvSpPr>
          <p:spPr bwMode="auto">
            <a:xfrm>
              <a:off x="3498591" y="2759494"/>
              <a:ext cx="374241" cy="241856"/>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ln>
          </p:spPr>
          <p:txBody>
            <a:bodyPr anchor="ctr"/>
            <a:lstStyle/>
            <a:p>
              <a:pPr algn="ctr"/>
            </a:p>
          </p:txBody>
        </p:sp>
      </p:grpSp>
      <p:grpSp>
        <p:nvGrpSpPr>
          <p:cNvPr id="48" name="组合 47"/>
          <p:cNvGrpSpPr/>
          <p:nvPr/>
        </p:nvGrpSpPr>
        <p:grpSpPr>
          <a:xfrm>
            <a:off x="4294147" y="1289558"/>
            <a:ext cx="1243529" cy="1842522"/>
            <a:chOff x="4294146" y="1288764"/>
            <a:chExt cx="1243529" cy="1842522"/>
          </a:xfrm>
        </p:grpSpPr>
        <p:grpSp>
          <p:nvGrpSpPr>
            <p:cNvPr id="6" name="Group 10"/>
            <p:cNvGrpSpPr/>
            <p:nvPr/>
          </p:nvGrpSpPr>
          <p:grpSpPr>
            <a:xfrm flipH="1">
              <a:off x="4294146" y="1718495"/>
              <a:ext cx="1243529" cy="1412791"/>
              <a:chOff x="3800476" y="2066925"/>
              <a:chExt cx="1446213" cy="1755775"/>
            </a:xfrm>
          </p:grpSpPr>
          <p:sp>
            <p:nvSpPr>
              <p:cNvPr id="39" name="Freeform: Shape 11"/>
              <p:cNvSpPr/>
              <p:nvPr/>
            </p:nvSpPr>
            <p:spPr bwMode="auto">
              <a:xfrm>
                <a:off x="3800476" y="2414588"/>
                <a:ext cx="1446213" cy="1408112"/>
              </a:xfrm>
              <a:custGeom>
                <a:avLst/>
                <a:gdLst/>
                <a:ahLst/>
                <a:cxnLst>
                  <a:cxn ang="0">
                    <a:pos x="0" y="0"/>
                  </a:cxn>
                  <a:cxn ang="0">
                    <a:pos x="911" y="0"/>
                  </a:cxn>
                  <a:cxn ang="0">
                    <a:pos x="487" y="887"/>
                  </a:cxn>
                  <a:cxn ang="0">
                    <a:pos x="0" y="0"/>
                  </a:cxn>
                </a:cxnLst>
                <a:rect l="0" t="0" r="r" b="b"/>
                <a:pathLst>
                  <a:path w="911" h="887">
                    <a:moveTo>
                      <a:pt x="0" y="0"/>
                    </a:moveTo>
                    <a:lnTo>
                      <a:pt x="911" y="0"/>
                    </a:lnTo>
                    <a:lnTo>
                      <a:pt x="487" y="887"/>
                    </a:lnTo>
                    <a:lnTo>
                      <a:pt x="0" y="0"/>
                    </a:lnTo>
                    <a:close/>
                  </a:path>
                </a:pathLst>
              </a:custGeom>
              <a:solidFill>
                <a:schemeClr val="accent3"/>
              </a:solidFill>
              <a:ln w="9525">
                <a:noFill/>
                <a:round/>
              </a:ln>
            </p:spPr>
            <p:txBody>
              <a:bodyPr anchor="ctr"/>
              <a:lstStyle/>
              <a:p>
                <a:pPr algn="ctr"/>
              </a:p>
            </p:txBody>
          </p:sp>
          <p:sp>
            <p:nvSpPr>
              <p:cNvPr id="40" name="Freeform: Shape 12"/>
              <p:cNvSpPr/>
              <p:nvPr/>
            </p:nvSpPr>
            <p:spPr bwMode="auto">
              <a:xfrm>
                <a:off x="3800476" y="2066925"/>
                <a:ext cx="1446213" cy="347662"/>
              </a:xfrm>
              <a:custGeom>
                <a:avLst/>
                <a:gdLst/>
                <a:ahLst/>
                <a:cxnLst>
                  <a:cxn ang="0">
                    <a:pos x="911" y="219"/>
                  </a:cxn>
                  <a:cxn ang="0">
                    <a:pos x="0" y="219"/>
                  </a:cxn>
                  <a:cxn ang="0">
                    <a:pos x="156" y="0"/>
                  </a:cxn>
                  <a:cxn ang="0">
                    <a:pos x="894" y="0"/>
                  </a:cxn>
                  <a:cxn ang="0">
                    <a:pos x="911" y="219"/>
                  </a:cxn>
                </a:cxnLst>
                <a:rect l="0" t="0" r="r" b="b"/>
                <a:pathLst>
                  <a:path w="911" h="219">
                    <a:moveTo>
                      <a:pt x="911" y="219"/>
                    </a:moveTo>
                    <a:lnTo>
                      <a:pt x="0" y="219"/>
                    </a:lnTo>
                    <a:lnTo>
                      <a:pt x="156" y="0"/>
                    </a:lnTo>
                    <a:lnTo>
                      <a:pt x="894" y="0"/>
                    </a:lnTo>
                    <a:lnTo>
                      <a:pt x="911" y="219"/>
                    </a:lnTo>
                    <a:close/>
                  </a:path>
                </a:pathLst>
              </a:custGeom>
              <a:solidFill>
                <a:schemeClr val="accent3">
                  <a:lumMod val="60000"/>
                  <a:lumOff val="40000"/>
                </a:schemeClr>
              </a:solidFill>
              <a:ln w="9525">
                <a:noFill/>
                <a:round/>
              </a:ln>
            </p:spPr>
            <p:txBody>
              <a:bodyPr anchor="ctr"/>
              <a:lstStyle/>
              <a:p>
                <a:pPr algn="ctr"/>
              </a:p>
            </p:txBody>
          </p:sp>
        </p:grpSp>
        <p:grpSp>
          <p:nvGrpSpPr>
            <p:cNvPr id="12" name="Group 26"/>
            <p:cNvGrpSpPr/>
            <p:nvPr/>
          </p:nvGrpSpPr>
          <p:grpSpPr>
            <a:xfrm>
              <a:off x="4638325" y="1288764"/>
              <a:ext cx="477890" cy="477888"/>
              <a:chOff x="846989" y="1401020"/>
              <a:chExt cx="877416" cy="877416"/>
            </a:xfrm>
            <a:effectLst/>
          </p:grpSpPr>
          <p:sp>
            <p:nvSpPr>
              <p:cNvPr id="30" name="Teardrop 27"/>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1" name="Oval 28"/>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sz="1100" b="1">
                    <a:solidFill>
                      <a:schemeClr val="tx1">
                        <a:lumMod val="75000"/>
                        <a:lumOff val="25000"/>
                      </a:schemeClr>
                    </a:solidFill>
                  </a:rPr>
                  <a:t>70%</a:t>
                </a:r>
                <a:endParaRPr lang="en-US" sz="1100" b="1">
                  <a:solidFill>
                    <a:schemeClr val="tx1">
                      <a:lumMod val="75000"/>
                      <a:lumOff val="25000"/>
                    </a:schemeClr>
                  </a:solidFill>
                </a:endParaRPr>
              </a:p>
            </p:txBody>
          </p:sp>
        </p:grpSp>
        <p:sp>
          <p:nvSpPr>
            <p:cNvPr id="13" name="Freeform: Shape 29"/>
            <p:cNvSpPr/>
            <p:nvPr/>
          </p:nvSpPr>
          <p:spPr bwMode="auto">
            <a:xfrm>
              <a:off x="4707199" y="2194920"/>
              <a:ext cx="360137" cy="360137"/>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bg1"/>
            </a:solidFill>
            <a:ln w="9525">
              <a:noFill/>
              <a:round/>
            </a:ln>
          </p:spPr>
          <p:txBody>
            <a:bodyPr anchor="ctr"/>
            <a:lstStyle/>
            <a:p>
              <a:pPr algn="ctr"/>
            </a:p>
          </p:txBody>
        </p:sp>
      </p:grpSp>
      <p:grpSp>
        <p:nvGrpSpPr>
          <p:cNvPr id="49" name="组合 48"/>
          <p:cNvGrpSpPr/>
          <p:nvPr/>
        </p:nvGrpSpPr>
        <p:grpSpPr>
          <a:xfrm>
            <a:off x="5329364" y="843757"/>
            <a:ext cx="1441456" cy="1806459"/>
            <a:chOff x="5329364" y="842962"/>
            <a:chExt cx="1441456" cy="1806459"/>
          </a:xfrm>
        </p:grpSpPr>
        <p:grpSp>
          <p:nvGrpSpPr>
            <p:cNvPr id="7" name="Group 13"/>
            <p:cNvGrpSpPr/>
            <p:nvPr/>
          </p:nvGrpSpPr>
          <p:grpSpPr>
            <a:xfrm>
              <a:off x="5329364" y="1363722"/>
              <a:ext cx="1441456" cy="1285699"/>
              <a:chOff x="5783263" y="2055813"/>
              <a:chExt cx="1676400" cy="1654175"/>
            </a:xfrm>
          </p:grpSpPr>
          <p:sp>
            <p:nvSpPr>
              <p:cNvPr id="36" name="Freeform: Shape 14"/>
              <p:cNvSpPr/>
              <p:nvPr/>
            </p:nvSpPr>
            <p:spPr bwMode="auto">
              <a:xfrm>
                <a:off x="6030913" y="2274888"/>
                <a:ext cx="1406525" cy="1435100"/>
              </a:xfrm>
              <a:custGeom>
                <a:avLst/>
                <a:gdLst/>
                <a:ahLst/>
                <a:cxnLst>
                  <a:cxn ang="0">
                    <a:pos x="0" y="0"/>
                  </a:cxn>
                  <a:cxn ang="0">
                    <a:pos x="886" y="0"/>
                  </a:cxn>
                  <a:cxn ang="0">
                    <a:pos x="306" y="904"/>
                  </a:cxn>
                  <a:cxn ang="0">
                    <a:pos x="0" y="0"/>
                  </a:cxn>
                </a:cxnLst>
                <a:rect l="0" t="0" r="r" b="b"/>
                <a:pathLst>
                  <a:path w="886" h="904">
                    <a:moveTo>
                      <a:pt x="0" y="0"/>
                    </a:moveTo>
                    <a:lnTo>
                      <a:pt x="886" y="0"/>
                    </a:lnTo>
                    <a:lnTo>
                      <a:pt x="306" y="904"/>
                    </a:lnTo>
                    <a:lnTo>
                      <a:pt x="0" y="0"/>
                    </a:lnTo>
                    <a:close/>
                  </a:path>
                </a:pathLst>
              </a:custGeom>
              <a:solidFill>
                <a:schemeClr val="accent4"/>
              </a:solidFill>
              <a:ln w="9525">
                <a:noFill/>
                <a:round/>
              </a:ln>
            </p:spPr>
            <p:txBody>
              <a:bodyPr anchor="ctr"/>
              <a:lstStyle/>
              <a:p>
                <a:pPr algn="ctr"/>
              </a:p>
            </p:txBody>
          </p:sp>
          <p:sp>
            <p:nvSpPr>
              <p:cNvPr id="37" name="Freeform: Shape 15"/>
              <p:cNvSpPr/>
              <p:nvPr/>
            </p:nvSpPr>
            <p:spPr bwMode="auto">
              <a:xfrm>
                <a:off x="5783263" y="2055813"/>
                <a:ext cx="1676400" cy="219075"/>
              </a:xfrm>
              <a:custGeom>
                <a:avLst/>
                <a:gdLst/>
                <a:ahLst/>
                <a:cxnLst>
                  <a:cxn ang="0">
                    <a:pos x="0" y="0"/>
                  </a:cxn>
                  <a:cxn ang="0">
                    <a:pos x="682" y="0"/>
                  </a:cxn>
                  <a:cxn ang="0">
                    <a:pos x="1056" y="138"/>
                  </a:cxn>
                  <a:cxn ang="0">
                    <a:pos x="1042" y="138"/>
                  </a:cxn>
                  <a:cxn ang="0">
                    <a:pos x="156" y="138"/>
                  </a:cxn>
                  <a:cxn ang="0">
                    <a:pos x="0" y="0"/>
                  </a:cxn>
                </a:cxnLst>
                <a:rect l="0" t="0" r="r" b="b"/>
                <a:pathLst>
                  <a:path w="1056" h="138">
                    <a:moveTo>
                      <a:pt x="0" y="0"/>
                    </a:moveTo>
                    <a:lnTo>
                      <a:pt x="682" y="0"/>
                    </a:lnTo>
                    <a:lnTo>
                      <a:pt x="1056" y="138"/>
                    </a:lnTo>
                    <a:lnTo>
                      <a:pt x="1042" y="138"/>
                    </a:lnTo>
                    <a:lnTo>
                      <a:pt x="156" y="138"/>
                    </a:lnTo>
                    <a:lnTo>
                      <a:pt x="0" y="0"/>
                    </a:lnTo>
                    <a:close/>
                  </a:path>
                </a:pathLst>
              </a:custGeom>
              <a:solidFill>
                <a:schemeClr val="accent4">
                  <a:lumMod val="60000"/>
                  <a:lumOff val="40000"/>
                </a:schemeClr>
              </a:solidFill>
              <a:ln w="9525">
                <a:noFill/>
                <a:round/>
              </a:ln>
            </p:spPr>
            <p:txBody>
              <a:bodyPr anchor="ctr"/>
              <a:lstStyle/>
              <a:p>
                <a:pPr algn="ctr"/>
              </a:p>
            </p:txBody>
          </p:sp>
          <p:sp>
            <p:nvSpPr>
              <p:cNvPr id="38" name="Freeform: Shape 16"/>
              <p:cNvSpPr/>
              <p:nvPr/>
            </p:nvSpPr>
            <p:spPr bwMode="auto">
              <a:xfrm>
                <a:off x="5783263" y="2055813"/>
                <a:ext cx="733425" cy="1654175"/>
              </a:xfrm>
              <a:custGeom>
                <a:avLst/>
                <a:gdLst/>
                <a:ahLst/>
                <a:cxnLst>
                  <a:cxn ang="0">
                    <a:pos x="0" y="0"/>
                  </a:cxn>
                  <a:cxn ang="0">
                    <a:pos x="156" y="138"/>
                  </a:cxn>
                  <a:cxn ang="0">
                    <a:pos x="462" y="1042"/>
                  </a:cxn>
                  <a:cxn ang="0">
                    <a:pos x="0" y="0"/>
                  </a:cxn>
                </a:cxnLst>
                <a:rect l="0" t="0" r="r" b="b"/>
                <a:pathLst>
                  <a:path w="462" h="1042">
                    <a:moveTo>
                      <a:pt x="0" y="0"/>
                    </a:moveTo>
                    <a:lnTo>
                      <a:pt x="156" y="138"/>
                    </a:lnTo>
                    <a:lnTo>
                      <a:pt x="462" y="1042"/>
                    </a:lnTo>
                    <a:lnTo>
                      <a:pt x="0" y="0"/>
                    </a:lnTo>
                    <a:close/>
                  </a:path>
                </a:pathLst>
              </a:custGeom>
              <a:solidFill>
                <a:schemeClr val="accent4">
                  <a:lumMod val="75000"/>
                </a:schemeClr>
              </a:solidFill>
              <a:ln w="9525">
                <a:noFill/>
                <a:round/>
              </a:ln>
            </p:spPr>
            <p:txBody>
              <a:bodyPr anchor="ctr"/>
              <a:lstStyle/>
              <a:p>
                <a:pPr algn="ctr"/>
              </a:p>
            </p:txBody>
          </p:sp>
        </p:grpSp>
        <p:grpSp>
          <p:nvGrpSpPr>
            <p:cNvPr id="14" name="Group 30"/>
            <p:cNvGrpSpPr/>
            <p:nvPr/>
          </p:nvGrpSpPr>
          <p:grpSpPr>
            <a:xfrm>
              <a:off x="5738725" y="842962"/>
              <a:ext cx="477890" cy="477888"/>
              <a:chOff x="846989" y="1401020"/>
              <a:chExt cx="877416" cy="877416"/>
            </a:xfrm>
            <a:effectLst/>
          </p:grpSpPr>
          <p:sp>
            <p:nvSpPr>
              <p:cNvPr id="28" name="Teardrop 31"/>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9" name="Oval 32"/>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sz="1100" b="1">
                    <a:solidFill>
                      <a:schemeClr val="tx1">
                        <a:lumMod val="75000"/>
                        <a:lumOff val="25000"/>
                      </a:schemeClr>
                    </a:solidFill>
                  </a:rPr>
                  <a:t>95%</a:t>
                </a:r>
                <a:endParaRPr lang="en-US" sz="1100" b="1">
                  <a:solidFill>
                    <a:schemeClr val="tx1">
                      <a:lumMod val="75000"/>
                      <a:lumOff val="25000"/>
                    </a:schemeClr>
                  </a:solidFill>
                </a:endParaRPr>
              </a:p>
            </p:txBody>
          </p:sp>
        </p:grpSp>
        <p:sp>
          <p:nvSpPr>
            <p:cNvPr id="15" name="Freeform: Shape 33"/>
            <p:cNvSpPr/>
            <p:nvPr/>
          </p:nvSpPr>
          <p:spPr bwMode="auto">
            <a:xfrm>
              <a:off x="5889329" y="1685419"/>
              <a:ext cx="310528" cy="439623"/>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bg1"/>
            </a:solidFill>
            <a:ln w="9525">
              <a:noFill/>
              <a:round/>
            </a:ln>
          </p:spPr>
          <p:txBody>
            <a:bodyPr anchor="ctr"/>
            <a:lstStyle/>
            <a:p>
              <a:pPr algn="ctr"/>
            </a:p>
          </p:txBody>
        </p:sp>
      </p:grpSp>
      <p:grpSp>
        <p:nvGrpSpPr>
          <p:cNvPr id="16" name="Group 38"/>
          <p:cNvGrpSpPr/>
          <p:nvPr/>
        </p:nvGrpSpPr>
        <p:grpSpPr>
          <a:xfrm>
            <a:off x="1543914" y="4096762"/>
            <a:ext cx="1733379" cy="473392"/>
            <a:chOff x="2058551" y="5461291"/>
            <a:chExt cx="2311172" cy="631189"/>
          </a:xfrm>
        </p:grpSpPr>
        <p:sp>
          <p:nvSpPr>
            <p:cNvPr id="26" name="TextBox 20"/>
            <p:cNvSpPr txBox="1"/>
            <p:nvPr/>
          </p:nvSpPr>
          <p:spPr>
            <a:xfrm>
              <a:off x="2752472" y="5461291"/>
              <a:ext cx="923330" cy="184666"/>
            </a:xfrm>
            <a:prstGeom prst="rect">
              <a:avLst/>
            </a:prstGeom>
          </p:spPr>
          <p:txBody>
            <a:bodyPr wrap="none" lIns="0" tIns="0" rIns="0" bIns="0" anchor="t" anchorCtr="0">
              <a:normAutofit fontScale="92500" lnSpcReduction="20000"/>
            </a:bodyPr>
            <a:lstStyle/>
            <a:p>
              <a:r>
                <a:rPr lang="zh-CN" altLang="en-US" sz="1200" b="1" dirty="0">
                  <a:solidFill>
                    <a:schemeClr val="accent1"/>
                  </a:solidFill>
                </a:rPr>
                <a:t>标题文本预设</a:t>
              </a:r>
              <a:endParaRPr lang="zh-CN" altLang="en-US" sz="1200" b="1" dirty="0">
                <a:solidFill>
                  <a:schemeClr val="accent1"/>
                </a:solidFill>
              </a:endParaRPr>
            </a:p>
          </p:txBody>
        </p:sp>
        <p:sp>
          <p:nvSpPr>
            <p:cNvPr id="27" name="Rectangle 37"/>
            <p:cNvSpPr/>
            <p:nvPr/>
          </p:nvSpPr>
          <p:spPr>
            <a:xfrm>
              <a:off x="2058551" y="5645957"/>
              <a:ext cx="2311172" cy="446523"/>
            </a:xfrm>
            <a:prstGeom prst="rect">
              <a:avLst/>
            </a:prstGeom>
          </p:spPr>
          <p:txBody>
            <a:bodyPr wrap="square" lIns="0" tIns="0" rIns="0" bIns="0">
              <a:normAutofit/>
            </a:bodyPr>
            <a:lstStyle/>
            <a:p>
              <a:pPr lvl="0" algn="ctr">
                <a:lnSpc>
                  <a:spcPct val="120000"/>
                </a:lnSpc>
              </a:pPr>
              <a:r>
                <a:rPr lang="zh-CN" altLang="en-US" sz="900" dirty="0">
                  <a:solidFill>
                    <a:schemeClr val="dk1">
                      <a:lumMod val="100000"/>
                    </a:schemeClr>
                  </a:solidFill>
                </a:rPr>
                <a:t>此部分内容作为文字排版占位显示</a:t>
              </a:r>
              <a:br>
                <a:rPr lang="zh-CN" altLang="en-US" sz="900" dirty="0">
                  <a:solidFill>
                    <a:schemeClr val="dk1">
                      <a:lumMod val="100000"/>
                    </a:schemeClr>
                  </a:solidFill>
                </a:rPr>
              </a:br>
              <a:r>
                <a:rPr lang="zh-CN" altLang="en-US" sz="900" dirty="0">
                  <a:solidFill>
                    <a:schemeClr val="dk1">
                      <a:lumMod val="100000"/>
                    </a:schemeClr>
                  </a:solidFill>
                </a:rPr>
                <a:t>（建议使用主题字体）</a:t>
              </a:r>
              <a:endParaRPr lang="zh-CN" altLang="en-US" sz="900" dirty="0">
                <a:solidFill>
                  <a:schemeClr val="dk1">
                    <a:lumMod val="100000"/>
                  </a:schemeClr>
                </a:solidFill>
              </a:endParaRPr>
            </a:p>
          </p:txBody>
        </p:sp>
      </p:grpSp>
      <p:grpSp>
        <p:nvGrpSpPr>
          <p:cNvPr id="17" name="Group 39"/>
          <p:cNvGrpSpPr/>
          <p:nvPr/>
        </p:nvGrpSpPr>
        <p:grpSpPr>
          <a:xfrm>
            <a:off x="2815275" y="3621454"/>
            <a:ext cx="1733379" cy="473392"/>
            <a:chOff x="2058551" y="5461291"/>
            <a:chExt cx="2311172" cy="631189"/>
          </a:xfrm>
        </p:grpSpPr>
        <p:sp>
          <p:nvSpPr>
            <p:cNvPr id="24" name="TextBox 40"/>
            <p:cNvSpPr txBox="1"/>
            <p:nvPr/>
          </p:nvSpPr>
          <p:spPr>
            <a:xfrm>
              <a:off x="2752472" y="5461291"/>
              <a:ext cx="923330" cy="184666"/>
            </a:xfrm>
            <a:prstGeom prst="rect">
              <a:avLst/>
            </a:prstGeom>
          </p:spPr>
          <p:txBody>
            <a:bodyPr wrap="none" lIns="0" tIns="0" rIns="0" bIns="0" anchor="t" anchorCtr="0">
              <a:normAutofit fontScale="92500" lnSpcReduction="20000"/>
            </a:bodyPr>
            <a:lstStyle/>
            <a:p>
              <a:r>
                <a:rPr lang="zh-CN" altLang="en-US" sz="1200" b="1">
                  <a:solidFill>
                    <a:schemeClr val="accent2"/>
                  </a:solidFill>
                </a:rPr>
                <a:t>标题文本预设</a:t>
              </a:r>
              <a:endParaRPr lang="zh-CN" altLang="en-US" sz="1200" b="1">
                <a:solidFill>
                  <a:schemeClr val="accent2"/>
                </a:solidFill>
              </a:endParaRPr>
            </a:p>
          </p:txBody>
        </p:sp>
        <p:sp>
          <p:nvSpPr>
            <p:cNvPr id="25" name="Rectangle 41"/>
            <p:cNvSpPr/>
            <p:nvPr/>
          </p:nvSpPr>
          <p:spPr>
            <a:xfrm>
              <a:off x="2058551" y="5645957"/>
              <a:ext cx="2311172" cy="446523"/>
            </a:xfrm>
            <a:prstGeom prst="rect">
              <a:avLst/>
            </a:prstGeom>
          </p:spPr>
          <p:txBody>
            <a:bodyPr wrap="square" lIns="0" tIns="0" rIns="0" bIns="0">
              <a:normAutofit/>
            </a:bodyPr>
            <a:lstStyle/>
            <a:p>
              <a:pPr lvl="0" algn="ctr">
                <a:lnSpc>
                  <a:spcPct val="120000"/>
                </a:lnSpc>
              </a:pPr>
              <a:r>
                <a:rPr lang="zh-CN" altLang="en-US" sz="900">
                  <a:solidFill>
                    <a:schemeClr val="dk1">
                      <a:lumMod val="100000"/>
                    </a:schemeClr>
                  </a:solidFill>
                </a:rPr>
                <a:t>此部分内容作为文字排版占位显示</a:t>
              </a:r>
              <a:br>
                <a:rPr lang="zh-CN" altLang="en-US" sz="900">
                  <a:solidFill>
                    <a:schemeClr val="dk1">
                      <a:lumMod val="100000"/>
                    </a:schemeClr>
                  </a:solidFill>
                </a:rPr>
              </a:br>
              <a:r>
                <a:rPr lang="zh-CN" altLang="en-US" sz="900">
                  <a:solidFill>
                    <a:schemeClr val="dk1">
                      <a:lumMod val="100000"/>
                    </a:schemeClr>
                  </a:solidFill>
                </a:rPr>
                <a:t>（建议使用主题字体）</a:t>
              </a:r>
              <a:endParaRPr lang="zh-CN" altLang="en-US" sz="900">
                <a:solidFill>
                  <a:schemeClr val="dk1">
                    <a:lumMod val="100000"/>
                  </a:schemeClr>
                </a:solidFill>
              </a:endParaRPr>
            </a:p>
          </p:txBody>
        </p:sp>
      </p:grpSp>
      <p:grpSp>
        <p:nvGrpSpPr>
          <p:cNvPr id="18" name="Group 42"/>
          <p:cNvGrpSpPr/>
          <p:nvPr/>
        </p:nvGrpSpPr>
        <p:grpSpPr>
          <a:xfrm>
            <a:off x="4049222" y="3146147"/>
            <a:ext cx="1733379" cy="473392"/>
            <a:chOff x="2058551" y="5461291"/>
            <a:chExt cx="2311172" cy="631189"/>
          </a:xfrm>
        </p:grpSpPr>
        <p:sp>
          <p:nvSpPr>
            <p:cNvPr id="22" name="TextBox 43"/>
            <p:cNvSpPr txBox="1"/>
            <p:nvPr/>
          </p:nvSpPr>
          <p:spPr>
            <a:xfrm>
              <a:off x="2752472" y="5461291"/>
              <a:ext cx="923330" cy="184666"/>
            </a:xfrm>
            <a:prstGeom prst="rect">
              <a:avLst/>
            </a:prstGeom>
          </p:spPr>
          <p:txBody>
            <a:bodyPr wrap="none" lIns="0" tIns="0" rIns="0" bIns="0" anchor="t" anchorCtr="0">
              <a:normAutofit fontScale="92500" lnSpcReduction="20000"/>
            </a:bodyPr>
            <a:lstStyle/>
            <a:p>
              <a:r>
                <a:rPr lang="zh-CN" altLang="en-US" sz="1200" b="1">
                  <a:solidFill>
                    <a:schemeClr val="accent3"/>
                  </a:solidFill>
                </a:rPr>
                <a:t>标题文本预设</a:t>
              </a:r>
              <a:endParaRPr lang="zh-CN" altLang="en-US" sz="1200" b="1">
                <a:solidFill>
                  <a:schemeClr val="accent3"/>
                </a:solidFill>
              </a:endParaRPr>
            </a:p>
          </p:txBody>
        </p:sp>
        <p:sp>
          <p:nvSpPr>
            <p:cNvPr id="23" name="Rectangle 44"/>
            <p:cNvSpPr/>
            <p:nvPr/>
          </p:nvSpPr>
          <p:spPr>
            <a:xfrm>
              <a:off x="2058551" y="5645957"/>
              <a:ext cx="2311172" cy="446523"/>
            </a:xfrm>
            <a:prstGeom prst="rect">
              <a:avLst/>
            </a:prstGeom>
          </p:spPr>
          <p:txBody>
            <a:bodyPr wrap="square" lIns="0" tIns="0" rIns="0" bIns="0">
              <a:normAutofit/>
            </a:bodyPr>
            <a:lstStyle/>
            <a:p>
              <a:pPr lvl="0" algn="ctr">
                <a:lnSpc>
                  <a:spcPct val="120000"/>
                </a:lnSpc>
              </a:pPr>
              <a:r>
                <a:rPr lang="zh-CN" altLang="en-US" sz="900">
                  <a:solidFill>
                    <a:schemeClr val="dk1">
                      <a:lumMod val="100000"/>
                    </a:schemeClr>
                  </a:solidFill>
                </a:rPr>
                <a:t>此部分内容作为文字排版占位显示</a:t>
              </a:r>
              <a:br>
                <a:rPr lang="zh-CN" altLang="en-US" sz="900">
                  <a:solidFill>
                    <a:schemeClr val="dk1">
                      <a:lumMod val="100000"/>
                    </a:schemeClr>
                  </a:solidFill>
                </a:rPr>
              </a:br>
              <a:r>
                <a:rPr lang="zh-CN" altLang="en-US" sz="900">
                  <a:solidFill>
                    <a:schemeClr val="dk1">
                      <a:lumMod val="100000"/>
                    </a:schemeClr>
                  </a:solidFill>
                </a:rPr>
                <a:t>（建议使用主题字体）</a:t>
              </a:r>
              <a:endParaRPr lang="zh-CN" altLang="en-US" sz="900">
                <a:solidFill>
                  <a:schemeClr val="dk1">
                    <a:lumMod val="100000"/>
                  </a:schemeClr>
                </a:solidFill>
              </a:endParaRPr>
            </a:p>
          </p:txBody>
        </p:sp>
      </p:grpSp>
      <p:grpSp>
        <p:nvGrpSpPr>
          <p:cNvPr id="19" name="Group 45"/>
          <p:cNvGrpSpPr/>
          <p:nvPr/>
        </p:nvGrpSpPr>
        <p:grpSpPr>
          <a:xfrm>
            <a:off x="5177904" y="2670839"/>
            <a:ext cx="1733379" cy="473392"/>
            <a:chOff x="2058551" y="5461291"/>
            <a:chExt cx="2311172" cy="631189"/>
          </a:xfrm>
        </p:grpSpPr>
        <p:sp>
          <p:nvSpPr>
            <p:cNvPr id="20" name="TextBox 46"/>
            <p:cNvSpPr txBox="1"/>
            <p:nvPr/>
          </p:nvSpPr>
          <p:spPr>
            <a:xfrm>
              <a:off x="2752472" y="5461291"/>
              <a:ext cx="923330" cy="184666"/>
            </a:xfrm>
            <a:prstGeom prst="rect">
              <a:avLst/>
            </a:prstGeom>
          </p:spPr>
          <p:txBody>
            <a:bodyPr wrap="none" lIns="0" tIns="0" rIns="0" bIns="0" anchor="t" anchorCtr="0">
              <a:normAutofit fontScale="92500" lnSpcReduction="20000"/>
            </a:bodyPr>
            <a:lstStyle/>
            <a:p>
              <a:r>
                <a:rPr lang="zh-CN" altLang="en-US" sz="1200" b="1">
                  <a:solidFill>
                    <a:schemeClr val="accent4"/>
                  </a:solidFill>
                </a:rPr>
                <a:t>标题文本预设</a:t>
              </a:r>
              <a:endParaRPr lang="zh-CN" altLang="en-US" sz="1200" b="1">
                <a:solidFill>
                  <a:schemeClr val="accent4"/>
                </a:solidFill>
              </a:endParaRPr>
            </a:p>
          </p:txBody>
        </p:sp>
        <p:sp>
          <p:nvSpPr>
            <p:cNvPr id="21" name="Rectangle 47"/>
            <p:cNvSpPr/>
            <p:nvPr/>
          </p:nvSpPr>
          <p:spPr>
            <a:xfrm>
              <a:off x="2058551" y="5645957"/>
              <a:ext cx="2311172" cy="446523"/>
            </a:xfrm>
            <a:prstGeom prst="rect">
              <a:avLst/>
            </a:prstGeom>
          </p:spPr>
          <p:txBody>
            <a:bodyPr wrap="square" lIns="0" tIns="0" rIns="0" bIns="0">
              <a:normAutofit/>
            </a:bodyPr>
            <a:lstStyle/>
            <a:p>
              <a:pPr lvl="0" algn="ctr">
                <a:lnSpc>
                  <a:spcPct val="120000"/>
                </a:lnSpc>
              </a:pPr>
              <a:r>
                <a:rPr lang="zh-CN" altLang="en-US" sz="900">
                  <a:solidFill>
                    <a:schemeClr val="dk1">
                      <a:lumMod val="100000"/>
                    </a:schemeClr>
                  </a:solidFill>
                </a:rPr>
                <a:t>此部分内容作为文字排版占位显示</a:t>
              </a:r>
              <a:br>
                <a:rPr lang="zh-CN" altLang="en-US" sz="900">
                  <a:solidFill>
                    <a:schemeClr val="dk1">
                      <a:lumMod val="100000"/>
                    </a:schemeClr>
                  </a:solidFill>
                </a:rPr>
              </a:br>
              <a:r>
                <a:rPr lang="zh-CN" altLang="en-US" sz="900">
                  <a:solidFill>
                    <a:schemeClr val="dk1">
                      <a:lumMod val="100000"/>
                    </a:schemeClr>
                  </a:solidFill>
                </a:rPr>
                <a:t>（建议使用主题字体）</a:t>
              </a:r>
              <a:endParaRPr lang="zh-CN" altLang="en-US" sz="900">
                <a:solidFill>
                  <a:schemeClr val="dk1">
                    <a:lumMod val="100000"/>
                  </a:schemeClr>
                </a:solidFill>
              </a:endParaRPr>
            </a:p>
          </p:txBody>
        </p:sp>
      </p:gr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250" fill="hold"/>
                                        <p:tgtEl>
                                          <p:spTgt spid="49"/>
                                        </p:tgtEl>
                                        <p:attrNameLst>
                                          <p:attrName>ppt_x</p:attrName>
                                        </p:attrNameLst>
                                      </p:cBhvr>
                                      <p:tavLst>
                                        <p:tav tm="0">
                                          <p:val>
                                            <p:strVal val="#ppt_x"/>
                                          </p:val>
                                        </p:tav>
                                        <p:tav tm="100000">
                                          <p:val>
                                            <p:strVal val="#ppt_x"/>
                                          </p:val>
                                        </p:tav>
                                      </p:tavLst>
                                    </p:anim>
                                    <p:anim calcmode="lin" valueType="num">
                                      <p:cBhvr additive="base">
                                        <p:cTn id="8" dur="250" fill="hold"/>
                                        <p:tgtEl>
                                          <p:spTgt spid="4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250" fill="hold"/>
                                        <p:tgtEl>
                                          <p:spTgt spid="48"/>
                                        </p:tgtEl>
                                        <p:attrNameLst>
                                          <p:attrName>ppt_x</p:attrName>
                                        </p:attrNameLst>
                                      </p:cBhvr>
                                      <p:tavLst>
                                        <p:tav tm="0">
                                          <p:val>
                                            <p:strVal val="#ppt_x"/>
                                          </p:val>
                                        </p:tav>
                                        <p:tav tm="100000">
                                          <p:val>
                                            <p:strVal val="#ppt_x"/>
                                          </p:val>
                                        </p:tav>
                                      </p:tavLst>
                                    </p:anim>
                                    <p:anim calcmode="lin" valueType="num">
                                      <p:cBhvr additive="base">
                                        <p:cTn id="13" dur="250" fill="hold"/>
                                        <p:tgtEl>
                                          <p:spTgt spid="4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250" fill="hold"/>
                                        <p:tgtEl>
                                          <p:spTgt spid="47"/>
                                        </p:tgtEl>
                                        <p:attrNameLst>
                                          <p:attrName>ppt_x</p:attrName>
                                        </p:attrNameLst>
                                      </p:cBhvr>
                                      <p:tavLst>
                                        <p:tav tm="0">
                                          <p:val>
                                            <p:strVal val="#ppt_x"/>
                                          </p:val>
                                        </p:tav>
                                        <p:tav tm="100000">
                                          <p:val>
                                            <p:strVal val="#ppt_x"/>
                                          </p:val>
                                        </p:tav>
                                      </p:tavLst>
                                    </p:anim>
                                    <p:anim calcmode="lin" valueType="num">
                                      <p:cBhvr additive="base">
                                        <p:cTn id="18" dur="25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250" fill="hold"/>
                                        <p:tgtEl>
                                          <p:spTgt spid="46"/>
                                        </p:tgtEl>
                                        <p:attrNameLst>
                                          <p:attrName>ppt_x</p:attrName>
                                        </p:attrNameLst>
                                      </p:cBhvr>
                                      <p:tavLst>
                                        <p:tav tm="0">
                                          <p:val>
                                            <p:strVal val="#ppt_x"/>
                                          </p:val>
                                        </p:tav>
                                        <p:tav tm="100000">
                                          <p:val>
                                            <p:strVal val="#ppt_x"/>
                                          </p:val>
                                        </p:tav>
                                      </p:tavLst>
                                    </p:anim>
                                    <p:anim calcmode="lin" valueType="num">
                                      <p:cBhvr additive="base">
                                        <p:cTn id="23" dur="25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randombar(horizontal)">
                                      <p:cBhvr>
                                        <p:cTn id="28" dur="500"/>
                                        <p:tgtEl>
                                          <p:spTgt spid="16"/>
                                        </p:tgtEl>
                                      </p:cBhvr>
                                    </p:animEffect>
                                  </p:childTnLst>
                                </p:cTn>
                              </p:par>
                              <p:par>
                                <p:cTn id="29" presetID="14" presetClass="entr" presetSubtype="1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randombar(horizontal)">
                                      <p:cBhvr>
                                        <p:cTn id="31" dur="500"/>
                                        <p:tgtEl>
                                          <p:spTgt spid="18"/>
                                        </p:tgtEl>
                                      </p:cBhvr>
                                    </p:animEffect>
                                  </p:childTnLst>
                                </p:cTn>
                              </p:par>
                              <p:par>
                                <p:cTn id="32" presetID="14" presetClass="entr" presetSubtype="1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par>
                                <p:cTn id="35" presetID="14" presetClass="entr" presetSubtype="1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9"/>
          <p:cNvGrpSpPr/>
          <p:nvPr/>
        </p:nvGrpSpPr>
        <p:grpSpPr>
          <a:xfrm>
            <a:off x="1465066" y="1060640"/>
            <a:ext cx="3617373" cy="592226"/>
            <a:chOff x="3377946" y="1632519"/>
            <a:chExt cx="4823374" cy="789528"/>
          </a:xfrm>
        </p:grpSpPr>
        <p:sp>
          <p:nvSpPr>
            <p:cNvPr id="54" name="矩形 31"/>
            <p:cNvSpPr>
              <a:spLocks noChangeArrowheads="1"/>
            </p:cNvSpPr>
            <p:nvPr/>
          </p:nvSpPr>
          <p:spPr bwMode="auto">
            <a:xfrm>
              <a:off x="3377946" y="1912850"/>
              <a:ext cx="1669599" cy="509197"/>
            </a:xfrm>
            <a:prstGeom prst="rect">
              <a:avLst/>
            </a:prstGeom>
            <a:solidFill>
              <a:schemeClr val="accent1"/>
            </a:solidFill>
            <a:ln>
              <a:noFill/>
            </a:ln>
          </p:spPr>
          <p:txBody>
            <a:bodyPr lIns="91416" tIns="45708" rIns="91416" bIns="45708" anchor="ctr"/>
            <a:lstStyle/>
            <a:p>
              <a:pPr algn="ctr">
                <a:buFont typeface="Arial" panose="020B0604020202020204" pitchFamily="34" charset="0"/>
                <a:buNone/>
              </a:pPr>
              <a:endParaRPr lang="zh-CN"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五边形 32"/>
            <p:cNvSpPr>
              <a:spLocks noChangeArrowheads="1"/>
            </p:cNvSpPr>
            <p:nvPr/>
          </p:nvSpPr>
          <p:spPr bwMode="auto">
            <a:xfrm>
              <a:off x="4769302" y="1632519"/>
              <a:ext cx="3432018" cy="509197"/>
            </a:xfrm>
            <a:prstGeom prst="homePlate">
              <a:avLst>
                <a:gd name="adj" fmla="val 146165"/>
              </a:avLst>
            </a:prstGeom>
            <a:solidFill>
              <a:schemeClr val="accent1"/>
            </a:solidFill>
            <a:ln>
              <a:noFill/>
            </a:ln>
          </p:spPr>
          <p:txBody>
            <a:bodyPr lIns="91416" tIns="45708" rIns="91416" bIns="45708" anchor="ctr"/>
            <a:lstStyle/>
            <a:p>
              <a:pPr algn="ctr">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直角三角形 33"/>
            <p:cNvSpPr>
              <a:spLocks noChangeArrowheads="1"/>
            </p:cNvSpPr>
            <p:nvPr/>
          </p:nvSpPr>
          <p:spPr bwMode="auto">
            <a:xfrm rot="10800000">
              <a:off x="4769306" y="2144301"/>
              <a:ext cx="278241" cy="277744"/>
            </a:xfrm>
            <a:prstGeom prst="rtTriangle">
              <a:avLst/>
            </a:prstGeom>
            <a:solidFill>
              <a:schemeClr val="bg1">
                <a:lumMod val="50000"/>
              </a:schemeClr>
            </a:solidFill>
            <a:ln>
              <a:noFill/>
            </a:ln>
          </p:spPr>
          <p:txBody>
            <a:bodyPr lIns="91416" tIns="45708" rIns="91416" bIns="4570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dirty="0">
                <a:solidFill>
                  <a:srgbClr val="FFFFFF"/>
                </a:solidFill>
                <a:sym typeface="微软雅黑" panose="020B0503020204020204" pitchFamily="34" charset="-122"/>
              </a:endParaRPr>
            </a:p>
          </p:txBody>
        </p:sp>
        <p:sp>
          <p:nvSpPr>
            <p:cNvPr id="57" name="矩形 34"/>
            <p:cNvSpPr>
              <a:spLocks noChangeArrowheads="1"/>
            </p:cNvSpPr>
            <p:nvPr/>
          </p:nvSpPr>
          <p:spPr bwMode="auto">
            <a:xfrm>
              <a:off x="3470702" y="1989354"/>
              <a:ext cx="776159"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solidFill>
                  <a:sym typeface="微软雅黑" panose="020B0503020204020204" pitchFamily="34" charset="-122"/>
                </a:rPr>
                <a:t>标题</a:t>
              </a:r>
              <a:r>
                <a:rPr lang="en-US" altLang="zh-CN" sz="1200" dirty="0">
                  <a:solidFill>
                    <a:schemeClr val="bg1"/>
                  </a:solidFill>
                  <a:sym typeface="微软雅黑" panose="020B0503020204020204" pitchFamily="34" charset="-122"/>
                </a:rPr>
                <a:t>1</a:t>
              </a:r>
              <a:endParaRPr lang="zh-CN" altLang="en-US" sz="1200" dirty="0">
                <a:solidFill>
                  <a:schemeClr val="bg1"/>
                </a:solidFill>
                <a:sym typeface="微软雅黑" panose="020B0503020204020204" pitchFamily="34" charset="-122"/>
              </a:endParaRPr>
            </a:p>
          </p:txBody>
        </p:sp>
        <p:sp>
          <p:nvSpPr>
            <p:cNvPr id="58" name="TextBox 62"/>
            <p:cNvSpPr>
              <a:spLocks noChangeArrowheads="1"/>
            </p:cNvSpPr>
            <p:nvPr/>
          </p:nvSpPr>
          <p:spPr bwMode="auto">
            <a:xfrm>
              <a:off x="4858101" y="1709023"/>
              <a:ext cx="2598618"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rgbClr val="FFFFFF"/>
                  </a:solidFill>
                  <a:sym typeface="微软雅黑" panose="020B0503020204020204" pitchFamily="34" charset="-122"/>
                </a:rPr>
                <a:t>添加描述，关键词</a:t>
              </a:r>
              <a:endParaRPr lang="zh-CN" altLang="en-US" sz="1200" dirty="0">
                <a:solidFill>
                  <a:srgbClr val="FFFFFF"/>
                </a:solidFill>
                <a:sym typeface="微软雅黑" panose="020B0503020204020204" pitchFamily="34" charset="-122"/>
              </a:endParaRPr>
            </a:p>
          </p:txBody>
        </p:sp>
      </p:grpSp>
      <p:sp>
        <p:nvSpPr>
          <p:cNvPr id="59" name="TextBox 63"/>
          <p:cNvSpPr>
            <a:spLocks noChangeArrowheads="1"/>
          </p:cNvSpPr>
          <p:nvPr/>
        </p:nvSpPr>
        <p:spPr bwMode="auto">
          <a:xfrm>
            <a:off x="5082439" y="1076266"/>
            <a:ext cx="834189" cy="284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400" dirty="0">
                <a:solidFill>
                  <a:schemeClr val="tx1">
                    <a:lumMod val="75000"/>
                    <a:lumOff val="25000"/>
                  </a:schemeClr>
                </a:solidFill>
                <a:sym typeface="微软雅黑" panose="020B0503020204020204" pitchFamily="34" charset="-122"/>
              </a:rPr>
              <a:t>52%</a:t>
            </a:r>
            <a:endParaRPr lang="zh-CN" altLang="en-US" sz="1400" dirty="0">
              <a:solidFill>
                <a:schemeClr val="tx1">
                  <a:lumMod val="75000"/>
                  <a:lumOff val="25000"/>
                </a:schemeClr>
              </a:solidFill>
              <a:sym typeface="微软雅黑" panose="020B0503020204020204" pitchFamily="34" charset="-122"/>
            </a:endParaRPr>
          </a:p>
        </p:txBody>
      </p:sp>
      <p:grpSp>
        <p:nvGrpSpPr>
          <p:cNvPr id="3" name="组合 80"/>
          <p:cNvGrpSpPr/>
          <p:nvPr/>
        </p:nvGrpSpPr>
        <p:grpSpPr>
          <a:xfrm>
            <a:off x="1465066" y="1783275"/>
            <a:ext cx="3058948" cy="593763"/>
            <a:chOff x="3377946" y="2595903"/>
            <a:chExt cx="4078775" cy="791577"/>
          </a:xfrm>
        </p:grpSpPr>
        <p:sp>
          <p:nvSpPr>
            <p:cNvPr id="60" name="矩形 65"/>
            <p:cNvSpPr>
              <a:spLocks noChangeArrowheads="1"/>
            </p:cNvSpPr>
            <p:nvPr/>
          </p:nvSpPr>
          <p:spPr bwMode="auto">
            <a:xfrm>
              <a:off x="3377946" y="2876960"/>
              <a:ext cx="1668952" cy="510516"/>
            </a:xfrm>
            <a:prstGeom prst="rect">
              <a:avLst/>
            </a:prstGeom>
            <a:solidFill>
              <a:schemeClr val="accent2"/>
            </a:solidFill>
            <a:ln>
              <a:noFill/>
            </a:ln>
          </p:spPr>
          <p:txBody>
            <a:bodyPr lIns="91416" tIns="45708" rIns="91416" bIns="45708" anchor="ctr"/>
            <a:lstStyle/>
            <a:p>
              <a:pPr algn="ctr">
                <a:buFont typeface="Arial" panose="020B0604020202020204" pitchFamily="34" charset="0"/>
                <a:buNone/>
              </a:pPr>
              <a:endParaRPr lang="zh-CN"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五边形 66"/>
            <p:cNvSpPr>
              <a:spLocks noChangeArrowheads="1"/>
            </p:cNvSpPr>
            <p:nvPr/>
          </p:nvSpPr>
          <p:spPr bwMode="auto">
            <a:xfrm>
              <a:off x="4768769" y="2595903"/>
              <a:ext cx="2687952" cy="510516"/>
            </a:xfrm>
            <a:prstGeom prst="homePlate">
              <a:avLst>
                <a:gd name="adj" fmla="val 140925"/>
              </a:avLst>
            </a:prstGeom>
            <a:solidFill>
              <a:schemeClr val="accent2"/>
            </a:solidFill>
            <a:ln>
              <a:noFill/>
            </a:ln>
          </p:spPr>
          <p:txBody>
            <a:bodyPr lIns="91416" tIns="45708" rIns="91416" bIns="45708" anchor="ctr"/>
            <a:lstStyle/>
            <a:p>
              <a:pPr algn="ctr">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直角三角形 67"/>
            <p:cNvSpPr>
              <a:spLocks noChangeArrowheads="1"/>
            </p:cNvSpPr>
            <p:nvPr/>
          </p:nvSpPr>
          <p:spPr bwMode="auto">
            <a:xfrm rot="10800000">
              <a:off x="4768768" y="3109017"/>
              <a:ext cx="278133" cy="278463"/>
            </a:xfrm>
            <a:prstGeom prst="rtTriangle">
              <a:avLst/>
            </a:prstGeom>
            <a:solidFill>
              <a:schemeClr val="bg1">
                <a:lumMod val="50000"/>
              </a:schemeClr>
            </a:solidFill>
            <a:ln>
              <a:noFill/>
            </a:ln>
          </p:spPr>
          <p:txBody>
            <a:bodyPr lIns="91416" tIns="45708" rIns="91416" bIns="4570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dirty="0">
                <a:solidFill>
                  <a:srgbClr val="FFFFFF"/>
                </a:solidFill>
                <a:sym typeface="微软雅黑" panose="020B0503020204020204" pitchFamily="34" charset="-122"/>
              </a:endParaRPr>
            </a:p>
          </p:txBody>
        </p:sp>
        <p:sp>
          <p:nvSpPr>
            <p:cNvPr id="63" name="矩形 68"/>
            <p:cNvSpPr>
              <a:spLocks noChangeArrowheads="1"/>
            </p:cNvSpPr>
            <p:nvPr/>
          </p:nvSpPr>
          <p:spPr bwMode="auto">
            <a:xfrm>
              <a:off x="3470667" y="2953667"/>
              <a:ext cx="835997"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solidFill>
                  <a:sym typeface="微软雅黑" panose="020B0503020204020204" pitchFamily="34" charset="-122"/>
                </a:rPr>
                <a:t>标题</a:t>
              </a:r>
              <a:r>
                <a:rPr lang="en-US" altLang="zh-CN" sz="1200" dirty="0">
                  <a:solidFill>
                    <a:schemeClr val="bg1"/>
                  </a:solidFill>
                  <a:sym typeface="微软雅黑" panose="020B0503020204020204" pitchFamily="34" charset="-122"/>
                </a:rPr>
                <a:t> 2</a:t>
              </a:r>
              <a:endParaRPr lang="zh-CN" altLang="en-US" sz="1200" dirty="0">
                <a:solidFill>
                  <a:schemeClr val="bg1"/>
                </a:solidFill>
                <a:sym typeface="微软雅黑" panose="020B0503020204020204" pitchFamily="34" charset="-122"/>
              </a:endParaRPr>
            </a:p>
          </p:txBody>
        </p:sp>
        <p:sp>
          <p:nvSpPr>
            <p:cNvPr id="64" name="TextBox 69"/>
            <p:cNvSpPr>
              <a:spLocks noChangeArrowheads="1"/>
            </p:cNvSpPr>
            <p:nvPr/>
          </p:nvSpPr>
          <p:spPr bwMode="auto">
            <a:xfrm>
              <a:off x="4857526" y="2672613"/>
              <a:ext cx="2597613"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rgbClr val="FFFFFF"/>
                  </a:solidFill>
                  <a:sym typeface="微软雅黑" panose="020B0503020204020204" pitchFamily="34" charset="-122"/>
                </a:rPr>
                <a:t>添加描述，关键词</a:t>
              </a:r>
              <a:endParaRPr lang="zh-CN" altLang="en-US" sz="1200" dirty="0">
                <a:solidFill>
                  <a:srgbClr val="FFFFFF"/>
                </a:solidFill>
                <a:sym typeface="微软雅黑" panose="020B0503020204020204" pitchFamily="34" charset="-122"/>
              </a:endParaRPr>
            </a:p>
          </p:txBody>
        </p:sp>
      </p:grpSp>
      <p:sp>
        <p:nvSpPr>
          <p:cNvPr id="65" name="TextBox 70"/>
          <p:cNvSpPr>
            <a:spLocks noChangeArrowheads="1"/>
          </p:cNvSpPr>
          <p:nvPr/>
        </p:nvSpPr>
        <p:spPr bwMode="auto">
          <a:xfrm>
            <a:off x="4663810" y="1791233"/>
            <a:ext cx="835723" cy="284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400" dirty="0">
                <a:solidFill>
                  <a:schemeClr val="tx1">
                    <a:lumMod val="75000"/>
                    <a:lumOff val="25000"/>
                  </a:schemeClr>
                </a:solidFill>
                <a:sym typeface="微软雅黑" panose="020B0503020204020204" pitchFamily="34" charset="-122"/>
              </a:rPr>
              <a:t>43%</a:t>
            </a:r>
            <a:endParaRPr lang="zh-CN" altLang="en-US" sz="1400" dirty="0">
              <a:solidFill>
                <a:schemeClr val="tx1">
                  <a:lumMod val="75000"/>
                  <a:lumOff val="25000"/>
                </a:schemeClr>
              </a:solidFill>
              <a:sym typeface="微软雅黑" panose="020B0503020204020204" pitchFamily="34" charset="-122"/>
            </a:endParaRPr>
          </a:p>
        </p:txBody>
      </p:sp>
      <p:grpSp>
        <p:nvGrpSpPr>
          <p:cNvPr id="4" name="组合 84"/>
          <p:cNvGrpSpPr/>
          <p:nvPr/>
        </p:nvGrpSpPr>
        <p:grpSpPr>
          <a:xfrm>
            <a:off x="1465066" y="2507450"/>
            <a:ext cx="5616378" cy="593762"/>
            <a:chOff x="3377946" y="3561338"/>
            <a:chExt cx="7488829" cy="791575"/>
          </a:xfrm>
        </p:grpSpPr>
        <p:sp>
          <p:nvSpPr>
            <p:cNvPr id="66" name="矩形 72"/>
            <p:cNvSpPr>
              <a:spLocks noChangeArrowheads="1"/>
            </p:cNvSpPr>
            <p:nvPr/>
          </p:nvSpPr>
          <p:spPr bwMode="auto">
            <a:xfrm>
              <a:off x="3377946" y="3842396"/>
              <a:ext cx="1669273" cy="510516"/>
            </a:xfrm>
            <a:prstGeom prst="rect">
              <a:avLst/>
            </a:prstGeom>
            <a:solidFill>
              <a:schemeClr val="accent3"/>
            </a:solidFill>
            <a:ln>
              <a:solidFill>
                <a:schemeClr val="bg1"/>
              </a:solidFill>
            </a:ln>
          </p:spPr>
          <p:txBody>
            <a:bodyPr lIns="91416" tIns="45708" rIns="91416" bIns="4570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dirty="0">
                <a:solidFill>
                  <a:srgbClr val="FFFFFF"/>
                </a:solidFill>
                <a:sym typeface="微软雅黑" panose="020B0503020204020204" pitchFamily="34" charset="-122"/>
              </a:endParaRPr>
            </a:p>
          </p:txBody>
        </p:sp>
        <p:sp>
          <p:nvSpPr>
            <p:cNvPr id="67" name="五边形 73"/>
            <p:cNvSpPr>
              <a:spLocks noChangeArrowheads="1"/>
            </p:cNvSpPr>
            <p:nvPr/>
          </p:nvSpPr>
          <p:spPr bwMode="auto">
            <a:xfrm>
              <a:off x="4769032" y="3561338"/>
              <a:ext cx="6097743" cy="510516"/>
            </a:xfrm>
            <a:prstGeom prst="homePlate">
              <a:avLst>
                <a:gd name="adj" fmla="val 158375"/>
              </a:avLst>
            </a:prstGeom>
            <a:solidFill>
              <a:schemeClr val="accent3"/>
            </a:solidFill>
            <a:ln>
              <a:noFill/>
            </a:ln>
          </p:spPr>
          <p:txBody>
            <a:bodyPr lIns="91416" tIns="45708" rIns="91416" bIns="4570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400" dirty="0">
                <a:solidFill>
                  <a:srgbClr val="FFFFFF"/>
                </a:solidFill>
                <a:sym typeface="微软雅黑" panose="020B0503020204020204" pitchFamily="34" charset="-122"/>
              </a:endParaRPr>
            </a:p>
          </p:txBody>
        </p:sp>
        <p:sp>
          <p:nvSpPr>
            <p:cNvPr id="68" name="直角三角形 74"/>
            <p:cNvSpPr>
              <a:spLocks noChangeArrowheads="1"/>
            </p:cNvSpPr>
            <p:nvPr/>
          </p:nvSpPr>
          <p:spPr bwMode="auto">
            <a:xfrm rot="10800000">
              <a:off x="4769032" y="4074450"/>
              <a:ext cx="278186" cy="278463"/>
            </a:xfrm>
            <a:prstGeom prst="rtTriangle">
              <a:avLst/>
            </a:prstGeom>
            <a:solidFill>
              <a:schemeClr val="bg1">
                <a:lumMod val="50000"/>
              </a:schemeClr>
            </a:solidFill>
            <a:ln>
              <a:noFill/>
            </a:ln>
          </p:spPr>
          <p:txBody>
            <a:bodyPr lIns="91416" tIns="45708" rIns="91416" bIns="4570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dirty="0">
                <a:solidFill>
                  <a:srgbClr val="FFFFFF"/>
                </a:solidFill>
                <a:sym typeface="微软雅黑" panose="020B0503020204020204" pitchFamily="34" charset="-122"/>
              </a:endParaRPr>
            </a:p>
          </p:txBody>
        </p:sp>
        <p:sp>
          <p:nvSpPr>
            <p:cNvPr id="69" name="矩形 75"/>
            <p:cNvSpPr>
              <a:spLocks noChangeArrowheads="1"/>
            </p:cNvSpPr>
            <p:nvPr/>
          </p:nvSpPr>
          <p:spPr bwMode="auto">
            <a:xfrm>
              <a:off x="3470683" y="3919101"/>
              <a:ext cx="912930"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solidFill>
                  <a:sym typeface="微软雅黑" panose="020B0503020204020204" pitchFamily="34" charset="-122"/>
                </a:rPr>
                <a:t>标题</a:t>
              </a:r>
              <a:r>
                <a:rPr lang="en-US" altLang="zh-CN" sz="1200" dirty="0">
                  <a:solidFill>
                    <a:schemeClr val="bg1"/>
                  </a:solidFill>
                  <a:sym typeface="微软雅黑" panose="020B0503020204020204" pitchFamily="34" charset="-122"/>
                </a:rPr>
                <a:t>t 3</a:t>
              </a:r>
              <a:endParaRPr lang="zh-CN" altLang="en-US" sz="1200" dirty="0">
                <a:solidFill>
                  <a:schemeClr val="bg1"/>
                </a:solidFill>
                <a:sym typeface="微软雅黑" panose="020B0503020204020204" pitchFamily="34" charset="-122"/>
              </a:endParaRPr>
            </a:p>
          </p:txBody>
        </p:sp>
        <p:sp>
          <p:nvSpPr>
            <p:cNvPr id="70" name="TextBox 76"/>
            <p:cNvSpPr>
              <a:spLocks noChangeArrowheads="1"/>
            </p:cNvSpPr>
            <p:nvPr/>
          </p:nvSpPr>
          <p:spPr bwMode="auto">
            <a:xfrm>
              <a:off x="4857811" y="3638045"/>
              <a:ext cx="2598112"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rgbClr val="FFFFFF"/>
                  </a:solidFill>
                  <a:sym typeface="微软雅黑" panose="020B0503020204020204" pitchFamily="34" charset="-122"/>
                </a:rPr>
                <a:t>添加描述，关键词</a:t>
              </a:r>
              <a:endParaRPr lang="zh-CN" altLang="en-US" sz="1200" dirty="0">
                <a:solidFill>
                  <a:srgbClr val="FFFFFF"/>
                </a:solidFill>
                <a:sym typeface="微软雅黑" panose="020B0503020204020204" pitchFamily="34" charset="-122"/>
              </a:endParaRPr>
            </a:p>
          </p:txBody>
        </p:sp>
      </p:grpSp>
      <p:sp>
        <p:nvSpPr>
          <p:cNvPr id="71" name="TextBox 77"/>
          <p:cNvSpPr>
            <a:spLocks noChangeArrowheads="1"/>
          </p:cNvSpPr>
          <p:nvPr/>
        </p:nvSpPr>
        <p:spPr bwMode="auto">
          <a:xfrm>
            <a:off x="7105855" y="2523077"/>
            <a:ext cx="510313" cy="284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400" dirty="0">
                <a:solidFill>
                  <a:schemeClr val="tx1">
                    <a:lumMod val="75000"/>
                    <a:lumOff val="25000"/>
                  </a:schemeClr>
                </a:solidFill>
                <a:sym typeface="微软雅黑" panose="020B0503020204020204" pitchFamily="34" charset="-122"/>
              </a:rPr>
              <a:t>93%</a:t>
            </a:r>
            <a:endParaRPr lang="zh-CN" altLang="en-US" sz="1400" dirty="0">
              <a:solidFill>
                <a:schemeClr val="tx1">
                  <a:lumMod val="75000"/>
                  <a:lumOff val="25000"/>
                </a:schemeClr>
              </a:solidFill>
              <a:sym typeface="微软雅黑" panose="020B0503020204020204" pitchFamily="34" charset="-122"/>
            </a:endParaRPr>
          </a:p>
        </p:txBody>
      </p:sp>
      <p:grpSp>
        <p:nvGrpSpPr>
          <p:cNvPr id="5" name="组合 85"/>
          <p:cNvGrpSpPr/>
          <p:nvPr/>
        </p:nvGrpSpPr>
        <p:grpSpPr>
          <a:xfrm>
            <a:off x="1465066" y="3231623"/>
            <a:ext cx="4660112" cy="593762"/>
            <a:chOff x="3377946" y="4526771"/>
            <a:chExt cx="6213753" cy="791575"/>
          </a:xfrm>
        </p:grpSpPr>
        <p:sp>
          <p:nvSpPr>
            <p:cNvPr id="72" name="矩形 79"/>
            <p:cNvSpPr>
              <a:spLocks noChangeArrowheads="1"/>
            </p:cNvSpPr>
            <p:nvPr/>
          </p:nvSpPr>
          <p:spPr bwMode="auto">
            <a:xfrm>
              <a:off x="3377946" y="4807828"/>
              <a:ext cx="1669335" cy="510516"/>
            </a:xfrm>
            <a:prstGeom prst="rect">
              <a:avLst/>
            </a:prstGeom>
            <a:solidFill>
              <a:schemeClr val="accent4"/>
            </a:solidFill>
            <a:ln>
              <a:noFill/>
            </a:ln>
          </p:spPr>
          <p:txBody>
            <a:bodyPr lIns="91416" tIns="45708" rIns="91416" bIns="45708" anchor="ctr"/>
            <a:lstStyle/>
            <a:p>
              <a:pPr algn="ctr">
                <a:buFont typeface="Arial" panose="020B0604020202020204" pitchFamily="34" charset="0"/>
                <a:buNone/>
              </a:pPr>
              <a:endParaRPr lang="zh-CN"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五边形 80"/>
            <p:cNvSpPr>
              <a:spLocks noChangeArrowheads="1"/>
            </p:cNvSpPr>
            <p:nvPr/>
          </p:nvSpPr>
          <p:spPr bwMode="auto">
            <a:xfrm>
              <a:off x="4769085" y="4526771"/>
              <a:ext cx="4822614" cy="510516"/>
            </a:xfrm>
            <a:prstGeom prst="homePlate">
              <a:avLst>
                <a:gd name="adj" fmla="val 162212"/>
              </a:avLst>
            </a:prstGeom>
            <a:solidFill>
              <a:schemeClr val="accent4"/>
            </a:solidFill>
            <a:ln>
              <a:noFill/>
            </a:ln>
          </p:spPr>
          <p:txBody>
            <a:bodyPr lIns="91416" tIns="45708" rIns="91416" bIns="45708" anchor="ctr"/>
            <a:lstStyle/>
            <a:p>
              <a:pPr algn="ctr">
                <a:buFont typeface="Arial" panose="020B0604020202020204" pitchFamily="34" charset="0"/>
                <a:buNone/>
              </a:pPr>
              <a:endParaRPr lang="zh-CN"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直角三角形 81"/>
            <p:cNvSpPr>
              <a:spLocks noChangeArrowheads="1"/>
            </p:cNvSpPr>
            <p:nvPr/>
          </p:nvSpPr>
          <p:spPr bwMode="auto">
            <a:xfrm rot="10800000">
              <a:off x="4769083" y="5039883"/>
              <a:ext cx="278196" cy="278463"/>
            </a:xfrm>
            <a:prstGeom prst="rtTriangle">
              <a:avLst/>
            </a:prstGeom>
            <a:solidFill>
              <a:schemeClr val="bg1">
                <a:lumMod val="50000"/>
              </a:schemeClr>
            </a:solidFill>
            <a:ln>
              <a:noFill/>
            </a:ln>
          </p:spPr>
          <p:txBody>
            <a:bodyPr lIns="91416" tIns="45708" rIns="91416" bIns="4570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dirty="0">
                <a:solidFill>
                  <a:srgbClr val="FFFFFF"/>
                </a:solidFill>
                <a:sym typeface="微软雅黑" panose="020B0503020204020204" pitchFamily="34" charset="-122"/>
              </a:endParaRPr>
            </a:p>
          </p:txBody>
        </p:sp>
        <p:sp>
          <p:nvSpPr>
            <p:cNvPr id="75" name="矩形 82"/>
            <p:cNvSpPr>
              <a:spLocks noChangeArrowheads="1"/>
            </p:cNvSpPr>
            <p:nvPr/>
          </p:nvSpPr>
          <p:spPr bwMode="auto">
            <a:xfrm>
              <a:off x="3470690" y="4884534"/>
              <a:ext cx="835997"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solidFill>
                  <a:sym typeface="微软雅黑" panose="020B0503020204020204" pitchFamily="34" charset="-122"/>
                </a:rPr>
                <a:t>标题</a:t>
              </a:r>
              <a:r>
                <a:rPr lang="en-US" altLang="zh-CN" sz="1200" dirty="0">
                  <a:solidFill>
                    <a:schemeClr val="bg1"/>
                  </a:solidFill>
                  <a:sym typeface="微软雅黑" panose="020B0503020204020204" pitchFamily="34" charset="-122"/>
                </a:rPr>
                <a:t> 4</a:t>
              </a:r>
              <a:endParaRPr lang="zh-CN" altLang="en-US" sz="1200" dirty="0">
                <a:solidFill>
                  <a:schemeClr val="bg1"/>
                </a:solidFill>
                <a:sym typeface="微软雅黑" panose="020B0503020204020204" pitchFamily="34" charset="-122"/>
              </a:endParaRPr>
            </a:p>
          </p:txBody>
        </p:sp>
        <p:sp>
          <p:nvSpPr>
            <p:cNvPr id="76" name="TextBox 83"/>
            <p:cNvSpPr>
              <a:spLocks noChangeArrowheads="1"/>
            </p:cNvSpPr>
            <p:nvPr/>
          </p:nvSpPr>
          <p:spPr bwMode="auto">
            <a:xfrm>
              <a:off x="4857865" y="4603479"/>
              <a:ext cx="2598207"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rgbClr val="FFFFFF"/>
                  </a:solidFill>
                  <a:sym typeface="微软雅黑" panose="020B0503020204020204" pitchFamily="34" charset="-122"/>
                </a:rPr>
                <a:t>添加描述，关键词</a:t>
              </a:r>
              <a:endParaRPr lang="zh-CN" altLang="en-US" sz="1200" dirty="0">
                <a:solidFill>
                  <a:srgbClr val="FFFFFF"/>
                </a:solidFill>
                <a:sym typeface="微软雅黑" panose="020B0503020204020204" pitchFamily="34" charset="-122"/>
              </a:endParaRPr>
            </a:p>
          </p:txBody>
        </p:sp>
      </p:grpSp>
      <p:sp>
        <p:nvSpPr>
          <p:cNvPr id="77" name="TextBox 84"/>
          <p:cNvSpPr>
            <a:spLocks noChangeArrowheads="1"/>
          </p:cNvSpPr>
          <p:nvPr/>
        </p:nvSpPr>
        <p:spPr bwMode="auto">
          <a:xfrm>
            <a:off x="6156232" y="3247250"/>
            <a:ext cx="510313" cy="284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400" dirty="0">
                <a:solidFill>
                  <a:schemeClr val="tx1">
                    <a:lumMod val="75000"/>
                    <a:lumOff val="25000"/>
                  </a:schemeClr>
                </a:solidFill>
                <a:sym typeface="微软雅黑" panose="020B0503020204020204" pitchFamily="34" charset="-122"/>
              </a:rPr>
              <a:t>81%</a:t>
            </a:r>
            <a:endParaRPr lang="zh-CN" altLang="en-US" sz="1400" dirty="0">
              <a:solidFill>
                <a:schemeClr val="tx1">
                  <a:lumMod val="75000"/>
                  <a:lumOff val="25000"/>
                </a:schemeClr>
              </a:solidFill>
              <a:sym typeface="微软雅黑" panose="020B0503020204020204" pitchFamily="34" charset="-122"/>
            </a:endParaRPr>
          </a:p>
        </p:txBody>
      </p:sp>
      <p:sp>
        <p:nvSpPr>
          <p:cNvPr id="78" name="矩形 47"/>
          <p:cNvSpPr>
            <a:spLocks noChangeArrowheads="1"/>
          </p:cNvSpPr>
          <p:nvPr/>
        </p:nvSpPr>
        <p:spPr bwMode="auto">
          <a:xfrm>
            <a:off x="1440197" y="3991829"/>
            <a:ext cx="6458198" cy="41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26" tIns="25714" rIns="51426" bIns="2571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sym typeface="微软雅黑" panose="020B0503020204020204" pitchFamily="34"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nodeType="withEffect">
                                  <p:stCondLst>
                                    <p:cond delay="3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8" fill="hold" nodeType="withEffect">
                                  <p:stCondLst>
                                    <p:cond delay="45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 calcmode="lin" valueType="num">
                                      <p:cBhvr additive="base">
                                        <p:cTn id="20" dur="500" fill="hold"/>
                                        <p:tgtEl>
                                          <p:spTgt spid="59"/>
                                        </p:tgtEl>
                                        <p:attrNameLst>
                                          <p:attrName>ppt_x</p:attrName>
                                        </p:attrNameLst>
                                      </p:cBhvr>
                                      <p:tavLst>
                                        <p:tav tm="0">
                                          <p:val>
                                            <p:strVal val="1+#ppt_w/2"/>
                                          </p:val>
                                        </p:tav>
                                        <p:tav tm="100000">
                                          <p:val>
                                            <p:strVal val="#ppt_x"/>
                                          </p:val>
                                        </p:tav>
                                      </p:tavLst>
                                    </p:anim>
                                    <p:anim calcmode="lin" valueType="num">
                                      <p:cBhvr additive="base">
                                        <p:cTn id="21" dur="500" fill="hold"/>
                                        <p:tgtEl>
                                          <p:spTgt spid="5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500" fill="hold"/>
                                        <p:tgtEl>
                                          <p:spTgt spid="65"/>
                                        </p:tgtEl>
                                        <p:attrNameLst>
                                          <p:attrName>ppt_x</p:attrName>
                                        </p:attrNameLst>
                                      </p:cBhvr>
                                      <p:tavLst>
                                        <p:tav tm="0">
                                          <p:val>
                                            <p:strVal val="1+#ppt_w/2"/>
                                          </p:val>
                                        </p:tav>
                                        <p:tav tm="100000">
                                          <p:val>
                                            <p:strVal val="#ppt_x"/>
                                          </p:val>
                                        </p:tav>
                                      </p:tavLst>
                                    </p:anim>
                                    <p:anim calcmode="lin" valueType="num">
                                      <p:cBhvr additive="base">
                                        <p:cTn id="25" dur="500" fill="hold"/>
                                        <p:tgtEl>
                                          <p:spTgt spid="6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71"/>
                                        </p:tgtEl>
                                        <p:attrNameLst>
                                          <p:attrName>style.visibility</p:attrName>
                                        </p:attrNameLst>
                                      </p:cBhvr>
                                      <p:to>
                                        <p:strVal val="visible"/>
                                      </p:to>
                                    </p:set>
                                    <p:anim calcmode="lin" valueType="num">
                                      <p:cBhvr additive="base">
                                        <p:cTn id="28" dur="500" fill="hold"/>
                                        <p:tgtEl>
                                          <p:spTgt spid="71"/>
                                        </p:tgtEl>
                                        <p:attrNameLst>
                                          <p:attrName>ppt_x</p:attrName>
                                        </p:attrNameLst>
                                      </p:cBhvr>
                                      <p:tavLst>
                                        <p:tav tm="0">
                                          <p:val>
                                            <p:strVal val="1+#ppt_w/2"/>
                                          </p:val>
                                        </p:tav>
                                        <p:tav tm="100000">
                                          <p:val>
                                            <p:strVal val="#ppt_x"/>
                                          </p:val>
                                        </p:tav>
                                      </p:tavLst>
                                    </p:anim>
                                    <p:anim calcmode="lin" valueType="num">
                                      <p:cBhvr additive="base">
                                        <p:cTn id="29" dur="500" fill="hold"/>
                                        <p:tgtEl>
                                          <p:spTgt spid="7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1+#ppt_w/2"/>
                                          </p:val>
                                        </p:tav>
                                        <p:tav tm="100000">
                                          <p:val>
                                            <p:strVal val="#ppt_x"/>
                                          </p:val>
                                        </p:tav>
                                      </p:tavLst>
                                    </p:anim>
                                    <p:anim calcmode="lin" valueType="num">
                                      <p:cBhvr additive="base">
                                        <p:cTn id="33" dur="500" fill="hold"/>
                                        <p:tgtEl>
                                          <p:spTgt spid="77"/>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42" presetClass="entr" presetSubtype="0" fill="hold" grpId="0" nodeType="after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1000"/>
                                        <p:tgtEl>
                                          <p:spTgt spid="78"/>
                                        </p:tgtEl>
                                      </p:cBhvr>
                                    </p:animEffect>
                                    <p:anim calcmode="lin" valueType="num">
                                      <p:cBhvr>
                                        <p:cTn id="38" dur="1000" fill="hold"/>
                                        <p:tgtEl>
                                          <p:spTgt spid="78"/>
                                        </p:tgtEl>
                                        <p:attrNameLst>
                                          <p:attrName>ppt_x</p:attrName>
                                        </p:attrNameLst>
                                      </p:cBhvr>
                                      <p:tavLst>
                                        <p:tav tm="0">
                                          <p:val>
                                            <p:strVal val="#ppt_x"/>
                                          </p:val>
                                        </p:tav>
                                        <p:tav tm="100000">
                                          <p:val>
                                            <p:strVal val="#ppt_x"/>
                                          </p:val>
                                        </p:tav>
                                      </p:tavLst>
                                    </p:anim>
                                    <p:anim calcmode="lin" valueType="num">
                                      <p:cBhvr>
                                        <p:cTn id="39"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5" grpId="0"/>
      <p:bldP spid="71" grpId="0"/>
      <p:bldP spid="77" grpId="0"/>
      <p:bldP spid="7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rrowheads="1"/>
          </p:cNvSpPr>
          <p:nvPr/>
        </p:nvSpPr>
        <p:spPr bwMode="gray">
          <a:xfrm>
            <a:off x="462315" y="1378114"/>
            <a:ext cx="2821781" cy="2988872"/>
          </a:xfrm>
          <a:prstGeom prst="rtTriangle">
            <a:avLst/>
          </a:prstGeom>
          <a:solidFill>
            <a:schemeClr val="accent1"/>
          </a:solidFill>
          <a:ln>
            <a:noFill/>
          </a:ln>
        </p:spPr>
        <p:txBody>
          <a:bodyPr wrap="none" lIns="0" tIns="33336" rIns="65482" bIns="33336" anchor="ctr"/>
          <a:lstStyle/>
          <a:p>
            <a:pPr defTabSz="619125" eaLnBrk="0" hangingPunct="0">
              <a:lnSpc>
                <a:spcPct val="150000"/>
              </a:lnSpc>
            </a:pPr>
            <a:r>
              <a:rPr kumimoji="1" lang="en-US" altLang="zh-CN" sz="1200" dirty="0">
                <a:solidFill>
                  <a:schemeClr val="bg1"/>
                </a:solidFill>
                <a:latin typeface="微软雅黑" panose="020B0503020204020204" pitchFamily="34" charset="-122"/>
                <a:ea typeface="微软雅黑" panose="020B0503020204020204" pitchFamily="34" charset="-122"/>
              </a:rPr>
              <a:t>CLICK HERE TO</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defTabSz="619125" eaLnBrk="0" hangingPunct="0">
              <a:lnSpc>
                <a:spcPct val="150000"/>
              </a:lnSpc>
            </a:pPr>
            <a:r>
              <a:rPr kumimoji="1" lang="en-US" altLang="zh-CN" sz="1200" dirty="0">
                <a:solidFill>
                  <a:schemeClr val="bg1"/>
                </a:solidFill>
                <a:latin typeface="微软雅黑" panose="020B0503020204020204" pitchFamily="34" charset="-122"/>
                <a:ea typeface="微软雅黑" panose="020B0503020204020204" pitchFamily="34" charset="-122"/>
              </a:rPr>
              <a:t>ADD YOUR </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defTabSz="619125" eaLnBrk="0" hangingPunct="0">
              <a:lnSpc>
                <a:spcPct val="150000"/>
              </a:lnSpc>
            </a:pPr>
            <a:r>
              <a:rPr kumimoji="1" lang="en-US" altLang="zh-CN" sz="1200" dirty="0">
                <a:solidFill>
                  <a:schemeClr val="bg1"/>
                </a:solidFill>
                <a:latin typeface="微软雅黑" panose="020B0503020204020204" pitchFamily="34" charset="-122"/>
                <a:ea typeface="微软雅黑" panose="020B0503020204020204" pitchFamily="34" charset="-122"/>
              </a:rPr>
              <a:t>DESCRIPTION </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defTabSz="619125" eaLnBrk="0" hangingPunct="0">
              <a:lnSpc>
                <a:spcPct val="150000"/>
              </a:lnSpc>
            </a:pPr>
            <a:r>
              <a:rPr kumimoji="1" lang="en-US" altLang="zh-CN" sz="1200" dirty="0">
                <a:solidFill>
                  <a:schemeClr val="bg1"/>
                </a:solidFill>
                <a:latin typeface="微软雅黑" panose="020B0503020204020204" pitchFamily="34" charset="-122"/>
                <a:ea typeface="微软雅黑" panose="020B0503020204020204" pitchFamily="34" charset="-122"/>
              </a:rPr>
              <a:t>SENTENCES ABOUT THIS</a:t>
            </a:r>
            <a:endParaRPr kumimoji="1" lang="en-US" altLang="zh-CN" sz="1200" dirty="0">
              <a:solidFill>
                <a:schemeClr val="bg1"/>
              </a:solidFill>
              <a:latin typeface="微软雅黑" panose="020B0503020204020204" pitchFamily="34" charset="-122"/>
              <a:ea typeface="微软雅黑" panose="020B0503020204020204" pitchFamily="34" charset="-122"/>
            </a:endParaRPr>
          </a:p>
          <a:p>
            <a:pPr defTabSz="619125" eaLnBrk="0" hangingPunct="0">
              <a:lnSpc>
                <a:spcPct val="150000"/>
              </a:lnSpc>
            </a:pPr>
            <a:r>
              <a:rPr kumimoji="1" lang="en-US" altLang="zh-CN" sz="1200" dirty="0">
                <a:solidFill>
                  <a:schemeClr val="bg1"/>
                </a:solidFill>
                <a:latin typeface="微软雅黑" panose="020B0503020204020204" pitchFamily="34" charset="-122"/>
                <a:ea typeface="微软雅黑" panose="020B0503020204020204" pitchFamily="34" charset="-122"/>
              </a:rPr>
              <a:t>PART</a:t>
            </a:r>
            <a:endParaRPr kumimoji="1"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7" name="AutoShape 4"/>
          <p:cNvSpPr>
            <a:spLocks noChangeArrowheads="1"/>
          </p:cNvSpPr>
          <p:nvPr/>
        </p:nvSpPr>
        <p:spPr bwMode="gray">
          <a:xfrm>
            <a:off x="3725817" y="1373992"/>
            <a:ext cx="4685731" cy="426301"/>
          </a:xfrm>
          <a:prstGeom prst="roundRect">
            <a:avLst>
              <a:gd name="adj" fmla="val 16667"/>
            </a:avLst>
          </a:prstGeom>
          <a:solidFill>
            <a:schemeClr val="tx1">
              <a:lumMod val="50000"/>
              <a:lumOff val="50000"/>
            </a:schemeClr>
          </a:solidFill>
          <a:ln w="38100">
            <a:solidFill>
              <a:schemeClr val="bg1">
                <a:lumMod val="95000"/>
              </a:schemeClr>
            </a:solidFill>
            <a:round/>
          </a:ln>
        </p:spPr>
        <p:txBody>
          <a:bodyPr wrap="none" lIns="69053" tIns="34527" rIns="69053" bIns="34527" anchor="ctr"/>
          <a:lstStyle/>
          <a:p>
            <a:pPr algn="ctr" eaLnBrk="0" hangingPunct="0"/>
            <a:r>
              <a:rPr kumimoji="1" lang="en-US" altLang="zh-CN" sz="1200" dirty="0">
                <a:solidFill>
                  <a:schemeClr val="bg1"/>
                </a:solidFill>
                <a:latin typeface="微软雅黑" panose="020B0503020204020204" pitchFamily="34" charset="-122"/>
                <a:ea typeface="微软雅黑" panose="020B0503020204020204" pitchFamily="34" charset="-122"/>
              </a:rPr>
              <a:t>CLICK HERE TO ADD YOUR DESCRIPTION SENTENCES</a:t>
            </a:r>
            <a:endParaRPr kumimoji="1" lang="en-US" altLang="ko-KR" sz="1200" dirty="0">
              <a:solidFill>
                <a:schemeClr val="bg1"/>
              </a:solidFill>
              <a:latin typeface="微软雅黑" panose="020B0503020204020204" pitchFamily="34" charset="-122"/>
              <a:ea typeface="微软雅黑" panose="020B0503020204020204" pitchFamily="34" charset="-122"/>
            </a:endParaRPr>
          </a:p>
        </p:txBody>
      </p:sp>
      <p:sp>
        <p:nvSpPr>
          <p:cNvPr id="8" name="AutoShape 6"/>
          <p:cNvSpPr>
            <a:spLocks noChangeArrowheads="1"/>
          </p:cNvSpPr>
          <p:nvPr/>
        </p:nvSpPr>
        <p:spPr bwMode="gray">
          <a:xfrm>
            <a:off x="3725817" y="2014771"/>
            <a:ext cx="4685731" cy="427492"/>
          </a:xfrm>
          <a:prstGeom prst="roundRect">
            <a:avLst>
              <a:gd name="adj" fmla="val 16667"/>
            </a:avLst>
          </a:prstGeom>
          <a:solidFill>
            <a:schemeClr val="bg1">
              <a:lumMod val="75000"/>
            </a:schemeClr>
          </a:solidFill>
          <a:ln w="38100">
            <a:solidFill>
              <a:schemeClr val="bg1">
                <a:lumMod val="95000"/>
              </a:schemeClr>
            </a:solidFill>
            <a:round/>
          </a:ln>
        </p:spPr>
        <p:txBody>
          <a:bodyPr wrap="none" lIns="69053" tIns="34527" rIns="69053" bIns="34527" anchor="ctr"/>
          <a:lstStyle/>
          <a:p>
            <a:pPr algn="ctr" eaLnBrk="0" hangingPunct="0"/>
            <a:r>
              <a:rPr kumimoji="1" lang="en-US" altLang="zh-CN" sz="1200" dirty="0">
                <a:solidFill>
                  <a:schemeClr val="bg1"/>
                </a:solidFill>
                <a:latin typeface="微软雅黑" panose="020B0503020204020204" pitchFamily="34" charset="-122"/>
                <a:ea typeface="微软雅黑" panose="020B0503020204020204" pitchFamily="34" charset="-122"/>
              </a:rPr>
              <a:t>CLICK HERE TO ADD YOUR DESCRIPTION SENTENCES</a:t>
            </a:r>
            <a:endParaRPr kumimoji="1" lang="en-US" altLang="ko-KR" sz="1200" dirty="0">
              <a:solidFill>
                <a:schemeClr val="bg1"/>
              </a:solidFill>
              <a:latin typeface="微软雅黑" panose="020B0503020204020204" pitchFamily="34" charset="-122"/>
              <a:ea typeface="微软雅黑" panose="020B0503020204020204" pitchFamily="34" charset="-122"/>
            </a:endParaRPr>
          </a:p>
        </p:txBody>
      </p:sp>
      <p:sp>
        <p:nvSpPr>
          <p:cNvPr id="9" name="AutoShape 7"/>
          <p:cNvSpPr>
            <a:spLocks noChangeArrowheads="1"/>
          </p:cNvSpPr>
          <p:nvPr/>
        </p:nvSpPr>
        <p:spPr bwMode="gray">
          <a:xfrm>
            <a:off x="3727007" y="2656742"/>
            <a:ext cx="4683215" cy="427492"/>
          </a:xfrm>
          <a:prstGeom prst="roundRect">
            <a:avLst>
              <a:gd name="adj" fmla="val 16667"/>
            </a:avLst>
          </a:prstGeom>
          <a:solidFill>
            <a:schemeClr val="tx1">
              <a:lumMod val="50000"/>
              <a:lumOff val="50000"/>
            </a:schemeClr>
          </a:solidFill>
          <a:ln w="38100">
            <a:solidFill>
              <a:schemeClr val="bg1">
                <a:lumMod val="95000"/>
              </a:schemeClr>
            </a:solidFill>
            <a:round/>
          </a:ln>
        </p:spPr>
        <p:txBody>
          <a:bodyPr wrap="none" lIns="69053" tIns="34527" rIns="69053" bIns="34527" anchor="ctr"/>
          <a:lstStyle/>
          <a:p>
            <a:pPr algn="ctr" eaLnBrk="0" hangingPunct="0"/>
            <a:r>
              <a:rPr kumimoji="1" lang="en-US" altLang="zh-CN" sz="1200" dirty="0">
                <a:solidFill>
                  <a:schemeClr val="bg1"/>
                </a:solidFill>
                <a:latin typeface="微软雅黑" panose="020B0503020204020204" pitchFamily="34" charset="-122"/>
                <a:ea typeface="微软雅黑" panose="020B0503020204020204" pitchFamily="34" charset="-122"/>
              </a:rPr>
              <a:t>CLICK HERE TO ADD YOUR DESCRIPTION SENTENCES</a:t>
            </a:r>
            <a:endParaRPr kumimoji="1" lang="en-US" altLang="ko-KR" sz="1200" dirty="0">
              <a:solidFill>
                <a:schemeClr val="bg1"/>
              </a:solidFill>
              <a:latin typeface="微软雅黑" panose="020B0503020204020204" pitchFamily="34" charset="-122"/>
              <a:ea typeface="微软雅黑" panose="020B0503020204020204" pitchFamily="34" charset="-122"/>
            </a:endParaRPr>
          </a:p>
        </p:txBody>
      </p:sp>
      <p:sp>
        <p:nvSpPr>
          <p:cNvPr id="10" name="AutoShape 8"/>
          <p:cNvSpPr>
            <a:spLocks noChangeArrowheads="1"/>
          </p:cNvSpPr>
          <p:nvPr/>
        </p:nvSpPr>
        <p:spPr bwMode="gray">
          <a:xfrm>
            <a:off x="3725817" y="3298714"/>
            <a:ext cx="4685731" cy="427493"/>
          </a:xfrm>
          <a:prstGeom prst="roundRect">
            <a:avLst>
              <a:gd name="adj" fmla="val 16667"/>
            </a:avLst>
          </a:prstGeom>
          <a:solidFill>
            <a:schemeClr val="bg1">
              <a:lumMod val="75000"/>
            </a:schemeClr>
          </a:solidFill>
          <a:ln w="38100">
            <a:solidFill>
              <a:schemeClr val="bg1">
                <a:lumMod val="95000"/>
              </a:schemeClr>
            </a:solidFill>
            <a:round/>
          </a:ln>
        </p:spPr>
        <p:txBody>
          <a:bodyPr wrap="none" lIns="69053" tIns="34527" rIns="69053" bIns="34527" anchor="ctr"/>
          <a:lstStyle/>
          <a:p>
            <a:pPr algn="ctr" eaLnBrk="0" hangingPunct="0"/>
            <a:r>
              <a:rPr kumimoji="1" lang="en-US" altLang="zh-CN" sz="1200" dirty="0">
                <a:solidFill>
                  <a:schemeClr val="bg1"/>
                </a:solidFill>
                <a:latin typeface="微软雅黑" panose="020B0503020204020204" pitchFamily="34" charset="-122"/>
                <a:ea typeface="微软雅黑" panose="020B0503020204020204" pitchFamily="34" charset="-122"/>
              </a:rPr>
              <a:t>CLICK HERE TO ADD YOUR DESCRIPTION SENTENCES</a:t>
            </a:r>
            <a:endParaRPr kumimoji="1" lang="en-US" altLang="ko-KR" sz="1200" dirty="0">
              <a:solidFill>
                <a:schemeClr val="bg1"/>
              </a:solidFill>
              <a:latin typeface="微软雅黑" panose="020B0503020204020204" pitchFamily="34" charset="-122"/>
              <a:ea typeface="微软雅黑" panose="020B0503020204020204" pitchFamily="34" charset="-122"/>
            </a:endParaRPr>
          </a:p>
        </p:txBody>
      </p:sp>
      <p:sp>
        <p:nvSpPr>
          <p:cNvPr id="11" name="AutoShape 9"/>
          <p:cNvSpPr>
            <a:spLocks noChangeArrowheads="1"/>
          </p:cNvSpPr>
          <p:nvPr/>
        </p:nvSpPr>
        <p:spPr bwMode="gray">
          <a:xfrm>
            <a:off x="3725817" y="3940685"/>
            <a:ext cx="4685731" cy="426301"/>
          </a:xfrm>
          <a:prstGeom prst="roundRect">
            <a:avLst>
              <a:gd name="adj" fmla="val 16667"/>
            </a:avLst>
          </a:prstGeom>
          <a:solidFill>
            <a:schemeClr val="tx1">
              <a:lumMod val="50000"/>
              <a:lumOff val="50000"/>
            </a:schemeClr>
          </a:solidFill>
          <a:ln w="38100">
            <a:solidFill>
              <a:schemeClr val="bg1">
                <a:lumMod val="95000"/>
              </a:schemeClr>
            </a:solidFill>
            <a:round/>
          </a:ln>
        </p:spPr>
        <p:txBody>
          <a:bodyPr wrap="none" lIns="69053" tIns="34527" rIns="69053" bIns="34527" anchor="ctr"/>
          <a:lstStyle/>
          <a:p>
            <a:pPr algn="ctr" eaLnBrk="0" hangingPunct="0"/>
            <a:r>
              <a:rPr kumimoji="1" lang="en-US" altLang="zh-CN" sz="1200" dirty="0">
                <a:solidFill>
                  <a:schemeClr val="bg1"/>
                </a:solidFill>
                <a:latin typeface="微软雅黑" panose="020B0503020204020204" pitchFamily="34" charset="-122"/>
                <a:ea typeface="微软雅黑" panose="020B0503020204020204" pitchFamily="34" charset="-122"/>
              </a:rPr>
              <a:t>CLICK HERE TO ADD YOUR DESCRIPTION SENTENCES</a:t>
            </a:r>
            <a:endParaRPr kumimoji="1" lang="en-US" altLang="ko-KR" sz="1200" dirty="0">
              <a:solidFill>
                <a:schemeClr val="bg1"/>
              </a:solidFill>
              <a:latin typeface="微软雅黑" panose="020B0503020204020204" pitchFamily="34" charset="-122"/>
              <a:ea typeface="微软雅黑" panose="020B0503020204020204" pitchFamily="34" charset="-122"/>
            </a:endParaRPr>
          </a:p>
        </p:txBody>
      </p:sp>
      <p:cxnSp>
        <p:nvCxnSpPr>
          <p:cNvPr id="12" name="直接箭头连接符 11"/>
          <p:cNvCxnSpPr/>
          <p:nvPr/>
        </p:nvCxnSpPr>
        <p:spPr>
          <a:xfrm flipV="1">
            <a:off x="719489" y="1587142"/>
            <a:ext cx="3006328" cy="1"/>
          </a:xfrm>
          <a:prstGeom prst="straightConnector1">
            <a:avLst/>
          </a:prstGeom>
          <a:ln>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1298132" y="2228516"/>
            <a:ext cx="2427685" cy="0"/>
          </a:xfrm>
          <a:prstGeom prst="straightConnector1">
            <a:avLst/>
          </a:prstGeom>
          <a:ln>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1951786" y="2870488"/>
            <a:ext cx="1775222" cy="0"/>
          </a:xfrm>
          <a:prstGeom prst="straightConnector1">
            <a:avLst/>
          </a:prstGeom>
          <a:ln>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2511975" y="3512460"/>
            <a:ext cx="1213842" cy="0"/>
          </a:xfrm>
          <a:prstGeom prst="straightConnector1">
            <a:avLst/>
          </a:prstGeom>
          <a:ln>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3118896" y="4153834"/>
            <a:ext cx="606921" cy="0"/>
          </a:xfrm>
          <a:prstGeom prst="straightConnector1">
            <a:avLst/>
          </a:prstGeom>
          <a:ln>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750"/>
                                        <p:tgtEl>
                                          <p:spTgt spid="12"/>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750"/>
                                        <p:tgtEl>
                                          <p:spTgt spid="7"/>
                                        </p:tgtEl>
                                      </p:cBhvr>
                                    </p:animEffect>
                                  </p:childTnLst>
                                </p:cTn>
                              </p:par>
                            </p:childTnLst>
                          </p:cTn>
                        </p:par>
                        <p:par>
                          <p:cTn id="16" fill="hold">
                            <p:stCondLst>
                              <p:cond delay="2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750"/>
                                        <p:tgtEl>
                                          <p:spTgt spid="13"/>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750"/>
                                        <p:tgtEl>
                                          <p:spTgt spid="8"/>
                                        </p:tgtEl>
                                      </p:cBhvr>
                                    </p:animEffect>
                                  </p:childTnLst>
                                </p:cTn>
                              </p:par>
                            </p:childTnLst>
                          </p:cTn>
                        </p:par>
                        <p:par>
                          <p:cTn id="24" fill="hold">
                            <p:stCondLst>
                              <p:cond delay="4500"/>
                            </p:stCondLst>
                            <p:childTnLst>
                              <p:par>
                                <p:cTn id="25" presetID="22" presetClass="entr" presetSubtype="8"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750"/>
                                        <p:tgtEl>
                                          <p:spTgt spid="14"/>
                                        </p:tgtEl>
                                      </p:cBhvr>
                                    </p:animEffect>
                                  </p:childTnLst>
                                </p:cTn>
                              </p:par>
                            </p:childTnLst>
                          </p:cTn>
                        </p:par>
                        <p:par>
                          <p:cTn id="28" fill="hold">
                            <p:stCondLst>
                              <p:cond delay="55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750"/>
                                        <p:tgtEl>
                                          <p:spTgt spid="9"/>
                                        </p:tgtEl>
                                      </p:cBhvr>
                                    </p:animEffect>
                                  </p:childTnLst>
                                </p:cTn>
                              </p:par>
                            </p:childTnLst>
                          </p:cTn>
                        </p:par>
                        <p:par>
                          <p:cTn id="32" fill="hold">
                            <p:stCondLst>
                              <p:cond delay="6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750"/>
                                        <p:tgtEl>
                                          <p:spTgt spid="15"/>
                                        </p:tgtEl>
                                      </p:cBhvr>
                                    </p:animEffect>
                                  </p:childTnLst>
                                </p:cTn>
                              </p:par>
                            </p:childTnLst>
                          </p:cTn>
                        </p:par>
                        <p:par>
                          <p:cTn id="36" fill="hold">
                            <p:stCondLst>
                              <p:cond delay="7500"/>
                            </p:stCondLst>
                            <p:childTnLst>
                              <p:par>
                                <p:cTn id="37" presetID="22" presetClass="entr" presetSubtype="8"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750"/>
                                        <p:tgtEl>
                                          <p:spTgt spid="10"/>
                                        </p:tgtEl>
                                      </p:cBhvr>
                                    </p:animEffect>
                                  </p:childTnLst>
                                </p:cTn>
                              </p:par>
                            </p:childTnLst>
                          </p:cTn>
                        </p:par>
                        <p:par>
                          <p:cTn id="40" fill="hold">
                            <p:stCondLst>
                              <p:cond delay="8500"/>
                            </p:stCondLst>
                            <p:childTnLst>
                              <p:par>
                                <p:cTn id="41" presetID="22" presetClass="entr" presetSubtype="8"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750"/>
                                        <p:tgtEl>
                                          <p:spTgt spid="16"/>
                                        </p:tgtEl>
                                      </p:cBhvr>
                                    </p:animEffect>
                                  </p:childTnLst>
                                </p:cTn>
                              </p:par>
                            </p:childTnLst>
                          </p:cTn>
                        </p:par>
                        <p:par>
                          <p:cTn id="44" fill="hold">
                            <p:stCondLst>
                              <p:cond delay="95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3"/>
          <p:cNvSpPr/>
          <p:nvPr/>
        </p:nvSpPr>
        <p:spPr>
          <a:xfrm>
            <a:off x="595157" y="1506022"/>
            <a:ext cx="1257431" cy="1264646"/>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575">
              <a:solidFill>
                <a:schemeClr val="bg1"/>
              </a:solidFill>
            </a:endParaRPr>
          </a:p>
        </p:txBody>
      </p:sp>
      <p:sp>
        <p:nvSpPr>
          <p:cNvPr id="8" name="Oval 4"/>
          <p:cNvSpPr/>
          <p:nvPr/>
        </p:nvSpPr>
        <p:spPr>
          <a:xfrm>
            <a:off x="1867228" y="2118050"/>
            <a:ext cx="1257431" cy="1264646"/>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575">
              <a:solidFill>
                <a:schemeClr val="bg1"/>
              </a:solidFill>
            </a:endParaRPr>
          </a:p>
        </p:txBody>
      </p:sp>
      <p:sp>
        <p:nvSpPr>
          <p:cNvPr id="9" name="Oval 5"/>
          <p:cNvSpPr/>
          <p:nvPr/>
        </p:nvSpPr>
        <p:spPr>
          <a:xfrm>
            <a:off x="3119500" y="1506022"/>
            <a:ext cx="1257431" cy="1264646"/>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575">
              <a:solidFill>
                <a:schemeClr val="bg1"/>
              </a:solidFill>
            </a:endParaRPr>
          </a:p>
        </p:txBody>
      </p:sp>
      <p:sp>
        <p:nvSpPr>
          <p:cNvPr id="10" name="Oval 7"/>
          <p:cNvSpPr/>
          <p:nvPr/>
        </p:nvSpPr>
        <p:spPr>
          <a:xfrm>
            <a:off x="4381672" y="2118050"/>
            <a:ext cx="1257431" cy="1264646"/>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575">
              <a:solidFill>
                <a:schemeClr val="bg1"/>
              </a:solidFill>
            </a:endParaRPr>
          </a:p>
        </p:txBody>
      </p:sp>
      <p:sp>
        <p:nvSpPr>
          <p:cNvPr id="11" name="Oval 8"/>
          <p:cNvSpPr/>
          <p:nvPr/>
        </p:nvSpPr>
        <p:spPr>
          <a:xfrm>
            <a:off x="5648584" y="1506022"/>
            <a:ext cx="1257431" cy="1264646"/>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575">
              <a:solidFill>
                <a:schemeClr val="bg1"/>
              </a:solidFill>
            </a:endParaRPr>
          </a:p>
        </p:txBody>
      </p:sp>
      <p:sp>
        <p:nvSpPr>
          <p:cNvPr id="12" name="Oval 9"/>
          <p:cNvSpPr/>
          <p:nvPr/>
        </p:nvSpPr>
        <p:spPr>
          <a:xfrm>
            <a:off x="6910755" y="2118050"/>
            <a:ext cx="1257431" cy="1264646"/>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575">
              <a:solidFill>
                <a:schemeClr val="bg1"/>
              </a:solidFill>
            </a:endParaRPr>
          </a:p>
        </p:txBody>
      </p:sp>
      <p:sp>
        <p:nvSpPr>
          <p:cNvPr id="13" name="Text Box 10"/>
          <p:cNvSpPr txBox="1">
            <a:spLocks noChangeArrowheads="1"/>
          </p:cNvSpPr>
          <p:nvPr/>
        </p:nvSpPr>
        <p:spPr bwMode="auto">
          <a:xfrm>
            <a:off x="565534" y="3382696"/>
            <a:ext cx="1287053" cy="877070"/>
          </a:xfrm>
          <a:prstGeom prst="rect">
            <a:avLst/>
          </a:prstGeom>
          <a:noFill/>
          <a:ln w="9525">
            <a:noFill/>
            <a:miter lim="800000"/>
          </a:ln>
        </p:spPr>
        <p:txBody>
          <a:bodyPr wrap="square" lIns="44547" tIns="22274" rIns="44547" bIns="22274">
            <a:spAutoFit/>
          </a:bodyPr>
          <a:lstStyle/>
          <a:p>
            <a:pPr defTabSz="1060450">
              <a:lnSpc>
                <a:spcPct val="200000"/>
              </a:lnSpc>
            </a:pPr>
            <a:r>
              <a:rPr lang="zh-CN" altLang="en-US" sz="117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单机添加标题</a:t>
            </a:r>
            <a:endParaRPr lang="en-US" sz="117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pPr defTabSz="1060450"/>
            <a:r>
              <a:rPr lang="zh-CN" altLang="en-US" sz="102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单击添加内容单击添加内容单击添加内容单击添加内容</a:t>
            </a:r>
            <a:endParaRPr lang="en-US" sz="102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Box 10"/>
          <p:cNvSpPr txBox="1">
            <a:spLocks noChangeArrowheads="1"/>
          </p:cNvSpPr>
          <p:nvPr/>
        </p:nvSpPr>
        <p:spPr bwMode="auto">
          <a:xfrm>
            <a:off x="1867226" y="3382696"/>
            <a:ext cx="1287053" cy="877070"/>
          </a:xfrm>
          <a:prstGeom prst="rect">
            <a:avLst/>
          </a:prstGeom>
          <a:noFill/>
          <a:ln w="9525">
            <a:noFill/>
            <a:miter lim="800000"/>
          </a:ln>
        </p:spPr>
        <p:txBody>
          <a:bodyPr wrap="square" lIns="44547" tIns="22274" rIns="44547" bIns="22274">
            <a:spAutoFit/>
          </a:bodyPr>
          <a:lstStyle/>
          <a:p>
            <a:pPr defTabSz="1060450">
              <a:lnSpc>
                <a:spcPct val="200000"/>
              </a:lnSpc>
            </a:pPr>
            <a:r>
              <a:rPr lang="zh-CN" altLang="en-US" sz="117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单机添加标题</a:t>
            </a:r>
            <a:endParaRPr lang="en-US" sz="117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pPr defTabSz="1060450"/>
            <a:r>
              <a:rPr lang="zh-CN" altLang="en-US" sz="102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单击添加内容单击添加内容单击添加内容单击添加内容</a:t>
            </a:r>
            <a:endParaRPr lang="en-US" sz="102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Box 10"/>
          <p:cNvSpPr txBox="1">
            <a:spLocks noChangeArrowheads="1"/>
          </p:cNvSpPr>
          <p:nvPr/>
        </p:nvSpPr>
        <p:spPr bwMode="auto">
          <a:xfrm>
            <a:off x="3124658" y="3382696"/>
            <a:ext cx="1287053" cy="877070"/>
          </a:xfrm>
          <a:prstGeom prst="rect">
            <a:avLst/>
          </a:prstGeom>
          <a:noFill/>
          <a:ln w="9525">
            <a:noFill/>
            <a:miter lim="800000"/>
          </a:ln>
        </p:spPr>
        <p:txBody>
          <a:bodyPr wrap="square" lIns="44547" tIns="22274" rIns="44547" bIns="22274">
            <a:spAutoFit/>
          </a:bodyPr>
          <a:lstStyle/>
          <a:p>
            <a:pPr defTabSz="1060450">
              <a:lnSpc>
                <a:spcPct val="200000"/>
              </a:lnSpc>
            </a:pPr>
            <a:r>
              <a:rPr lang="zh-CN" altLang="en-US" sz="117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单机添加标题</a:t>
            </a:r>
            <a:endParaRPr lang="en-US" sz="117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pPr defTabSz="1060450"/>
            <a:r>
              <a:rPr lang="zh-CN" altLang="en-US" sz="102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单击添加内容单击添加内容单击添加内容单击添加内容</a:t>
            </a:r>
            <a:endParaRPr lang="en-US" sz="102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 Box 10"/>
          <p:cNvSpPr txBox="1">
            <a:spLocks noChangeArrowheads="1"/>
          </p:cNvSpPr>
          <p:nvPr/>
        </p:nvSpPr>
        <p:spPr bwMode="auto">
          <a:xfrm>
            <a:off x="4426349" y="3382696"/>
            <a:ext cx="1287053" cy="877070"/>
          </a:xfrm>
          <a:prstGeom prst="rect">
            <a:avLst/>
          </a:prstGeom>
          <a:noFill/>
          <a:ln w="9525">
            <a:noFill/>
            <a:miter lim="800000"/>
          </a:ln>
        </p:spPr>
        <p:txBody>
          <a:bodyPr wrap="square" lIns="44547" tIns="22274" rIns="44547" bIns="22274">
            <a:spAutoFit/>
          </a:bodyPr>
          <a:lstStyle/>
          <a:p>
            <a:pPr defTabSz="1060450">
              <a:lnSpc>
                <a:spcPct val="200000"/>
              </a:lnSpc>
            </a:pPr>
            <a:r>
              <a:rPr lang="zh-CN" altLang="en-US" sz="117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单机添加标题</a:t>
            </a:r>
            <a:endParaRPr lang="en-US" sz="117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pPr defTabSz="1060450"/>
            <a:r>
              <a:rPr lang="zh-CN" altLang="en-US" sz="102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单击添加内容单击添加内容单击添加内容单击添加内容</a:t>
            </a:r>
            <a:endParaRPr lang="en-US" sz="102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Box 10"/>
          <p:cNvSpPr txBox="1">
            <a:spLocks noChangeArrowheads="1"/>
          </p:cNvSpPr>
          <p:nvPr/>
        </p:nvSpPr>
        <p:spPr bwMode="auto">
          <a:xfrm>
            <a:off x="5698498" y="3382696"/>
            <a:ext cx="1287053" cy="877070"/>
          </a:xfrm>
          <a:prstGeom prst="rect">
            <a:avLst/>
          </a:prstGeom>
          <a:noFill/>
          <a:ln w="9525">
            <a:noFill/>
            <a:miter lim="800000"/>
          </a:ln>
        </p:spPr>
        <p:txBody>
          <a:bodyPr wrap="square" lIns="44547" tIns="22274" rIns="44547" bIns="22274">
            <a:spAutoFit/>
          </a:bodyPr>
          <a:lstStyle/>
          <a:p>
            <a:pPr defTabSz="1060450">
              <a:lnSpc>
                <a:spcPct val="200000"/>
              </a:lnSpc>
            </a:pPr>
            <a:r>
              <a:rPr lang="zh-CN" altLang="en-US" sz="117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单机添加标题</a:t>
            </a:r>
            <a:endParaRPr lang="en-US" sz="117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pPr defTabSz="1060450"/>
            <a:r>
              <a:rPr lang="zh-CN" altLang="en-US" sz="102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单击添加内容单击添加内容单击添加内容单击添加内容</a:t>
            </a:r>
            <a:endParaRPr lang="en-US" sz="102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 Box 10"/>
          <p:cNvSpPr txBox="1">
            <a:spLocks noChangeArrowheads="1"/>
          </p:cNvSpPr>
          <p:nvPr/>
        </p:nvSpPr>
        <p:spPr bwMode="auto">
          <a:xfrm>
            <a:off x="7000190" y="3382696"/>
            <a:ext cx="1287053" cy="877070"/>
          </a:xfrm>
          <a:prstGeom prst="rect">
            <a:avLst/>
          </a:prstGeom>
          <a:noFill/>
          <a:ln w="9525">
            <a:noFill/>
            <a:miter lim="800000"/>
          </a:ln>
        </p:spPr>
        <p:txBody>
          <a:bodyPr wrap="square" lIns="44547" tIns="22274" rIns="44547" bIns="22274">
            <a:spAutoFit/>
          </a:bodyPr>
          <a:lstStyle/>
          <a:p>
            <a:pPr defTabSz="1060450">
              <a:lnSpc>
                <a:spcPct val="200000"/>
              </a:lnSpc>
            </a:pPr>
            <a:r>
              <a:rPr lang="zh-CN" altLang="en-US" sz="117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单机添加标题</a:t>
            </a:r>
            <a:endParaRPr lang="en-US" sz="117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pPr defTabSz="1060450"/>
            <a:r>
              <a:rPr lang="zh-CN" altLang="en-US" sz="102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单击添加内容单击添加内容单击添加内容单击添加内容</a:t>
            </a:r>
            <a:endParaRPr lang="en-US" sz="1025"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Freeform 61"/>
          <p:cNvSpPr/>
          <p:nvPr/>
        </p:nvSpPr>
        <p:spPr bwMode="auto">
          <a:xfrm>
            <a:off x="2154310" y="2435542"/>
            <a:ext cx="606341" cy="629663"/>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89095" tIns="44547" rIns="89095" bIns="44547" numCol="1" anchor="t" anchorCtr="0" compatLnSpc="1"/>
          <a:lstStyle/>
          <a:p>
            <a:endParaRPr lang="en-US" sz="2295"/>
          </a:p>
        </p:txBody>
      </p:sp>
      <p:grpSp>
        <p:nvGrpSpPr>
          <p:cNvPr id="20" name="Group 18"/>
          <p:cNvGrpSpPr/>
          <p:nvPr/>
        </p:nvGrpSpPr>
        <p:grpSpPr>
          <a:xfrm>
            <a:off x="5929164" y="1791477"/>
            <a:ext cx="696267" cy="631872"/>
            <a:chOff x="5159039" y="3837700"/>
            <a:chExt cx="431771" cy="391838"/>
          </a:xfrm>
          <a:solidFill>
            <a:schemeClr val="bg1"/>
          </a:solidFill>
        </p:grpSpPr>
        <p:sp>
          <p:nvSpPr>
            <p:cNvPr id="21" name="Rectangle 72"/>
            <p:cNvSpPr>
              <a:spLocks noChangeArrowheads="1"/>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095" tIns="44547" rIns="89095" bIns="44547" numCol="1" anchor="t" anchorCtr="0" compatLnSpc="1"/>
            <a:lstStyle/>
            <a:p>
              <a:endParaRPr lang="en-US" sz="2295"/>
            </a:p>
          </p:txBody>
        </p:sp>
        <p:sp>
          <p:nvSpPr>
            <p:cNvPr id="22" name="Freeform 73"/>
            <p:cNvSpPr>
              <a:spLocks noEditPoints="1"/>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sp>
          <p:nvSpPr>
            <p:cNvPr id="23" name="Freeform 74"/>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sp>
          <p:nvSpPr>
            <p:cNvPr id="24" name="Rectangle 75"/>
            <p:cNvSpPr>
              <a:spLocks noChangeArrowheads="1"/>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095" tIns="44547" rIns="89095" bIns="44547" numCol="1" anchor="t" anchorCtr="0" compatLnSpc="1"/>
            <a:lstStyle/>
            <a:p>
              <a:endParaRPr lang="en-US" sz="2295"/>
            </a:p>
          </p:txBody>
        </p:sp>
        <p:sp>
          <p:nvSpPr>
            <p:cNvPr id="25" name="Rectangle 76"/>
            <p:cNvSpPr>
              <a:spLocks noChangeArrowheads="1"/>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095" tIns="44547" rIns="89095" bIns="44547" numCol="1" anchor="t" anchorCtr="0" compatLnSpc="1"/>
            <a:lstStyle/>
            <a:p>
              <a:endParaRPr lang="en-US" sz="2295"/>
            </a:p>
          </p:txBody>
        </p:sp>
      </p:grpSp>
      <p:grpSp>
        <p:nvGrpSpPr>
          <p:cNvPr id="26" name="Group 24"/>
          <p:cNvGrpSpPr/>
          <p:nvPr/>
        </p:nvGrpSpPr>
        <p:grpSpPr>
          <a:xfrm>
            <a:off x="7121389" y="2407206"/>
            <a:ext cx="779588" cy="686334"/>
            <a:chOff x="6040049" y="4182118"/>
            <a:chExt cx="521619" cy="459224"/>
          </a:xfrm>
          <a:solidFill>
            <a:schemeClr val="bg1"/>
          </a:solidFill>
        </p:grpSpPr>
        <p:sp>
          <p:nvSpPr>
            <p:cNvPr id="27"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sp>
          <p:nvSpPr>
            <p:cNvPr id="28"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sp>
          <p:nvSpPr>
            <p:cNvPr id="29"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sp>
          <p:nvSpPr>
            <p:cNvPr id="30"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sp>
          <p:nvSpPr>
            <p:cNvPr id="31"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grpSp>
      <p:grpSp>
        <p:nvGrpSpPr>
          <p:cNvPr id="32" name="Group 30"/>
          <p:cNvGrpSpPr/>
          <p:nvPr/>
        </p:nvGrpSpPr>
        <p:grpSpPr>
          <a:xfrm>
            <a:off x="3359368" y="1851130"/>
            <a:ext cx="777690" cy="574431"/>
            <a:chOff x="2563427" y="3717902"/>
            <a:chExt cx="439257" cy="324452"/>
          </a:xfrm>
          <a:solidFill>
            <a:schemeClr val="bg1"/>
          </a:solidFill>
        </p:grpSpPr>
        <p:sp>
          <p:nvSpPr>
            <p:cNvPr id="33"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sp>
          <p:nvSpPr>
            <p:cNvPr id="34"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sp>
          <p:nvSpPr>
            <p:cNvPr id="35"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grpSp>
      <p:grpSp>
        <p:nvGrpSpPr>
          <p:cNvPr id="36" name="Group 34"/>
          <p:cNvGrpSpPr/>
          <p:nvPr/>
        </p:nvGrpSpPr>
        <p:grpSpPr>
          <a:xfrm>
            <a:off x="4752897" y="2413913"/>
            <a:ext cx="532725" cy="672920"/>
            <a:chOff x="3526798" y="4057329"/>
            <a:chExt cx="284519" cy="359394"/>
          </a:xfrm>
          <a:solidFill>
            <a:schemeClr val="bg1"/>
          </a:solidFill>
        </p:grpSpPr>
        <p:sp>
          <p:nvSpPr>
            <p:cNvPr id="37" name="Freeform 107"/>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sp>
          <p:nvSpPr>
            <p:cNvPr id="38" name="Freeform 108"/>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sp>
          <p:nvSpPr>
            <p:cNvPr id="39" name="Freeform 109"/>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grpSp>
      <p:grpSp>
        <p:nvGrpSpPr>
          <p:cNvPr id="40" name="Group 38"/>
          <p:cNvGrpSpPr/>
          <p:nvPr/>
        </p:nvGrpSpPr>
        <p:grpSpPr>
          <a:xfrm>
            <a:off x="976423" y="1769383"/>
            <a:ext cx="494894" cy="737925"/>
            <a:chOff x="4669866" y="3800264"/>
            <a:chExt cx="279527" cy="416797"/>
          </a:xfrm>
          <a:solidFill>
            <a:schemeClr val="bg1"/>
          </a:solidFill>
        </p:grpSpPr>
        <p:sp>
          <p:nvSpPr>
            <p:cNvPr id="41"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sp>
          <p:nvSpPr>
            <p:cNvPr id="42"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095" tIns="44547" rIns="89095" bIns="44547" numCol="1" anchor="t" anchorCtr="0" compatLnSpc="1"/>
            <a:lstStyle/>
            <a:p>
              <a:endParaRPr lang="en-US" sz="2295"/>
            </a:p>
          </p:txBody>
        </p:sp>
        <p:sp>
          <p:nvSpPr>
            <p:cNvPr id="43"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sp>
          <p:nvSpPr>
            <p:cNvPr id="44"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095" tIns="44547" rIns="89095" bIns="44547" numCol="1" anchor="t" anchorCtr="0" compatLnSpc="1"/>
            <a:lstStyle/>
            <a:p>
              <a:endParaRPr lang="en-US" sz="2295"/>
            </a:p>
          </p:txBody>
        </p:sp>
      </p:grpSp>
      <p:sp>
        <p:nvSpPr>
          <p:cNvPr id="45" name="Text Box 7"/>
          <p:cNvSpPr txBox="1">
            <a:spLocks noChangeArrowheads="1"/>
          </p:cNvSpPr>
          <p:nvPr/>
        </p:nvSpPr>
        <p:spPr bwMode="auto">
          <a:xfrm>
            <a:off x="540803" y="962596"/>
            <a:ext cx="7837815" cy="404825"/>
          </a:xfrm>
          <a:prstGeom prst="rect">
            <a:avLst/>
          </a:prstGeom>
          <a:noFill/>
          <a:ln w="9525">
            <a:noFill/>
            <a:miter lim="800000"/>
          </a:ln>
        </p:spPr>
        <p:txBody>
          <a:bodyPr wrap="square" lIns="44547" tIns="22274" rIns="44547" bIns="22274" anchor="ctr">
            <a:spAutoFit/>
          </a:bodyPr>
          <a:lstStyle/>
          <a:p>
            <a:pPr algn="ctr" defTabSz="1060450"/>
            <a:r>
              <a:rPr lang="zh-CN" altLang="en-US" sz="1170" dirty="0">
                <a:solidFill>
                  <a:schemeClr val="bg1">
                    <a:lumMod val="6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单击添加内容单击添加内容单击添加内容单击添加内容单击添加内容单击添加内容单击添加内容单击添加内容单击添加内容</a:t>
            </a:r>
            <a:endParaRPr lang="en-US" sz="1170" dirty="0">
              <a:solidFill>
                <a:schemeClr val="bg1">
                  <a:lumMod val="65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250" fill="hold"/>
                                        <p:tgtEl>
                                          <p:spTgt spid="45"/>
                                        </p:tgtEl>
                                        <p:attrNameLst>
                                          <p:attrName>ppt_x</p:attrName>
                                        </p:attrNameLst>
                                      </p:cBhvr>
                                      <p:tavLst>
                                        <p:tav tm="0">
                                          <p:val>
                                            <p:strVal val="#ppt_x"/>
                                          </p:val>
                                        </p:tav>
                                        <p:tav tm="100000">
                                          <p:val>
                                            <p:strVal val="#ppt_x"/>
                                          </p:val>
                                        </p:tav>
                                      </p:tavLst>
                                    </p:anim>
                                    <p:anim calcmode="lin" valueType="num">
                                      <p:cBhvr additive="base">
                                        <p:cTn id="8" dur="250" fill="hold"/>
                                        <p:tgtEl>
                                          <p:spTgt spid="4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50" fill="hold"/>
                                        <p:tgtEl>
                                          <p:spTgt spid="7"/>
                                        </p:tgtEl>
                                        <p:attrNameLst>
                                          <p:attrName>ppt_x</p:attrName>
                                        </p:attrNameLst>
                                      </p:cBhvr>
                                      <p:tavLst>
                                        <p:tav tm="0">
                                          <p:val>
                                            <p:strVal val="#ppt_x"/>
                                          </p:val>
                                        </p:tav>
                                        <p:tav tm="100000">
                                          <p:val>
                                            <p:strVal val="#ppt_x"/>
                                          </p:val>
                                        </p:tav>
                                      </p:tavLst>
                                    </p:anim>
                                    <p:anim calcmode="lin" valueType="num">
                                      <p:cBhvr additive="base">
                                        <p:cTn id="13" dur="25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250" fill="hold"/>
                                        <p:tgtEl>
                                          <p:spTgt spid="40"/>
                                        </p:tgtEl>
                                        <p:attrNameLst>
                                          <p:attrName>ppt_x</p:attrName>
                                        </p:attrNameLst>
                                      </p:cBhvr>
                                      <p:tavLst>
                                        <p:tav tm="0">
                                          <p:val>
                                            <p:strVal val="#ppt_x"/>
                                          </p:val>
                                        </p:tav>
                                        <p:tav tm="100000">
                                          <p:val>
                                            <p:strVal val="#ppt_x"/>
                                          </p:val>
                                        </p:tav>
                                      </p:tavLst>
                                    </p:anim>
                                    <p:anim calcmode="lin" valueType="num">
                                      <p:cBhvr additive="base">
                                        <p:cTn id="18" dur="250" fill="hold"/>
                                        <p:tgtEl>
                                          <p:spTgt spid="4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250" fill="hold"/>
                                        <p:tgtEl>
                                          <p:spTgt spid="13"/>
                                        </p:tgtEl>
                                        <p:attrNameLst>
                                          <p:attrName>ppt_x</p:attrName>
                                        </p:attrNameLst>
                                      </p:cBhvr>
                                      <p:tavLst>
                                        <p:tav tm="0">
                                          <p:val>
                                            <p:strVal val="#ppt_x"/>
                                          </p:val>
                                        </p:tav>
                                        <p:tav tm="100000">
                                          <p:val>
                                            <p:strVal val="#ppt_x"/>
                                          </p:val>
                                        </p:tav>
                                      </p:tavLst>
                                    </p:anim>
                                    <p:anim calcmode="lin" valueType="num">
                                      <p:cBhvr additive="base">
                                        <p:cTn id="23" dur="250" fill="hold"/>
                                        <p:tgtEl>
                                          <p:spTgt spid="1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250" fill="hold"/>
                                        <p:tgtEl>
                                          <p:spTgt spid="19"/>
                                        </p:tgtEl>
                                        <p:attrNameLst>
                                          <p:attrName>ppt_x</p:attrName>
                                        </p:attrNameLst>
                                      </p:cBhvr>
                                      <p:tavLst>
                                        <p:tav tm="0">
                                          <p:val>
                                            <p:strVal val="#ppt_x"/>
                                          </p:val>
                                        </p:tav>
                                        <p:tav tm="100000">
                                          <p:val>
                                            <p:strVal val="#ppt_x"/>
                                          </p:val>
                                        </p:tav>
                                      </p:tavLst>
                                    </p:anim>
                                    <p:anim calcmode="lin" valueType="num">
                                      <p:cBhvr additive="base">
                                        <p:cTn id="33" dur="25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250" fill="hold"/>
                                        <p:tgtEl>
                                          <p:spTgt spid="14"/>
                                        </p:tgtEl>
                                        <p:attrNameLst>
                                          <p:attrName>ppt_x</p:attrName>
                                        </p:attrNameLst>
                                      </p:cBhvr>
                                      <p:tavLst>
                                        <p:tav tm="0">
                                          <p:val>
                                            <p:strVal val="#ppt_x"/>
                                          </p:val>
                                        </p:tav>
                                        <p:tav tm="100000">
                                          <p:val>
                                            <p:strVal val="#ppt_x"/>
                                          </p:val>
                                        </p:tav>
                                      </p:tavLst>
                                    </p:anim>
                                    <p:anim calcmode="lin" valueType="num">
                                      <p:cBhvr additive="base">
                                        <p:cTn id="38" dur="250" fill="hold"/>
                                        <p:tgtEl>
                                          <p:spTgt spid="14"/>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50" fill="hold"/>
                                        <p:tgtEl>
                                          <p:spTgt spid="9"/>
                                        </p:tgtEl>
                                        <p:attrNameLst>
                                          <p:attrName>ppt_x</p:attrName>
                                        </p:attrNameLst>
                                      </p:cBhvr>
                                      <p:tavLst>
                                        <p:tav tm="0">
                                          <p:val>
                                            <p:strVal val="#ppt_x"/>
                                          </p:val>
                                        </p:tav>
                                        <p:tav tm="100000">
                                          <p:val>
                                            <p:strVal val="#ppt_x"/>
                                          </p:val>
                                        </p:tav>
                                      </p:tavLst>
                                    </p:anim>
                                    <p:anim calcmode="lin" valueType="num">
                                      <p:cBhvr additive="base">
                                        <p:cTn id="43" dur="250" fill="hold"/>
                                        <p:tgtEl>
                                          <p:spTgt spid="9"/>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250" fill="hold"/>
                                        <p:tgtEl>
                                          <p:spTgt spid="32"/>
                                        </p:tgtEl>
                                        <p:attrNameLst>
                                          <p:attrName>ppt_x</p:attrName>
                                        </p:attrNameLst>
                                      </p:cBhvr>
                                      <p:tavLst>
                                        <p:tav tm="0">
                                          <p:val>
                                            <p:strVal val="#ppt_x"/>
                                          </p:val>
                                        </p:tav>
                                        <p:tav tm="100000">
                                          <p:val>
                                            <p:strVal val="#ppt_x"/>
                                          </p:val>
                                        </p:tav>
                                      </p:tavLst>
                                    </p:anim>
                                    <p:anim calcmode="lin" valueType="num">
                                      <p:cBhvr additive="base">
                                        <p:cTn id="48" dur="250" fill="hold"/>
                                        <p:tgtEl>
                                          <p:spTgt spid="32"/>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250" fill="hold"/>
                                        <p:tgtEl>
                                          <p:spTgt spid="15"/>
                                        </p:tgtEl>
                                        <p:attrNameLst>
                                          <p:attrName>ppt_x</p:attrName>
                                        </p:attrNameLst>
                                      </p:cBhvr>
                                      <p:tavLst>
                                        <p:tav tm="0">
                                          <p:val>
                                            <p:strVal val="#ppt_x"/>
                                          </p:val>
                                        </p:tav>
                                        <p:tav tm="100000">
                                          <p:val>
                                            <p:strVal val="#ppt_x"/>
                                          </p:val>
                                        </p:tav>
                                      </p:tavLst>
                                    </p:anim>
                                    <p:anim calcmode="lin" valueType="num">
                                      <p:cBhvr additive="base">
                                        <p:cTn id="53" dur="250" fill="hold"/>
                                        <p:tgtEl>
                                          <p:spTgt spid="15"/>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250" fill="hold"/>
                                        <p:tgtEl>
                                          <p:spTgt spid="10"/>
                                        </p:tgtEl>
                                        <p:attrNameLst>
                                          <p:attrName>ppt_x</p:attrName>
                                        </p:attrNameLst>
                                      </p:cBhvr>
                                      <p:tavLst>
                                        <p:tav tm="0">
                                          <p:val>
                                            <p:strVal val="#ppt_x"/>
                                          </p:val>
                                        </p:tav>
                                        <p:tav tm="100000">
                                          <p:val>
                                            <p:strVal val="#ppt_x"/>
                                          </p:val>
                                        </p:tav>
                                      </p:tavLst>
                                    </p:anim>
                                    <p:anim calcmode="lin" valueType="num">
                                      <p:cBhvr additive="base">
                                        <p:cTn id="58" dur="25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250" fill="hold"/>
                                        <p:tgtEl>
                                          <p:spTgt spid="36"/>
                                        </p:tgtEl>
                                        <p:attrNameLst>
                                          <p:attrName>ppt_x</p:attrName>
                                        </p:attrNameLst>
                                      </p:cBhvr>
                                      <p:tavLst>
                                        <p:tav tm="0">
                                          <p:val>
                                            <p:strVal val="#ppt_x"/>
                                          </p:val>
                                        </p:tav>
                                        <p:tav tm="100000">
                                          <p:val>
                                            <p:strVal val="#ppt_x"/>
                                          </p:val>
                                        </p:tav>
                                      </p:tavLst>
                                    </p:anim>
                                    <p:anim calcmode="lin" valueType="num">
                                      <p:cBhvr additive="base">
                                        <p:cTn id="63" dur="250" fill="hold"/>
                                        <p:tgtEl>
                                          <p:spTgt spid="36"/>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250" fill="hold"/>
                                        <p:tgtEl>
                                          <p:spTgt spid="16"/>
                                        </p:tgtEl>
                                        <p:attrNameLst>
                                          <p:attrName>ppt_x</p:attrName>
                                        </p:attrNameLst>
                                      </p:cBhvr>
                                      <p:tavLst>
                                        <p:tav tm="0">
                                          <p:val>
                                            <p:strVal val="#ppt_x"/>
                                          </p:val>
                                        </p:tav>
                                        <p:tav tm="100000">
                                          <p:val>
                                            <p:strVal val="#ppt_x"/>
                                          </p:val>
                                        </p:tav>
                                      </p:tavLst>
                                    </p:anim>
                                    <p:anim calcmode="lin" valueType="num">
                                      <p:cBhvr additive="base">
                                        <p:cTn id="68" dur="250" fill="hold"/>
                                        <p:tgtEl>
                                          <p:spTgt spid="16"/>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250" fill="hold"/>
                                        <p:tgtEl>
                                          <p:spTgt spid="11"/>
                                        </p:tgtEl>
                                        <p:attrNameLst>
                                          <p:attrName>ppt_x</p:attrName>
                                        </p:attrNameLst>
                                      </p:cBhvr>
                                      <p:tavLst>
                                        <p:tav tm="0">
                                          <p:val>
                                            <p:strVal val="#ppt_x"/>
                                          </p:val>
                                        </p:tav>
                                        <p:tav tm="100000">
                                          <p:val>
                                            <p:strVal val="#ppt_x"/>
                                          </p:val>
                                        </p:tav>
                                      </p:tavLst>
                                    </p:anim>
                                    <p:anim calcmode="lin" valueType="num">
                                      <p:cBhvr additive="base">
                                        <p:cTn id="73" dur="250" fill="hold"/>
                                        <p:tgtEl>
                                          <p:spTgt spid="11"/>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250" fill="hold"/>
                                        <p:tgtEl>
                                          <p:spTgt spid="20"/>
                                        </p:tgtEl>
                                        <p:attrNameLst>
                                          <p:attrName>ppt_x</p:attrName>
                                        </p:attrNameLst>
                                      </p:cBhvr>
                                      <p:tavLst>
                                        <p:tav tm="0">
                                          <p:val>
                                            <p:strVal val="#ppt_x"/>
                                          </p:val>
                                        </p:tav>
                                        <p:tav tm="100000">
                                          <p:val>
                                            <p:strVal val="#ppt_x"/>
                                          </p:val>
                                        </p:tav>
                                      </p:tavLst>
                                    </p:anim>
                                    <p:anim calcmode="lin" valueType="num">
                                      <p:cBhvr additive="base">
                                        <p:cTn id="78" dur="250" fill="hold"/>
                                        <p:tgtEl>
                                          <p:spTgt spid="20"/>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250" fill="hold"/>
                                        <p:tgtEl>
                                          <p:spTgt spid="17"/>
                                        </p:tgtEl>
                                        <p:attrNameLst>
                                          <p:attrName>ppt_x</p:attrName>
                                        </p:attrNameLst>
                                      </p:cBhvr>
                                      <p:tavLst>
                                        <p:tav tm="0">
                                          <p:val>
                                            <p:strVal val="#ppt_x"/>
                                          </p:val>
                                        </p:tav>
                                        <p:tav tm="100000">
                                          <p:val>
                                            <p:strVal val="#ppt_x"/>
                                          </p:val>
                                        </p:tav>
                                      </p:tavLst>
                                    </p:anim>
                                    <p:anim calcmode="lin" valueType="num">
                                      <p:cBhvr additive="base">
                                        <p:cTn id="83" dur="250" fill="hold"/>
                                        <p:tgtEl>
                                          <p:spTgt spid="17"/>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additive="base">
                                        <p:cTn id="87" dur="250" fill="hold"/>
                                        <p:tgtEl>
                                          <p:spTgt spid="12"/>
                                        </p:tgtEl>
                                        <p:attrNameLst>
                                          <p:attrName>ppt_x</p:attrName>
                                        </p:attrNameLst>
                                      </p:cBhvr>
                                      <p:tavLst>
                                        <p:tav tm="0">
                                          <p:val>
                                            <p:strVal val="#ppt_x"/>
                                          </p:val>
                                        </p:tav>
                                        <p:tav tm="100000">
                                          <p:val>
                                            <p:strVal val="#ppt_x"/>
                                          </p:val>
                                        </p:tav>
                                      </p:tavLst>
                                    </p:anim>
                                    <p:anim calcmode="lin" valueType="num">
                                      <p:cBhvr additive="base">
                                        <p:cTn id="88" dur="250" fill="hold"/>
                                        <p:tgtEl>
                                          <p:spTgt spid="12"/>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nodeType="afterEffect">
                                  <p:stCondLst>
                                    <p:cond delay="0"/>
                                  </p:stCondLst>
                                  <p:childTnLst>
                                    <p:set>
                                      <p:cBhvr>
                                        <p:cTn id="91" dur="1" fill="hold">
                                          <p:stCondLst>
                                            <p:cond delay="0"/>
                                          </p:stCondLst>
                                        </p:cTn>
                                        <p:tgtEl>
                                          <p:spTgt spid="26"/>
                                        </p:tgtEl>
                                        <p:attrNameLst>
                                          <p:attrName>style.visibility</p:attrName>
                                        </p:attrNameLst>
                                      </p:cBhvr>
                                      <p:to>
                                        <p:strVal val="visible"/>
                                      </p:to>
                                    </p:set>
                                    <p:anim calcmode="lin" valueType="num">
                                      <p:cBhvr additive="base">
                                        <p:cTn id="92" dur="250" fill="hold"/>
                                        <p:tgtEl>
                                          <p:spTgt spid="26"/>
                                        </p:tgtEl>
                                        <p:attrNameLst>
                                          <p:attrName>ppt_x</p:attrName>
                                        </p:attrNameLst>
                                      </p:cBhvr>
                                      <p:tavLst>
                                        <p:tav tm="0">
                                          <p:val>
                                            <p:strVal val="#ppt_x"/>
                                          </p:val>
                                        </p:tav>
                                        <p:tav tm="100000">
                                          <p:val>
                                            <p:strVal val="#ppt_x"/>
                                          </p:val>
                                        </p:tav>
                                      </p:tavLst>
                                    </p:anim>
                                    <p:anim calcmode="lin" valueType="num">
                                      <p:cBhvr additive="base">
                                        <p:cTn id="93" dur="250" fill="hold"/>
                                        <p:tgtEl>
                                          <p:spTgt spid="26"/>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250" fill="hold"/>
                                        <p:tgtEl>
                                          <p:spTgt spid="18"/>
                                        </p:tgtEl>
                                        <p:attrNameLst>
                                          <p:attrName>ppt_x</p:attrName>
                                        </p:attrNameLst>
                                      </p:cBhvr>
                                      <p:tavLst>
                                        <p:tav tm="0">
                                          <p:val>
                                            <p:strVal val="#ppt_x"/>
                                          </p:val>
                                        </p:tav>
                                        <p:tav tm="100000">
                                          <p:val>
                                            <p:strVal val="#ppt_x"/>
                                          </p:val>
                                        </p:tav>
                                      </p:tavLst>
                                    </p:anim>
                                    <p:anim calcmode="lin" valueType="num">
                                      <p:cBhvr additive="base">
                                        <p:cTn id="98" dur="2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animBg="1"/>
      <p:bldP spid="4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6590" y="4447"/>
            <a:ext cx="9136731" cy="5139411"/>
          </a:xfrm>
          <a:prstGeom prst="rect">
            <a:avLst/>
          </a:prstGeom>
        </p:spPr>
      </p:pic>
      <p:sp>
        <p:nvSpPr>
          <p:cNvPr id="3" name="文本框 2"/>
          <p:cNvSpPr txBox="1"/>
          <p:nvPr/>
        </p:nvSpPr>
        <p:spPr>
          <a:xfrm>
            <a:off x="1244633" y="1988300"/>
            <a:ext cx="6654733" cy="2742948"/>
          </a:xfrm>
          <a:prstGeom prst="rect">
            <a:avLst/>
          </a:prstGeom>
          <a:noFill/>
        </p:spPr>
        <p:txBody>
          <a:bodyPr wrap="none" rtlCol="0">
            <a:prstTxWarp prst="textArchUp">
              <a:avLst/>
            </a:prstTxWarp>
            <a:spAutoFit/>
            <a:scene3d>
              <a:camera prst="orthographicFront"/>
              <a:lightRig rig="glow" dir="t"/>
            </a:scene3d>
            <a:sp3d>
              <a:bevelT w="12700" h="12700"/>
              <a:bevelB w="31750" h="25400"/>
            </a:sp3d>
          </a:bodyPr>
          <a:lstStyle/>
          <a:p>
            <a:pPr algn="ctr" defTabSz="913765">
              <a:defRPr/>
            </a:pPr>
            <a:r>
              <a:rPr lang="zh-CN" altLang="en-US" sz="5395" b="1" dirty="0">
                <a:solidFill>
                  <a:prstClr val="white"/>
                </a:solidFill>
                <a:effectLst>
                  <a:outerShdw blurRad="25400" dist="38100" dir="2700000" algn="tl" rotWithShape="0">
                    <a:prstClr val="black">
                      <a:alpha val="44000"/>
                    </a:prstClr>
                  </a:outerShdw>
                </a:effectLst>
                <a:latin typeface="汉仪夏日体W" panose="00020600040101010101" pitchFamily="18" charset="-122"/>
                <a:ea typeface="汉仪夏日体W" panose="00020600040101010101" pitchFamily="18" charset="-122"/>
              </a:rPr>
              <a:t>谢谢您的聆听</a:t>
            </a:r>
            <a:endParaRPr lang="zh-CN" altLang="en-US" sz="5395" b="1" dirty="0">
              <a:solidFill>
                <a:prstClr val="white"/>
              </a:solidFill>
              <a:effectLst>
                <a:outerShdw blurRad="25400" dist="38100" dir="2700000" algn="tl" rotWithShape="0">
                  <a:prstClr val="black">
                    <a:alpha val="44000"/>
                  </a:prstClr>
                </a:outerShdw>
              </a:effectLst>
              <a:latin typeface="汉仪夏日体W" panose="00020600040101010101" pitchFamily="18" charset="-122"/>
              <a:ea typeface="汉仪夏日体W" panose="00020600040101010101" pitchFamily="18" charset="-122"/>
            </a:endParaRPr>
          </a:p>
        </p:txBody>
      </p:sp>
      <p:sp>
        <p:nvSpPr>
          <p:cNvPr id="4" name="文本框 3"/>
          <p:cNvSpPr txBox="1"/>
          <p:nvPr/>
        </p:nvSpPr>
        <p:spPr>
          <a:xfrm>
            <a:off x="2916996" y="2584701"/>
            <a:ext cx="3131658" cy="707566"/>
          </a:xfrm>
          <a:prstGeom prst="rect">
            <a:avLst/>
          </a:prstGeom>
          <a:noFill/>
        </p:spPr>
        <p:txBody>
          <a:bodyPr wrap="square" rtlCol="0">
            <a:spAutoFit/>
            <a:scene3d>
              <a:camera prst="orthographicFront"/>
              <a:lightRig rig="threePt" dir="t"/>
            </a:scene3d>
            <a:sp3d contourW="12700"/>
          </a:bodyPr>
          <a:lstStyle/>
          <a:p>
            <a:pPr algn="dist" defTabSz="913765">
              <a:defRPr/>
            </a:pPr>
            <a:r>
              <a:rPr lang="en-US" altLang="zh-CN" sz="4000" b="1" dirty="0">
                <a:solidFill>
                  <a:prstClr val="black">
                    <a:lumMod val="75000"/>
                    <a:lumOff val="25000"/>
                  </a:prstClr>
                </a:solidFill>
                <a:latin typeface="Monotype Corsiva" panose="03010101010201010101" pitchFamily="66" charset="0"/>
                <a:ea typeface="汉仪夏日体W" panose="00020600040101010101" pitchFamily="18" charset="-122"/>
              </a:rPr>
              <a:t>EDUCATION</a:t>
            </a:r>
            <a:endParaRPr lang="zh-CN" altLang="en-US" sz="4000" b="1" dirty="0">
              <a:solidFill>
                <a:prstClr val="black">
                  <a:lumMod val="75000"/>
                  <a:lumOff val="25000"/>
                </a:prstClr>
              </a:solidFill>
              <a:latin typeface="Monotype Corsiva" panose="03010101010201010101" pitchFamily="66" charset="0"/>
              <a:ea typeface="汉仪夏日体W" panose="00020600040101010101" pitchFamily="18" charset="-122"/>
            </a:endParaRPr>
          </a:p>
        </p:txBody>
      </p:sp>
      <p:sp>
        <p:nvSpPr>
          <p:cNvPr id="5" name="文本框 4"/>
          <p:cNvSpPr txBox="1"/>
          <p:nvPr/>
        </p:nvSpPr>
        <p:spPr>
          <a:xfrm>
            <a:off x="2065654" y="4356534"/>
            <a:ext cx="5012689" cy="498598"/>
          </a:xfrm>
          <a:prstGeom prst="rect">
            <a:avLst/>
          </a:prstGeom>
          <a:noFill/>
        </p:spPr>
        <p:txBody>
          <a:bodyPr wrap="square" rtlCol="0">
            <a:spAutoFit/>
          </a:bodyPr>
          <a:lstStyle/>
          <a:p>
            <a:pPr algn="ctr" defTabSz="913765">
              <a:lnSpc>
                <a:spcPct val="120000"/>
              </a:lnSpc>
              <a:defRPr/>
            </a:pPr>
            <a:r>
              <a:rPr lang="en-US" altLang="zh-CN" sz="1100" dirty="0">
                <a:solidFill>
                  <a:schemeClr val="bg1"/>
                </a:solidFill>
                <a:latin typeface="Century Gothic" panose="020B0502020202020204" pitchFamily="34" charset="0"/>
                <a:ea typeface="汉仪黑荔枝体简" panose="00020600040101010101" pitchFamily="18" charset="-122"/>
              </a:rPr>
              <a:t>The user can demonstrate on a projector or computer, or print the presentation</a:t>
            </a:r>
            <a:endParaRPr lang="en-US" altLang="zh-CN" sz="1100" dirty="0">
              <a:solidFill>
                <a:schemeClr val="bg1"/>
              </a:solidFill>
              <a:latin typeface="Century Gothic" panose="020B0502020202020204" pitchFamily="34" charset="0"/>
              <a:ea typeface="汉仪黑荔枝体简" panose="00020600040101010101" pitchFamily="18" charset="-122"/>
            </a:endParaRPr>
          </a:p>
        </p:txBody>
      </p:sp>
      <p:sp>
        <p:nvSpPr>
          <p:cNvPr id="6" name="文本框 5"/>
          <p:cNvSpPr txBox="1"/>
          <p:nvPr/>
        </p:nvSpPr>
        <p:spPr>
          <a:xfrm>
            <a:off x="3006167" y="3486998"/>
            <a:ext cx="3131658" cy="295466"/>
          </a:xfrm>
          <a:prstGeom prst="rect">
            <a:avLst/>
          </a:prstGeom>
          <a:noFill/>
        </p:spPr>
        <p:txBody>
          <a:bodyPr wrap="square" rtlCol="0">
            <a:spAutoFit/>
          </a:bodyPr>
          <a:lstStyle/>
          <a:p>
            <a:pPr algn="ctr" defTabSz="913765">
              <a:lnSpc>
                <a:spcPct val="120000"/>
              </a:lnSpc>
              <a:defRPr/>
            </a:pPr>
            <a:r>
              <a:rPr lang="zh-CN" altLang="en-US" sz="1100" dirty="0">
                <a:solidFill>
                  <a:schemeClr val="bg1"/>
                </a:solidFill>
                <a:latin typeface="Century Gothic" panose="020B0502020202020204" pitchFamily="34" charset="0"/>
                <a:ea typeface="汉仪黑荔枝体简" panose="00020600040101010101" pitchFamily="18" charset="-122"/>
              </a:rPr>
              <a:t>汇报人</a:t>
            </a:r>
            <a:r>
              <a:rPr lang="zh-CN" altLang="en-US" sz="1100" dirty="0" smtClean="0">
                <a:solidFill>
                  <a:schemeClr val="bg1"/>
                </a:solidFill>
                <a:latin typeface="Century Gothic" panose="020B0502020202020204" pitchFamily="34" charset="0"/>
                <a:ea typeface="汉仪黑荔枝体简" panose="00020600040101010101" pitchFamily="18" charset="-122"/>
              </a:rPr>
              <a:t>：    </a:t>
            </a:r>
            <a:r>
              <a:rPr lang="zh-CN" altLang="en-US" sz="1100" dirty="0">
                <a:solidFill>
                  <a:schemeClr val="bg1"/>
                </a:solidFill>
                <a:latin typeface="Century Gothic" panose="020B0502020202020204" pitchFamily="34" charset="0"/>
                <a:ea typeface="汉仪黑荔枝体简" panose="00020600040101010101" pitchFamily="18" charset="-122"/>
              </a:rPr>
              <a:t>时间：</a:t>
            </a:r>
            <a:r>
              <a:rPr lang="en-US" altLang="zh-CN" sz="1100" dirty="0">
                <a:solidFill>
                  <a:schemeClr val="bg1"/>
                </a:solidFill>
                <a:latin typeface="Century Gothic" panose="020B0502020202020204" pitchFamily="34" charset="0"/>
                <a:ea typeface="汉仪黑荔枝体简" panose="00020600040101010101" pitchFamily="18" charset="-122"/>
              </a:rPr>
              <a:t>2019x</a:t>
            </a:r>
            <a:r>
              <a:rPr lang="zh-CN" altLang="en-US" sz="1100" dirty="0">
                <a:solidFill>
                  <a:schemeClr val="bg1"/>
                </a:solidFill>
                <a:latin typeface="Century Gothic" panose="020B0502020202020204" pitchFamily="34" charset="0"/>
                <a:ea typeface="汉仪黑荔枝体简" panose="00020600040101010101" pitchFamily="18" charset="-122"/>
              </a:rPr>
              <a:t>月</a:t>
            </a:r>
            <a:r>
              <a:rPr lang="en-US" altLang="zh-CN" sz="1100" dirty="0">
                <a:solidFill>
                  <a:schemeClr val="bg1"/>
                </a:solidFill>
                <a:latin typeface="Century Gothic" panose="020B0502020202020204" pitchFamily="34" charset="0"/>
                <a:ea typeface="汉仪黑荔枝体简" panose="00020600040101010101" pitchFamily="18" charset="-122"/>
              </a:rPr>
              <a:t>x</a:t>
            </a:r>
            <a:r>
              <a:rPr lang="zh-CN" altLang="en-US" sz="1100" dirty="0">
                <a:solidFill>
                  <a:schemeClr val="bg1"/>
                </a:solidFill>
                <a:latin typeface="Century Gothic" panose="020B0502020202020204" pitchFamily="34" charset="0"/>
                <a:ea typeface="汉仪黑荔枝体简" panose="00020600040101010101" pitchFamily="18" charset="-122"/>
              </a:rPr>
              <a:t>日</a:t>
            </a:r>
            <a:endParaRPr lang="en-US" altLang="zh-CN" sz="1100" dirty="0">
              <a:solidFill>
                <a:schemeClr val="bg1"/>
              </a:solidFill>
              <a:latin typeface="Century Gothic" panose="020B0502020202020204" pitchFamily="34" charset="0"/>
              <a:ea typeface="汉仪黑荔枝体简" panose="00020600040101010101" pitchFamily="18" charset="-122"/>
            </a:endParaRPr>
          </a:p>
        </p:txBody>
      </p:sp>
      <p:sp>
        <p:nvSpPr>
          <p:cNvPr id="8" name="矩形 7"/>
          <p:cNvSpPr/>
          <p:nvPr/>
        </p:nvSpPr>
        <p:spPr>
          <a:xfrm>
            <a:off x="238539" y="149088"/>
            <a:ext cx="8706679" cy="4840356"/>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theme/theme1.xml><?xml version="1.0" encoding="utf-8"?>
<a:theme xmlns:a="http://schemas.openxmlformats.org/drawingml/2006/main" name="Office 主题​​">
  <a:themeElements>
    <a:clrScheme name="自定义 2098">
      <a:dk1>
        <a:sysClr val="windowText" lastClr="000000"/>
      </a:dk1>
      <a:lt1>
        <a:sysClr val="window" lastClr="FFFFFF"/>
      </a:lt1>
      <a:dk2>
        <a:srgbClr val="4E3B30"/>
      </a:dk2>
      <a:lt2>
        <a:srgbClr val="FBEEC9"/>
      </a:lt2>
      <a:accent1>
        <a:srgbClr val="41A26F"/>
      </a:accent1>
      <a:accent2>
        <a:srgbClr val="91CEE3"/>
      </a:accent2>
      <a:accent3>
        <a:srgbClr val="41A26F"/>
      </a:accent3>
      <a:accent4>
        <a:srgbClr val="91CEE3"/>
      </a:accent4>
      <a:accent5>
        <a:srgbClr val="41A26F"/>
      </a:accent5>
      <a:accent6>
        <a:srgbClr val="91CEE3"/>
      </a:accent6>
      <a:hlink>
        <a:srgbClr val="AD1F1F"/>
      </a:hlink>
      <a:folHlink>
        <a:srgbClr val="FFC42F"/>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4561</Words>
  <Application>WPS 演示</Application>
  <PresentationFormat>自定义</PresentationFormat>
  <Paragraphs>424</Paragraphs>
  <Slides>24</Slides>
  <Notes>18</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24</vt:i4>
      </vt:variant>
    </vt:vector>
  </HeadingPairs>
  <TitlesOfParts>
    <vt:vector size="52" baseType="lpstr">
      <vt:lpstr>Arial</vt:lpstr>
      <vt:lpstr>宋体</vt:lpstr>
      <vt:lpstr>Wingdings</vt:lpstr>
      <vt:lpstr>微软雅黑</vt:lpstr>
      <vt:lpstr>Open Sans</vt:lpstr>
      <vt:lpstr>汉仪夏日体W</vt:lpstr>
      <vt:lpstr>Monotype Corsiva</vt:lpstr>
      <vt:lpstr>Century Gothic</vt:lpstr>
      <vt:lpstr>汉仪黑荔枝体简</vt:lpstr>
      <vt:lpstr>Calibri</vt:lpstr>
      <vt:lpstr>Lato Regular</vt:lpstr>
      <vt:lpstr>Segoe Print</vt:lpstr>
      <vt:lpstr>Lato Light</vt:lpstr>
      <vt:lpstr>Gill Sans</vt:lpstr>
      <vt:lpstr>Open Sans Light</vt:lpstr>
      <vt:lpstr>华文细黑</vt:lpstr>
      <vt:lpstr>黑体</vt:lpstr>
      <vt:lpstr>Arial Unicode MS</vt:lpstr>
      <vt:lpstr>等线 Light</vt:lpstr>
      <vt:lpstr>Calibri Light</vt:lpstr>
      <vt:lpstr>等线</vt:lpstr>
      <vt:lpstr>Calibri</vt:lpstr>
      <vt:lpstr>Impact</vt:lpstr>
      <vt:lpstr>方正正中黑简体</vt:lpstr>
      <vt:lpstr>方正正中黑简体</vt:lpstr>
      <vt:lpstr>Open Sans Semibold</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05</dc:title>
  <dc:creator>Administrator</dc:creator>
  <cp:lastModifiedBy>拉普耶鲁</cp:lastModifiedBy>
  <cp:revision>295</cp:revision>
  <dcterms:created xsi:type="dcterms:W3CDTF">2017-06-22T12:48:00Z</dcterms:created>
  <dcterms:modified xsi:type="dcterms:W3CDTF">2020-10-15T08:04:09Z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