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2" r:id="rId6"/>
    <p:sldId id="259" r:id="rId7"/>
    <p:sldId id="261" r:id="rId8"/>
    <p:sldId id="260" r:id="rId9"/>
    <p:sldId id="263" r:id="rId10"/>
    <p:sldId id="265" r:id="rId11"/>
    <p:sldId id="266" r:id="rId12"/>
    <p:sldId id="264" r:id="rId13"/>
    <p:sldId id="267" r:id="rId14"/>
    <p:sldId id="268" r:id="rId15"/>
    <p:sldId id="270" r:id="rId16"/>
    <p:sldId id="269" r:id="rId17"/>
    <p:sldId id="272" r:id="rId18"/>
    <p:sldId id="271" r:id="rId19"/>
    <p:sldId id="273" r:id="rId20"/>
    <p:sldId id="274" r:id="rId21"/>
    <p:sldId id="275" r:id="rId22"/>
    <p:sldId id="276" r:id="rId23"/>
    <p:sldId id="277" r:id="rId24"/>
    <p:sldId id="279" r:id="rId25"/>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107" d="100"/>
          <a:sy n="107" d="100"/>
        </p:scale>
        <p:origin x="710" y="1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DD47E18-FF41-49B5-96C9-B8A92DA0631F}"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1601BD3-6CAB-4F3D-87D2-B6D33E6637A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DD47E18-FF41-49B5-96C9-B8A92DA0631F}"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1601BD3-6CAB-4F3D-87D2-B6D33E6637A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2.jpeg"/><Relationship Id="rId10"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rotWithShape="1">
          <a:blip r:embed="rId2" cstate="print">
            <a:extLst>
              <a:ext uri="{28A0092B-C50C-407E-A947-70E740481C1C}">
                <a14:useLocalDpi xmlns:a14="http://schemas.microsoft.com/office/drawing/2010/main" val="0"/>
              </a:ext>
            </a:extLst>
          </a:blip>
          <a:srcRect t="7813" b="7813"/>
          <a:stretch>
            <a:fillRect/>
          </a:stretch>
        </p:blipFill>
        <p:spPr>
          <a:xfrm>
            <a:off x="0" y="0"/>
            <a:ext cx="9144000" cy="5143500"/>
          </a:xfrm>
          <a:prstGeom prst="rect">
            <a:avLst/>
          </a:prstGeom>
        </p:spPr>
      </p:pic>
      <p:sp>
        <p:nvSpPr>
          <p:cNvPr id="12" name="PA_矩形 11"/>
          <p:cNvSpPr/>
          <p:nvPr>
            <p:custDataLst>
              <p:tags r:id="rId3"/>
            </p:custDataLst>
          </p:nvPr>
        </p:nvSpPr>
        <p:spPr>
          <a:xfrm>
            <a:off x="2146" y="1176844"/>
            <a:ext cx="9141854" cy="2711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PA_矩形 12"/>
          <p:cNvSpPr/>
          <p:nvPr>
            <p:custDataLst>
              <p:tags r:id="rId4"/>
            </p:custDataLst>
          </p:nvPr>
        </p:nvSpPr>
        <p:spPr>
          <a:xfrm>
            <a:off x="2654717" y="1858697"/>
            <a:ext cx="3820278" cy="784830"/>
          </a:xfrm>
          <a:prstGeom prst="rect">
            <a:avLst/>
          </a:prstGeom>
        </p:spPr>
        <p:txBody>
          <a:bodyPr wrap="none">
            <a:spAutoFit/>
          </a:bodyPr>
          <a:lstStyle/>
          <a:p>
            <a:pPr algn="r"/>
            <a:r>
              <a:rPr lang="zh-CN" altLang="en-US" sz="4500" b="1" kern="0" spc="225">
                <a:solidFill>
                  <a:schemeClr val="bg1"/>
                </a:solidFill>
                <a:latin typeface="+mn-ea"/>
              </a:rPr>
              <a:t>年终总结汇报</a:t>
            </a:r>
            <a:endParaRPr lang="zh-CN" altLang="en-US" kern="0" spc="225">
              <a:solidFill>
                <a:schemeClr val="bg1"/>
              </a:solidFill>
              <a:latin typeface="+mn-ea"/>
            </a:endParaRPr>
          </a:p>
        </p:txBody>
      </p:sp>
      <p:sp>
        <p:nvSpPr>
          <p:cNvPr id="14" name="PA_矩形 13"/>
          <p:cNvSpPr/>
          <p:nvPr>
            <p:custDataLst>
              <p:tags r:id="rId5"/>
            </p:custDataLst>
          </p:nvPr>
        </p:nvSpPr>
        <p:spPr>
          <a:xfrm>
            <a:off x="2819827" y="2528111"/>
            <a:ext cx="3490059" cy="461665"/>
          </a:xfrm>
          <a:prstGeom prst="rect">
            <a:avLst/>
          </a:prstGeom>
        </p:spPr>
        <p:txBody>
          <a:bodyPr wrap="none">
            <a:spAutoFit/>
          </a:bodyPr>
          <a:lstStyle/>
          <a:p>
            <a:pPr lvl="0" algn="r"/>
            <a:r>
              <a:rPr lang="en-US" altLang="zh-CN" sz="2400" kern="0">
                <a:solidFill>
                  <a:schemeClr val="bg1"/>
                </a:solidFill>
                <a:latin typeface="+mn-ea"/>
              </a:rPr>
              <a:t>Business Annual Report</a:t>
            </a:r>
            <a:endParaRPr lang="en-US" altLang="zh-CN" sz="2400" kern="0">
              <a:solidFill>
                <a:schemeClr val="bg1"/>
              </a:solidFill>
              <a:latin typeface="+mn-ea"/>
            </a:endParaRPr>
          </a:p>
        </p:txBody>
      </p:sp>
      <p:sp>
        <p:nvSpPr>
          <p:cNvPr id="16" name="PA_文本框 15"/>
          <p:cNvSpPr txBox="1"/>
          <p:nvPr>
            <p:custDataLst>
              <p:tags r:id="rId6"/>
            </p:custDataLst>
          </p:nvPr>
        </p:nvSpPr>
        <p:spPr>
          <a:xfrm>
            <a:off x="3164215" y="3143953"/>
            <a:ext cx="2815569" cy="275590"/>
          </a:xfrm>
          <a:prstGeom prst="rect">
            <a:avLst/>
          </a:prstGeom>
          <a:noFill/>
        </p:spPr>
        <p:txBody>
          <a:bodyPr wrap="square" rtlCol="0">
            <a:spAutoFit/>
          </a:bodyPr>
          <a:lstStyle/>
          <a:p>
            <a:pPr algn="r"/>
            <a:r>
              <a:rPr lang="zh-CN" altLang="en-US" sz="1200">
                <a:solidFill>
                  <a:schemeClr val="bg1"/>
                </a:solidFill>
                <a:latin typeface="+mn-ea"/>
                <a:cs typeface="+mn-ea"/>
                <a:sym typeface="+mn-lt"/>
              </a:rPr>
              <a:t>部门</a:t>
            </a:r>
            <a:r>
              <a:rPr lang="zh-CN" altLang="en-US" sz="1200" smtClean="0">
                <a:solidFill>
                  <a:schemeClr val="bg1"/>
                </a:solidFill>
                <a:latin typeface="+mn-ea"/>
                <a:cs typeface="+mn-ea"/>
                <a:sym typeface="+mn-lt"/>
              </a:rPr>
              <a:t>：</a:t>
            </a:r>
            <a:r>
              <a:rPr lang="zh-CN" altLang="en-US" sz="1200">
                <a:solidFill>
                  <a:schemeClr val="bg1"/>
                </a:solidFill>
                <a:latin typeface="+mn-ea"/>
                <a:cs typeface="+mn-ea"/>
                <a:sym typeface="+mn-lt"/>
              </a:rPr>
              <a:t>品牌</a:t>
            </a:r>
            <a:r>
              <a:rPr lang="zh-CN" altLang="en-US" sz="1200" smtClean="0">
                <a:solidFill>
                  <a:schemeClr val="bg1"/>
                </a:solidFill>
                <a:latin typeface="+mn-ea"/>
                <a:cs typeface="+mn-ea"/>
                <a:sym typeface="+mn-lt"/>
              </a:rPr>
              <a:t>部     </a:t>
            </a:r>
            <a:r>
              <a:rPr lang="zh-CN" altLang="en-US" sz="1200">
                <a:solidFill>
                  <a:schemeClr val="bg1"/>
                </a:solidFill>
                <a:latin typeface="+mn-ea"/>
                <a:cs typeface="+mn-ea"/>
                <a:sym typeface="+mn-lt"/>
              </a:rPr>
              <a:t>汇报人</a:t>
            </a:r>
            <a:r>
              <a:rPr lang="zh-CN" altLang="en-US" sz="1200" smtClean="0">
                <a:solidFill>
                  <a:schemeClr val="bg1"/>
                </a:solidFill>
                <a:latin typeface="+mn-ea"/>
                <a:cs typeface="+mn-ea"/>
                <a:sym typeface="+mn-lt"/>
              </a:rPr>
              <a:t>：</a:t>
            </a:r>
            <a:r>
              <a:rPr lang="en-US" altLang="zh-CN" sz="1200" smtClean="0">
                <a:solidFill>
                  <a:schemeClr val="bg1"/>
                </a:solidFill>
                <a:latin typeface="+mn-ea"/>
                <a:cs typeface="+mn-ea"/>
                <a:sym typeface="+mn-lt"/>
              </a:rPr>
              <a:t>XXX</a:t>
            </a:r>
            <a:endParaRPr lang="en-US" altLang="zh-CN" sz="1200" smtClean="0">
              <a:solidFill>
                <a:schemeClr val="bg1"/>
              </a:solidFill>
              <a:latin typeface="+mn-ea"/>
              <a:cs typeface="+mn-ea"/>
              <a:sym typeface="+mn-lt"/>
            </a:endParaRPr>
          </a:p>
        </p:txBody>
      </p:sp>
      <p:grpSp>
        <p:nvGrpSpPr>
          <p:cNvPr id="23" name="PA_组合 22"/>
          <p:cNvGrpSpPr/>
          <p:nvPr>
            <p:custDataLst>
              <p:tags r:id="rId7"/>
            </p:custDataLst>
          </p:nvPr>
        </p:nvGrpSpPr>
        <p:grpSpPr>
          <a:xfrm>
            <a:off x="4410360" y="4167990"/>
            <a:ext cx="323024" cy="488537"/>
            <a:chOff x="4410360" y="4167990"/>
            <a:chExt cx="323024" cy="488537"/>
          </a:xfrm>
        </p:grpSpPr>
        <p:sp>
          <p:nvSpPr>
            <p:cNvPr id="17" name="矩形 16"/>
            <p:cNvSpPr/>
            <p:nvPr/>
          </p:nvSpPr>
          <p:spPr>
            <a:xfrm rot="2700000">
              <a:off x="4410224" y="4168126"/>
              <a:ext cx="323295" cy="323024"/>
            </a:xfrm>
            <a:prstGeom prst="rect">
              <a:avLst/>
            </a:prstGeom>
            <a:solidFill>
              <a:srgbClr val="F35A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8" name="矩形 17"/>
            <p:cNvSpPr/>
            <p:nvPr/>
          </p:nvSpPr>
          <p:spPr>
            <a:xfrm rot="2700000">
              <a:off x="4440006" y="4375787"/>
              <a:ext cx="280858" cy="28062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grpSp>
      <p:cxnSp>
        <p:nvCxnSpPr>
          <p:cNvPr id="20" name="PA_直接连接符 19"/>
          <p:cNvCxnSpPr/>
          <p:nvPr>
            <p:custDataLst>
              <p:tags r:id="rId8"/>
            </p:custDataLst>
          </p:nvPr>
        </p:nvCxnSpPr>
        <p:spPr>
          <a:xfrm>
            <a:off x="2819827" y="1787820"/>
            <a:ext cx="365516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PA_直接连接符 20"/>
          <p:cNvCxnSpPr/>
          <p:nvPr>
            <p:custDataLst>
              <p:tags r:id="rId9"/>
            </p:custDataLst>
          </p:nvPr>
        </p:nvCxnSpPr>
        <p:spPr>
          <a:xfrm>
            <a:off x="2819827" y="2989776"/>
            <a:ext cx="365516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084353" y="1083099"/>
            <a:ext cx="1877437" cy="369332"/>
          </a:xfrm>
          <a:prstGeom prst="rect">
            <a:avLst/>
          </a:prstGeom>
        </p:spPr>
        <p:txBody>
          <a:bodyPr wrap="none">
            <a:spAutoFit/>
          </a:bodyPr>
          <a:lstStyle/>
          <a:p>
            <a:r>
              <a:rPr lang="en-US" altLang="zh-CN" sz="1800">
                <a:solidFill>
                  <a:schemeClr val="tx1">
                    <a:lumMod val="85000"/>
                    <a:lumOff val="15000"/>
                  </a:schemeClr>
                </a:solidFill>
                <a:latin typeface="+mj-ea"/>
                <a:ea typeface="+mj-ea"/>
                <a:sym typeface="+mn-lt"/>
              </a:rPr>
              <a:t>2017</a:t>
            </a:r>
            <a:r>
              <a:rPr lang="zh-CN" altLang="en-US" sz="1800">
                <a:solidFill>
                  <a:schemeClr val="tx1">
                    <a:lumMod val="85000"/>
                    <a:lumOff val="15000"/>
                  </a:schemeClr>
                </a:solidFill>
                <a:latin typeface="+mj-ea"/>
                <a:ea typeface="+mj-ea"/>
                <a:sym typeface="+mn-lt"/>
              </a:rPr>
              <a:t>年工作概述</a:t>
            </a:r>
            <a:endParaRPr lang="zh-CN" altLang="en-US" sz="1800">
              <a:solidFill>
                <a:schemeClr val="tx1">
                  <a:lumMod val="85000"/>
                  <a:lumOff val="15000"/>
                </a:schemeClr>
              </a:solidFill>
              <a:latin typeface="+mj-ea"/>
              <a:ea typeface="+mj-ea"/>
              <a:sym typeface="+mn-lt"/>
            </a:endParaRPr>
          </a:p>
        </p:txBody>
      </p:sp>
      <p:sp>
        <p:nvSpPr>
          <p:cNvPr id="6" name="矩形 5"/>
          <p:cNvSpPr/>
          <p:nvPr/>
        </p:nvSpPr>
        <p:spPr>
          <a:xfrm>
            <a:off x="5084353" y="2082131"/>
            <a:ext cx="1107996" cy="369332"/>
          </a:xfrm>
          <a:prstGeom prst="rect">
            <a:avLst/>
          </a:prstGeom>
        </p:spPr>
        <p:txBody>
          <a:bodyPr wrap="none">
            <a:spAutoFit/>
          </a:bodyPr>
          <a:lstStyle/>
          <a:p>
            <a:r>
              <a:rPr lang="zh-CN" altLang="en-US" sz="1800">
                <a:solidFill>
                  <a:schemeClr val="tx1">
                    <a:lumMod val="85000"/>
                    <a:lumOff val="15000"/>
                  </a:schemeClr>
                </a:solidFill>
                <a:latin typeface="+mj-ea"/>
                <a:ea typeface="+mj-ea"/>
                <a:sym typeface="+mn-lt"/>
              </a:rPr>
              <a:t>业绩展示</a:t>
            </a:r>
            <a:endParaRPr lang="zh-CN" altLang="en-US" sz="1800">
              <a:solidFill>
                <a:schemeClr val="tx1">
                  <a:lumMod val="85000"/>
                  <a:lumOff val="15000"/>
                </a:schemeClr>
              </a:solidFill>
              <a:latin typeface="+mj-ea"/>
              <a:ea typeface="+mj-ea"/>
              <a:sym typeface="+mn-lt"/>
            </a:endParaRPr>
          </a:p>
        </p:txBody>
      </p:sp>
      <p:sp>
        <p:nvSpPr>
          <p:cNvPr id="7" name="矩形 6"/>
          <p:cNvSpPr/>
          <p:nvPr/>
        </p:nvSpPr>
        <p:spPr>
          <a:xfrm>
            <a:off x="5084353" y="3065773"/>
            <a:ext cx="1308371" cy="369332"/>
          </a:xfrm>
          <a:prstGeom prst="rect">
            <a:avLst/>
          </a:prstGeom>
        </p:spPr>
        <p:txBody>
          <a:bodyPr wrap="none">
            <a:spAutoFit/>
          </a:bodyPr>
          <a:lstStyle/>
          <a:p>
            <a:r>
              <a:rPr lang="zh-CN" altLang="en-US" sz="1800" smtClean="0">
                <a:solidFill>
                  <a:schemeClr val="tx1">
                    <a:lumMod val="85000"/>
                    <a:lumOff val="15000"/>
                  </a:schemeClr>
                </a:solidFill>
                <a:latin typeface="+mj-ea"/>
                <a:ea typeface="+mj-ea"/>
                <a:sym typeface="+mn-lt"/>
              </a:rPr>
              <a:t>经验</a:t>
            </a:r>
            <a:r>
              <a:rPr lang="en-US" altLang="zh-CN" sz="1800" smtClean="0">
                <a:solidFill>
                  <a:schemeClr val="tx1">
                    <a:lumMod val="85000"/>
                    <a:lumOff val="15000"/>
                  </a:schemeClr>
                </a:solidFill>
                <a:latin typeface="+mj-ea"/>
                <a:ea typeface="+mj-ea"/>
                <a:sym typeface="+mn-lt"/>
              </a:rPr>
              <a:t>&amp;</a:t>
            </a:r>
            <a:r>
              <a:rPr lang="zh-CN" altLang="en-US" sz="1800" smtClean="0">
                <a:solidFill>
                  <a:schemeClr val="tx1">
                    <a:lumMod val="85000"/>
                    <a:lumOff val="15000"/>
                  </a:schemeClr>
                </a:solidFill>
                <a:latin typeface="+mj-ea"/>
                <a:ea typeface="+mj-ea"/>
                <a:sym typeface="+mn-lt"/>
              </a:rPr>
              <a:t>总结</a:t>
            </a:r>
            <a:endParaRPr lang="zh-CN" altLang="en-US" sz="1800">
              <a:solidFill>
                <a:schemeClr val="tx1">
                  <a:lumMod val="85000"/>
                  <a:lumOff val="15000"/>
                </a:schemeClr>
              </a:solidFill>
              <a:latin typeface="+mj-ea"/>
              <a:ea typeface="+mj-ea"/>
              <a:sym typeface="+mn-lt"/>
            </a:endParaRPr>
          </a:p>
        </p:txBody>
      </p:sp>
      <p:sp>
        <p:nvSpPr>
          <p:cNvPr id="8" name="矩形 7"/>
          <p:cNvSpPr/>
          <p:nvPr/>
        </p:nvSpPr>
        <p:spPr>
          <a:xfrm>
            <a:off x="5084353" y="4061667"/>
            <a:ext cx="2723823" cy="369332"/>
          </a:xfrm>
          <a:prstGeom prst="rect">
            <a:avLst/>
          </a:prstGeom>
        </p:spPr>
        <p:txBody>
          <a:bodyPr wrap="none">
            <a:spAutoFit/>
          </a:bodyPr>
          <a:lstStyle/>
          <a:p>
            <a:r>
              <a:rPr lang="zh-CN" altLang="en-US" sz="1800">
                <a:solidFill>
                  <a:schemeClr val="tx1">
                    <a:lumMod val="85000"/>
                    <a:lumOff val="15000"/>
                  </a:schemeClr>
                </a:solidFill>
                <a:latin typeface="+mj-ea"/>
                <a:ea typeface="+mj-ea"/>
                <a:sym typeface="+mn-lt"/>
              </a:rPr>
              <a:t>改进措施以及明年的计划</a:t>
            </a:r>
            <a:endParaRPr lang="zh-CN" altLang="en-US" sz="1800">
              <a:solidFill>
                <a:schemeClr val="tx1">
                  <a:lumMod val="85000"/>
                  <a:lumOff val="15000"/>
                </a:schemeClr>
              </a:solidFill>
              <a:latin typeface="+mj-ea"/>
              <a:ea typeface="+mj-ea"/>
              <a:sym typeface="+mn-lt"/>
            </a:endParaRPr>
          </a:p>
        </p:txBody>
      </p:sp>
      <p:sp>
        <p:nvSpPr>
          <p:cNvPr id="9" name="Rectangle 120"/>
          <p:cNvSpPr/>
          <p:nvPr/>
        </p:nvSpPr>
        <p:spPr>
          <a:xfrm>
            <a:off x="5084353" y="1359227"/>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sp>
        <p:nvSpPr>
          <p:cNvPr id="10" name="Rectangle 120"/>
          <p:cNvSpPr/>
          <p:nvPr/>
        </p:nvSpPr>
        <p:spPr>
          <a:xfrm>
            <a:off x="5084353" y="2367900"/>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sp>
        <p:nvSpPr>
          <p:cNvPr id="11" name="Rectangle 120"/>
          <p:cNvSpPr/>
          <p:nvPr/>
        </p:nvSpPr>
        <p:spPr>
          <a:xfrm>
            <a:off x="5084353" y="3296198"/>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sp>
        <p:nvSpPr>
          <p:cNvPr id="12" name="菱形 11"/>
          <p:cNvSpPr/>
          <p:nvPr/>
        </p:nvSpPr>
        <p:spPr>
          <a:xfrm>
            <a:off x="4473626" y="1053863"/>
            <a:ext cx="610727" cy="61072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1100" smtClean="0">
                <a:latin typeface="+mj-lt"/>
              </a:rPr>
              <a:t>01</a:t>
            </a:r>
            <a:endParaRPr lang="zh-CN" altLang="en-US" sz="1100">
              <a:latin typeface="+mj-lt"/>
            </a:endParaRPr>
          </a:p>
        </p:txBody>
      </p:sp>
      <p:sp>
        <p:nvSpPr>
          <p:cNvPr id="13" name="菱形 12"/>
          <p:cNvSpPr/>
          <p:nvPr/>
        </p:nvSpPr>
        <p:spPr>
          <a:xfrm>
            <a:off x="4473626" y="2029462"/>
            <a:ext cx="610727" cy="61072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1100" smtClean="0">
                <a:latin typeface="+mj-lt"/>
              </a:rPr>
              <a:t>02</a:t>
            </a:r>
            <a:endParaRPr lang="zh-CN" altLang="en-US" sz="1100">
              <a:latin typeface="+mj-lt"/>
            </a:endParaRPr>
          </a:p>
        </p:txBody>
      </p:sp>
      <p:sp>
        <p:nvSpPr>
          <p:cNvPr id="14" name="菱形 13"/>
          <p:cNvSpPr/>
          <p:nvPr/>
        </p:nvSpPr>
        <p:spPr>
          <a:xfrm>
            <a:off x="4473626" y="3005061"/>
            <a:ext cx="610727" cy="61072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1100" smtClean="0">
                <a:latin typeface="+mj-lt"/>
              </a:rPr>
              <a:t>03</a:t>
            </a:r>
            <a:endParaRPr lang="zh-CN" altLang="en-US" sz="1100">
              <a:latin typeface="+mj-lt"/>
            </a:endParaRPr>
          </a:p>
        </p:txBody>
      </p:sp>
      <p:sp>
        <p:nvSpPr>
          <p:cNvPr id="15" name="菱形 14"/>
          <p:cNvSpPr/>
          <p:nvPr/>
        </p:nvSpPr>
        <p:spPr>
          <a:xfrm>
            <a:off x="4473626" y="3980660"/>
            <a:ext cx="610727" cy="61072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1100" smtClean="0">
                <a:latin typeface="+mj-lt"/>
              </a:rPr>
              <a:t>04</a:t>
            </a:r>
            <a:endParaRPr lang="zh-CN" altLang="en-US" sz="1100">
              <a:latin typeface="+mj-lt"/>
            </a:endParaRPr>
          </a:p>
        </p:txBody>
      </p:sp>
      <p:sp>
        <p:nvSpPr>
          <p:cNvPr id="16" name="Rectangle 120"/>
          <p:cNvSpPr/>
          <p:nvPr/>
        </p:nvSpPr>
        <p:spPr>
          <a:xfrm>
            <a:off x="5084353" y="4319805"/>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sp>
        <p:nvSpPr>
          <p:cNvPr id="18" name="矩形 17"/>
          <p:cNvSpPr/>
          <p:nvPr/>
        </p:nvSpPr>
        <p:spPr>
          <a:xfrm rot="2700000">
            <a:off x="836602" y="1621517"/>
            <a:ext cx="2268824" cy="2266922"/>
          </a:xfrm>
          <a:prstGeom prst="rect">
            <a:avLst/>
          </a:prstGeom>
          <a:solidFill>
            <a:srgbClr val="F35A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20" name="矩形 19"/>
          <p:cNvSpPr/>
          <p:nvPr/>
        </p:nvSpPr>
        <p:spPr>
          <a:xfrm>
            <a:off x="964459" y="2124525"/>
            <a:ext cx="1362874" cy="707886"/>
          </a:xfrm>
          <a:prstGeom prst="rect">
            <a:avLst/>
          </a:prstGeom>
        </p:spPr>
        <p:txBody>
          <a:bodyPr wrap="none">
            <a:spAutoFit/>
          </a:bodyPr>
          <a:lstStyle/>
          <a:p>
            <a:r>
              <a:rPr lang="zh-CN" altLang="en-US" sz="4000" smtClean="0">
                <a:solidFill>
                  <a:schemeClr val="bg1"/>
                </a:solidFill>
                <a:latin typeface="+mj-ea"/>
                <a:ea typeface="+mj-ea"/>
                <a:sym typeface="+mn-lt"/>
              </a:rPr>
              <a:t>目 录</a:t>
            </a:r>
            <a:endParaRPr lang="zh-CN" altLang="en-US" sz="4000">
              <a:solidFill>
                <a:schemeClr val="bg1"/>
              </a:solidFill>
              <a:latin typeface="+mj-ea"/>
              <a:ea typeface="+mj-ea"/>
              <a:sym typeface="+mn-lt"/>
            </a:endParaRPr>
          </a:p>
        </p:txBody>
      </p:sp>
      <p:sp>
        <p:nvSpPr>
          <p:cNvPr id="21" name="矩形 20"/>
          <p:cNvSpPr/>
          <p:nvPr/>
        </p:nvSpPr>
        <p:spPr>
          <a:xfrm>
            <a:off x="964459" y="2804652"/>
            <a:ext cx="1836208" cy="461665"/>
          </a:xfrm>
          <a:prstGeom prst="rect">
            <a:avLst/>
          </a:prstGeom>
        </p:spPr>
        <p:txBody>
          <a:bodyPr wrap="none">
            <a:spAutoFit/>
          </a:bodyPr>
          <a:lstStyle/>
          <a:p>
            <a:r>
              <a:rPr lang="en-US" altLang="zh-CN" sz="2400" smtClean="0">
                <a:solidFill>
                  <a:schemeClr val="bg1"/>
                </a:solidFill>
                <a:latin typeface="+mj-ea"/>
                <a:ea typeface="+mj-ea"/>
                <a:sym typeface="+mn-lt"/>
              </a:rPr>
              <a:t>CONTENTS</a:t>
            </a:r>
            <a:endParaRPr lang="zh-CN" altLang="en-US" sz="2400">
              <a:solidFill>
                <a:schemeClr val="bg1"/>
              </a:solidFill>
              <a:latin typeface="+mj-ea"/>
              <a:ea typeface="+mj-ea"/>
              <a:sym typeface="+mn-lt"/>
            </a:endParaRPr>
          </a:p>
        </p:txBody>
      </p:sp>
      <p:cxnSp>
        <p:nvCxnSpPr>
          <p:cNvPr id="23" name="直接连接符 22"/>
          <p:cNvCxnSpPr/>
          <p:nvPr/>
        </p:nvCxnSpPr>
        <p:spPr>
          <a:xfrm>
            <a:off x="1112797" y="3296198"/>
            <a:ext cx="39948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t="7813" b="7813"/>
          <a:stretch>
            <a:fillRect/>
          </a:stretch>
        </p:blipFill>
        <p:spPr>
          <a:xfrm>
            <a:off x="0" y="0"/>
            <a:ext cx="9144000" cy="5143500"/>
          </a:xfrm>
          <a:prstGeom prst="rect">
            <a:avLst/>
          </a:prstGeom>
        </p:spPr>
      </p:pic>
      <p:sp>
        <p:nvSpPr>
          <p:cNvPr id="4" name="矩形 3"/>
          <p:cNvSpPr/>
          <p:nvPr/>
        </p:nvSpPr>
        <p:spPr>
          <a:xfrm>
            <a:off x="175846" y="433754"/>
            <a:ext cx="8862646" cy="4372708"/>
          </a:xfrm>
          <a:prstGeom prst="rect">
            <a:avLst/>
          </a:prstGeom>
          <a:solidFill>
            <a:schemeClr val="bg1"/>
          </a:solidFill>
          <a:ln>
            <a:noFill/>
          </a:ln>
          <a:effectLst>
            <a:outerShdw blurRad="1016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2" name="矩形 1"/>
          <p:cNvSpPr/>
          <p:nvPr/>
        </p:nvSpPr>
        <p:spPr>
          <a:xfrm>
            <a:off x="509954" y="1253120"/>
            <a:ext cx="8124092" cy="2308324"/>
          </a:xfrm>
          <a:prstGeom prst="rect">
            <a:avLst/>
          </a:prstGeom>
        </p:spPr>
        <p:txBody>
          <a:bodyPr wrap="square">
            <a:spAutoFit/>
          </a:bodyPr>
          <a:lstStyle/>
          <a:p>
            <a:pPr algn="ctr">
              <a:lnSpc>
                <a:spcPct val="150000"/>
              </a:lnSpc>
              <a:spcAft>
                <a:spcPts val="0"/>
              </a:spcAft>
            </a:pPr>
            <a:r>
              <a:rPr lang="zh-CN" altLang="en-US" sz="1200" kern="100" smtClean="0">
                <a:solidFill>
                  <a:schemeClr val="tx1">
                    <a:lumMod val="85000"/>
                    <a:lumOff val="15000"/>
                  </a:schemeClr>
                </a:solidFill>
                <a:effectLst/>
                <a:latin typeface="+mj-ea"/>
                <a:ea typeface="+mj-ea"/>
                <a:cs typeface="Times New Roman" panose="02020603050405020304" pitchFamily="18" charset="0"/>
              </a:rPr>
              <a:t>岁月流转，时光飞逝，转眼间</a:t>
            </a:r>
            <a:r>
              <a:rPr lang="en-US" altLang="zh-CN" sz="1200" kern="100" smtClean="0">
                <a:solidFill>
                  <a:schemeClr val="tx1">
                    <a:lumMod val="85000"/>
                    <a:lumOff val="15000"/>
                  </a:schemeClr>
                </a:solidFill>
                <a:effectLst/>
                <a:latin typeface="+mj-ea"/>
                <a:ea typeface="+mj-ea"/>
                <a:cs typeface="Times New Roman" panose="02020603050405020304" pitchFamily="18" charset="0"/>
              </a:rPr>
              <a:t>2017</a:t>
            </a:r>
            <a:r>
              <a:rPr lang="zh-CN" altLang="en-US" sz="1200" kern="100" smtClean="0">
                <a:solidFill>
                  <a:schemeClr val="tx1">
                    <a:lumMod val="85000"/>
                    <a:lumOff val="15000"/>
                  </a:schemeClr>
                </a:solidFill>
                <a:effectLst/>
                <a:latin typeface="+mj-ea"/>
                <a:ea typeface="+mj-ea"/>
                <a:cs typeface="Times New Roman" panose="02020603050405020304" pitchFamily="18" charset="0"/>
              </a:rPr>
              <a:t>年的工作又接近尾声。</a:t>
            </a:r>
            <a:endParaRPr lang="zh-CN" altLang="en-US" sz="1200" kern="100" smtClean="0">
              <a:solidFill>
                <a:schemeClr val="tx1">
                  <a:lumMod val="85000"/>
                  <a:lumOff val="15000"/>
                </a:schemeClr>
              </a:solidFill>
              <a:effectLst/>
              <a:latin typeface="+mj-ea"/>
              <a:ea typeface="+mj-ea"/>
              <a:cs typeface="Times New Roman" panose="02020603050405020304" pitchFamily="18" charset="0"/>
            </a:endParaRPr>
          </a:p>
          <a:p>
            <a:pPr algn="ctr">
              <a:lnSpc>
                <a:spcPct val="150000"/>
              </a:lnSpc>
              <a:spcAft>
                <a:spcPts val="0"/>
              </a:spcAft>
            </a:pPr>
            <a:r>
              <a:rPr lang="zh-CN" altLang="en-US" sz="1200" kern="100" smtClean="0">
                <a:solidFill>
                  <a:schemeClr val="tx1">
                    <a:lumMod val="85000"/>
                    <a:lumOff val="15000"/>
                  </a:schemeClr>
                </a:solidFill>
                <a:effectLst/>
                <a:latin typeface="+mj-ea"/>
                <a:ea typeface="+mj-ea"/>
                <a:cs typeface="Times New Roman" panose="02020603050405020304" pitchFamily="18" charset="0"/>
              </a:rPr>
              <a:t>回首过去一年的工作，经过全体领导及员工的共同努力，公司经营业绩保持良好，</a:t>
            </a:r>
            <a:endParaRPr lang="zh-CN" altLang="en-US" sz="1200" kern="100" smtClean="0">
              <a:solidFill>
                <a:schemeClr val="tx1">
                  <a:lumMod val="85000"/>
                  <a:lumOff val="15000"/>
                </a:schemeClr>
              </a:solidFill>
              <a:effectLst/>
              <a:latin typeface="+mj-ea"/>
              <a:ea typeface="+mj-ea"/>
              <a:cs typeface="Times New Roman" panose="02020603050405020304" pitchFamily="18" charset="0"/>
            </a:endParaRPr>
          </a:p>
          <a:p>
            <a:pPr algn="ctr">
              <a:lnSpc>
                <a:spcPct val="150000"/>
              </a:lnSpc>
              <a:spcAft>
                <a:spcPts val="0"/>
              </a:spcAft>
            </a:pPr>
            <a:r>
              <a:rPr lang="zh-CN" altLang="en-US" sz="1200" kern="100" smtClean="0">
                <a:solidFill>
                  <a:schemeClr val="tx1">
                    <a:lumMod val="85000"/>
                    <a:lumOff val="15000"/>
                  </a:schemeClr>
                </a:solidFill>
                <a:effectLst/>
                <a:latin typeface="+mj-ea"/>
                <a:ea typeface="+mj-ea"/>
                <a:cs typeface="Times New Roman" panose="02020603050405020304" pitchFamily="18" charset="0"/>
              </a:rPr>
              <a:t>行业地位、社会形象日渐提升，各项工作全面发展。今年，面对经济下行所带来的影响，公司上下团结一致，奋力拼搏，打了一场漂亮的安全效益翻身仗。我们不仅在上半年实现了扭亏为赢，而且全年销售收入突破了</a:t>
            </a:r>
            <a:r>
              <a:rPr lang="en-US" altLang="zh-CN" sz="1200" kern="100" smtClean="0">
                <a:solidFill>
                  <a:schemeClr val="tx1">
                    <a:lumMod val="85000"/>
                    <a:lumOff val="15000"/>
                  </a:schemeClr>
                </a:solidFill>
                <a:effectLst/>
                <a:latin typeface="+mj-ea"/>
                <a:ea typeface="+mj-ea"/>
                <a:cs typeface="Times New Roman" panose="02020603050405020304" pitchFamily="18" charset="0"/>
              </a:rPr>
              <a:t>3</a:t>
            </a:r>
            <a:r>
              <a:rPr lang="zh-CN" altLang="en-US" sz="1200" kern="100" smtClean="0">
                <a:solidFill>
                  <a:schemeClr val="tx1">
                    <a:lumMod val="85000"/>
                    <a:lumOff val="15000"/>
                  </a:schemeClr>
                </a:solidFill>
                <a:effectLst/>
                <a:latin typeface="+mj-ea"/>
                <a:ea typeface="+mj-ea"/>
                <a:cs typeface="Times New Roman" panose="02020603050405020304" pitchFamily="18" charset="0"/>
              </a:rPr>
              <a:t>亿元，标志着公司迈上了一个新台阶，步入了一个新的发展阶段。</a:t>
            </a:r>
            <a:endParaRPr lang="zh-CN" altLang="en-US" sz="1200" kern="100" smtClean="0">
              <a:solidFill>
                <a:schemeClr val="tx1">
                  <a:lumMod val="85000"/>
                  <a:lumOff val="15000"/>
                </a:schemeClr>
              </a:solidFill>
              <a:effectLst/>
              <a:latin typeface="+mj-ea"/>
              <a:ea typeface="+mj-ea"/>
              <a:cs typeface="Times New Roman" panose="02020603050405020304" pitchFamily="18" charset="0"/>
            </a:endParaRPr>
          </a:p>
          <a:p>
            <a:pPr algn="ctr">
              <a:lnSpc>
                <a:spcPct val="150000"/>
              </a:lnSpc>
              <a:spcAft>
                <a:spcPts val="0"/>
              </a:spcAft>
            </a:pPr>
            <a:r>
              <a:rPr lang="zh-CN" altLang="en-US" sz="1200" kern="100" smtClean="0">
                <a:solidFill>
                  <a:schemeClr val="tx1">
                    <a:lumMod val="85000"/>
                    <a:lumOff val="15000"/>
                  </a:schemeClr>
                </a:solidFill>
                <a:effectLst/>
                <a:latin typeface="+mj-ea"/>
                <a:ea typeface="+mj-ea"/>
                <a:cs typeface="Times New Roman" panose="02020603050405020304" pitchFamily="18" charset="0"/>
              </a:rPr>
              <a:t>新起点、新希望。站在</a:t>
            </a:r>
            <a:r>
              <a:rPr lang="en-US" altLang="zh-CN" sz="1200" kern="100" smtClean="0">
                <a:solidFill>
                  <a:schemeClr val="tx1">
                    <a:lumMod val="85000"/>
                    <a:lumOff val="15000"/>
                  </a:schemeClr>
                </a:solidFill>
                <a:effectLst/>
                <a:latin typeface="+mj-ea"/>
                <a:ea typeface="+mj-ea"/>
                <a:cs typeface="Times New Roman" panose="02020603050405020304" pitchFamily="18" charset="0"/>
              </a:rPr>
              <a:t>2018</a:t>
            </a:r>
            <a:r>
              <a:rPr lang="zh-CN" altLang="en-US" sz="1200" kern="100" smtClean="0">
                <a:solidFill>
                  <a:schemeClr val="tx1">
                    <a:lumMod val="85000"/>
                    <a:lumOff val="15000"/>
                  </a:schemeClr>
                </a:solidFill>
                <a:effectLst/>
                <a:latin typeface="+mj-ea"/>
                <a:ea typeface="+mj-ea"/>
                <a:cs typeface="Times New Roman" panose="02020603050405020304" pitchFamily="18" charset="0"/>
              </a:rPr>
              <a:t>年的起点，我们将继承和发扬过去工作中存在的优点，汲取经验，摒弃不足，满怀信心，以更清醒的头脑、更旺盛的斗志、更奋发的姿态和更充沛的干劲，</a:t>
            </a:r>
            <a:endParaRPr lang="zh-CN" altLang="en-US" sz="1200" kern="100" smtClean="0">
              <a:solidFill>
                <a:schemeClr val="tx1">
                  <a:lumMod val="85000"/>
                  <a:lumOff val="15000"/>
                </a:schemeClr>
              </a:solidFill>
              <a:effectLst/>
              <a:latin typeface="+mj-ea"/>
              <a:ea typeface="+mj-ea"/>
              <a:cs typeface="Times New Roman" panose="02020603050405020304" pitchFamily="18" charset="0"/>
            </a:endParaRPr>
          </a:p>
          <a:p>
            <a:pPr algn="ctr">
              <a:lnSpc>
                <a:spcPct val="150000"/>
              </a:lnSpc>
              <a:spcAft>
                <a:spcPts val="0"/>
              </a:spcAft>
            </a:pPr>
            <a:r>
              <a:rPr lang="zh-CN" altLang="en-US" sz="1200" kern="100" smtClean="0">
                <a:solidFill>
                  <a:schemeClr val="tx1">
                    <a:lumMod val="85000"/>
                    <a:lumOff val="15000"/>
                  </a:schemeClr>
                </a:solidFill>
                <a:effectLst/>
                <a:latin typeface="+mj-ea"/>
                <a:ea typeface="+mj-ea"/>
                <a:cs typeface="Times New Roman" panose="02020603050405020304" pitchFamily="18" charset="0"/>
              </a:rPr>
              <a:t>向我们的既定目标进发！</a:t>
            </a:r>
            <a:endParaRPr lang="zh-CN" altLang="en-US" sz="1200" kern="100" smtClean="0">
              <a:solidFill>
                <a:schemeClr val="tx1">
                  <a:lumMod val="85000"/>
                  <a:lumOff val="15000"/>
                </a:schemeClr>
              </a:solidFill>
              <a:effectLst/>
              <a:latin typeface="+mj-ea"/>
              <a:ea typeface="+mj-ea"/>
              <a:cs typeface="Times New Roman" panose="02020603050405020304" pitchFamily="18" charset="0"/>
            </a:endParaRPr>
          </a:p>
        </p:txBody>
      </p:sp>
      <p:sp>
        <p:nvSpPr>
          <p:cNvPr id="6" name="矩形 5"/>
          <p:cNvSpPr/>
          <p:nvPr/>
        </p:nvSpPr>
        <p:spPr>
          <a:xfrm>
            <a:off x="4043346" y="451468"/>
            <a:ext cx="1127232" cy="584775"/>
          </a:xfrm>
          <a:prstGeom prst="rect">
            <a:avLst/>
          </a:prstGeom>
        </p:spPr>
        <p:txBody>
          <a:bodyPr wrap="none">
            <a:spAutoFit/>
          </a:bodyPr>
          <a:lstStyle/>
          <a:p>
            <a:r>
              <a:rPr lang="zh-CN" altLang="en-US" sz="3200" smtClean="0">
                <a:solidFill>
                  <a:schemeClr val="accent1"/>
                </a:solidFill>
                <a:latin typeface="+mj-ea"/>
                <a:ea typeface="+mj-ea"/>
                <a:sym typeface="+mn-lt"/>
              </a:rPr>
              <a:t>前 言</a:t>
            </a:r>
            <a:endParaRPr lang="zh-CN" altLang="en-US" sz="3200">
              <a:solidFill>
                <a:schemeClr val="accent1"/>
              </a:solidFill>
              <a:latin typeface="+mj-ea"/>
              <a:ea typeface="+mj-ea"/>
              <a:sym typeface="+mn-lt"/>
            </a:endParaRPr>
          </a:p>
        </p:txBody>
      </p:sp>
      <p:grpSp>
        <p:nvGrpSpPr>
          <p:cNvPr id="7" name="组合 6"/>
          <p:cNvGrpSpPr/>
          <p:nvPr/>
        </p:nvGrpSpPr>
        <p:grpSpPr>
          <a:xfrm>
            <a:off x="4455796" y="1036243"/>
            <a:ext cx="305434" cy="159385"/>
            <a:chOff x="0" y="0"/>
            <a:chExt cx="844470" cy="440432"/>
          </a:xfrm>
        </p:grpSpPr>
        <p:sp>
          <p:nvSpPr>
            <p:cNvPr id="8" name="矩形 7"/>
            <p:cNvSpPr/>
            <p:nvPr/>
          </p:nvSpPr>
          <p:spPr>
            <a:xfrm rot="2700000">
              <a:off x="0" y="10633"/>
              <a:ext cx="429799" cy="429799"/>
            </a:xfrm>
            <a:prstGeom prst="rect">
              <a:avLst/>
            </a:prstGeom>
            <a:noFill/>
            <a:ln w="12700">
              <a:solidFill>
                <a:srgbClr val="222121">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9" name="矩形 8"/>
            <p:cNvSpPr/>
            <p:nvPr/>
          </p:nvSpPr>
          <p:spPr>
            <a:xfrm rot="2700000">
              <a:off x="414671" y="0"/>
              <a:ext cx="429799" cy="429799"/>
            </a:xfrm>
            <a:prstGeom prst="rect">
              <a:avLst/>
            </a:prstGeom>
            <a:noFill/>
            <a:ln w="12700">
              <a:solidFill>
                <a:srgbClr val="222121">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grpSp>
      <p:grpSp>
        <p:nvGrpSpPr>
          <p:cNvPr id="14" name="组合 13"/>
          <p:cNvGrpSpPr/>
          <p:nvPr/>
        </p:nvGrpSpPr>
        <p:grpSpPr>
          <a:xfrm>
            <a:off x="1229297" y="3580736"/>
            <a:ext cx="6685406" cy="1077950"/>
            <a:chOff x="737464" y="3516398"/>
            <a:chExt cx="6685406" cy="1077950"/>
          </a:xfrm>
        </p:grpSpPr>
        <p:pic>
          <p:nvPicPr>
            <p:cNvPr id="10" name="图片 9"/>
            <p:cNvPicPr/>
            <p:nvPr/>
          </p:nvPicPr>
          <p:blipFill>
            <a:blip r:embed="rId2" cstate="print">
              <a:extLst>
                <a:ext uri="{28A0092B-C50C-407E-A947-70E740481C1C}">
                  <a14:useLocalDpi xmlns:a14="http://schemas.microsoft.com/office/drawing/2010/main" val="0"/>
                </a:ext>
              </a:extLst>
            </a:blip>
            <a:stretch>
              <a:fillRect/>
            </a:stretch>
          </p:blipFill>
          <p:spPr>
            <a:xfrm>
              <a:off x="737464" y="3516725"/>
              <a:ext cx="1616597" cy="1077623"/>
            </a:xfrm>
            <a:prstGeom prst="rect">
              <a:avLst/>
            </a:prstGeom>
          </p:spPr>
        </p:pic>
        <p:pic>
          <p:nvPicPr>
            <p:cNvPr id="11" name="图片 10"/>
            <p:cNvPicPr/>
            <p:nvPr/>
          </p:nvPicPr>
          <p:blipFill>
            <a:blip r:embed="rId3" cstate="print">
              <a:extLst>
                <a:ext uri="{28A0092B-C50C-407E-A947-70E740481C1C}">
                  <a14:useLocalDpi xmlns:a14="http://schemas.microsoft.com/office/drawing/2010/main" val="0"/>
                </a:ext>
              </a:extLst>
            </a:blip>
            <a:stretch>
              <a:fillRect/>
            </a:stretch>
          </p:blipFill>
          <p:spPr>
            <a:xfrm>
              <a:off x="2428043" y="3516399"/>
              <a:ext cx="1615621" cy="1077949"/>
            </a:xfrm>
            <a:prstGeom prst="rect">
              <a:avLst/>
            </a:prstGeom>
          </p:spPr>
        </p:pic>
        <p:pic>
          <p:nvPicPr>
            <p:cNvPr id="12" name="图片 11"/>
            <p:cNvPicPr/>
            <p:nvPr/>
          </p:nvPicPr>
          <p:blipFill>
            <a:blip r:embed="rId4" cstate="print">
              <a:extLst>
                <a:ext uri="{28A0092B-C50C-407E-A947-70E740481C1C}">
                  <a14:useLocalDpi xmlns:a14="http://schemas.microsoft.com/office/drawing/2010/main" val="0"/>
                </a:ext>
              </a:extLst>
            </a:blip>
            <a:stretch>
              <a:fillRect/>
            </a:stretch>
          </p:blipFill>
          <p:spPr>
            <a:xfrm>
              <a:off x="4117646" y="3516399"/>
              <a:ext cx="1615621" cy="1077949"/>
            </a:xfrm>
            <a:prstGeom prst="rect">
              <a:avLst/>
            </a:prstGeom>
          </p:spPr>
        </p:pic>
        <p:pic>
          <p:nvPicPr>
            <p:cNvPr id="13" name="图片 12"/>
            <p:cNvPicPr/>
            <p:nvPr/>
          </p:nvPicPr>
          <p:blipFill>
            <a:blip r:embed="rId5" cstate="print">
              <a:extLst>
                <a:ext uri="{28A0092B-C50C-407E-A947-70E740481C1C}">
                  <a14:useLocalDpi xmlns:a14="http://schemas.microsoft.com/office/drawing/2010/main" val="0"/>
                </a:ext>
              </a:extLst>
            </a:blip>
            <a:stretch>
              <a:fillRect/>
            </a:stretch>
          </p:blipFill>
          <p:spPr>
            <a:xfrm>
              <a:off x="5807249" y="3516398"/>
              <a:ext cx="1615621" cy="1077949"/>
            </a:xfrm>
            <a:prstGeom prst="rect">
              <a:avLst/>
            </a:prstGeom>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37"/>
          <p:cNvSpPr/>
          <p:nvPr>
            <p:custDataLst>
              <p:tags r:id="rId1"/>
            </p:custDataLst>
          </p:nvPr>
        </p:nvSpPr>
        <p:spPr>
          <a:xfrm rot="2700000">
            <a:off x="1387512" y="2061540"/>
            <a:ext cx="1083974" cy="108397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PA_矩形 38"/>
          <p:cNvSpPr/>
          <p:nvPr>
            <p:custDataLst>
              <p:tags r:id="rId2"/>
            </p:custDataLst>
          </p:nvPr>
        </p:nvSpPr>
        <p:spPr>
          <a:xfrm rot="2700000">
            <a:off x="696727" y="2187523"/>
            <a:ext cx="832005" cy="83200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PA_矩形 41"/>
          <p:cNvSpPr/>
          <p:nvPr>
            <p:custDataLst>
              <p:tags r:id="rId3"/>
            </p:custDataLst>
          </p:nvPr>
        </p:nvSpPr>
        <p:spPr>
          <a:xfrm rot="13500000">
            <a:off x="6722002" y="2099292"/>
            <a:ext cx="1083974" cy="108397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PA_矩形 42"/>
          <p:cNvSpPr/>
          <p:nvPr>
            <p:custDataLst>
              <p:tags r:id="rId4"/>
            </p:custDataLst>
          </p:nvPr>
        </p:nvSpPr>
        <p:spPr>
          <a:xfrm rot="13500000">
            <a:off x="7664757" y="2225277"/>
            <a:ext cx="832005" cy="83200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2972846" y="2056505"/>
            <a:ext cx="3198313" cy="584775"/>
          </a:xfrm>
          <a:prstGeom prst="rect">
            <a:avLst/>
          </a:prstGeom>
        </p:spPr>
        <p:txBody>
          <a:bodyPr wrap="none">
            <a:spAutoFit/>
          </a:bodyPr>
          <a:lstStyle/>
          <a:p>
            <a:pPr algn="ctr"/>
            <a:r>
              <a:rPr lang="en-US" altLang="zh-CN" sz="3200">
                <a:solidFill>
                  <a:schemeClr val="tx1">
                    <a:lumMod val="85000"/>
                    <a:lumOff val="15000"/>
                  </a:schemeClr>
                </a:solidFill>
                <a:latin typeface="+mj-ea"/>
                <a:ea typeface="+mj-ea"/>
                <a:sym typeface="+mn-lt"/>
              </a:rPr>
              <a:t>2017</a:t>
            </a:r>
            <a:r>
              <a:rPr lang="zh-CN" altLang="en-US" sz="3200">
                <a:solidFill>
                  <a:schemeClr val="tx1">
                    <a:lumMod val="85000"/>
                    <a:lumOff val="15000"/>
                  </a:schemeClr>
                </a:solidFill>
                <a:latin typeface="+mj-ea"/>
                <a:ea typeface="+mj-ea"/>
                <a:sym typeface="+mn-lt"/>
              </a:rPr>
              <a:t>年工作概述</a:t>
            </a:r>
            <a:endParaRPr lang="zh-CN" altLang="en-US" sz="3200">
              <a:solidFill>
                <a:schemeClr val="tx1">
                  <a:lumMod val="85000"/>
                  <a:lumOff val="15000"/>
                </a:schemeClr>
              </a:solidFill>
              <a:latin typeface="+mj-ea"/>
              <a:ea typeface="+mj-ea"/>
              <a:sym typeface="+mn-lt"/>
            </a:endParaRPr>
          </a:p>
        </p:txBody>
      </p:sp>
      <p:sp>
        <p:nvSpPr>
          <p:cNvPr id="11" name="Rectangle 120"/>
          <p:cNvSpPr/>
          <p:nvPr/>
        </p:nvSpPr>
        <p:spPr>
          <a:xfrm>
            <a:off x="2809670" y="2605047"/>
            <a:ext cx="3524657" cy="600164"/>
          </a:xfrm>
          <a:prstGeom prst="rect">
            <a:avLst/>
          </a:prstGeom>
        </p:spPr>
        <p:txBody>
          <a:bodyPr wrap="square">
            <a:spAutoFit/>
          </a:bodyPr>
          <a:lstStyle/>
          <a:p>
            <a:pPr algn="ctr" defTabSz="685165">
              <a:lnSpc>
                <a:spcPct val="150000"/>
              </a:lnSpc>
            </a:pPr>
            <a:r>
              <a:rPr lang="id-ID" sz="1100">
                <a:solidFill>
                  <a:schemeClr val="tx1">
                    <a:lumMod val="85000"/>
                    <a:lumOff val="15000"/>
                  </a:schemeClr>
                </a:solidFill>
                <a:cs typeface="+mn-ea"/>
                <a:sym typeface="+mn-lt"/>
              </a:rPr>
              <a:t>Geplis dipsam volorib vendian debist lignist quantium temab ium exper</a:t>
            </a:r>
            <a:endParaRPr lang="id-ID" sz="1100">
              <a:solidFill>
                <a:schemeClr val="tx1">
                  <a:lumMod val="85000"/>
                  <a:lumOff val="15000"/>
                </a:schemeClr>
              </a:solidFill>
              <a:cs typeface="+mn-ea"/>
              <a:sym typeface="+mn-lt"/>
            </a:endParaRPr>
          </a:p>
        </p:txBody>
      </p:sp>
      <p:cxnSp>
        <p:nvCxnSpPr>
          <p:cNvPr id="12" name="直接连接符 11"/>
          <p:cNvCxnSpPr/>
          <p:nvPr/>
        </p:nvCxnSpPr>
        <p:spPr>
          <a:xfrm>
            <a:off x="4347483" y="3212798"/>
            <a:ext cx="449035"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094594" y="3338237"/>
            <a:ext cx="954812" cy="276999"/>
          </a:xfrm>
          <a:prstGeom prst="rect">
            <a:avLst/>
          </a:prstGeom>
          <a:noFill/>
          <a:ln>
            <a:solidFill>
              <a:schemeClr val="tx1">
                <a:lumMod val="85000"/>
                <a:lumOff val="15000"/>
              </a:schemeClr>
            </a:solidFill>
          </a:ln>
        </p:spPr>
        <p:txBody>
          <a:bodyPr wrap="none" rtlCol="0">
            <a:spAutoFit/>
          </a:bodyPr>
          <a:lstStyle/>
          <a:p>
            <a:pPr algn="ctr"/>
            <a:r>
              <a:rPr lang="en-US" altLang="zh-CN" sz="1200" smtClean="0">
                <a:solidFill>
                  <a:schemeClr val="tx1">
                    <a:lumMod val="85000"/>
                    <a:lumOff val="15000"/>
                  </a:schemeClr>
                </a:solidFill>
                <a:latin typeface="+mj-lt"/>
              </a:rPr>
              <a:t>PART ONE</a:t>
            </a:r>
            <a:endParaRPr lang="zh-CN" altLang="en-US" sz="1200">
              <a:solidFill>
                <a:schemeClr val="tx1">
                  <a:lumMod val="85000"/>
                  <a:lumOff val="15000"/>
                </a:schemeClr>
              </a:solidFill>
              <a:latin typeface="+mj-lt"/>
            </a:endParaRPr>
          </a:p>
        </p:txBody>
      </p:sp>
      <p:grpSp>
        <p:nvGrpSpPr>
          <p:cNvPr id="14" name="组合 13"/>
          <p:cNvGrpSpPr/>
          <p:nvPr/>
        </p:nvGrpSpPr>
        <p:grpSpPr>
          <a:xfrm>
            <a:off x="4392305" y="4006188"/>
            <a:ext cx="323024" cy="488537"/>
            <a:chOff x="4410360" y="4167990"/>
            <a:chExt cx="323024" cy="488537"/>
          </a:xfrm>
        </p:grpSpPr>
        <p:sp>
          <p:nvSpPr>
            <p:cNvPr id="15" name="矩形 14"/>
            <p:cNvSpPr/>
            <p:nvPr/>
          </p:nvSpPr>
          <p:spPr>
            <a:xfrm rot="2700000">
              <a:off x="4410224" y="4168126"/>
              <a:ext cx="323295" cy="323024"/>
            </a:xfrm>
            <a:prstGeom prst="rect">
              <a:avLst/>
            </a:prstGeom>
            <a:solidFill>
              <a:srgbClr val="F35A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
          <p:nvSpPr>
            <p:cNvPr id="16" name="矩形 15"/>
            <p:cNvSpPr/>
            <p:nvPr/>
          </p:nvSpPr>
          <p:spPr>
            <a:xfrm rot="2700000">
              <a:off x="4440006" y="4375787"/>
              <a:ext cx="280858" cy="28062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grpSp>
      <p:sp>
        <p:nvSpPr>
          <p:cNvPr id="17" name="PA_矩形 41"/>
          <p:cNvSpPr/>
          <p:nvPr>
            <p:custDataLst>
              <p:tags r:id="rId5"/>
            </p:custDataLst>
          </p:nvPr>
        </p:nvSpPr>
        <p:spPr>
          <a:xfrm rot="13500000">
            <a:off x="2911432" y="944475"/>
            <a:ext cx="3321136" cy="332114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菱形 1"/>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041742" y="104531"/>
            <a:ext cx="1877437" cy="369332"/>
          </a:xfrm>
          <a:prstGeom prst="rect">
            <a:avLst/>
          </a:prstGeom>
        </p:spPr>
        <p:txBody>
          <a:bodyPr wrap="none">
            <a:spAutoFit/>
          </a:bodyPr>
          <a:lstStyle/>
          <a:p>
            <a:r>
              <a:rPr lang="en-US" altLang="zh-CN" sz="1800">
                <a:solidFill>
                  <a:schemeClr val="tx1">
                    <a:lumMod val="85000"/>
                    <a:lumOff val="15000"/>
                  </a:schemeClr>
                </a:solidFill>
                <a:latin typeface="+mj-ea"/>
                <a:ea typeface="+mj-ea"/>
                <a:sym typeface="+mn-lt"/>
              </a:rPr>
              <a:t>2017</a:t>
            </a:r>
            <a:r>
              <a:rPr lang="zh-CN" altLang="en-US" sz="1800">
                <a:solidFill>
                  <a:schemeClr val="tx1">
                    <a:lumMod val="85000"/>
                    <a:lumOff val="15000"/>
                  </a:schemeClr>
                </a:solidFill>
                <a:latin typeface="+mj-ea"/>
                <a:ea typeface="+mj-ea"/>
                <a:sym typeface="+mn-lt"/>
              </a:rPr>
              <a:t>年工作概述</a:t>
            </a:r>
            <a:endParaRPr lang="zh-CN" altLang="en-US" sz="1800">
              <a:solidFill>
                <a:schemeClr val="tx1">
                  <a:lumMod val="85000"/>
                  <a:lumOff val="15000"/>
                </a:schemeClr>
              </a:solidFill>
              <a:latin typeface="+mj-ea"/>
              <a:ea typeface="+mj-ea"/>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pic>
        <p:nvPicPr>
          <p:cNvPr id="7" name="图片 6"/>
          <p:cNvPicPr/>
          <p:nvPr/>
        </p:nvPicPr>
        <p:blipFill rotWithShape="1">
          <a:blip r:embed="rId1" cstate="print">
            <a:extLst>
              <a:ext uri="{28A0092B-C50C-407E-A947-70E740481C1C}">
                <a14:useLocalDpi xmlns:a14="http://schemas.microsoft.com/office/drawing/2010/main" val="0"/>
              </a:ext>
            </a:extLst>
          </a:blip>
          <a:srcRect t="26569" r="54" b="23306"/>
          <a:stretch>
            <a:fillRect/>
          </a:stretch>
        </p:blipFill>
        <p:spPr bwMode="auto">
          <a:xfrm>
            <a:off x="247610" y="853865"/>
            <a:ext cx="8679821" cy="2898168"/>
          </a:xfrm>
          <a:prstGeom prst="rect">
            <a:avLst/>
          </a:prstGeom>
          <a:ln>
            <a:noFill/>
          </a:ln>
        </p:spPr>
      </p:pic>
      <p:sp>
        <p:nvSpPr>
          <p:cNvPr id="11" name="矩形 10"/>
          <p:cNvSpPr/>
          <p:nvPr/>
        </p:nvSpPr>
        <p:spPr>
          <a:xfrm>
            <a:off x="247610" y="853865"/>
            <a:ext cx="5575674" cy="289816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19"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txBox="1">
            <a:spLocks noChangeArrowheads="1"/>
          </p:cNvSpPr>
          <p:nvPr/>
        </p:nvSpPr>
        <p:spPr bwMode="auto">
          <a:xfrm>
            <a:off x="440840" y="1448852"/>
            <a:ext cx="3992880" cy="75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fontAlgn="base">
              <a:spcAft>
                <a:spcPts val="0"/>
              </a:spcAft>
            </a:pPr>
            <a:r>
              <a:rPr lang="en-US" sz="3200">
                <a:solidFill>
                  <a:schemeClr val="bg1"/>
                </a:solidFill>
                <a:effectLst/>
                <a:latin typeface="微软雅黑" panose="020B0503020204020204" pitchFamily="34" charset="-122"/>
                <a:ea typeface="宋体" panose="02010600030101010101" pitchFamily="2" charset="-122"/>
                <a:cs typeface="Arial" panose="020B0604020202020204" pitchFamily="34" charset="0"/>
              </a:rPr>
              <a:t>2017</a:t>
            </a:r>
            <a:r>
              <a:rPr lang="zh-CN" sz="3200">
                <a:solidFill>
                  <a:schemeClr val="bg1"/>
                </a:solidFill>
                <a:effectLst/>
                <a:latin typeface="宋体" panose="02010600030101010101" pitchFamily="2" charset="-122"/>
                <a:ea typeface="微软雅黑" panose="020B0503020204020204" pitchFamily="34" charset="-122"/>
                <a:cs typeface="Arial" panose="020B0604020202020204" pitchFamily="34" charset="0"/>
              </a:rPr>
              <a:t>年工作心得</a:t>
            </a:r>
            <a:r>
              <a:rPr lang="en-US" sz="3200">
                <a:solidFill>
                  <a:schemeClr val="bg1"/>
                </a:solidFill>
                <a:effectLst/>
                <a:latin typeface="宋体" panose="02010600030101010101" pitchFamily="2" charset="-122"/>
                <a:ea typeface="微软雅黑" panose="020B0503020204020204" pitchFamily="34" charset="-122"/>
                <a:cs typeface="Arial" panose="020B0604020202020204" pitchFamily="34" charset="0"/>
              </a:rPr>
              <a:t> </a:t>
            </a:r>
            <a:endParaRPr lang="zh-CN" sz="1100">
              <a:solidFill>
                <a:schemeClr val="bg1"/>
              </a:solidFill>
              <a:effectLst/>
              <a:latin typeface="宋体" panose="02010600030101010101" pitchFamily="2" charset="-122"/>
              <a:ea typeface="宋体" panose="02010600030101010101" pitchFamily="2" charset="-122"/>
              <a:cs typeface="宋体" panose="02010600030101010101" pitchFamily="2" charset="-122"/>
            </a:endParaRPr>
          </a:p>
        </p:txBody>
      </p:sp>
      <p:sp>
        <p:nvSpPr>
          <p:cNvPr id="9" name="文本框 20"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txBox="1">
            <a:spLocks noChangeArrowheads="1"/>
          </p:cNvSpPr>
          <p:nvPr/>
        </p:nvSpPr>
        <p:spPr bwMode="auto">
          <a:xfrm>
            <a:off x="443380" y="2023866"/>
            <a:ext cx="232981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Aft>
                <a:spcPts val="0"/>
              </a:spcAft>
            </a:pPr>
            <a:r>
              <a:rPr lang="en-US" sz="1100">
                <a:solidFill>
                  <a:schemeClr val="bg1"/>
                </a:solidFill>
                <a:effectLst/>
                <a:latin typeface="Arial" panose="020B0604020202020204" pitchFamily="34" charset="0"/>
                <a:ea typeface="宋体" panose="02010600030101010101" pitchFamily="2" charset="-122"/>
                <a:cs typeface="宋体" panose="02010600030101010101" pitchFamily="2" charset="-122"/>
              </a:rPr>
              <a:t>WORK EXPERIENCE IN 2017</a:t>
            </a:r>
            <a:endParaRPr lang="zh-CN" sz="1200">
              <a:solidFill>
                <a:schemeClr val="bg1"/>
              </a:solidFill>
              <a:effectLst/>
              <a:latin typeface="宋体" panose="02010600030101010101" pitchFamily="2" charset="-122"/>
              <a:ea typeface="宋体" panose="02010600030101010101" pitchFamily="2" charset="-122"/>
              <a:cs typeface="宋体" panose="02010600030101010101" pitchFamily="2" charset="-122"/>
            </a:endParaRPr>
          </a:p>
        </p:txBody>
      </p:sp>
      <p:sp>
        <p:nvSpPr>
          <p:cNvPr id="10" name="Rectangle 1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a:spLocks noChangeArrowheads="1"/>
          </p:cNvSpPr>
          <p:nvPr/>
        </p:nvSpPr>
        <p:spPr bwMode="auto">
          <a:xfrm>
            <a:off x="440840" y="2312791"/>
            <a:ext cx="5189939"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Aft>
                <a:spcPts val="0"/>
              </a:spcAft>
            </a:pPr>
            <a:r>
              <a:rPr lang="en-US" sz="1050" kern="1200">
                <a:solidFill>
                  <a:schemeClr val="bg1"/>
                </a:solidFill>
                <a:effectLst/>
                <a:latin typeface="Calibri Light" panose="020F0302020204030204" pitchFamily="34" charset="0"/>
                <a:ea typeface="宋体" panose="02010600030101010101" pitchFamily="2" charset="-122"/>
                <a:cs typeface="Arial" panose="020B0604020202020204" pitchFamily="34" charset="0"/>
              </a:rPr>
              <a:t>Lorem ipsum dolor sit amet, consectetur adipiscing elit. Quisque ultrices venenatis ultrices. Duis et lectus sapien. Etiam tempor sodales gravida. Lorem ipsum dolor sit amet, consectetur adipiscing elit. Quisque ultrices venenatis ultrices. Duis et lectus sapien. Etiam tempor sodales gravida. </a:t>
            </a:r>
            <a:endParaRPr lang="zh-CN" sz="1200">
              <a:solidFill>
                <a:schemeClr val="bg1"/>
              </a:solidFill>
              <a:effectLst/>
              <a:latin typeface="宋体" panose="02010600030101010101" pitchFamily="2" charset="-122"/>
              <a:ea typeface="宋体" panose="02010600030101010101" pitchFamily="2" charset="-122"/>
              <a:cs typeface="宋体" panose="02010600030101010101" pitchFamily="2" charset="-122"/>
            </a:endParaRPr>
          </a:p>
        </p:txBody>
      </p:sp>
      <p:sp>
        <p:nvSpPr>
          <p:cNvPr id="12" name="椭圆 11"/>
          <p:cNvSpPr/>
          <p:nvPr/>
        </p:nvSpPr>
        <p:spPr>
          <a:xfrm>
            <a:off x="387569" y="4130992"/>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85000"/>
                  <a:lumOff val="15000"/>
                </a:schemeClr>
              </a:solidFill>
            </a:endParaRPr>
          </a:p>
        </p:txBody>
      </p:sp>
      <p:sp>
        <p:nvSpPr>
          <p:cNvPr id="13" name="椭圆 12"/>
          <p:cNvSpPr/>
          <p:nvPr/>
        </p:nvSpPr>
        <p:spPr>
          <a:xfrm>
            <a:off x="4888179" y="4167780"/>
            <a:ext cx="592898" cy="5928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85000"/>
                  <a:lumOff val="15000"/>
                </a:schemeClr>
              </a:solidFill>
            </a:endParaRPr>
          </a:p>
        </p:txBody>
      </p:sp>
      <p:sp>
        <p:nvSpPr>
          <p:cNvPr id="14" name="矩形 13"/>
          <p:cNvSpPr/>
          <p:nvPr/>
        </p:nvSpPr>
        <p:spPr>
          <a:xfrm>
            <a:off x="1151404" y="4313393"/>
            <a:ext cx="3034272"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15" name="矩形 14"/>
          <p:cNvSpPr/>
          <p:nvPr/>
        </p:nvSpPr>
        <p:spPr>
          <a:xfrm>
            <a:off x="1151404" y="4063656"/>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16" name="矩形 15"/>
          <p:cNvSpPr/>
          <p:nvPr/>
        </p:nvSpPr>
        <p:spPr>
          <a:xfrm>
            <a:off x="5652014" y="4313393"/>
            <a:ext cx="3034272"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17" name="矩形 16"/>
          <p:cNvSpPr/>
          <p:nvPr/>
        </p:nvSpPr>
        <p:spPr>
          <a:xfrm>
            <a:off x="5652014" y="4063656"/>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18" name="AutoShape 112"/>
          <p:cNvSpPr/>
          <p:nvPr/>
        </p:nvSpPr>
        <p:spPr bwMode="auto">
          <a:xfrm>
            <a:off x="558506" y="4302895"/>
            <a:ext cx="250193" cy="24909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chemeClr val="tx1">
                  <a:lumMod val="85000"/>
                  <a:lumOff val="15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flipH="1">
            <a:off x="5059947" y="4339547"/>
            <a:ext cx="249362" cy="249362"/>
            <a:chOff x="2473104" y="2145028"/>
            <a:chExt cx="359165" cy="359165"/>
          </a:xfrm>
          <a:solidFill>
            <a:schemeClr val="bg1"/>
          </a:solidFill>
        </p:grpSpPr>
        <p:sp>
          <p:nvSpPr>
            <p:cNvPr id="20"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chemeClr val="tx1">
                    <a:lumMod val="85000"/>
                    <a:lumOff val="15000"/>
                  </a:schemeClr>
                </a:solidFill>
                <a:effectLst>
                  <a:outerShdw blurRad="38100" dist="38100" dir="2700000" algn="tl">
                    <a:srgbClr val="000000"/>
                  </a:outerShdw>
                </a:effectLst>
                <a:latin typeface="Gill Sans" charset="0"/>
                <a:sym typeface="Gill Sans" charset="0"/>
              </a:endParaRPr>
            </a:p>
          </p:txBody>
        </p:sp>
        <p:sp>
          <p:nvSpPr>
            <p:cNvPr id="2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chemeClr val="tx1">
                    <a:lumMod val="85000"/>
                    <a:lumOff val="15000"/>
                  </a:schemeClr>
                </a:solidFill>
                <a:effectLst>
                  <a:outerShdw blurRad="38100" dist="38100" dir="2700000" algn="tl">
                    <a:srgbClr val="000000"/>
                  </a:outerShdw>
                </a:effectLst>
                <a:latin typeface="Gill Sans" charset="0"/>
                <a:sym typeface="Gill Sans"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041742" y="104531"/>
            <a:ext cx="1877437" cy="369332"/>
          </a:xfrm>
          <a:prstGeom prst="rect">
            <a:avLst/>
          </a:prstGeom>
        </p:spPr>
        <p:txBody>
          <a:bodyPr wrap="none">
            <a:spAutoFit/>
          </a:bodyPr>
          <a:lstStyle/>
          <a:p>
            <a:r>
              <a:rPr lang="en-US" altLang="zh-CN" sz="1800">
                <a:solidFill>
                  <a:schemeClr val="tx1">
                    <a:lumMod val="85000"/>
                    <a:lumOff val="15000"/>
                  </a:schemeClr>
                </a:solidFill>
                <a:latin typeface="+mj-ea"/>
                <a:ea typeface="+mj-ea"/>
                <a:sym typeface="+mn-lt"/>
              </a:rPr>
              <a:t>2017</a:t>
            </a:r>
            <a:r>
              <a:rPr lang="zh-CN" altLang="en-US" sz="1800">
                <a:solidFill>
                  <a:schemeClr val="tx1">
                    <a:lumMod val="85000"/>
                    <a:lumOff val="15000"/>
                  </a:schemeClr>
                </a:solidFill>
                <a:latin typeface="+mj-ea"/>
                <a:ea typeface="+mj-ea"/>
                <a:sym typeface="+mn-lt"/>
              </a:rPr>
              <a:t>年工作概述</a:t>
            </a:r>
            <a:endParaRPr lang="zh-CN" altLang="en-US" sz="1800">
              <a:solidFill>
                <a:schemeClr val="tx1">
                  <a:lumMod val="85000"/>
                  <a:lumOff val="15000"/>
                </a:schemeClr>
              </a:solidFill>
              <a:latin typeface="+mj-ea"/>
              <a:ea typeface="+mj-ea"/>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cxnSp>
        <p:nvCxnSpPr>
          <p:cNvPr id="8" name="直接箭头连接符 7"/>
          <p:cNvCxnSpPr/>
          <p:nvPr/>
        </p:nvCxnSpPr>
        <p:spPr>
          <a:xfrm>
            <a:off x="4572000" y="914400"/>
            <a:ext cx="0" cy="3673642"/>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3934326" y="1934076"/>
            <a:ext cx="1275348" cy="12753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779160" y="1402088"/>
            <a:ext cx="37698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44890" y="1464080"/>
            <a:ext cx="2069797" cy="400110"/>
          </a:xfrm>
          <a:prstGeom prst="rect">
            <a:avLst/>
          </a:prstGeom>
        </p:spPr>
        <p:txBody>
          <a:bodyPr wrap="none">
            <a:spAutoFit/>
          </a:bodyPr>
          <a:lstStyle/>
          <a:p>
            <a:pPr lvl="0"/>
            <a:r>
              <a:rPr lang="en-US" altLang="zh-CN" sz="2000" smtClean="0">
                <a:solidFill>
                  <a:schemeClr val="tx1">
                    <a:lumMod val="85000"/>
                    <a:lumOff val="15000"/>
                  </a:schemeClr>
                </a:solidFill>
                <a:latin typeface="+mj-ea"/>
                <a:ea typeface="+mj-ea"/>
              </a:rPr>
              <a:t>2017</a:t>
            </a:r>
            <a:r>
              <a:rPr lang="zh-CN" altLang="en-US" sz="2000" smtClean="0">
                <a:solidFill>
                  <a:schemeClr val="tx1">
                    <a:lumMod val="85000"/>
                    <a:lumOff val="15000"/>
                  </a:schemeClr>
                </a:solidFill>
                <a:latin typeface="+mj-ea"/>
                <a:ea typeface="+mj-ea"/>
              </a:rPr>
              <a:t>年</a:t>
            </a:r>
            <a:r>
              <a:rPr lang="zh-CN" altLang="en-US" sz="2000">
                <a:solidFill>
                  <a:schemeClr val="tx1">
                    <a:lumMod val="85000"/>
                    <a:lumOff val="15000"/>
                  </a:schemeClr>
                </a:solidFill>
                <a:latin typeface="+mj-ea"/>
                <a:ea typeface="+mj-ea"/>
              </a:rPr>
              <a:t>有</a:t>
            </a:r>
            <a:r>
              <a:rPr lang="zh-CN" altLang="en-US" sz="2000" smtClean="0">
                <a:solidFill>
                  <a:schemeClr val="tx1">
                    <a:lumMod val="85000"/>
                    <a:lumOff val="15000"/>
                  </a:schemeClr>
                </a:solidFill>
                <a:latin typeface="+mj-ea"/>
                <a:ea typeface="+mj-ea"/>
              </a:rPr>
              <a:t>利</a:t>
            </a:r>
            <a:r>
              <a:rPr lang="zh-CN" altLang="en-US" sz="2000">
                <a:solidFill>
                  <a:schemeClr val="tx1">
                    <a:lumMod val="85000"/>
                    <a:lumOff val="15000"/>
                  </a:schemeClr>
                </a:solidFill>
                <a:latin typeface="+mj-ea"/>
                <a:ea typeface="+mj-ea"/>
              </a:rPr>
              <a:t>条件</a:t>
            </a:r>
            <a:endParaRPr lang="zh-CN" altLang="en-US" sz="2000">
              <a:solidFill>
                <a:schemeClr val="tx1">
                  <a:lumMod val="85000"/>
                  <a:lumOff val="15000"/>
                </a:schemeClr>
              </a:solidFill>
              <a:latin typeface="+mj-ea"/>
              <a:ea typeface="+mj-ea"/>
            </a:endParaRPr>
          </a:p>
        </p:txBody>
      </p:sp>
      <p:sp>
        <p:nvSpPr>
          <p:cNvPr id="14" name="矩形 13"/>
          <p:cNvSpPr/>
          <p:nvPr/>
        </p:nvSpPr>
        <p:spPr>
          <a:xfrm>
            <a:off x="679476" y="2500198"/>
            <a:ext cx="3034272"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15" name="矩形 14"/>
          <p:cNvSpPr/>
          <p:nvPr/>
        </p:nvSpPr>
        <p:spPr>
          <a:xfrm>
            <a:off x="725508" y="2250461"/>
            <a:ext cx="2012089" cy="323165"/>
          </a:xfrm>
          <a:prstGeom prst="rect">
            <a:avLst/>
          </a:prstGeom>
        </p:spPr>
        <p:txBody>
          <a:bodyPr wrap="none">
            <a:spAutoFit/>
          </a:bodyPr>
          <a:lstStyle/>
          <a:p>
            <a:pPr marL="285750" indent="-285750">
              <a:buFont typeface="Arial" panose="020B0604020202020204" pitchFamily="34" charset="0"/>
              <a:buChar char="•"/>
            </a:pPr>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16" name="矩形 15"/>
          <p:cNvSpPr/>
          <p:nvPr/>
        </p:nvSpPr>
        <p:spPr>
          <a:xfrm>
            <a:off x="679476" y="3511960"/>
            <a:ext cx="3034272"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17" name="矩形 16"/>
          <p:cNvSpPr/>
          <p:nvPr/>
        </p:nvSpPr>
        <p:spPr>
          <a:xfrm>
            <a:off x="725508" y="3262223"/>
            <a:ext cx="2012089" cy="323165"/>
          </a:xfrm>
          <a:prstGeom prst="rect">
            <a:avLst/>
          </a:prstGeom>
        </p:spPr>
        <p:txBody>
          <a:bodyPr wrap="none">
            <a:spAutoFit/>
          </a:bodyPr>
          <a:lstStyle/>
          <a:p>
            <a:pPr marL="285750" indent="-285750">
              <a:buFont typeface="Arial" panose="020B0604020202020204" pitchFamily="34" charset="0"/>
              <a:buChar char="•"/>
            </a:pPr>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cxnSp>
        <p:nvCxnSpPr>
          <p:cNvPr id="34" name="直接连接符 33"/>
          <p:cNvCxnSpPr/>
          <p:nvPr/>
        </p:nvCxnSpPr>
        <p:spPr>
          <a:xfrm>
            <a:off x="5918560" y="1402088"/>
            <a:ext cx="376989"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5784290" y="1464080"/>
            <a:ext cx="2069797" cy="400110"/>
          </a:xfrm>
          <a:prstGeom prst="rect">
            <a:avLst/>
          </a:prstGeom>
        </p:spPr>
        <p:txBody>
          <a:bodyPr wrap="none">
            <a:spAutoFit/>
          </a:bodyPr>
          <a:lstStyle/>
          <a:p>
            <a:pPr lvl="0"/>
            <a:r>
              <a:rPr lang="en-US" altLang="zh-CN" sz="2000" smtClean="0">
                <a:solidFill>
                  <a:schemeClr val="tx1">
                    <a:lumMod val="85000"/>
                    <a:lumOff val="15000"/>
                  </a:schemeClr>
                </a:solidFill>
                <a:latin typeface="+mj-ea"/>
                <a:ea typeface="+mj-ea"/>
              </a:rPr>
              <a:t>2017</a:t>
            </a:r>
            <a:r>
              <a:rPr lang="zh-CN" altLang="en-US" sz="2000" smtClean="0">
                <a:solidFill>
                  <a:schemeClr val="tx1">
                    <a:lumMod val="85000"/>
                    <a:lumOff val="15000"/>
                  </a:schemeClr>
                </a:solidFill>
                <a:latin typeface="+mj-ea"/>
                <a:ea typeface="+mj-ea"/>
              </a:rPr>
              <a:t>年</a:t>
            </a:r>
            <a:r>
              <a:rPr lang="zh-CN" altLang="en-US" sz="2000">
                <a:solidFill>
                  <a:schemeClr val="tx1">
                    <a:lumMod val="85000"/>
                    <a:lumOff val="15000"/>
                  </a:schemeClr>
                </a:solidFill>
                <a:latin typeface="+mj-ea"/>
                <a:ea typeface="+mj-ea"/>
              </a:rPr>
              <a:t>不</a:t>
            </a:r>
            <a:r>
              <a:rPr lang="zh-CN" altLang="en-US" sz="2000" smtClean="0">
                <a:solidFill>
                  <a:schemeClr val="tx1">
                    <a:lumMod val="85000"/>
                    <a:lumOff val="15000"/>
                  </a:schemeClr>
                </a:solidFill>
                <a:latin typeface="+mj-ea"/>
                <a:ea typeface="+mj-ea"/>
              </a:rPr>
              <a:t>利</a:t>
            </a:r>
            <a:r>
              <a:rPr lang="zh-CN" altLang="en-US" sz="2000">
                <a:solidFill>
                  <a:schemeClr val="tx1">
                    <a:lumMod val="85000"/>
                    <a:lumOff val="15000"/>
                  </a:schemeClr>
                </a:solidFill>
                <a:latin typeface="+mj-ea"/>
                <a:ea typeface="+mj-ea"/>
              </a:rPr>
              <a:t>条件</a:t>
            </a:r>
            <a:endParaRPr lang="zh-CN" altLang="en-US" sz="2000">
              <a:solidFill>
                <a:schemeClr val="tx1">
                  <a:lumMod val="85000"/>
                  <a:lumOff val="15000"/>
                </a:schemeClr>
              </a:solidFill>
              <a:latin typeface="+mj-ea"/>
              <a:ea typeface="+mj-ea"/>
            </a:endParaRPr>
          </a:p>
        </p:txBody>
      </p:sp>
      <p:sp>
        <p:nvSpPr>
          <p:cNvPr id="36" name="矩形 35"/>
          <p:cNvSpPr/>
          <p:nvPr/>
        </p:nvSpPr>
        <p:spPr>
          <a:xfrm>
            <a:off x="5818876" y="2500198"/>
            <a:ext cx="3034272"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37" name="矩形 36"/>
          <p:cNvSpPr/>
          <p:nvPr/>
        </p:nvSpPr>
        <p:spPr>
          <a:xfrm>
            <a:off x="5818876" y="2250461"/>
            <a:ext cx="2012089" cy="323165"/>
          </a:xfrm>
          <a:prstGeom prst="rect">
            <a:avLst/>
          </a:prstGeom>
        </p:spPr>
        <p:txBody>
          <a:bodyPr wrap="none">
            <a:spAutoFit/>
          </a:bodyPr>
          <a:lstStyle/>
          <a:p>
            <a:pPr marL="285750" indent="-285750">
              <a:buFont typeface="Arial" panose="020B0604020202020204" pitchFamily="34" charset="0"/>
              <a:buChar char="•"/>
            </a:pPr>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38" name="矩形 37"/>
          <p:cNvSpPr/>
          <p:nvPr/>
        </p:nvSpPr>
        <p:spPr>
          <a:xfrm>
            <a:off x="5818876" y="3511960"/>
            <a:ext cx="3034272"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39" name="矩形 38"/>
          <p:cNvSpPr/>
          <p:nvPr/>
        </p:nvSpPr>
        <p:spPr>
          <a:xfrm>
            <a:off x="5864908" y="3262223"/>
            <a:ext cx="2012089" cy="323165"/>
          </a:xfrm>
          <a:prstGeom prst="rect">
            <a:avLst/>
          </a:prstGeom>
        </p:spPr>
        <p:txBody>
          <a:bodyPr wrap="none">
            <a:spAutoFit/>
          </a:bodyPr>
          <a:lstStyle/>
          <a:p>
            <a:pPr marL="285750" indent="-285750">
              <a:buFont typeface="Arial" panose="020B0604020202020204" pitchFamily="34" charset="0"/>
              <a:buChar char="•"/>
            </a:pPr>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21" name="矩形 20"/>
          <p:cNvSpPr/>
          <p:nvPr/>
        </p:nvSpPr>
        <p:spPr>
          <a:xfrm>
            <a:off x="3934326" y="2160251"/>
            <a:ext cx="1088631" cy="923330"/>
          </a:xfrm>
          <a:prstGeom prst="rect">
            <a:avLst/>
          </a:prstGeom>
        </p:spPr>
        <p:txBody>
          <a:bodyPr wrap="none">
            <a:spAutoFit/>
          </a:bodyPr>
          <a:lstStyle/>
          <a:p>
            <a:r>
              <a:rPr lang="en-US" altLang="zh-CN" sz="5400" b="1" i="1" smtClean="0">
                <a:solidFill>
                  <a:schemeClr val="bg1"/>
                </a:solidFill>
                <a:latin typeface="+mj-ea"/>
                <a:ea typeface="+mj-ea"/>
                <a:sym typeface="+mn-lt"/>
              </a:rPr>
              <a:t>VS</a:t>
            </a:r>
            <a:endParaRPr lang="zh-CN" altLang="en-US" sz="5400" b="1" i="1">
              <a:solidFill>
                <a:schemeClr val="bg1"/>
              </a:solidFill>
              <a:latin typeface="+mj-ea"/>
              <a:ea typeface="+mj-ea"/>
              <a:sym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041742" y="104531"/>
            <a:ext cx="1877437" cy="369332"/>
          </a:xfrm>
          <a:prstGeom prst="rect">
            <a:avLst/>
          </a:prstGeom>
        </p:spPr>
        <p:txBody>
          <a:bodyPr wrap="none">
            <a:spAutoFit/>
          </a:bodyPr>
          <a:lstStyle/>
          <a:p>
            <a:r>
              <a:rPr lang="en-US" altLang="zh-CN" sz="1800">
                <a:solidFill>
                  <a:schemeClr val="tx1">
                    <a:lumMod val="85000"/>
                    <a:lumOff val="15000"/>
                  </a:schemeClr>
                </a:solidFill>
                <a:latin typeface="+mj-ea"/>
                <a:ea typeface="+mj-ea"/>
                <a:sym typeface="+mn-lt"/>
              </a:rPr>
              <a:t>2017</a:t>
            </a:r>
            <a:r>
              <a:rPr lang="zh-CN" altLang="en-US" sz="1800">
                <a:solidFill>
                  <a:schemeClr val="tx1">
                    <a:lumMod val="85000"/>
                    <a:lumOff val="15000"/>
                  </a:schemeClr>
                </a:solidFill>
                <a:latin typeface="+mj-ea"/>
                <a:ea typeface="+mj-ea"/>
                <a:sym typeface="+mn-lt"/>
              </a:rPr>
              <a:t>年工作概述</a:t>
            </a:r>
            <a:endParaRPr lang="zh-CN" altLang="en-US" sz="1800">
              <a:solidFill>
                <a:schemeClr val="tx1">
                  <a:lumMod val="85000"/>
                  <a:lumOff val="15000"/>
                </a:schemeClr>
              </a:solidFill>
              <a:latin typeface="+mj-ea"/>
              <a:ea typeface="+mj-ea"/>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pic>
        <p:nvPicPr>
          <p:cNvPr id="40" name="图片 3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3558" y="973960"/>
            <a:ext cx="3549316" cy="2661987"/>
          </a:xfrm>
          <a:prstGeom prst="rect">
            <a:avLst/>
          </a:prstGeom>
          <a:ln>
            <a:noFill/>
          </a:ln>
        </p:spPr>
      </p:pic>
      <p:sp>
        <p:nvSpPr>
          <p:cNvPr id="41" name="矩形 40"/>
          <p:cNvSpPr/>
          <p:nvPr/>
        </p:nvSpPr>
        <p:spPr>
          <a:xfrm>
            <a:off x="4186989" y="973960"/>
            <a:ext cx="4363453" cy="26619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4391665" y="1456059"/>
            <a:ext cx="2069797" cy="400110"/>
          </a:xfrm>
          <a:prstGeom prst="rect">
            <a:avLst/>
          </a:prstGeom>
        </p:spPr>
        <p:txBody>
          <a:bodyPr wrap="none">
            <a:spAutoFit/>
          </a:bodyPr>
          <a:lstStyle/>
          <a:p>
            <a:pPr lvl="0"/>
            <a:r>
              <a:rPr lang="en-US" altLang="zh-CN" sz="2000" smtClean="0">
                <a:solidFill>
                  <a:schemeClr val="bg1"/>
                </a:solidFill>
                <a:latin typeface="+mj-ea"/>
                <a:ea typeface="+mj-ea"/>
              </a:rPr>
              <a:t>2017</a:t>
            </a:r>
            <a:r>
              <a:rPr lang="zh-CN" altLang="en-US" sz="2000" smtClean="0">
                <a:solidFill>
                  <a:schemeClr val="bg1"/>
                </a:solidFill>
                <a:latin typeface="+mj-ea"/>
                <a:ea typeface="+mj-ea"/>
              </a:rPr>
              <a:t>年工作环境</a:t>
            </a:r>
            <a:endParaRPr lang="zh-CN" altLang="en-US" sz="2000">
              <a:solidFill>
                <a:schemeClr val="bg1"/>
              </a:solidFill>
              <a:latin typeface="+mj-ea"/>
              <a:ea typeface="+mj-ea"/>
            </a:endParaRPr>
          </a:p>
        </p:txBody>
      </p:sp>
      <p:sp>
        <p:nvSpPr>
          <p:cNvPr id="44" name="矩形 43"/>
          <p:cNvSpPr/>
          <p:nvPr/>
        </p:nvSpPr>
        <p:spPr>
          <a:xfrm>
            <a:off x="4391665" y="1856169"/>
            <a:ext cx="3872081"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solidFill>
                <a:cs typeface="+mn-ea"/>
                <a:sym typeface="+mn-lt"/>
              </a:rPr>
              <a:t>Lorem</a:t>
            </a:r>
            <a:r>
              <a:rPr lang="en-US" altLang="zh-CN" sz="900">
                <a:solidFill>
                  <a:schemeClr val="bg1"/>
                </a:solidFill>
                <a:cs typeface="+mn-ea"/>
                <a:sym typeface="+mn-lt"/>
              </a:rPr>
              <a:t> </a:t>
            </a:r>
            <a:r>
              <a:rPr lang="en-US" altLang="zh-CN" sz="900" err="1">
                <a:solidFill>
                  <a:schemeClr val="bg1"/>
                </a:solidFill>
                <a:cs typeface="+mn-ea"/>
                <a:sym typeface="+mn-lt"/>
              </a:rPr>
              <a:t>ipsum</a:t>
            </a:r>
            <a:r>
              <a:rPr lang="en-US" altLang="zh-CN" sz="900">
                <a:solidFill>
                  <a:schemeClr val="bg1"/>
                </a:solidFill>
                <a:cs typeface="+mn-ea"/>
                <a:sym typeface="+mn-lt"/>
              </a:rPr>
              <a:t> dolor sit </a:t>
            </a:r>
            <a:r>
              <a:rPr lang="en-US" altLang="zh-CN" sz="900" err="1">
                <a:solidFill>
                  <a:schemeClr val="bg1"/>
                </a:solidFill>
                <a:cs typeface="+mn-ea"/>
                <a:sym typeface="+mn-lt"/>
              </a:rPr>
              <a:t>amet</a:t>
            </a:r>
            <a:r>
              <a:rPr lang="en-US" altLang="zh-CN" sz="900">
                <a:solidFill>
                  <a:schemeClr val="bg1"/>
                </a:solidFill>
                <a:cs typeface="+mn-ea"/>
                <a:sym typeface="+mn-lt"/>
              </a:rPr>
              <a:t>, </a:t>
            </a:r>
            <a:r>
              <a:rPr lang="en-US" altLang="zh-CN" sz="900" err="1">
                <a:solidFill>
                  <a:schemeClr val="bg1"/>
                </a:solidFill>
                <a:cs typeface="+mn-ea"/>
                <a:sym typeface="+mn-lt"/>
              </a:rPr>
              <a:t>consectetuer</a:t>
            </a:r>
            <a:r>
              <a:rPr lang="en-US" altLang="zh-CN" sz="900">
                <a:solidFill>
                  <a:schemeClr val="bg1"/>
                </a:solidFill>
                <a:cs typeface="+mn-ea"/>
                <a:sym typeface="+mn-lt"/>
              </a:rPr>
              <a:t> </a:t>
            </a:r>
            <a:r>
              <a:rPr lang="en-US" altLang="zh-CN" sz="900" err="1">
                <a:solidFill>
                  <a:schemeClr val="bg1"/>
                </a:solidFill>
                <a:cs typeface="+mn-ea"/>
                <a:sym typeface="+mn-lt"/>
              </a:rPr>
              <a:t>adipiscing</a:t>
            </a:r>
            <a:r>
              <a:rPr lang="en-US" altLang="zh-CN" sz="900">
                <a:solidFill>
                  <a:schemeClr val="bg1"/>
                </a:solidFill>
                <a:cs typeface="+mn-ea"/>
                <a:sym typeface="+mn-lt"/>
              </a:rPr>
              <a:t> </a:t>
            </a:r>
            <a:r>
              <a:rPr lang="en-US" altLang="zh-CN" sz="900" err="1">
                <a:solidFill>
                  <a:schemeClr val="bg1"/>
                </a:solidFill>
                <a:cs typeface="+mn-ea"/>
                <a:sym typeface="+mn-lt"/>
              </a:rPr>
              <a:t>elit</a:t>
            </a:r>
            <a:r>
              <a:rPr lang="en-US" altLang="zh-CN" sz="900">
                <a:solidFill>
                  <a:schemeClr val="bg1"/>
                </a:solidFill>
                <a:cs typeface="+mn-ea"/>
                <a:sym typeface="+mn-lt"/>
              </a:rPr>
              <a:t>. </a:t>
            </a:r>
            <a:r>
              <a:rPr lang="en-US" altLang="zh-CN" sz="900" err="1">
                <a:solidFill>
                  <a:schemeClr val="bg1"/>
                </a:solidFill>
                <a:cs typeface="+mn-ea"/>
                <a:sym typeface="+mn-lt"/>
              </a:rPr>
              <a:t>Aenean</a:t>
            </a:r>
            <a:r>
              <a:rPr lang="en-US" altLang="zh-CN" sz="900">
                <a:solidFill>
                  <a:schemeClr val="bg1"/>
                </a:solidFill>
                <a:cs typeface="+mn-ea"/>
                <a:sym typeface="+mn-lt"/>
              </a:rPr>
              <a:t> </a:t>
            </a:r>
            <a:r>
              <a:rPr lang="en-US" altLang="zh-CN" sz="900" err="1">
                <a:solidFill>
                  <a:schemeClr val="bg1"/>
                </a:solidFill>
                <a:cs typeface="+mn-ea"/>
                <a:sym typeface="+mn-lt"/>
              </a:rPr>
              <a:t>commodo</a:t>
            </a:r>
            <a:r>
              <a:rPr lang="en-US" altLang="zh-CN" sz="900">
                <a:solidFill>
                  <a:schemeClr val="bg1"/>
                </a:solidFill>
                <a:cs typeface="+mn-ea"/>
                <a:sym typeface="+mn-lt"/>
              </a:rPr>
              <a:t> ligula </a:t>
            </a:r>
            <a:r>
              <a:rPr lang="en-US" altLang="zh-CN" sz="900" err="1">
                <a:solidFill>
                  <a:schemeClr val="bg1"/>
                </a:solidFill>
                <a:cs typeface="+mn-ea"/>
                <a:sym typeface="+mn-lt"/>
              </a:rPr>
              <a:t>eget</a:t>
            </a:r>
            <a:r>
              <a:rPr lang="en-US" altLang="zh-CN" sz="900">
                <a:solidFill>
                  <a:schemeClr val="bg1"/>
                </a:solidFill>
                <a:cs typeface="+mn-ea"/>
                <a:sym typeface="+mn-lt"/>
              </a:rPr>
              <a:t> dolor. </a:t>
            </a:r>
            <a:r>
              <a:rPr lang="en-US" altLang="zh-CN" sz="900" err="1">
                <a:solidFill>
                  <a:schemeClr val="bg1"/>
                </a:solidFill>
                <a:cs typeface="+mn-ea"/>
                <a:sym typeface="+mn-lt"/>
              </a:rPr>
              <a:t>Aenean</a:t>
            </a:r>
            <a:r>
              <a:rPr lang="en-US" altLang="zh-CN" sz="900">
                <a:solidFill>
                  <a:schemeClr val="bg1"/>
                </a:solidFill>
                <a:cs typeface="+mn-ea"/>
                <a:sym typeface="+mn-lt"/>
              </a:rPr>
              <a:t> massa.Lorem ipsum dolor sit amet, consectetuer adipiscing elit. Aenean commodo ligula eget dolor. Aenean massa. </a:t>
            </a:r>
            <a:endParaRPr lang="en-US" altLang="zh-CN" sz="900">
              <a:solidFill>
                <a:schemeClr val="bg1"/>
              </a:solidFill>
              <a:cs typeface="+mn-ea"/>
              <a:sym typeface="+mn-lt"/>
            </a:endParaRPr>
          </a:p>
        </p:txBody>
      </p:sp>
      <p:cxnSp>
        <p:nvCxnSpPr>
          <p:cNvPr id="45" name="直接连接符 44"/>
          <p:cNvCxnSpPr/>
          <p:nvPr/>
        </p:nvCxnSpPr>
        <p:spPr>
          <a:xfrm>
            <a:off x="4505691" y="1856169"/>
            <a:ext cx="1625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593558" y="3987138"/>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85000"/>
                  <a:lumOff val="15000"/>
                </a:schemeClr>
              </a:solidFill>
            </a:endParaRPr>
          </a:p>
        </p:txBody>
      </p:sp>
      <p:sp>
        <p:nvSpPr>
          <p:cNvPr id="47" name="椭圆 46"/>
          <p:cNvSpPr/>
          <p:nvPr/>
        </p:nvSpPr>
        <p:spPr>
          <a:xfrm>
            <a:off x="4756484" y="4033043"/>
            <a:ext cx="592898" cy="5928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85000"/>
                  <a:lumOff val="15000"/>
                </a:schemeClr>
              </a:solidFill>
            </a:endParaRPr>
          </a:p>
        </p:txBody>
      </p:sp>
      <p:sp>
        <p:nvSpPr>
          <p:cNvPr id="48" name="矩形 47"/>
          <p:cNvSpPr/>
          <p:nvPr/>
        </p:nvSpPr>
        <p:spPr>
          <a:xfrm>
            <a:off x="1357393" y="4169539"/>
            <a:ext cx="3034272"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49" name="矩形 48"/>
          <p:cNvSpPr/>
          <p:nvPr/>
        </p:nvSpPr>
        <p:spPr>
          <a:xfrm>
            <a:off x="1357393" y="3919802"/>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50" name="矩形 49"/>
          <p:cNvSpPr/>
          <p:nvPr/>
        </p:nvSpPr>
        <p:spPr>
          <a:xfrm>
            <a:off x="5520319" y="4178656"/>
            <a:ext cx="3034272"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51" name="矩形 50"/>
          <p:cNvSpPr/>
          <p:nvPr/>
        </p:nvSpPr>
        <p:spPr>
          <a:xfrm>
            <a:off x="5520319" y="3928919"/>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52" name="AutoShape 112"/>
          <p:cNvSpPr/>
          <p:nvPr/>
        </p:nvSpPr>
        <p:spPr bwMode="auto">
          <a:xfrm>
            <a:off x="764495" y="4159041"/>
            <a:ext cx="250193" cy="24909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chemeClr val="tx1">
                  <a:lumMod val="85000"/>
                  <a:lumOff val="15000"/>
                </a:schemeClr>
              </a:solidFill>
              <a:effectLst>
                <a:outerShdw blurRad="38100" dist="38100" dir="2700000" algn="tl">
                  <a:srgbClr val="000000"/>
                </a:outerShdw>
              </a:effectLst>
              <a:latin typeface="Gill Sans" charset="0"/>
              <a:sym typeface="Gill Sans" charset="0"/>
            </a:endParaRPr>
          </a:p>
        </p:txBody>
      </p:sp>
      <p:grpSp>
        <p:nvGrpSpPr>
          <p:cNvPr id="53" name="组合 52"/>
          <p:cNvGrpSpPr/>
          <p:nvPr/>
        </p:nvGrpSpPr>
        <p:grpSpPr>
          <a:xfrm flipH="1">
            <a:off x="4928252" y="4204810"/>
            <a:ext cx="249362" cy="249362"/>
            <a:chOff x="2473104" y="2145028"/>
            <a:chExt cx="359165" cy="359165"/>
          </a:xfrm>
          <a:solidFill>
            <a:schemeClr val="bg1"/>
          </a:solidFill>
        </p:grpSpPr>
        <p:sp>
          <p:nvSpPr>
            <p:cNvPr id="54"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chemeClr val="tx1">
                    <a:lumMod val="85000"/>
                    <a:lumOff val="15000"/>
                  </a:schemeClr>
                </a:solidFill>
                <a:effectLst>
                  <a:outerShdw blurRad="38100" dist="38100" dir="2700000" algn="tl">
                    <a:srgbClr val="000000"/>
                  </a:outerShdw>
                </a:effectLst>
                <a:latin typeface="Gill Sans" charset="0"/>
                <a:sym typeface="Gill Sans" charset="0"/>
              </a:endParaRPr>
            </a:p>
          </p:txBody>
        </p:sp>
        <p:sp>
          <p:nvSpPr>
            <p:cNvPr id="55"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chemeClr val="tx1">
                    <a:lumMod val="85000"/>
                    <a:lumOff val="15000"/>
                  </a:schemeClr>
                </a:solidFill>
                <a:effectLst>
                  <a:outerShdw blurRad="38100" dist="38100" dir="2700000" algn="tl">
                    <a:srgbClr val="000000"/>
                  </a:outerShdw>
                </a:effectLst>
                <a:latin typeface="Gill Sans" charset="0"/>
                <a:sym typeface="Gill Sans" charset="0"/>
              </a:endParaRPr>
            </a:p>
          </p:txBody>
        </p:sp>
      </p:grpSp>
      <p:sp>
        <p:nvSpPr>
          <p:cNvPr id="59" name="矩形 58"/>
          <p:cNvSpPr/>
          <p:nvPr/>
        </p:nvSpPr>
        <p:spPr>
          <a:xfrm>
            <a:off x="4395675" y="2562576"/>
            <a:ext cx="3872081"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solidFill>
                <a:cs typeface="+mn-ea"/>
                <a:sym typeface="+mn-lt"/>
              </a:rPr>
              <a:t>Lorem</a:t>
            </a:r>
            <a:r>
              <a:rPr lang="en-US" altLang="zh-CN" sz="900">
                <a:solidFill>
                  <a:schemeClr val="bg1"/>
                </a:solidFill>
                <a:cs typeface="+mn-ea"/>
                <a:sym typeface="+mn-lt"/>
              </a:rPr>
              <a:t> </a:t>
            </a:r>
            <a:r>
              <a:rPr lang="en-US" altLang="zh-CN" sz="900" err="1">
                <a:solidFill>
                  <a:schemeClr val="bg1"/>
                </a:solidFill>
                <a:cs typeface="+mn-ea"/>
                <a:sym typeface="+mn-lt"/>
              </a:rPr>
              <a:t>ipsum</a:t>
            </a:r>
            <a:r>
              <a:rPr lang="en-US" altLang="zh-CN" sz="900">
                <a:solidFill>
                  <a:schemeClr val="bg1"/>
                </a:solidFill>
                <a:cs typeface="+mn-ea"/>
                <a:sym typeface="+mn-lt"/>
              </a:rPr>
              <a:t> dolor sit </a:t>
            </a:r>
            <a:r>
              <a:rPr lang="en-US" altLang="zh-CN" sz="900" err="1">
                <a:solidFill>
                  <a:schemeClr val="bg1"/>
                </a:solidFill>
                <a:cs typeface="+mn-ea"/>
                <a:sym typeface="+mn-lt"/>
              </a:rPr>
              <a:t>amet</a:t>
            </a:r>
            <a:r>
              <a:rPr lang="en-US" altLang="zh-CN" sz="900">
                <a:solidFill>
                  <a:schemeClr val="bg1"/>
                </a:solidFill>
                <a:cs typeface="+mn-ea"/>
                <a:sym typeface="+mn-lt"/>
              </a:rPr>
              <a:t>, </a:t>
            </a:r>
            <a:r>
              <a:rPr lang="en-US" altLang="zh-CN" sz="900" err="1">
                <a:solidFill>
                  <a:schemeClr val="bg1"/>
                </a:solidFill>
                <a:cs typeface="+mn-ea"/>
                <a:sym typeface="+mn-lt"/>
              </a:rPr>
              <a:t>consectetuer</a:t>
            </a:r>
            <a:r>
              <a:rPr lang="en-US" altLang="zh-CN" sz="900">
                <a:solidFill>
                  <a:schemeClr val="bg1"/>
                </a:solidFill>
                <a:cs typeface="+mn-ea"/>
                <a:sym typeface="+mn-lt"/>
              </a:rPr>
              <a:t> </a:t>
            </a:r>
            <a:r>
              <a:rPr lang="en-US" altLang="zh-CN" sz="900" err="1">
                <a:solidFill>
                  <a:schemeClr val="bg1"/>
                </a:solidFill>
                <a:cs typeface="+mn-ea"/>
                <a:sym typeface="+mn-lt"/>
              </a:rPr>
              <a:t>adipiscing</a:t>
            </a:r>
            <a:r>
              <a:rPr lang="en-US" altLang="zh-CN" sz="900">
                <a:solidFill>
                  <a:schemeClr val="bg1"/>
                </a:solidFill>
                <a:cs typeface="+mn-ea"/>
                <a:sym typeface="+mn-lt"/>
              </a:rPr>
              <a:t> </a:t>
            </a:r>
            <a:r>
              <a:rPr lang="en-US" altLang="zh-CN" sz="900" err="1">
                <a:solidFill>
                  <a:schemeClr val="bg1"/>
                </a:solidFill>
                <a:cs typeface="+mn-ea"/>
                <a:sym typeface="+mn-lt"/>
              </a:rPr>
              <a:t>elit</a:t>
            </a:r>
            <a:r>
              <a:rPr lang="en-US" altLang="zh-CN" sz="900">
                <a:solidFill>
                  <a:schemeClr val="bg1"/>
                </a:solidFill>
                <a:cs typeface="+mn-ea"/>
                <a:sym typeface="+mn-lt"/>
              </a:rPr>
              <a:t>. </a:t>
            </a:r>
            <a:r>
              <a:rPr lang="en-US" altLang="zh-CN" sz="900" err="1">
                <a:solidFill>
                  <a:schemeClr val="bg1"/>
                </a:solidFill>
                <a:cs typeface="+mn-ea"/>
                <a:sym typeface="+mn-lt"/>
              </a:rPr>
              <a:t>Aenean</a:t>
            </a:r>
            <a:r>
              <a:rPr lang="en-US" altLang="zh-CN" sz="900">
                <a:solidFill>
                  <a:schemeClr val="bg1"/>
                </a:solidFill>
                <a:cs typeface="+mn-ea"/>
                <a:sym typeface="+mn-lt"/>
              </a:rPr>
              <a:t> </a:t>
            </a:r>
            <a:r>
              <a:rPr lang="en-US" altLang="zh-CN" sz="900" err="1">
                <a:solidFill>
                  <a:schemeClr val="bg1"/>
                </a:solidFill>
                <a:cs typeface="+mn-ea"/>
                <a:sym typeface="+mn-lt"/>
              </a:rPr>
              <a:t>commodo</a:t>
            </a:r>
            <a:r>
              <a:rPr lang="en-US" altLang="zh-CN" sz="900">
                <a:solidFill>
                  <a:schemeClr val="bg1"/>
                </a:solidFill>
                <a:cs typeface="+mn-ea"/>
                <a:sym typeface="+mn-lt"/>
              </a:rPr>
              <a:t> ligula </a:t>
            </a:r>
            <a:r>
              <a:rPr lang="en-US" altLang="zh-CN" sz="900" err="1">
                <a:solidFill>
                  <a:schemeClr val="bg1"/>
                </a:solidFill>
                <a:cs typeface="+mn-ea"/>
                <a:sym typeface="+mn-lt"/>
              </a:rPr>
              <a:t>eget</a:t>
            </a:r>
            <a:r>
              <a:rPr lang="en-US" altLang="zh-CN" sz="900">
                <a:solidFill>
                  <a:schemeClr val="bg1"/>
                </a:solidFill>
                <a:cs typeface="+mn-ea"/>
                <a:sym typeface="+mn-lt"/>
              </a:rPr>
              <a:t> dolor. </a:t>
            </a:r>
            <a:r>
              <a:rPr lang="en-US" altLang="zh-CN" sz="900" err="1">
                <a:solidFill>
                  <a:schemeClr val="bg1"/>
                </a:solidFill>
                <a:cs typeface="+mn-ea"/>
                <a:sym typeface="+mn-lt"/>
              </a:rPr>
              <a:t>Aenean</a:t>
            </a:r>
            <a:r>
              <a:rPr lang="en-US" altLang="zh-CN" sz="900">
                <a:solidFill>
                  <a:schemeClr val="bg1"/>
                </a:solidFill>
                <a:cs typeface="+mn-ea"/>
                <a:sym typeface="+mn-lt"/>
              </a:rPr>
              <a:t> massa.Lorem ipsum dolor sit amet, consectetuer adipiscing elit. Aenean commodo ligula eget dolor. Aenean massa. </a:t>
            </a:r>
            <a:endParaRPr lang="en-US" altLang="zh-CN" sz="900">
              <a:solidFill>
                <a:schemeClr val="bg1"/>
              </a:solidFill>
              <a:cs typeface="+mn-ea"/>
              <a:sym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37"/>
          <p:cNvSpPr/>
          <p:nvPr>
            <p:custDataLst>
              <p:tags r:id="rId1"/>
            </p:custDataLst>
          </p:nvPr>
        </p:nvSpPr>
        <p:spPr>
          <a:xfrm rot="2700000">
            <a:off x="1387512" y="2061540"/>
            <a:ext cx="1083974" cy="108397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PA_矩形 38"/>
          <p:cNvSpPr/>
          <p:nvPr>
            <p:custDataLst>
              <p:tags r:id="rId2"/>
            </p:custDataLst>
          </p:nvPr>
        </p:nvSpPr>
        <p:spPr>
          <a:xfrm rot="2700000">
            <a:off x="696727" y="2187523"/>
            <a:ext cx="832005" cy="83200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PA_矩形 41"/>
          <p:cNvSpPr/>
          <p:nvPr>
            <p:custDataLst>
              <p:tags r:id="rId3"/>
            </p:custDataLst>
          </p:nvPr>
        </p:nvSpPr>
        <p:spPr>
          <a:xfrm rot="13500000">
            <a:off x="6722002" y="2099292"/>
            <a:ext cx="1083974" cy="108397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PA_矩形 42"/>
          <p:cNvSpPr/>
          <p:nvPr>
            <p:custDataLst>
              <p:tags r:id="rId4"/>
            </p:custDataLst>
          </p:nvPr>
        </p:nvSpPr>
        <p:spPr>
          <a:xfrm rot="13500000">
            <a:off x="7664757" y="2225277"/>
            <a:ext cx="832005" cy="83200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2972846" y="2056505"/>
            <a:ext cx="3198313" cy="584775"/>
          </a:xfrm>
          <a:prstGeom prst="rect">
            <a:avLst/>
          </a:prstGeom>
        </p:spPr>
        <p:txBody>
          <a:bodyPr wrap="none">
            <a:spAutoFit/>
          </a:bodyPr>
          <a:lstStyle/>
          <a:p>
            <a:pPr algn="ctr"/>
            <a:r>
              <a:rPr lang="en-US" altLang="zh-CN" sz="3200" smtClean="0">
                <a:solidFill>
                  <a:prstClr val="black">
                    <a:lumMod val="85000"/>
                    <a:lumOff val="15000"/>
                  </a:prstClr>
                </a:solidFill>
                <a:latin typeface="微软雅黑" panose="020B0503020204020204" pitchFamily="34" charset="-122"/>
                <a:ea typeface="微软雅黑" panose="020B0503020204020204" pitchFamily="34" charset="-122"/>
                <a:sym typeface="+mn-lt"/>
              </a:rPr>
              <a:t>2017</a:t>
            </a:r>
            <a:r>
              <a:rPr lang="zh-CN" altLang="en-US" sz="3200" smtClean="0">
                <a:solidFill>
                  <a:prstClr val="black">
                    <a:lumMod val="85000"/>
                    <a:lumOff val="15000"/>
                  </a:prstClr>
                </a:solidFill>
                <a:latin typeface="微软雅黑" panose="020B0503020204020204" pitchFamily="34" charset="-122"/>
                <a:ea typeface="微软雅黑" panose="020B0503020204020204" pitchFamily="34" charset="-122"/>
                <a:sym typeface="+mn-lt"/>
              </a:rPr>
              <a:t>年工作业绩</a:t>
            </a:r>
            <a:endParaRPr lang="zh-CN" altLang="en-US" sz="32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11" name="Rectangle 120"/>
          <p:cNvSpPr/>
          <p:nvPr/>
        </p:nvSpPr>
        <p:spPr>
          <a:xfrm>
            <a:off x="2809670" y="2605047"/>
            <a:ext cx="3524657" cy="600164"/>
          </a:xfrm>
          <a:prstGeom prst="rect">
            <a:avLst/>
          </a:prstGeom>
        </p:spPr>
        <p:txBody>
          <a:bodyPr wrap="square">
            <a:spAutoFit/>
          </a:bodyPr>
          <a:lstStyle/>
          <a:p>
            <a:pPr algn="ctr" defTabSz="685165">
              <a:lnSpc>
                <a:spcPct val="150000"/>
              </a:lnSpc>
            </a:pPr>
            <a:r>
              <a:rPr lang="id-ID" sz="1100">
                <a:solidFill>
                  <a:prstClr val="black">
                    <a:lumMod val="85000"/>
                    <a:lumOff val="15000"/>
                  </a:prstClr>
                </a:solidFill>
                <a:cs typeface="+mn-ea"/>
                <a:sym typeface="+mn-lt"/>
              </a:rPr>
              <a:t>Geplis dipsam volorib vendian debist lignist quantium temab ium exper</a:t>
            </a:r>
            <a:endParaRPr lang="id-ID" sz="1100">
              <a:solidFill>
                <a:prstClr val="black">
                  <a:lumMod val="85000"/>
                  <a:lumOff val="15000"/>
                </a:prstClr>
              </a:solidFill>
              <a:cs typeface="+mn-ea"/>
              <a:sym typeface="+mn-lt"/>
            </a:endParaRPr>
          </a:p>
        </p:txBody>
      </p:sp>
      <p:cxnSp>
        <p:nvCxnSpPr>
          <p:cNvPr id="12" name="直接连接符 11"/>
          <p:cNvCxnSpPr/>
          <p:nvPr/>
        </p:nvCxnSpPr>
        <p:spPr>
          <a:xfrm>
            <a:off x="4347483" y="3212798"/>
            <a:ext cx="449035"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082347" y="3338237"/>
            <a:ext cx="979307" cy="276999"/>
          </a:xfrm>
          <a:prstGeom prst="rect">
            <a:avLst/>
          </a:prstGeom>
          <a:noFill/>
          <a:ln>
            <a:solidFill>
              <a:schemeClr val="tx1">
                <a:lumMod val="85000"/>
                <a:lumOff val="15000"/>
              </a:schemeClr>
            </a:solidFill>
          </a:ln>
        </p:spPr>
        <p:txBody>
          <a:bodyPr wrap="none" rtlCol="0">
            <a:spAutoFit/>
          </a:bodyPr>
          <a:lstStyle/>
          <a:p>
            <a:pPr algn="ctr"/>
            <a:r>
              <a:rPr lang="en-US" altLang="zh-CN" sz="1200" smtClean="0">
                <a:solidFill>
                  <a:prstClr val="black">
                    <a:lumMod val="85000"/>
                    <a:lumOff val="15000"/>
                  </a:prstClr>
                </a:solidFill>
                <a:latin typeface="Arial" panose="020B0604020202020204"/>
              </a:rPr>
              <a:t>PART TWO</a:t>
            </a:r>
            <a:endParaRPr lang="en-US" altLang="zh-CN" sz="1200">
              <a:solidFill>
                <a:prstClr val="black">
                  <a:lumMod val="85000"/>
                  <a:lumOff val="15000"/>
                </a:prstClr>
              </a:solidFill>
              <a:latin typeface="Arial" panose="020B0604020202020204"/>
            </a:endParaRPr>
          </a:p>
        </p:txBody>
      </p:sp>
      <p:grpSp>
        <p:nvGrpSpPr>
          <p:cNvPr id="14" name="组合 13"/>
          <p:cNvGrpSpPr/>
          <p:nvPr/>
        </p:nvGrpSpPr>
        <p:grpSpPr>
          <a:xfrm>
            <a:off x="4392305" y="4006188"/>
            <a:ext cx="323024" cy="488537"/>
            <a:chOff x="4410360" y="4167990"/>
            <a:chExt cx="323024" cy="488537"/>
          </a:xfrm>
        </p:grpSpPr>
        <p:sp>
          <p:nvSpPr>
            <p:cNvPr id="15" name="矩形 14"/>
            <p:cNvSpPr/>
            <p:nvPr/>
          </p:nvSpPr>
          <p:spPr>
            <a:xfrm rot="2700000">
              <a:off x="4410224" y="4168126"/>
              <a:ext cx="323295" cy="323024"/>
            </a:xfrm>
            <a:prstGeom prst="rect">
              <a:avLst/>
            </a:prstGeom>
            <a:solidFill>
              <a:srgbClr val="F35A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prstClr val="white"/>
                </a:solidFill>
              </a:endParaRPr>
            </a:p>
          </p:txBody>
        </p:sp>
        <p:sp>
          <p:nvSpPr>
            <p:cNvPr id="16" name="矩形 15"/>
            <p:cNvSpPr/>
            <p:nvPr/>
          </p:nvSpPr>
          <p:spPr>
            <a:xfrm rot="2700000">
              <a:off x="4440006" y="4375787"/>
              <a:ext cx="280858" cy="28062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prstClr val="white"/>
                </a:solidFill>
              </a:endParaRPr>
            </a:p>
          </p:txBody>
        </p:sp>
      </p:grpSp>
      <p:sp>
        <p:nvSpPr>
          <p:cNvPr id="17" name="PA_矩形 41"/>
          <p:cNvSpPr/>
          <p:nvPr>
            <p:custDataLst>
              <p:tags r:id="rId5"/>
            </p:custDataLst>
          </p:nvPr>
        </p:nvSpPr>
        <p:spPr>
          <a:xfrm rot="13500000">
            <a:off x="2911432" y="944475"/>
            <a:ext cx="3321136" cy="332114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041742" y="104531"/>
            <a:ext cx="1877437" cy="369332"/>
          </a:xfrm>
          <a:prstGeom prst="rect">
            <a:avLst/>
          </a:prstGeom>
        </p:spPr>
        <p:txBody>
          <a:bodyPr wrap="none">
            <a:spAutoFit/>
          </a:bodyPr>
          <a:lstStyle/>
          <a:p>
            <a:r>
              <a:rPr lang="en-US" altLang="zh-CN" sz="1800" smtClean="0">
                <a:solidFill>
                  <a:schemeClr val="tx1">
                    <a:lumMod val="85000"/>
                    <a:lumOff val="15000"/>
                  </a:schemeClr>
                </a:solidFill>
                <a:latin typeface="+mj-ea"/>
                <a:ea typeface="+mj-ea"/>
                <a:sym typeface="+mn-lt"/>
              </a:rPr>
              <a:t>2017</a:t>
            </a:r>
            <a:r>
              <a:rPr lang="zh-CN" altLang="en-US" sz="1800" smtClean="0">
                <a:solidFill>
                  <a:schemeClr val="tx1">
                    <a:lumMod val="85000"/>
                    <a:lumOff val="15000"/>
                  </a:schemeClr>
                </a:solidFill>
                <a:latin typeface="+mj-ea"/>
                <a:ea typeface="+mj-ea"/>
                <a:sym typeface="+mn-lt"/>
              </a:rPr>
              <a:t>年工作业绩</a:t>
            </a:r>
            <a:endParaRPr lang="zh-CN" altLang="en-US" sz="1800">
              <a:solidFill>
                <a:schemeClr val="tx1">
                  <a:lumMod val="85000"/>
                  <a:lumOff val="15000"/>
                </a:schemeClr>
              </a:solidFill>
              <a:latin typeface="+mj-ea"/>
              <a:ea typeface="+mj-ea"/>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sp>
        <p:nvSpPr>
          <p:cNvPr id="23" name="Rectangle 5"/>
          <p:cNvSpPr>
            <a:spLocks noChangeArrowheads="1"/>
          </p:cNvSpPr>
          <p:nvPr/>
        </p:nvSpPr>
        <p:spPr bwMode="auto">
          <a:xfrm>
            <a:off x="842470" y="2874533"/>
            <a:ext cx="752622" cy="1757405"/>
          </a:xfrm>
          <a:prstGeom prst="rect">
            <a:avLst/>
          </a:prstGeom>
          <a:solidFill>
            <a:schemeClr val="accent1"/>
          </a:solidFill>
          <a:ln w="28575">
            <a:noFill/>
            <a:round/>
          </a:ln>
          <a:effectLst/>
        </p:spPr>
        <p:txBody>
          <a:bodyPr vert="horz" wrap="square" lIns="91440" tIns="45720" rIns="91440" bIns="45720" numCol="1" anchor="t" anchorCtr="0" compatLnSpc="1"/>
          <a:lstStyle/>
          <a:p>
            <a:endParaRPr lang="zh-CN" altLang="en-US"/>
          </a:p>
        </p:txBody>
      </p:sp>
      <p:sp>
        <p:nvSpPr>
          <p:cNvPr id="24" name="Rectangle 6"/>
          <p:cNvSpPr>
            <a:spLocks noChangeArrowheads="1"/>
          </p:cNvSpPr>
          <p:nvPr/>
        </p:nvSpPr>
        <p:spPr bwMode="auto">
          <a:xfrm>
            <a:off x="1766201" y="2199102"/>
            <a:ext cx="751336" cy="2432835"/>
          </a:xfrm>
          <a:prstGeom prst="rect">
            <a:avLst/>
          </a:prstGeom>
          <a:solidFill>
            <a:schemeClr val="accent1"/>
          </a:solidFill>
          <a:ln w="28575">
            <a:noFill/>
          </a:ln>
          <a:effectLst/>
        </p:spPr>
        <p:txBody>
          <a:bodyPr vert="horz" wrap="square" lIns="91440" tIns="45720" rIns="91440" bIns="45720" numCol="1" anchor="t" anchorCtr="0" compatLnSpc="1"/>
          <a:lstStyle/>
          <a:p>
            <a:endParaRPr lang="zh-CN" altLang="en-US"/>
          </a:p>
        </p:txBody>
      </p:sp>
      <p:sp>
        <p:nvSpPr>
          <p:cNvPr id="25" name="Rectangle 7"/>
          <p:cNvSpPr>
            <a:spLocks noChangeArrowheads="1"/>
          </p:cNvSpPr>
          <p:nvPr/>
        </p:nvSpPr>
        <p:spPr bwMode="auto">
          <a:xfrm>
            <a:off x="3611090" y="1129993"/>
            <a:ext cx="752622" cy="3501945"/>
          </a:xfrm>
          <a:prstGeom prst="rect">
            <a:avLst/>
          </a:prstGeom>
          <a:solidFill>
            <a:schemeClr val="accent1"/>
          </a:solidFill>
          <a:ln w="28575">
            <a:noFill/>
            <a:round/>
          </a:ln>
          <a:effectLst/>
        </p:spPr>
        <p:txBody>
          <a:bodyPr vert="horz" wrap="square" lIns="91440" tIns="45720" rIns="91440" bIns="45720" numCol="1" anchor="t" anchorCtr="0" compatLnSpc="1"/>
          <a:lstStyle/>
          <a:p>
            <a:endParaRPr lang="zh-CN" altLang="en-US"/>
          </a:p>
        </p:txBody>
      </p:sp>
      <p:sp>
        <p:nvSpPr>
          <p:cNvPr id="26" name="Rectangle 8"/>
          <p:cNvSpPr>
            <a:spLocks noChangeArrowheads="1"/>
          </p:cNvSpPr>
          <p:nvPr/>
        </p:nvSpPr>
        <p:spPr bwMode="auto">
          <a:xfrm>
            <a:off x="2688645" y="1634314"/>
            <a:ext cx="751336" cy="2997624"/>
          </a:xfrm>
          <a:prstGeom prst="rect">
            <a:avLst/>
          </a:prstGeom>
          <a:solidFill>
            <a:schemeClr val="accent1"/>
          </a:solidFill>
          <a:ln w="28575">
            <a:noFill/>
            <a:round/>
          </a:ln>
          <a:effectLst/>
        </p:spPr>
        <p:txBody>
          <a:bodyPr vert="horz" wrap="square" lIns="91440" tIns="45720" rIns="91440" bIns="45720" numCol="1" anchor="t" anchorCtr="0" compatLnSpc="1"/>
          <a:lstStyle/>
          <a:p>
            <a:endParaRPr lang="zh-CN" altLang="en-US"/>
          </a:p>
        </p:txBody>
      </p:sp>
      <p:sp>
        <p:nvSpPr>
          <p:cNvPr id="27" name="Oval 9"/>
          <p:cNvSpPr>
            <a:spLocks noChangeArrowheads="1"/>
          </p:cNvSpPr>
          <p:nvPr/>
        </p:nvSpPr>
        <p:spPr bwMode="auto">
          <a:xfrm>
            <a:off x="973696" y="4352760"/>
            <a:ext cx="508180" cy="506894"/>
          </a:xfrm>
          <a:prstGeom prst="ellipse">
            <a:avLst/>
          </a:prstGeom>
          <a:solidFill>
            <a:schemeClr val="tx1">
              <a:lumMod val="85000"/>
              <a:lumOff val="1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1100">
                <a:solidFill>
                  <a:prstClr val="black">
                    <a:lumMod val="85000"/>
                    <a:lumOff val="15000"/>
                  </a:prstClr>
                </a:solidFill>
                <a:latin typeface="Arial" panose="020B0604020202020204"/>
                <a:ea typeface="微软雅黑" panose="020B0503020204020204" pitchFamily="34" charset="-122"/>
                <a:sym typeface="+mn-lt"/>
              </a:rPr>
              <a:t>60%</a:t>
            </a:r>
            <a:endParaRPr lang="zh-CN" altLang="en-US" sz="1600">
              <a:solidFill>
                <a:prstClr val="black">
                  <a:lumMod val="85000"/>
                  <a:lumOff val="15000"/>
                </a:prstClr>
              </a:solidFill>
            </a:endParaRPr>
          </a:p>
        </p:txBody>
      </p:sp>
      <p:sp>
        <p:nvSpPr>
          <p:cNvPr id="28" name="Oval 17"/>
          <p:cNvSpPr>
            <a:spLocks noChangeArrowheads="1"/>
          </p:cNvSpPr>
          <p:nvPr/>
        </p:nvSpPr>
        <p:spPr bwMode="auto">
          <a:xfrm>
            <a:off x="1894854" y="4352760"/>
            <a:ext cx="506894" cy="506894"/>
          </a:xfrm>
          <a:prstGeom prst="ellipse">
            <a:avLst/>
          </a:prstGeom>
          <a:solidFill>
            <a:schemeClr val="tx1">
              <a:lumMod val="85000"/>
              <a:lumOff val="1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Oval 19"/>
          <p:cNvSpPr>
            <a:spLocks noChangeArrowheads="1"/>
          </p:cNvSpPr>
          <p:nvPr/>
        </p:nvSpPr>
        <p:spPr bwMode="auto">
          <a:xfrm>
            <a:off x="2814726" y="4352760"/>
            <a:ext cx="508180" cy="506894"/>
          </a:xfrm>
          <a:prstGeom prst="ellipse">
            <a:avLst/>
          </a:prstGeom>
          <a:solidFill>
            <a:schemeClr val="tx1">
              <a:lumMod val="85000"/>
              <a:lumOff val="1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21"/>
          <p:cNvSpPr>
            <a:spLocks noChangeArrowheads="1"/>
          </p:cNvSpPr>
          <p:nvPr/>
        </p:nvSpPr>
        <p:spPr bwMode="auto">
          <a:xfrm>
            <a:off x="3735884" y="4352760"/>
            <a:ext cx="506894" cy="506894"/>
          </a:xfrm>
          <a:prstGeom prst="ellipse">
            <a:avLst/>
          </a:prstGeom>
          <a:solidFill>
            <a:schemeClr val="tx1">
              <a:lumMod val="85000"/>
              <a:lumOff val="15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2" name="组合 31"/>
          <p:cNvGrpSpPr/>
          <p:nvPr/>
        </p:nvGrpSpPr>
        <p:grpSpPr>
          <a:xfrm>
            <a:off x="842470" y="1751348"/>
            <a:ext cx="871538" cy="1031874"/>
            <a:chOff x="1428750" y="2633663"/>
            <a:chExt cx="871538" cy="1031874"/>
          </a:xfrm>
          <a:solidFill>
            <a:schemeClr val="tx1">
              <a:lumMod val="85000"/>
              <a:lumOff val="15000"/>
            </a:schemeClr>
          </a:solidFill>
          <a:effectLst/>
        </p:grpSpPr>
        <p:sp>
          <p:nvSpPr>
            <p:cNvPr id="33" name="Freeform 27"/>
            <p:cNvSpPr/>
            <p:nvPr/>
          </p:nvSpPr>
          <p:spPr bwMode="auto">
            <a:xfrm>
              <a:off x="1895475" y="2633663"/>
              <a:ext cx="280987" cy="279400"/>
            </a:xfrm>
            <a:custGeom>
              <a:avLst/>
              <a:gdLst>
                <a:gd name="T0" fmla="*/ 99 w 104"/>
                <a:gd name="T1" fmla="*/ 44 h 104"/>
                <a:gd name="T2" fmla="*/ 60 w 104"/>
                <a:gd name="T3" fmla="*/ 100 h 104"/>
                <a:gd name="T4" fmla="*/ 4 w 104"/>
                <a:gd name="T5" fmla="*/ 60 h 104"/>
                <a:gd name="T6" fmla="*/ 44 w 104"/>
                <a:gd name="T7" fmla="*/ 4 h 104"/>
                <a:gd name="T8" fmla="*/ 99 w 104"/>
                <a:gd name="T9" fmla="*/ 44 h 104"/>
              </a:gdLst>
              <a:ahLst/>
              <a:cxnLst>
                <a:cxn ang="0">
                  <a:pos x="T0" y="T1"/>
                </a:cxn>
                <a:cxn ang="0">
                  <a:pos x="T2" y="T3"/>
                </a:cxn>
                <a:cxn ang="0">
                  <a:pos x="T4" y="T5"/>
                </a:cxn>
                <a:cxn ang="0">
                  <a:pos x="T6" y="T7"/>
                </a:cxn>
                <a:cxn ang="0">
                  <a:pos x="T8" y="T9"/>
                </a:cxn>
              </a:cxnLst>
              <a:rect l="0" t="0" r="r" b="b"/>
              <a:pathLst>
                <a:path w="104" h="104">
                  <a:moveTo>
                    <a:pt x="99" y="44"/>
                  </a:moveTo>
                  <a:cubicBezTo>
                    <a:pt x="104" y="70"/>
                    <a:pt x="86" y="95"/>
                    <a:pt x="60" y="100"/>
                  </a:cubicBezTo>
                  <a:cubicBezTo>
                    <a:pt x="34" y="104"/>
                    <a:pt x="9" y="87"/>
                    <a:pt x="4" y="60"/>
                  </a:cubicBezTo>
                  <a:cubicBezTo>
                    <a:pt x="0" y="34"/>
                    <a:pt x="17" y="9"/>
                    <a:pt x="44" y="4"/>
                  </a:cubicBezTo>
                  <a:cubicBezTo>
                    <a:pt x="70" y="0"/>
                    <a:pt x="95" y="17"/>
                    <a:pt x="99" y="44"/>
                  </a:cubicBezTo>
                  <a:close/>
                </a:path>
              </a:pathLst>
            </a:custGeom>
            <a:grpFill/>
            <a:ln w="28575">
              <a:solidFill>
                <a:schemeClr val="bg1"/>
              </a:solidFill>
              <a:round/>
            </a:ln>
          </p:spPr>
          <p:txBody>
            <a:bodyPr vert="horz" wrap="square" lIns="91440" tIns="45720" rIns="91440" bIns="45720" numCol="1" anchor="t" anchorCtr="0" compatLnSpc="1"/>
            <a:lstStyle/>
            <a:p>
              <a:endParaRPr lang="zh-CN" altLang="en-US"/>
            </a:p>
          </p:txBody>
        </p:sp>
        <p:sp>
          <p:nvSpPr>
            <p:cNvPr id="34" name="Freeform 28"/>
            <p:cNvSpPr/>
            <p:nvPr/>
          </p:nvSpPr>
          <p:spPr bwMode="auto">
            <a:xfrm>
              <a:off x="1966913" y="2965450"/>
              <a:ext cx="333375" cy="231775"/>
            </a:xfrm>
            <a:custGeom>
              <a:avLst/>
              <a:gdLst>
                <a:gd name="T0" fmla="*/ 97 w 124"/>
                <a:gd name="T1" fmla="*/ 28 h 86"/>
                <a:gd name="T2" fmla="*/ 35 w 124"/>
                <a:gd name="T3" fmla="*/ 38 h 86"/>
                <a:gd name="T4" fmla="*/ 14 w 124"/>
                <a:gd name="T5" fmla="*/ 0 h 86"/>
                <a:gd name="T6" fmla="*/ 12 w 124"/>
                <a:gd name="T7" fmla="*/ 44 h 86"/>
                <a:gd name="T8" fmla="*/ 0 w 124"/>
                <a:gd name="T9" fmla="*/ 67 h 86"/>
                <a:gd name="T10" fmla="*/ 4 w 124"/>
                <a:gd name="T11" fmla="*/ 74 h 86"/>
                <a:gd name="T12" fmla="*/ 28 w 124"/>
                <a:gd name="T13" fmla="*/ 85 h 86"/>
                <a:gd name="T14" fmla="*/ 104 w 124"/>
                <a:gd name="T15" fmla="*/ 71 h 86"/>
                <a:gd name="T16" fmla="*/ 122 w 124"/>
                <a:gd name="T17" fmla="*/ 46 h 86"/>
                <a:gd name="T18" fmla="*/ 97 w 124"/>
                <a:gd name="T19" fmla="*/ 2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86">
                  <a:moveTo>
                    <a:pt x="97" y="28"/>
                  </a:moveTo>
                  <a:cubicBezTo>
                    <a:pt x="35" y="38"/>
                    <a:pt x="35" y="38"/>
                    <a:pt x="35" y="38"/>
                  </a:cubicBezTo>
                  <a:cubicBezTo>
                    <a:pt x="14" y="0"/>
                    <a:pt x="14" y="0"/>
                    <a:pt x="14" y="0"/>
                  </a:cubicBezTo>
                  <a:cubicBezTo>
                    <a:pt x="20" y="14"/>
                    <a:pt x="20" y="30"/>
                    <a:pt x="12" y="44"/>
                  </a:cubicBezTo>
                  <a:cubicBezTo>
                    <a:pt x="0" y="67"/>
                    <a:pt x="0" y="67"/>
                    <a:pt x="0" y="67"/>
                  </a:cubicBezTo>
                  <a:cubicBezTo>
                    <a:pt x="4" y="74"/>
                    <a:pt x="4" y="74"/>
                    <a:pt x="4" y="74"/>
                  </a:cubicBezTo>
                  <a:cubicBezTo>
                    <a:pt x="9" y="82"/>
                    <a:pt x="18" y="86"/>
                    <a:pt x="28" y="85"/>
                  </a:cubicBezTo>
                  <a:cubicBezTo>
                    <a:pt x="104" y="71"/>
                    <a:pt x="104" y="71"/>
                    <a:pt x="104" y="71"/>
                  </a:cubicBezTo>
                  <a:cubicBezTo>
                    <a:pt x="116" y="69"/>
                    <a:pt x="124" y="58"/>
                    <a:pt x="122" y="46"/>
                  </a:cubicBezTo>
                  <a:cubicBezTo>
                    <a:pt x="120" y="34"/>
                    <a:pt x="109" y="26"/>
                    <a:pt x="97" y="28"/>
                  </a:cubicBezTo>
                  <a:close/>
                </a:path>
              </a:pathLst>
            </a:custGeom>
            <a:grpFill/>
            <a:ln w="28575">
              <a:solidFill>
                <a:schemeClr val="bg1"/>
              </a:solidFill>
              <a:round/>
            </a:ln>
          </p:spPr>
          <p:txBody>
            <a:bodyPr vert="horz" wrap="square" lIns="91440" tIns="45720" rIns="91440" bIns="45720" numCol="1" anchor="t" anchorCtr="0" compatLnSpc="1"/>
            <a:lstStyle/>
            <a:p>
              <a:endParaRPr lang="zh-CN" altLang="en-US"/>
            </a:p>
          </p:txBody>
        </p:sp>
        <p:sp>
          <p:nvSpPr>
            <p:cNvPr id="35" name="Freeform 29"/>
            <p:cNvSpPr/>
            <p:nvPr/>
          </p:nvSpPr>
          <p:spPr bwMode="auto">
            <a:xfrm>
              <a:off x="1428750" y="2835275"/>
              <a:ext cx="592137" cy="736600"/>
            </a:xfrm>
            <a:custGeom>
              <a:avLst/>
              <a:gdLst>
                <a:gd name="T0" fmla="*/ 203 w 219"/>
                <a:gd name="T1" fmla="*/ 169 h 273"/>
                <a:gd name="T2" fmla="*/ 176 w 219"/>
                <a:gd name="T3" fmla="*/ 159 h 273"/>
                <a:gd name="T4" fmla="*/ 165 w 219"/>
                <a:gd name="T5" fmla="*/ 155 h 273"/>
                <a:gd name="T6" fmla="*/ 203 w 219"/>
                <a:gd name="T7" fmla="*/ 81 h 273"/>
                <a:gd name="T8" fmla="*/ 187 w 219"/>
                <a:gd name="T9" fmla="*/ 28 h 273"/>
                <a:gd name="T10" fmla="*/ 182 w 219"/>
                <a:gd name="T11" fmla="*/ 26 h 273"/>
                <a:gd name="T12" fmla="*/ 177 w 219"/>
                <a:gd name="T13" fmla="*/ 24 h 273"/>
                <a:gd name="T14" fmla="*/ 109 w 219"/>
                <a:gd name="T15" fmla="*/ 2 h 273"/>
                <a:gd name="T16" fmla="*/ 91 w 219"/>
                <a:gd name="T17" fmla="*/ 4 h 273"/>
                <a:gd name="T18" fmla="*/ 14 w 219"/>
                <a:gd name="T19" fmla="*/ 51 h 273"/>
                <a:gd name="T20" fmla="*/ 6 w 219"/>
                <a:gd name="T21" fmla="*/ 81 h 273"/>
                <a:gd name="T22" fmla="*/ 29 w 219"/>
                <a:gd name="T23" fmla="*/ 92 h 273"/>
                <a:gd name="T24" fmla="*/ 36 w 219"/>
                <a:gd name="T25" fmla="*/ 89 h 273"/>
                <a:gd name="T26" fmla="*/ 105 w 219"/>
                <a:gd name="T27" fmla="*/ 48 h 273"/>
                <a:gd name="T28" fmla="*/ 128 w 219"/>
                <a:gd name="T29" fmla="*/ 55 h 273"/>
                <a:gd name="T30" fmla="*/ 92 w 219"/>
                <a:gd name="T31" fmla="*/ 127 h 273"/>
                <a:gd name="T32" fmla="*/ 107 w 219"/>
                <a:gd name="T33" fmla="*/ 180 h 273"/>
                <a:gd name="T34" fmla="*/ 110 w 219"/>
                <a:gd name="T35" fmla="*/ 181 h 273"/>
                <a:gd name="T36" fmla="*/ 109 w 219"/>
                <a:gd name="T37" fmla="*/ 181 h 273"/>
                <a:gd name="T38" fmla="*/ 141 w 219"/>
                <a:gd name="T39" fmla="*/ 194 h 273"/>
                <a:gd name="T40" fmla="*/ 154 w 219"/>
                <a:gd name="T41" fmla="*/ 198 h 273"/>
                <a:gd name="T42" fmla="*/ 115 w 219"/>
                <a:gd name="T43" fmla="*/ 234 h 273"/>
                <a:gd name="T44" fmla="*/ 114 w 219"/>
                <a:gd name="T45" fmla="*/ 265 h 273"/>
                <a:gd name="T46" fmla="*/ 134 w 219"/>
                <a:gd name="T47" fmla="*/ 272 h 273"/>
                <a:gd name="T48" fmla="*/ 146 w 219"/>
                <a:gd name="T49" fmla="*/ 266 h 273"/>
                <a:gd name="T50" fmla="*/ 210 w 219"/>
                <a:gd name="T51" fmla="*/ 206 h 273"/>
                <a:gd name="T52" fmla="*/ 217 w 219"/>
                <a:gd name="T53" fmla="*/ 185 h 273"/>
                <a:gd name="T54" fmla="*/ 203 w 219"/>
                <a:gd name="T55" fmla="*/ 16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9" h="273">
                  <a:moveTo>
                    <a:pt x="203" y="169"/>
                  </a:moveTo>
                  <a:cubicBezTo>
                    <a:pt x="176" y="159"/>
                    <a:pt x="176" y="159"/>
                    <a:pt x="176" y="159"/>
                  </a:cubicBezTo>
                  <a:cubicBezTo>
                    <a:pt x="165" y="155"/>
                    <a:pt x="165" y="155"/>
                    <a:pt x="165" y="155"/>
                  </a:cubicBezTo>
                  <a:cubicBezTo>
                    <a:pt x="203" y="81"/>
                    <a:pt x="203" y="81"/>
                    <a:pt x="203" y="81"/>
                  </a:cubicBezTo>
                  <a:cubicBezTo>
                    <a:pt x="213" y="62"/>
                    <a:pt x="206" y="38"/>
                    <a:pt x="187" y="28"/>
                  </a:cubicBezTo>
                  <a:cubicBezTo>
                    <a:pt x="185" y="27"/>
                    <a:pt x="183" y="26"/>
                    <a:pt x="182" y="26"/>
                  </a:cubicBezTo>
                  <a:cubicBezTo>
                    <a:pt x="180" y="25"/>
                    <a:pt x="179" y="24"/>
                    <a:pt x="177" y="24"/>
                  </a:cubicBezTo>
                  <a:cubicBezTo>
                    <a:pt x="109" y="2"/>
                    <a:pt x="109" y="2"/>
                    <a:pt x="109" y="2"/>
                  </a:cubicBezTo>
                  <a:cubicBezTo>
                    <a:pt x="103" y="0"/>
                    <a:pt x="96" y="1"/>
                    <a:pt x="91" y="4"/>
                  </a:cubicBezTo>
                  <a:cubicBezTo>
                    <a:pt x="14" y="51"/>
                    <a:pt x="14" y="51"/>
                    <a:pt x="14" y="51"/>
                  </a:cubicBezTo>
                  <a:cubicBezTo>
                    <a:pt x="3" y="57"/>
                    <a:pt x="0" y="71"/>
                    <a:pt x="6" y="81"/>
                  </a:cubicBezTo>
                  <a:cubicBezTo>
                    <a:pt x="11" y="89"/>
                    <a:pt x="20" y="93"/>
                    <a:pt x="29" y="92"/>
                  </a:cubicBezTo>
                  <a:cubicBezTo>
                    <a:pt x="31" y="91"/>
                    <a:pt x="34" y="90"/>
                    <a:pt x="36" y="89"/>
                  </a:cubicBezTo>
                  <a:cubicBezTo>
                    <a:pt x="105" y="48"/>
                    <a:pt x="105" y="48"/>
                    <a:pt x="105" y="48"/>
                  </a:cubicBezTo>
                  <a:cubicBezTo>
                    <a:pt x="128" y="55"/>
                    <a:pt x="128" y="55"/>
                    <a:pt x="128" y="55"/>
                  </a:cubicBezTo>
                  <a:cubicBezTo>
                    <a:pt x="92" y="127"/>
                    <a:pt x="92" y="127"/>
                    <a:pt x="92" y="127"/>
                  </a:cubicBezTo>
                  <a:cubicBezTo>
                    <a:pt x="81" y="146"/>
                    <a:pt x="88" y="170"/>
                    <a:pt x="107" y="180"/>
                  </a:cubicBezTo>
                  <a:cubicBezTo>
                    <a:pt x="108" y="180"/>
                    <a:pt x="109" y="181"/>
                    <a:pt x="110" y="181"/>
                  </a:cubicBezTo>
                  <a:cubicBezTo>
                    <a:pt x="110" y="181"/>
                    <a:pt x="110" y="181"/>
                    <a:pt x="109" y="181"/>
                  </a:cubicBezTo>
                  <a:cubicBezTo>
                    <a:pt x="141" y="194"/>
                    <a:pt x="141" y="194"/>
                    <a:pt x="141" y="194"/>
                  </a:cubicBezTo>
                  <a:cubicBezTo>
                    <a:pt x="154" y="198"/>
                    <a:pt x="154" y="198"/>
                    <a:pt x="154" y="198"/>
                  </a:cubicBezTo>
                  <a:cubicBezTo>
                    <a:pt x="115" y="234"/>
                    <a:pt x="115" y="234"/>
                    <a:pt x="115" y="234"/>
                  </a:cubicBezTo>
                  <a:cubicBezTo>
                    <a:pt x="106" y="242"/>
                    <a:pt x="106" y="256"/>
                    <a:pt x="114" y="265"/>
                  </a:cubicBezTo>
                  <a:cubicBezTo>
                    <a:pt x="120" y="271"/>
                    <a:pt x="127" y="273"/>
                    <a:pt x="134" y="272"/>
                  </a:cubicBezTo>
                  <a:cubicBezTo>
                    <a:pt x="138" y="271"/>
                    <a:pt x="142" y="269"/>
                    <a:pt x="146" y="266"/>
                  </a:cubicBezTo>
                  <a:cubicBezTo>
                    <a:pt x="210" y="206"/>
                    <a:pt x="210" y="206"/>
                    <a:pt x="210" y="206"/>
                  </a:cubicBezTo>
                  <a:cubicBezTo>
                    <a:pt x="216" y="200"/>
                    <a:pt x="219" y="193"/>
                    <a:pt x="217" y="185"/>
                  </a:cubicBezTo>
                  <a:cubicBezTo>
                    <a:pt x="215" y="177"/>
                    <a:pt x="210" y="171"/>
                    <a:pt x="203" y="169"/>
                  </a:cubicBezTo>
                  <a:close/>
                </a:path>
              </a:pathLst>
            </a:custGeom>
            <a:grpFill/>
            <a:ln w="28575">
              <a:solidFill>
                <a:schemeClr val="bg1"/>
              </a:solidFill>
              <a:round/>
            </a:ln>
          </p:spPr>
          <p:txBody>
            <a:bodyPr vert="horz" wrap="square" lIns="91440" tIns="45720" rIns="91440" bIns="45720" numCol="1" anchor="t" anchorCtr="0" compatLnSpc="1"/>
            <a:lstStyle/>
            <a:p>
              <a:endParaRPr lang="zh-CN" altLang="en-US"/>
            </a:p>
          </p:txBody>
        </p:sp>
        <p:sp>
          <p:nvSpPr>
            <p:cNvPr id="36" name="Freeform 30"/>
            <p:cNvSpPr/>
            <p:nvPr/>
          </p:nvSpPr>
          <p:spPr bwMode="auto">
            <a:xfrm>
              <a:off x="1428750" y="3289300"/>
              <a:ext cx="315912" cy="376237"/>
            </a:xfrm>
            <a:custGeom>
              <a:avLst/>
              <a:gdLst>
                <a:gd name="T0" fmla="*/ 82 w 117"/>
                <a:gd name="T1" fmla="*/ 0 h 140"/>
                <a:gd name="T2" fmla="*/ 7 w 117"/>
                <a:gd name="T3" fmla="*/ 105 h 140"/>
                <a:gd name="T4" fmla="*/ 12 w 117"/>
                <a:gd name="T5" fmla="*/ 135 h 140"/>
                <a:gd name="T6" fmla="*/ 29 w 117"/>
                <a:gd name="T7" fmla="*/ 139 h 140"/>
                <a:gd name="T8" fmla="*/ 43 w 117"/>
                <a:gd name="T9" fmla="*/ 130 h 140"/>
                <a:gd name="T10" fmla="*/ 117 w 117"/>
                <a:gd name="T11" fmla="*/ 26 h 140"/>
                <a:gd name="T12" fmla="*/ 102 w 117"/>
                <a:gd name="T13" fmla="*/ 21 h 140"/>
                <a:gd name="T14" fmla="*/ 82 w 117"/>
                <a:gd name="T15" fmla="*/ 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140">
                  <a:moveTo>
                    <a:pt x="82" y="0"/>
                  </a:moveTo>
                  <a:cubicBezTo>
                    <a:pt x="7" y="105"/>
                    <a:pt x="7" y="105"/>
                    <a:pt x="7" y="105"/>
                  </a:cubicBezTo>
                  <a:cubicBezTo>
                    <a:pt x="0" y="114"/>
                    <a:pt x="2" y="128"/>
                    <a:pt x="12" y="135"/>
                  </a:cubicBezTo>
                  <a:cubicBezTo>
                    <a:pt x="17" y="139"/>
                    <a:pt x="23" y="140"/>
                    <a:pt x="29" y="139"/>
                  </a:cubicBezTo>
                  <a:cubicBezTo>
                    <a:pt x="35" y="138"/>
                    <a:pt x="40" y="135"/>
                    <a:pt x="43" y="130"/>
                  </a:cubicBezTo>
                  <a:cubicBezTo>
                    <a:pt x="117" y="26"/>
                    <a:pt x="117" y="26"/>
                    <a:pt x="117" y="26"/>
                  </a:cubicBezTo>
                  <a:cubicBezTo>
                    <a:pt x="112" y="25"/>
                    <a:pt x="107" y="24"/>
                    <a:pt x="102" y="21"/>
                  </a:cubicBezTo>
                  <a:cubicBezTo>
                    <a:pt x="93" y="16"/>
                    <a:pt x="86" y="9"/>
                    <a:pt x="82" y="0"/>
                  </a:cubicBezTo>
                  <a:close/>
                </a:path>
              </a:pathLst>
            </a:custGeom>
            <a:grpFill/>
            <a:ln w="28575">
              <a:solidFill>
                <a:schemeClr val="bg1"/>
              </a:solidFill>
              <a:round/>
            </a:ln>
          </p:spPr>
          <p:txBody>
            <a:bodyPr vert="horz" wrap="square" lIns="91440" tIns="45720" rIns="91440" bIns="45720" numCol="1" anchor="t" anchorCtr="0" compatLnSpc="1"/>
            <a:lstStyle/>
            <a:p>
              <a:endParaRPr lang="zh-CN" altLang="en-US"/>
            </a:p>
          </p:txBody>
        </p:sp>
      </p:grpSp>
      <p:sp>
        <p:nvSpPr>
          <p:cNvPr id="37" name="椭圆 36"/>
          <p:cNvSpPr/>
          <p:nvPr/>
        </p:nvSpPr>
        <p:spPr>
          <a:xfrm>
            <a:off x="4776690" y="2018461"/>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8" name="椭圆 37"/>
          <p:cNvSpPr/>
          <p:nvPr/>
        </p:nvSpPr>
        <p:spPr>
          <a:xfrm>
            <a:off x="4776690" y="3067011"/>
            <a:ext cx="592898" cy="5928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9" name="椭圆 38"/>
          <p:cNvSpPr/>
          <p:nvPr/>
        </p:nvSpPr>
        <p:spPr>
          <a:xfrm>
            <a:off x="4776690" y="4115560"/>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2" name="矩形 41"/>
          <p:cNvSpPr/>
          <p:nvPr/>
        </p:nvSpPr>
        <p:spPr>
          <a:xfrm>
            <a:off x="5519290" y="2141088"/>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56" name="矩形 55"/>
          <p:cNvSpPr/>
          <p:nvPr/>
        </p:nvSpPr>
        <p:spPr>
          <a:xfrm>
            <a:off x="5519290" y="1891351"/>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57" name="矩形 56"/>
          <p:cNvSpPr/>
          <p:nvPr/>
        </p:nvSpPr>
        <p:spPr>
          <a:xfrm>
            <a:off x="5519290" y="3152850"/>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58" name="矩形 57"/>
          <p:cNvSpPr/>
          <p:nvPr/>
        </p:nvSpPr>
        <p:spPr>
          <a:xfrm>
            <a:off x="5519290" y="2903113"/>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60" name="矩形 59"/>
          <p:cNvSpPr/>
          <p:nvPr/>
        </p:nvSpPr>
        <p:spPr>
          <a:xfrm>
            <a:off x="5519290" y="4264533"/>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61" name="矩形 60"/>
          <p:cNvSpPr/>
          <p:nvPr/>
        </p:nvSpPr>
        <p:spPr>
          <a:xfrm>
            <a:off x="5519290" y="4014796"/>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62" name="AutoShape 112"/>
          <p:cNvSpPr/>
          <p:nvPr/>
        </p:nvSpPr>
        <p:spPr bwMode="auto">
          <a:xfrm>
            <a:off x="4947627" y="2190364"/>
            <a:ext cx="250193" cy="24909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grpSp>
        <p:nvGrpSpPr>
          <p:cNvPr id="63" name="组合 62"/>
          <p:cNvGrpSpPr/>
          <p:nvPr/>
        </p:nvGrpSpPr>
        <p:grpSpPr>
          <a:xfrm>
            <a:off x="4976436" y="4287115"/>
            <a:ext cx="171356" cy="249788"/>
            <a:chOff x="2528974" y="2863357"/>
            <a:chExt cx="246811" cy="359779"/>
          </a:xfrm>
          <a:solidFill>
            <a:schemeClr val="bg1"/>
          </a:solidFill>
        </p:grpSpPr>
        <p:sp>
          <p:nvSpPr>
            <p:cNvPr id="64"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sp>
          <p:nvSpPr>
            <p:cNvPr id="65"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grpSp>
      <p:grpSp>
        <p:nvGrpSpPr>
          <p:cNvPr id="66" name="组合 65"/>
          <p:cNvGrpSpPr/>
          <p:nvPr/>
        </p:nvGrpSpPr>
        <p:grpSpPr>
          <a:xfrm flipH="1">
            <a:off x="4948458" y="3238778"/>
            <a:ext cx="249362" cy="249362"/>
            <a:chOff x="2473104" y="2145028"/>
            <a:chExt cx="359165" cy="359165"/>
          </a:xfrm>
          <a:solidFill>
            <a:schemeClr val="bg1"/>
          </a:solidFill>
        </p:grpSpPr>
        <p:sp>
          <p:nvSpPr>
            <p:cNvPr id="67"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sp>
          <p:nvSpPr>
            <p:cNvPr id="68"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grpSp>
      <p:sp>
        <p:nvSpPr>
          <p:cNvPr id="69" name="椭圆 68"/>
          <p:cNvSpPr/>
          <p:nvPr/>
        </p:nvSpPr>
        <p:spPr>
          <a:xfrm>
            <a:off x="4776690" y="1001892"/>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0" name="矩形 69"/>
          <p:cNvSpPr/>
          <p:nvPr/>
        </p:nvSpPr>
        <p:spPr>
          <a:xfrm>
            <a:off x="5519290" y="1124519"/>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71" name="矩形 70"/>
          <p:cNvSpPr/>
          <p:nvPr/>
        </p:nvSpPr>
        <p:spPr>
          <a:xfrm>
            <a:off x="5519290" y="874782"/>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72" name="AutoShape 112"/>
          <p:cNvSpPr/>
          <p:nvPr/>
        </p:nvSpPr>
        <p:spPr bwMode="auto">
          <a:xfrm>
            <a:off x="4947627" y="1173795"/>
            <a:ext cx="250193" cy="24909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sp>
        <p:nvSpPr>
          <p:cNvPr id="8" name="矩形 7"/>
          <p:cNvSpPr/>
          <p:nvPr/>
        </p:nvSpPr>
        <p:spPr>
          <a:xfrm>
            <a:off x="973696" y="4453132"/>
            <a:ext cx="535724" cy="323165"/>
          </a:xfrm>
          <a:prstGeom prst="rect">
            <a:avLst/>
          </a:prstGeom>
        </p:spPr>
        <p:txBody>
          <a:bodyPr wrap="none">
            <a:spAutoFit/>
          </a:bodyPr>
          <a:lstStyle/>
          <a:p>
            <a:pPr lvl="0"/>
            <a:r>
              <a:rPr lang="en-US" altLang="zh-CN" sz="1500">
                <a:solidFill>
                  <a:schemeClr val="bg1"/>
                </a:solidFill>
                <a:latin typeface="Arial" panose="020B0604020202020204"/>
                <a:ea typeface="微软雅黑" panose="020B0503020204020204" pitchFamily="34" charset="-122"/>
                <a:sym typeface="+mn-lt"/>
              </a:rPr>
              <a:t>60</a:t>
            </a:r>
            <a:r>
              <a:rPr lang="en-US" altLang="zh-CN" sz="1100">
                <a:solidFill>
                  <a:schemeClr val="bg1"/>
                </a:solidFill>
                <a:latin typeface="Arial" panose="020B0604020202020204"/>
                <a:ea typeface="微软雅黑" panose="020B0503020204020204" pitchFamily="34" charset="-122"/>
                <a:sym typeface="+mn-lt"/>
              </a:rPr>
              <a:t>%</a:t>
            </a:r>
            <a:endParaRPr lang="zh-CN" altLang="en-US" sz="1600">
              <a:solidFill>
                <a:schemeClr val="bg1"/>
              </a:solidFill>
            </a:endParaRPr>
          </a:p>
        </p:txBody>
      </p:sp>
      <p:sp>
        <p:nvSpPr>
          <p:cNvPr id="43" name="矩形 42"/>
          <p:cNvSpPr/>
          <p:nvPr/>
        </p:nvSpPr>
        <p:spPr>
          <a:xfrm>
            <a:off x="1919138" y="4453132"/>
            <a:ext cx="535724" cy="323165"/>
          </a:xfrm>
          <a:prstGeom prst="rect">
            <a:avLst/>
          </a:prstGeom>
        </p:spPr>
        <p:txBody>
          <a:bodyPr wrap="none">
            <a:spAutoFit/>
          </a:bodyPr>
          <a:lstStyle/>
          <a:p>
            <a:pPr lvl="0"/>
            <a:r>
              <a:rPr lang="en-US" altLang="zh-CN" sz="1500" smtClean="0">
                <a:solidFill>
                  <a:schemeClr val="bg1"/>
                </a:solidFill>
                <a:latin typeface="Arial" panose="020B0604020202020204"/>
                <a:ea typeface="微软雅黑" panose="020B0503020204020204" pitchFamily="34" charset="-122"/>
                <a:sym typeface="+mn-lt"/>
              </a:rPr>
              <a:t>70</a:t>
            </a:r>
            <a:r>
              <a:rPr lang="en-US" altLang="zh-CN" sz="1100">
                <a:solidFill>
                  <a:schemeClr val="bg1"/>
                </a:solidFill>
                <a:latin typeface="Arial" panose="020B0604020202020204"/>
                <a:ea typeface="微软雅黑" panose="020B0503020204020204" pitchFamily="34" charset="-122"/>
                <a:sym typeface="+mn-lt"/>
              </a:rPr>
              <a:t>%</a:t>
            </a:r>
            <a:endParaRPr lang="zh-CN" altLang="en-US" sz="1600">
              <a:solidFill>
                <a:schemeClr val="bg1"/>
              </a:solidFill>
            </a:endParaRPr>
          </a:p>
        </p:txBody>
      </p:sp>
      <p:sp>
        <p:nvSpPr>
          <p:cNvPr id="44" name="矩形 43"/>
          <p:cNvSpPr/>
          <p:nvPr/>
        </p:nvSpPr>
        <p:spPr>
          <a:xfrm>
            <a:off x="2849130" y="4453132"/>
            <a:ext cx="535724" cy="323165"/>
          </a:xfrm>
          <a:prstGeom prst="rect">
            <a:avLst/>
          </a:prstGeom>
        </p:spPr>
        <p:txBody>
          <a:bodyPr wrap="none">
            <a:spAutoFit/>
          </a:bodyPr>
          <a:lstStyle/>
          <a:p>
            <a:pPr lvl="0"/>
            <a:r>
              <a:rPr lang="en-US" altLang="zh-CN" sz="1500" smtClean="0">
                <a:solidFill>
                  <a:schemeClr val="bg1"/>
                </a:solidFill>
                <a:latin typeface="Arial" panose="020B0604020202020204"/>
                <a:ea typeface="微软雅黑" panose="020B0503020204020204" pitchFamily="34" charset="-122"/>
                <a:sym typeface="+mn-lt"/>
              </a:rPr>
              <a:t>80</a:t>
            </a:r>
            <a:r>
              <a:rPr lang="en-US" altLang="zh-CN" sz="1100">
                <a:solidFill>
                  <a:schemeClr val="bg1"/>
                </a:solidFill>
                <a:latin typeface="Arial" panose="020B0604020202020204"/>
                <a:ea typeface="微软雅黑" panose="020B0503020204020204" pitchFamily="34" charset="-122"/>
                <a:sym typeface="+mn-lt"/>
              </a:rPr>
              <a:t>%</a:t>
            </a:r>
            <a:endParaRPr lang="zh-CN" altLang="en-US" sz="1600">
              <a:solidFill>
                <a:schemeClr val="bg1"/>
              </a:solidFill>
            </a:endParaRPr>
          </a:p>
        </p:txBody>
      </p:sp>
      <p:sp>
        <p:nvSpPr>
          <p:cNvPr id="45" name="矩形 44"/>
          <p:cNvSpPr/>
          <p:nvPr/>
        </p:nvSpPr>
        <p:spPr>
          <a:xfrm>
            <a:off x="3766615" y="4453132"/>
            <a:ext cx="535724" cy="323165"/>
          </a:xfrm>
          <a:prstGeom prst="rect">
            <a:avLst/>
          </a:prstGeom>
        </p:spPr>
        <p:txBody>
          <a:bodyPr wrap="none">
            <a:spAutoFit/>
          </a:bodyPr>
          <a:lstStyle/>
          <a:p>
            <a:pPr lvl="0"/>
            <a:r>
              <a:rPr lang="en-US" altLang="zh-CN" sz="1500" smtClean="0">
                <a:solidFill>
                  <a:schemeClr val="bg1"/>
                </a:solidFill>
                <a:latin typeface="Arial" panose="020B0604020202020204"/>
                <a:ea typeface="微软雅黑" panose="020B0503020204020204" pitchFamily="34" charset="-122"/>
                <a:sym typeface="+mn-lt"/>
              </a:rPr>
              <a:t>90</a:t>
            </a:r>
            <a:r>
              <a:rPr lang="en-US" altLang="zh-CN" sz="1100">
                <a:solidFill>
                  <a:schemeClr val="bg1"/>
                </a:solidFill>
                <a:latin typeface="Arial" panose="020B0604020202020204"/>
                <a:ea typeface="微软雅黑" panose="020B0503020204020204" pitchFamily="34" charset="-122"/>
                <a:sym typeface="+mn-lt"/>
              </a:rPr>
              <a:t>%</a:t>
            </a:r>
            <a:endParaRPr lang="zh-CN" altLang="en-US" sz="16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50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041742" y="104531"/>
            <a:ext cx="1877437" cy="369332"/>
          </a:xfrm>
          <a:prstGeom prst="rect">
            <a:avLst/>
          </a:prstGeom>
        </p:spPr>
        <p:txBody>
          <a:bodyPr wrap="none">
            <a:spAutoFit/>
          </a:bodyPr>
          <a:lstStyle/>
          <a:p>
            <a:r>
              <a:rPr lang="en-US" altLang="zh-CN" sz="1800" smtClean="0">
                <a:solidFill>
                  <a:schemeClr val="tx1">
                    <a:lumMod val="85000"/>
                    <a:lumOff val="15000"/>
                  </a:schemeClr>
                </a:solidFill>
                <a:latin typeface="+mj-ea"/>
                <a:ea typeface="+mj-ea"/>
                <a:sym typeface="+mn-lt"/>
              </a:rPr>
              <a:t>2017</a:t>
            </a:r>
            <a:r>
              <a:rPr lang="zh-CN" altLang="en-US" sz="1800" smtClean="0">
                <a:solidFill>
                  <a:schemeClr val="tx1">
                    <a:lumMod val="85000"/>
                    <a:lumOff val="15000"/>
                  </a:schemeClr>
                </a:solidFill>
                <a:latin typeface="+mj-ea"/>
                <a:ea typeface="+mj-ea"/>
                <a:sym typeface="+mn-lt"/>
              </a:rPr>
              <a:t>年工作业绩</a:t>
            </a:r>
            <a:endParaRPr lang="zh-CN" altLang="en-US" sz="1800">
              <a:solidFill>
                <a:schemeClr val="tx1">
                  <a:lumMod val="85000"/>
                  <a:lumOff val="15000"/>
                </a:schemeClr>
              </a:solidFill>
              <a:latin typeface="+mj-ea"/>
              <a:ea typeface="+mj-ea"/>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grpSp>
        <p:nvGrpSpPr>
          <p:cNvPr id="73" name="d90f3bca-41d3-4e2f-afba-4dcc126e2b3f" descr="aQUAAB+LCAAAAAAABADFklFPgzAQx79L1Tc0jOgWeWOamT3oTEb0wfBQ6W10oWUpxcwsfHdbaBkbOLcnw0u5/u/u97/eFl3K7zUgH80ZFvKR4qXAbCqBIQdNCfJ5kaYOGlNOKF8+iaxY58j/2DZp7Zt3KpM3nBagczmVFKf1r9/RW9kz5ZQVzMjcG1eF8KYVGrh1kBKSQls25RLEV9NhoGPVeS6FajDJBMNSNdy65RUyV8gfKl2pkwlsVCEHhTWW5TF4egC9PvWFthmQVZFLBlzukl6xGh0oqh6/3bydusHxDudxfd8zEW/kVh5M5XmC1/CiSmleMwEdQlFjbg9W9VWHPdul8ytvCJszHeqMtre+5zhKX7XcwRuCPuyoB7xZxIcszcTfi2hlnfvZYkFjCBNgYDUh5TLgRDETu4VjQZeJ5JDnJjD7XEEsW2n+nVYVeaJqXkwmt95oGATI2nPLvm20DU/dxgP9Kc9UpbTfSfnNQQZxrMZsyGtDVbzj0+Kfs4cWc+8t6+CRFfw3c945a3rMW6S+H61ydodpBQAA"/>
          <p:cNvGrpSpPr>
            <a:grpSpLocks noChangeAspect="1"/>
          </p:cNvGrpSpPr>
          <p:nvPr/>
        </p:nvGrpSpPr>
        <p:grpSpPr>
          <a:xfrm>
            <a:off x="753979" y="1368268"/>
            <a:ext cx="1940610" cy="2071442"/>
            <a:chOff x="1727200" y="2260601"/>
            <a:chExt cx="2336800" cy="2494342"/>
          </a:xfrm>
        </p:grpSpPr>
        <p:sp>
          <p:nvSpPr>
            <p:cNvPr id="74" name="BackShape"/>
            <p:cNvSpPr/>
            <p:nvPr/>
          </p:nvSpPr>
          <p:spPr>
            <a:xfrm>
              <a:off x="1774233" y="2339166"/>
              <a:ext cx="2179669" cy="2179669"/>
            </a:xfrm>
            <a:prstGeom prst="ellips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75" name="ValueShape"/>
            <p:cNvSpPr/>
            <p:nvPr/>
          </p:nvSpPr>
          <p:spPr>
            <a:xfrm>
              <a:off x="1727200" y="2260601"/>
              <a:ext cx="2336800" cy="2336800"/>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76" name="ValueBack"/>
            <p:cNvSpPr/>
            <p:nvPr/>
          </p:nvSpPr>
          <p:spPr>
            <a:xfrm>
              <a:off x="2143096" y="2712230"/>
              <a:ext cx="1433541" cy="1433541"/>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77" name="ValueText"/>
            <p:cNvSpPr/>
            <p:nvPr/>
          </p:nvSpPr>
          <p:spPr>
            <a:xfrm>
              <a:off x="2635696" y="3234073"/>
              <a:ext cx="519805" cy="389854"/>
            </a:xfrm>
            <a:prstGeom prst="rect">
              <a:avLst/>
            </a:prstGeom>
          </p:spPr>
          <p:txBody>
            <a:bodyPr wrap="none">
              <a:prstTxWarp prst="textPlain">
                <a:avLst/>
              </a:prstTxWarp>
              <a:noAutofit/>
            </a:bodyPr>
            <a:lstStyle/>
            <a:p>
              <a:pPr lvl="0" algn="ctr"/>
              <a:endParaRPr lang="en-US" altLang="zh-CN" sz="1400" dirty="0">
                <a:solidFill>
                  <a:schemeClr val="accent1">
                    <a:lumMod val="100000"/>
                  </a:schemeClr>
                </a:solidFill>
                <a:latin typeface="Impact" panose="020B0806030902050204" pitchFamily="34" charset="0"/>
              </a:endParaRPr>
            </a:p>
          </p:txBody>
        </p:sp>
        <p:cxnSp>
          <p:nvCxnSpPr>
            <p:cNvPr id="78" name="LineShape"/>
            <p:cNvCxnSpPr/>
            <p:nvPr/>
          </p:nvCxnSpPr>
          <p:spPr>
            <a:xfrm flipH="1">
              <a:off x="1872688" y="475494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80" name="d90f3bca-41d3-4e2f-afba-4dcc126e2b3f" descr="aQUAAB+LCAAAAAAABADFklFPgzAQx79L1Tc0jOgWeWOamT3oTEb0wfBQ6W10oWUpxcwsfHdbaBkbOLcnw0u5/u/u97/eFl3K7zUgH80ZFvKR4qXAbCqBIQdNCfJ5kaYOGlNOKF8+iaxY58j/2DZp7Zt3KpM3nBagczmVFKf1r9/RW9kz5ZQVzMjcG1eF8KYVGrh1kBKSQls25RLEV9NhoGPVeS6FajDJBMNSNdy65RUyV8gfKl2pkwlsVCEHhTWW5TF4egC9PvWFthmQVZFLBlzukl6xGh0oqh6/3bydusHxDudxfd8zEW/kVh5M5XmC1/CiSmleMwEdQlFjbg9W9VWHPdul8ytvCJszHeqMtre+5zhKX7XcwRuCPuyoB7xZxIcszcTfi2hlnfvZYkFjCBNgYDUh5TLgRDETu4VjQZeJ5JDnJjD7XEEsW2n+nVYVeaJqXkwmt95oGATI2nPLvm20DU/dxgP9Kc9UpbTfSfnNQQZxrMZsyGtDVbzj0+Kfs4cWc+8t6+CRFfw3c945a3rMW6S+H61ydodpBQAA"/>
          <p:cNvGrpSpPr>
            <a:grpSpLocks noChangeAspect="1"/>
          </p:cNvGrpSpPr>
          <p:nvPr/>
        </p:nvGrpSpPr>
        <p:grpSpPr>
          <a:xfrm>
            <a:off x="3597563" y="1368268"/>
            <a:ext cx="1940610" cy="2071442"/>
            <a:chOff x="1727200" y="2260601"/>
            <a:chExt cx="2336800" cy="2494342"/>
          </a:xfrm>
        </p:grpSpPr>
        <p:sp>
          <p:nvSpPr>
            <p:cNvPr id="81" name="BackShape"/>
            <p:cNvSpPr/>
            <p:nvPr/>
          </p:nvSpPr>
          <p:spPr>
            <a:xfrm>
              <a:off x="1774233" y="2339166"/>
              <a:ext cx="2179669" cy="2179669"/>
            </a:xfrm>
            <a:prstGeom prst="ellips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82" name="ValueShape"/>
            <p:cNvSpPr/>
            <p:nvPr/>
          </p:nvSpPr>
          <p:spPr>
            <a:xfrm>
              <a:off x="1727200" y="2260601"/>
              <a:ext cx="2336800" cy="2336800"/>
            </a:xfrm>
            <a:prstGeom prst="pie">
              <a:avLst>
                <a:gd name="adj1" fmla="val 16200000"/>
                <a:gd name="adj2" fmla="val 4816407"/>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83" name="ValueBack"/>
            <p:cNvSpPr/>
            <p:nvPr/>
          </p:nvSpPr>
          <p:spPr>
            <a:xfrm>
              <a:off x="2143096" y="2712230"/>
              <a:ext cx="1433541" cy="1433541"/>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84" name="ValueText"/>
            <p:cNvSpPr/>
            <p:nvPr/>
          </p:nvSpPr>
          <p:spPr>
            <a:xfrm>
              <a:off x="2635696" y="3234073"/>
              <a:ext cx="519805" cy="389854"/>
            </a:xfrm>
            <a:prstGeom prst="rect">
              <a:avLst/>
            </a:prstGeom>
          </p:spPr>
          <p:txBody>
            <a:bodyPr wrap="none">
              <a:prstTxWarp prst="textPlain">
                <a:avLst/>
              </a:prstTxWarp>
              <a:noAutofit/>
            </a:bodyPr>
            <a:lstStyle/>
            <a:p>
              <a:pPr lvl="0" algn="ctr"/>
              <a:endParaRPr lang="en-US" altLang="zh-CN" sz="1400" dirty="0">
                <a:solidFill>
                  <a:schemeClr val="accent1">
                    <a:lumMod val="100000"/>
                  </a:schemeClr>
                </a:solidFill>
                <a:latin typeface="Impact" panose="020B0806030902050204" pitchFamily="34" charset="0"/>
              </a:endParaRPr>
            </a:p>
          </p:txBody>
        </p:sp>
        <p:cxnSp>
          <p:nvCxnSpPr>
            <p:cNvPr id="85" name="LineShape"/>
            <p:cNvCxnSpPr/>
            <p:nvPr/>
          </p:nvCxnSpPr>
          <p:spPr>
            <a:xfrm flipH="1">
              <a:off x="1872688" y="475494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86" name="d90f3bca-41d3-4e2f-afba-4dcc126e2b3f" descr="aQUAAB+LCAAAAAAABADFklFPgzAQx79L1Tc0jOgWeWOamT3oTEb0wfBQ6W10oWUpxcwsfHdbaBkbOLcnw0u5/u/u97/eFl3K7zUgH80ZFvKR4qXAbCqBIQdNCfJ5kaYOGlNOKF8+iaxY58j/2DZp7Zt3KpM3nBagczmVFKf1r9/RW9kz5ZQVzMjcG1eF8KYVGrh1kBKSQls25RLEV9NhoGPVeS6FajDJBMNSNdy65RUyV8gfKl2pkwlsVCEHhTWW5TF4egC9PvWFthmQVZFLBlzukl6xGh0oqh6/3bydusHxDudxfd8zEW/kVh5M5XmC1/CiSmleMwEdQlFjbg9W9VWHPdul8ytvCJszHeqMtre+5zhKX7XcwRuCPuyoB7xZxIcszcTfi2hlnfvZYkFjCBNgYDUh5TLgRDETu4VjQZeJ5JDnJjD7XEEsW2n+nVYVeaJqXkwmt95oGATI2nPLvm20DU/dxgP9Kc9UpbTfSfnNQQZxrMZsyGtDVbzj0+Kfs4cWc+8t6+CRFfw3c945a3rMW6S+H61ydodpBQAA"/>
          <p:cNvGrpSpPr>
            <a:grpSpLocks noChangeAspect="1"/>
          </p:cNvGrpSpPr>
          <p:nvPr/>
        </p:nvGrpSpPr>
        <p:grpSpPr>
          <a:xfrm>
            <a:off x="6441146" y="1368268"/>
            <a:ext cx="1940610" cy="2071442"/>
            <a:chOff x="1727200" y="2260601"/>
            <a:chExt cx="2336800" cy="2494342"/>
          </a:xfrm>
        </p:grpSpPr>
        <p:sp>
          <p:nvSpPr>
            <p:cNvPr id="87" name="BackShape"/>
            <p:cNvSpPr/>
            <p:nvPr/>
          </p:nvSpPr>
          <p:spPr>
            <a:xfrm>
              <a:off x="1774233" y="2339166"/>
              <a:ext cx="2179669" cy="2179669"/>
            </a:xfrm>
            <a:prstGeom prst="ellips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88" name="ValueShape"/>
            <p:cNvSpPr/>
            <p:nvPr/>
          </p:nvSpPr>
          <p:spPr>
            <a:xfrm>
              <a:off x="1727200" y="2260601"/>
              <a:ext cx="2336800" cy="2336800"/>
            </a:xfrm>
            <a:prstGeom prst="pie">
              <a:avLst>
                <a:gd name="adj1" fmla="val 16200000"/>
                <a:gd name="adj2" fmla="val 11539984"/>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89" name="ValueBack"/>
            <p:cNvSpPr/>
            <p:nvPr/>
          </p:nvSpPr>
          <p:spPr>
            <a:xfrm>
              <a:off x="2143096" y="2712230"/>
              <a:ext cx="1433541" cy="1433541"/>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90" name="ValueText"/>
            <p:cNvSpPr/>
            <p:nvPr/>
          </p:nvSpPr>
          <p:spPr>
            <a:xfrm>
              <a:off x="2635696" y="3234073"/>
              <a:ext cx="519805" cy="389854"/>
            </a:xfrm>
            <a:prstGeom prst="rect">
              <a:avLst/>
            </a:prstGeom>
          </p:spPr>
          <p:txBody>
            <a:bodyPr wrap="none">
              <a:prstTxWarp prst="textPlain">
                <a:avLst/>
              </a:prstTxWarp>
              <a:noAutofit/>
            </a:bodyPr>
            <a:lstStyle/>
            <a:p>
              <a:pPr lvl="0" algn="ctr"/>
              <a:endParaRPr lang="en-US" altLang="zh-CN" sz="1400" dirty="0">
                <a:solidFill>
                  <a:schemeClr val="accent1">
                    <a:lumMod val="100000"/>
                  </a:schemeClr>
                </a:solidFill>
                <a:latin typeface="Impact" panose="020B0806030902050204" pitchFamily="34" charset="0"/>
              </a:endParaRPr>
            </a:p>
          </p:txBody>
        </p:sp>
        <p:cxnSp>
          <p:nvCxnSpPr>
            <p:cNvPr id="91" name="LineShape"/>
            <p:cNvCxnSpPr/>
            <p:nvPr/>
          </p:nvCxnSpPr>
          <p:spPr>
            <a:xfrm flipH="1">
              <a:off x="1872688" y="4754943"/>
              <a:ext cx="2045824" cy="0"/>
            </a:xfrm>
            <a:prstGeom prst="straightConnector1">
              <a:avLst/>
            </a:prstGeom>
            <a:noFill/>
            <a:ln w="12700" cap="flat" cmpd="sng">
              <a:solidFill>
                <a:srgbClr val="D8D8D8"/>
              </a:solidFill>
              <a:prstDash val="solid"/>
              <a:miter/>
              <a:headEnd type="none" w="med" len="med"/>
              <a:tailEnd type="none" w="med" len="med"/>
            </a:ln>
          </p:spPr>
        </p:cxnSp>
      </p:grpSp>
      <p:sp>
        <p:nvSpPr>
          <p:cNvPr id="93" name="矩形 92"/>
          <p:cNvSpPr/>
          <p:nvPr/>
        </p:nvSpPr>
        <p:spPr>
          <a:xfrm>
            <a:off x="1324658" y="2048530"/>
            <a:ext cx="809837" cy="523220"/>
          </a:xfrm>
          <a:prstGeom prst="rect">
            <a:avLst/>
          </a:prstGeom>
        </p:spPr>
        <p:txBody>
          <a:bodyPr wrap="none">
            <a:spAutoFit/>
          </a:bodyPr>
          <a:lstStyle/>
          <a:p>
            <a:pPr algn="ctr"/>
            <a:r>
              <a:rPr lang="en-US" altLang="zh-CN" sz="2800" smtClean="0">
                <a:solidFill>
                  <a:schemeClr val="accent1"/>
                </a:solidFill>
                <a:latin typeface="+mj-ea"/>
                <a:ea typeface="+mj-ea"/>
                <a:sym typeface="+mn-lt"/>
              </a:rPr>
              <a:t>63</a:t>
            </a:r>
            <a:r>
              <a:rPr lang="en-US" altLang="zh-CN" sz="1800" smtClean="0">
                <a:solidFill>
                  <a:schemeClr val="accent1"/>
                </a:solidFill>
                <a:latin typeface="+mj-ea"/>
                <a:ea typeface="+mj-ea"/>
                <a:sym typeface="+mn-lt"/>
              </a:rPr>
              <a:t>%</a:t>
            </a:r>
            <a:endParaRPr lang="zh-CN" altLang="en-US" sz="1800">
              <a:solidFill>
                <a:schemeClr val="accent1"/>
              </a:solidFill>
              <a:latin typeface="+mj-ea"/>
              <a:ea typeface="+mj-ea"/>
              <a:sym typeface="+mn-lt"/>
            </a:endParaRPr>
          </a:p>
        </p:txBody>
      </p:sp>
      <p:sp>
        <p:nvSpPr>
          <p:cNvPr id="94" name="矩形 93"/>
          <p:cNvSpPr/>
          <p:nvPr/>
        </p:nvSpPr>
        <p:spPr>
          <a:xfrm>
            <a:off x="1181859" y="3524773"/>
            <a:ext cx="1107996" cy="369332"/>
          </a:xfrm>
          <a:prstGeom prst="rect">
            <a:avLst/>
          </a:prstGeom>
        </p:spPr>
        <p:txBody>
          <a:bodyPr wrap="none">
            <a:spAutoFit/>
          </a:bodyPr>
          <a:lstStyle/>
          <a:p>
            <a:pPr lvl="0" algn="ctr"/>
            <a:r>
              <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rPr>
              <a:t>工作业绩</a:t>
            </a:r>
            <a:endPar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95" name="矩形 94"/>
          <p:cNvSpPr/>
          <p:nvPr/>
        </p:nvSpPr>
        <p:spPr>
          <a:xfrm>
            <a:off x="4155861" y="2064930"/>
            <a:ext cx="832279" cy="523220"/>
          </a:xfrm>
          <a:prstGeom prst="rect">
            <a:avLst/>
          </a:prstGeom>
        </p:spPr>
        <p:txBody>
          <a:bodyPr wrap="none">
            <a:spAutoFit/>
          </a:bodyPr>
          <a:lstStyle/>
          <a:p>
            <a:pPr algn="ctr"/>
            <a:r>
              <a:rPr lang="en-US" altLang="zh-CN" sz="2800" smtClean="0">
                <a:solidFill>
                  <a:schemeClr val="accent1"/>
                </a:solidFill>
                <a:latin typeface="+mj-ea"/>
                <a:ea typeface="+mj-ea"/>
                <a:sym typeface="+mn-lt"/>
              </a:rPr>
              <a:t>48</a:t>
            </a:r>
            <a:r>
              <a:rPr lang="en-US" altLang="zh-CN" sz="1800" smtClean="0">
                <a:solidFill>
                  <a:schemeClr val="accent1"/>
                </a:solidFill>
                <a:latin typeface="+mj-ea"/>
                <a:ea typeface="+mj-ea"/>
                <a:sym typeface="+mn-lt"/>
              </a:rPr>
              <a:t>%</a:t>
            </a:r>
            <a:endParaRPr lang="zh-CN" altLang="en-US" sz="1800">
              <a:solidFill>
                <a:schemeClr val="accent1"/>
              </a:solidFill>
              <a:latin typeface="+mj-ea"/>
              <a:ea typeface="+mj-ea"/>
              <a:sym typeface="+mn-lt"/>
            </a:endParaRPr>
          </a:p>
        </p:txBody>
      </p:sp>
      <p:sp>
        <p:nvSpPr>
          <p:cNvPr id="96" name="矩形 95"/>
          <p:cNvSpPr/>
          <p:nvPr/>
        </p:nvSpPr>
        <p:spPr>
          <a:xfrm>
            <a:off x="4018002" y="3524773"/>
            <a:ext cx="1107996" cy="369332"/>
          </a:xfrm>
          <a:prstGeom prst="rect">
            <a:avLst/>
          </a:prstGeom>
        </p:spPr>
        <p:txBody>
          <a:bodyPr wrap="none">
            <a:spAutoFit/>
          </a:bodyPr>
          <a:lstStyle/>
          <a:p>
            <a:pPr lvl="0" algn="ctr"/>
            <a:r>
              <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rPr>
              <a:t>工作业绩</a:t>
            </a:r>
            <a:endPar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97" name="矩形 96"/>
          <p:cNvSpPr/>
          <p:nvPr/>
        </p:nvSpPr>
        <p:spPr>
          <a:xfrm>
            <a:off x="6995309" y="2048530"/>
            <a:ext cx="832279" cy="523220"/>
          </a:xfrm>
          <a:prstGeom prst="rect">
            <a:avLst/>
          </a:prstGeom>
        </p:spPr>
        <p:txBody>
          <a:bodyPr wrap="none">
            <a:spAutoFit/>
          </a:bodyPr>
          <a:lstStyle/>
          <a:p>
            <a:pPr algn="ctr"/>
            <a:r>
              <a:rPr lang="en-US" altLang="zh-CN" sz="2800" smtClean="0">
                <a:solidFill>
                  <a:schemeClr val="accent1"/>
                </a:solidFill>
                <a:latin typeface="+mj-ea"/>
                <a:ea typeface="+mj-ea"/>
                <a:sym typeface="+mn-lt"/>
              </a:rPr>
              <a:t>78</a:t>
            </a:r>
            <a:r>
              <a:rPr lang="en-US" altLang="zh-CN" sz="1800" smtClean="0">
                <a:solidFill>
                  <a:schemeClr val="accent1"/>
                </a:solidFill>
                <a:latin typeface="+mj-ea"/>
                <a:ea typeface="+mj-ea"/>
                <a:sym typeface="+mn-lt"/>
              </a:rPr>
              <a:t>%</a:t>
            </a:r>
            <a:endParaRPr lang="zh-CN" altLang="en-US" sz="1800">
              <a:solidFill>
                <a:schemeClr val="accent1"/>
              </a:solidFill>
              <a:latin typeface="+mj-ea"/>
              <a:ea typeface="+mj-ea"/>
              <a:sym typeface="+mn-lt"/>
            </a:endParaRPr>
          </a:p>
        </p:txBody>
      </p:sp>
      <p:sp>
        <p:nvSpPr>
          <p:cNvPr id="98" name="矩形 97"/>
          <p:cNvSpPr/>
          <p:nvPr/>
        </p:nvSpPr>
        <p:spPr>
          <a:xfrm>
            <a:off x="6869026" y="3504604"/>
            <a:ext cx="1107996" cy="369332"/>
          </a:xfrm>
          <a:prstGeom prst="rect">
            <a:avLst/>
          </a:prstGeom>
        </p:spPr>
        <p:txBody>
          <a:bodyPr wrap="none">
            <a:spAutoFit/>
          </a:bodyPr>
          <a:lstStyle/>
          <a:p>
            <a:pPr lvl="0" algn="ctr"/>
            <a:r>
              <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rPr>
              <a:t>工作业绩</a:t>
            </a:r>
            <a:endPar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99" name="矩形 98"/>
          <p:cNvSpPr/>
          <p:nvPr/>
        </p:nvSpPr>
        <p:spPr>
          <a:xfrm>
            <a:off x="624229" y="3873936"/>
            <a:ext cx="2070360" cy="923330"/>
          </a:xfrm>
          <a:prstGeom prst="rect">
            <a:avLst/>
          </a:prstGeom>
        </p:spPr>
        <p:txBody>
          <a:bodyPr wrap="square">
            <a:spAutoFit/>
          </a:bodyPr>
          <a:lstStyle/>
          <a:p>
            <a:pPr algn="ctr">
              <a:lnSpc>
                <a:spcPct val="150000"/>
              </a:lnSpc>
              <a:buClr>
                <a:srgbClr val="E7E6E6">
                  <a:lumMod val="10000"/>
                </a:srgbClr>
              </a:buClr>
            </a:pPr>
            <a:r>
              <a:rPr lang="en-US" altLang="zh-CN" sz="900" err="1">
                <a:solidFill>
                  <a:schemeClr val="tx1">
                    <a:lumMod val="85000"/>
                    <a:lumOff val="15000"/>
                  </a:schemeClr>
                </a:solidFill>
                <a:cs typeface="+mn-ea"/>
                <a:sym typeface="+mn-lt"/>
              </a:rPr>
              <a:t>Lorem</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ipsum</a:t>
            </a:r>
            <a:r>
              <a:rPr lang="en-US" altLang="zh-CN" sz="900">
                <a:solidFill>
                  <a:schemeClr val="tx1">
                    <a:lumMod val="85000"/>
                    <a:lumOff val="15000"/>
                  </a:schemeClr>
                </a:solidFill>
                <a:cs typeface="+mn-ea"/>
                <a:sym typeface="+mn-lt"/>
              </a:rPr>
              <a:t> dolor sit </a:t>
            </a:r>
            <a:r>
              <a:rPr lang="en-US" altLang="zh-CN" sz="900" err="1">
                <a:solidFill>
                  <a:schemeClr val="tx1">
                    <a:lumMod val="85000"/>
                    <a:lumOff val="15000"/>
                  </a:schemeClr>
                </a:solidFill>
                <a:cs typeface="+mn-ea"/>
                <a:sym typeface="+mn-lt"/>
              </a:rPr>
              <a:t>amet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consectetuer</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adipiscing</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elit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commodo</a:t>
            </a:r>
            <a:r>
              <a:rPr lang="en-US" altLang="zh-CN" sz="900">
                <a:solidFill>
                  <a:schemeClr val="tx1">
                    <a:lumMod val="85000"/>
                    <a:lumOff val="15000"/>
                  </a:schemeClr>
                </a:solidFill>
                <a:cs typeface="+mn-ea"/>
                <a:sym typeface="+mn-lt"/>
              </a:rPr>
              <a:t> ligula </a:t>
            </a:r>
            <a:r>
              <a:rPr lang="en-US" altLang="zh-CN" sz="900" err="1">
                <a:solidFill>
                  <a:schemeClr val="tx1">
                    <a:lumMod val="85000"/>
                    <a:lumOff val="15000"/>
                  </a:schemeClr>
                </a:solidFill>
                <a:cs typeface="+mn-ea"/>
                <a:sym typeface="+mn-lt"/>
              </a:rPr>
              <a:t>eget</a:t>
            </a:r>
            <a:r>
              <a:rPr lang="en-US" altLang="zh-CN" sz="900">
                <a:solidFill>
                  <a:schemeClr val="tx1">
                    <a:lumMod val="85000"/>
                    <a:lumOff val="15000"/>
                  </a:schemeClr>
                </a:solidFill>
                <a:cs typeface="+mn-ea"/>
                <a:sym typeface="+mn-lt"/>
              </a:rPr>
              <a:t> dolor.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massa</a:t>
            </a:r>
            <a:r>
              <a:rPr lang="en-US" altLang="zh-CN" sz="900" smtClean="0">
                <a:solidFill>
                  <a:schemeClr val="tx1">
                    <a:lumMod val="85000"/>
                    <a:lumOff val="15000"/>
                  </a:schemeClr>
                </a:solidFill>
                <a:cs typeface="+mn-ea"/>
                <a:sym typeface="+mn-lt"/>
              </a:rPr>
              <a:t>.</a:t>
            </a:r>
            <a:endParaRPr lang="en-US" altLang="zh-CN" sz="900">
              <a:solidFill>
                <a:schemeClr val="tx1">
                  <a:lumMod val="85000"/>
                  <a:lumOff val="15000"/>
                </a:schemeClr>
              </a:solidFill>
              <a:cs typeface="+mn-ea"/>
              <a:sym typeface="+mn-lt"/>
            </a:endParaRPr>
          </a:p>
        </p:txBody>
      </p:sp>
      <p:sp>
        <p:nvSpPr>
          <p:cNvPr id="100" name="矩形 99"/>
          <p:cNvSpPr/>
          <p:nvPr/>
        </p:nvSpPr>
        <p:spPr>
          <a:xfrm>
            <a:off x="3511222" y="3873936"/>
            <a:ext cx="2070360" cy="923330"/>
          </a:xfrm>
          <a:prstGeom prst="rect">
            <a:avLst/>
          </a:prstGeom>
        </p:spPr>
        <p:txBody>
          <a:bodyPr wrap="square">
            <a:spAutoFit/>
          </a:bodyPr>
          <a:lstStyle/>
          <a:p>
            <a:pPr algn="ctr">
              <a:lnSpc>
                <a:spcPct val="150000"/>
              </a:lnSpc>
              <a:buClr>
                <a:srgbClr val="E7E6E6">
                  <a:lumMod val="10000"/>
                </a:srgbClr>
              </a:buClr>
            </a:pPr>
            <a:r>
              <a:rPr lang="en-US" altLang="zh-CN" sz="900" err="1">
                <a:solidFill>
                  <a:schemeClr val="tx1">
                    <a:lumMod val="85000"/>
                    <a:lumOff val="15000"/>
                  </a:schemeClr>
                </a:solidFill>
                <a:cs typeface="+mn-ea"/>
                <a:sym typeface="+mn-lt"/>
              </a:rPr>
              <a:t>Lorem</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ipsum</a:t>
            </a:r>
            <a:r>
              <a:rPr lang="en-US" altLang="zh-CN" sz="900">
                <a:solidFill>
                  <a:schemeClr val="tx1">
                    <a:lumMod val="85000"/>
                    <a:lumOff val="15000"/>
                  </a:schemeClr>
                </a:solidFill>
                <a:cs typeface="+mn-ea"/>
                <a:sym typeface="+mn-lt"/>
              </a:rPr>
              <a:t> dolor sit </a:t>
            </a:r>
            <a:r>
              <a:rPr lang="en-US" altLang="zh-CN" sz="900" err="1">
                <a:solidFill>
                  <a:schemeClr val="tx1">
                    <a:lumMod val="85000"/>
                    <a:lumOff val="15000"/>
                  </a:schemeClr>
                </a:solidFill>
                <a:cs typeface="+mn-ea"/>
                <a:sym typeface="+mn-lt"/>
              </a:rPr>
              <a:t>amet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consectetuer</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adipiscing</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elit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commodo</a:t>
            </a:r>
            <a:r>
              <a:rPr lang="en-US" altLang="zh-CN" sz="900">
                <a:solidFill>
                  <a:schemeClr val="tx1">
                    <a:lumMod val="85000"/>
                    <a:lumOff val="15000"/>
                  </a:schemeClr>
                </a:solidFill>
                <a:cs typeface="+mn-ea"/>
                <a:sym typeface="+mn-lt"/>
              </a:rPr>
              <a:t> ligula </a:t>
            </a:r>
            <a:r>
              <a:rPr lang="en-US" altLang="zh-CN" sz="900" err="1">
                <a:solidFill>
                  <a:schemeClr val="tx1">
                    <a:lumMod val="85000"/>
                    <a:lumOff val="15000"/>
                  </a:schemeClr>
                </a:solidFill>
                <a:cs typeface="+mn-ea"/>
                <a:sym typeface="+mn-lt"/>
              </a:rPr>
              <a:t>eget</a:t>
            </a:r>
            <a:r>
              <a:rPr lang="en-US" altLang="zh-CN" sz="900">
                <a:solidFill>
                  <a:schemeClr val="tx1">
                    <a:lumMod val="85000"/>
                    <a:lumOff val="15000"/>
                  </a:schemeClr>
                </a:solidFill>
                <a:cs typeface="+mn-ea"/>
                <a:sym typeface="+mn-lt"/>
              </a:rPr>
              <a:t> dolor.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massa</a:t>
            </a:r>
            <a:r>
              <a:rPr lang="en-US" altLang="zh-CN" sz="900" smtClean="0">
                <a:solidFill>
                  <a:schemeClr val="tx1">
                    <a:lumMod val="85000"/>
                    <a:lumOff val="15000"/>
                  </a:schemeClr>
                </a:solidFill>
                <a:cs typeface="+mn-ea"/>
                <a:sym typeface="+mn-lt"/>
              </a:rPr>
              <a:t>.</a:t>
            </a:r>
            <a:endParaRPr lang="en-US" altLang="zh-CN" sz="900">
              <a:solidFill>
                <a:schemeClr val="tx1">
                  <a:lumMod val="85000"/>
                  <a:lumOff val="15000"/>
                </a:schemeClr>
              </a:solidFill>
              <a:cs typeface="+mn-ea"/>
              <a:sym typeface="+mn-lt"/>
            </a:endParaRPr>
          </a:p>
        </p:txBody>
      </p:sp>
      <p:sp>
        <p:nvSpPr>
          <p:cNvPr id="101" name="矩形 100"/>
          <p:cNvSpPr/>
          <p:nvPr/>
        </p:nvSpPr>
        <p:spPr>
          <a:xfrm>
            <a:off x="6500351" y="3873936"/>
            <a:ext cx="2070360" cy="923330"/>
          </a:xfrm>
          <a:prstGeom prst="rect">
            <a:avLst/>
          </a:prstGeom>
        </p:spPr>
        <p:txBody>
          <a:bodyPr wrap="square">
            <a:spAutoFit/>
          </a:bodyPr>
          <a:lstStyle/>
          <a:p>
            <a:pPr algn="ctr">
              <a:lnSpc>
                <a:spcPct val="150000"/>
              </a:lnSpc>
              <a:buClr>
                <a:srgbClr val="E7E6E6">
                  <a:lumMod val="10000"/>
                </a:srgbClr>
              </a:buClr>
            </a:pPr>
            <a:r>
              <a:rPr lang="en-US" altLang="zh-CN" sz="900" err="1">
                <a:solidFill>
                  <a:schemeClr val="tx1">
                    <a:lumMod val="85000"/>
                    <a:lumOff val="15000"/>
                  </a:schemeClr>
                </a:solidFill>
                <a:cs typeface="+mn-ea"/>
                <a:sym typeface="+mn-lt"/>
              </a:rPr>
              <a:t>Lorem</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ipsum</a:t>
            </a:r>
            <a:r>
              <a:rPr lang="en-US" altLang="zh-CN" sz="900">
                <a:solidFill>
                  <a:schemeClr val="tx1">
                    <a:lumMod val="85000"/>
                    <a:lumOff val="15000"/>
                  </a:schemeClr>
                </a:solidFill>
                <a:cs typeface="+mn-ea"/>
                <a:sym typeface="+mn-lt"/>
              </a:rPr>
              <a:t> dolor sit </a:t>
            </a:r>
            <a:r>
              <a:rPr lang="en-US" altLang="zh-CN" sz="900" err="1">
                <a:solidFill>
                  <a:schemeClr val="tx1">
                    <a:lumMod val="85000"/>
                    <a:lumOff val="15000"/>
                  </a:schemeClr>
                </a:solidFill>
                <a:cs typeface="+mn-ea"/>
                <a:sym typeface="+mn-lt"/>
              </a:rPr>
              <a:t>amet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consectetuer</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adipiscing</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elit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commodo</a:t>
            </a:r>
            <a:r>
              <a:rPr lang="en-US" altLang="zh-CN" sz="900">
                <a:solidFill>
                  <a:schemeClr val="tx1">
                    <a:lumMod val="85000"/>
                    <a:lumOff val="15000"/>
                  </a:schemeClr>
                </a:solidFill>
                <a:cs typeface="+mn-ea"/>
                <a:sym typeface="+mn-lt"/>
              </a:rPr>
              <a:t> ligula </a:t>
            </a:r>
            <a:r>
              <a:rPr lang="en-US" altLang="zh-CN" sz="900" err="1">
                <a:solidFill>
                  <a:schemeClr val="tx1">
                    <a:lumMod val="85000"/>
                    <a:lumOff val="15000"/>
                  </a:schemeClr>
                </a:solidFill>
                <a:cs typeface="+mn-ea"/>
                <a:sym typeface="+mn-lt"/>
              </a:rPr>
              <a:t>eget</a:t>
            </a:r>
            <a:r>
              <a:rPr lang="en-US" altLang="zh-CN" sz="900">
                <a:solidFill>
                  <a:schemeClr val="tx1">
                    <a:lumMod val="85000"/>
                    <a:lumOff val="15000"/>
                  </a:schemeClr>
                </a:solidFill>
                <a:cs typeface="+mn-ea"/>
                <a:sym typeface="+mn-lt"/>
              </a:rPr>
              <a:t> dolor.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massa</a:t>
            </a:r>
            <a:r>
              <a:rPr lang="en-US" altLang="zh-CN" sz="900" smtClean="0">
                <a:solidFill>
                  <a:schemeClr val="tx1">
                    <a:lumMod val="85000"/>
                    <a:lumOff val="15000"/>
                  </a:schemeClr>
                </a:solidFill>
                <a:cs typeface="+mn-ea"/>
                <a:sym typeface="+mn-lt"/>
              </a:rPr>
              <a:t>.</a:t>
            </a:r>
            <a:endParaRPr lang="en-US" altLang="zh-CN" sz="900">
              <a:solidFill>
                <a:schemeClr val="tx1">
                  <a:lumMod val="85000"/>
                  <a:lumOff val="15000"/>
                </a:schemeClr>
              </a:solidFill>
              <a:cs typeface="+mn-ea"/>
              <a:sym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041742" y="104531"/>
            <a:ext cx="1877437" cy="369332"/>
          </a:xfrm>
          <a:prstGeom prst="rect">
            <a:avLst/>
          </a:prstGeom>
        </p:spPr>
        <p:txBody>
          <a:bodyPr wrap="none">
            <a:spAutoFit/>
          </a:bodyPr>
          <a:lstStyle/>
          <a:p>
            <a:r>
              <a:rPr lang="en-US" altLang="zh-CN" sz="1800" smtClean="0">
                <a:solidFill>
                  <a:schemeClr val="tx1">
                    <a:lumMod val="85000"/>
                    <a:lumOff val="15000"/>
                  </a:schemeClr>
                </a:solidFill>
                <a:latin typeface="+mj-ea"/>
                <a:ea typeface="+mj-ea"/>
                <a:sym typeface="+mn-lt"/>
              </a:rPr>
              <a:t>2017</a:t>
            </a:r>
            <a:r>
              <a:rPr lang="zh-CN" altLang="en-US" sz="1800" smtClean="0">
                <a:solidFill>
                  <a:schemeClr val="tx1">
                    <a:lumMod val="85000"/>
                    <a:lumOff val="15000"/>
                  </a:schemeClr>
                </a:solidFill>
                <a:latin typeface="+mj-ea"/>
                <a:ea typeface="+mj-ea"/>
                <a:sym typeface="+mn-lt"/>
              </a:rPr>
              <a:t>年工作业绩</a:t>
            </a:r>
            <a:endParaRPr lang="zh-CN" altLang="en-US" sz="1800">
              <a:solidFill>
                <a:schemeClr val="tx1">
                  <a:lumMod val="85000"/>
                  <a:lumOff val="15000"/>
                </a:schemeClr>
              </a:solidFill>
              <a:latin typeface="+mj-ea"/>
              <a:ea typeface="+mj-ea"/>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sp>
        <p:nvSpPr>
          <p:cNvPr id="103" name="矩形 102"/>
          <p:cNvSpPr/>
          <p:nvPr/>
        </p:nvSpPr>
        <p:spPr>
          <a:xfrm>
            <a:off x="267330" y="1948798"/>
            <a:ext cx="2069797" cy="400110"/>
          </a:xfrm>
          <a:prstGeom prst="rect">
            <a:avLst/>
          </a:prstGeom>
        </p:spPr>
        <p:txBody>
          <a:bodyPr wrap="none">
            <a:spAutoFit/>
          </a:bodyPr>
          <a:lstStyle/>
          <a:p>
            <a:r>
              <a:rPr lang="en-US" altLang="zh-CN" sz="2000">
                <a:solidFill>
                  <a:schemeClr val="tx1">
                    <a:lumMod val="85000"/>
                    <a:lumOff val="15000"/>
                  </a:schemeClr>
                </a:solidFill>
                <a:latin typeface="+mj-ea"/>
                <a:ea typeface="+mj-ea"/>
                <a:sym typeface="+mn-lt"/>
              </a:rPr>
              <a:t>2017</a:t>
            </a:r>
            <a:r>
              <a:rPr lang="zh-CN" altLang="en-US" sz="2000">
                <a:solidFill>
                  <a:schemeClr val="tx1">
                    <a:lumMod val="85000"/>
                    <a:lumOff val="15000"/>
                  </a:schemeClr>
                </a:solidFill>
                <a:latin typeface="+mj-ea"/>
                <a:ea typeface="+mj-ea"/>
                <a:sym typeface="+mn-lt"/>
              </a:rPr>
              <a:t>年</a:t>
            </a:r>
            <a:r>
              <a:rPr lang="zh-CN" altLang="en-US" sz="2000" smtClean="0">
                <a:solidFill>
                  <a:schemeClr val="tx1">
                    <a:lumMod val="85000"/>
                    <a:lumOff val="15000"/>
                  </a:schemeClr>
                </a:solidFill>
                <a:latin typeface="+mj-ea"/>
                <a:ea typeface="+mj-ea"/>
                <a:sym typeface="+mn-lt"/>
              </a:rPr>
              <a:t>工作</a:t>
            </a:r>
            <a:r>
              <a:rPr lang="zh-CN" altLang="en-US" sz="2000">
                <a:solidFill>
                  <a:schemeClr val="tx1">
                    <a:lumMod val="85000"/>
                    <a:lumOff val="15000"/>
                  </a:schemeClr>
                </a:solidFill>
                <a:latin typeface="+mj-ea"/>
                <a:ea typeface="+mj-ea"/>
                <a:sym typeface="+mn-lt"/>
              </a:rPr>
              <a:t>业绩</a:t>
            </a:r>
            <a:endParaRPr lang="zh-CN" altLang="en-US" sz="2000">
              <a:solidFill>
                <a:schemeClr val="tx1">
                  <a:lumMod val="85000"/>
                  <a:lumOff val="15000"/>
                </a:schemeClr>
              </a:solidFill>
              <a:latin typeface="+mj-ea"/>
              <a:ea typeface="+mj-ea"/>
              <a:sym typeface="+mn-lt"/>
            </a:endParaRPr>
          </a:p>
        </p:txBody>
      </p:sp>
      <p:cxnSp>
        <p:nvCxnSpPr>
          <p:cNvPr id="104" name="直接连接符 103"/>
          <p:cNvCxnSpPr/>
          <p:nvPr/>
        </p:nvCxnSpPr>
        <p:spPr>
          <a:xfrm>
            <a:off x="425115" y="1868905"/>
            <a:ext cx="26469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5" name="矩形 104"/>
          <p:cNvSpPr/>
          <p:nvPr/>
        </p:nvSpPr>
        <p:spPr>
          <a:xfrm>
            <a:off x="267330" y="2382253"/>
            <a:ext cx="893193" cy="584775"/>
          </a:xfrm>
          <a:prstGeom prst="rect">
            <a:avLst/>
          </a:prstGeom>
        </p:spPr>
        <p:txBody>
          <a:bodyPr wrap="none">
            <a:spAutoFit/>
          </a:bodyPr>
          <a:lstStyle/>
          <a:p>
            <a:r>
              <a:rPr lang="en-US" altLang="zh-CN" sz="3200" smtClean="0">
                <a:solidFill>
                  <a:schemeClr val="accent1"/>
                </a:solidFill>
                <a:latin typeface="+mj-lt"/>
                <a:ea typeface="+mj-ea"/>
                <a:sym typeface="+mn-lt"/>
              </a:rPr>
              <a:t>90</a:t>
            </a:r>
            <a:r>
              <a:rPr lang="en-US" altLang="zh-CN" sz="2000" smtClean="0">
                <a:solidFill>
                  <a:schemeClr val="accent1"/>
                </a:solidFill>
                <a:latin typeface="+mj-lt"/>
                <a:ea typeface="+mj-ea"/>
                <a:sym typeface="+mn-lt"/>
              </a:rPr>
              <a:t>%</a:t>
            </a:r>
            <a:endParaRPr lang="zh-CN" altLang="en-US" sz="2000">
              <a:solidFill>
                <a:schemeClr val="accent1"/>
              </a:solidFill>
              <a:latin typeface="+mj-lt"/>
              <a:ea typeface="+mj-ea"/>
              <a:sym typeface="+mn-lt"/>
            </a:endParaRPr>
          </a:p>
        </p:txBody>
      </p:sp>
      <p:sp>
        <p:nvSpPr>
          <p:cNvPr id="106" name="矩形 105"/>
          <p:cNvSpPr/>
          <p:nvPr/>
        </p:nvSpPr>
        <p:spPr>
          <a:xfrm>
            <a:off x="267330" y="2959154"/>
            <a:ext cx="3074401" cy="923330"/>
          </a:xfrm>
          <a:prstGeom prst="rect">
            <a:avLst/>
          </a:prstGeom>
        </p:spPr>
        <p:txBody>
          <a:bodyPr wrap="square">
            <a:spAutoFit/>
          </a:bodyPr>
          <a:lstStyle/>
          <a:p>
            <a:pPr>
              <a:lnSpc>
                <a:spcPct val="150000"/>
              </a:lnSpc>
              <a:buClr>
                <a:srgbClr val="E7E6E6">
                  <a:lumMod val="10000"/>
                </a:srgbClr>
              </a:buClr>
            </a:pPr>
            <a:r>
              <a:rPr lang="en-US" altLang="zh-CN" sz="900" err="1">
                <a:solidFill>
                  <a:schemeClr val="tx1">
                    <a:lumMod val="85000"/>
                    <a:lumOff val="15000"/>
                  </a:schemeClr>
                </a:solidFill>
                <a:cs typeface="+mn-ea"/>
                <a:sym typeface="+mn-lt"/>
              </a:rPr>
              <a:t>Lorem</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ipsum</a:t>
            </a:r>
            <a:r>
              <a:rPr lang="en-US" altLang="zh-CN" sz="900">
                <a:solidFill>
                  <a:schemeClr val="tx1">
                    <a:lumMod val="85000"/>
                    <a:lumOff val="15000"/>
                  </a:schemeClr>
                </a:solidFill>
                <a:cs typeface="+mn-ea"/>
                <a:sym typeface="+mn-lt"/>
              </a:rPr>
              <a:t> dolor sit </a:t>
            </a:r>
            <a:r>
              <a:rPr lang="en-US" altLang="zh-CN" sz="900" err="1">
                <a:solidFill>
                  <a:schemeClr val="tx1">
                    <a:lumMod val="85000"/>
                    <a:lumOff val="15000"/>
                  </a:schemeClr>
                </a:solidFill>
                <a:cs typeface="+mn-ea"/>
                <a:sym typeface="+mn-lt"/>
              </a:rPr>
              <a:t>amet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consectetuer</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adipiscing</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elit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commodo</a:t>
            </a:r>
            <a:r>
              <a:rPr lang="en-US" altLang="zh-CN" sz="900">
                <a:solidFill>
                  <a:schemeClr val="tx1">
                    <a:lumMod val="85000"/>
                    <a:lumOff val="15000"/>
                  </a:schemeClr>
                </a:solidFill>
                <a:cs typeface="+mn-ea"/>
                <a:sym typeface="+mn-lt"/>
              </a:rPr>
              <a:t> ligula </a:t>
            </a:r>
            <a:r>
              <a:rPr lang="en-US" altLang="zh-CN" sz="900" err="1">
                <a:solidFill>
                  <a:schemeClr val="tx1">
                    <a:lumMod val="85000"/>
                    <a:lumOff val="15000"/>
                  </a:schemeClr>
                </a:solidFill>
                <a:cs typeface="+mn-ea"/>
                <a:sym typeface="+mn-lt"/>
              </a:rPr>
              <a:t>eget</a:t>
            </a:r>
            <a:r>
              <a:rPr lang="en-US" altLang="zh-CN" sz="900">
                <a:solidFill>
                  <a:schemeClr val="tx1">
                    <a:lumMod val="85000"/>
                    <a:lumOff val="15000"/>
                  </a:schemeClr>
                </a:solidFill>
                <a:cs typeface="+mn-ea"/>
                <a:sym typeface="+mn-lt"/>
              </a:rPr>
              <a:t> dolor.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massa.Lorem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107" name="ValueShape1"/>
          <p:cNvSpPr/>
          <p:nvPr/>
        </p:nvSpPr>
        <p:spPr bwMode="auto">
          <a:xfrm>
            <a:off x="3171628" y="3374635"/>
            <a:ext cx="1993917" cy="17688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5" y="0"/>
                  <a:pt x="4508" y="6511"/>
                  <a:pt x="3163" y="12415"/>
                </a:cubicBezTo>
                <a:cubicBezTo>
                  <a:pt x="2426" y="15650"/>
                  <a:pt x="1360" y="18729"/>
                  <a:pt x="0" y="21599"/>
                </a:cubicBezTo>
                <a:lnTo>
                  <a:pt x="21600" y="21599"/>
                </a:lnTo>
                <a:cubicBezTo>
                  <a:pt x="20239" y="18729"/>
                  <a:pt x="19173" y="15650"/>
                  <a:pt x="18436" y="12415"/>
                </a:cubicBezTo>
                <a:cubicBezTo>
                  <a:pt x="17091" y="6511"/>
                  <a:pt x="15424" y="0"/>
                  <a:pt x="10800" y="0"/>
                </a:cubicBezTo>
                <a:close/>
              </a:path>
            </a:pathLst>
          </a:custGeom>
          <a:solidFill>
            <a:schemeClr val="accent1">
              <a:alpha val="90000"/>
            </a:schemeClr>
          </a:solidFill>
          <a:ln>
            <a:noFill/>
          </a:ln>
          <a:effectLst/>
        </p:spPr>
        <p:txBody>
          <a:bodyPr anchor="ctr"/>
          <a:lstStyle/>
          <a:p>
            <a:pPr algn="ctr"/>
          </a:p>
        </p:txBody>
      </p:sp>
      <p:sp>
        <p:nvSpPr>
          <p:cNvPr id="108" name="ValueShape2"/>
          <p:cNvSpPr/>
          <p:nvPr/>
        </p:nvSpPr>
        <p:spPr bwMode="auto">
          <a:xfrm>
            <a:off x="4521055" y="1806019"/>
            <a:ext cx="1993917" cy="333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solidFill>
            <a:schemeClr val="accent1">
              <a:alpha val="90000"/>
            </a:schemeClr>
          </a:solidFill>
          <a:ln>
            <a:noFill/>
          </a:ln>
          <a:effectLst/>
        </p:spPr>
        <p:txBody>
          <a:bodyPr anchor="ctr"/>
          <a:lstStyle/>
          <a:p>
            <a:pPr algn="ctr"/>
          </a:p>
        </p:txBody>
      </p:sp>
      <p:sp>
        <p:nvSpPr>
          <p:cNvPr id="109" name="ValueShape3"/>
          <p:cNvSpPr/>
          <p:nvPr/>
        </p:nvSpPr>
        <p:spPr bwMode="auto">
          <a:xfrm>
            <a:off x="5842539" y="2974137"/>
            <a:ext cx="1993917" cy="2169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1">
              <a:alpha val="90000"/>
            </a:schemeClr>
          </a:solidFill>
          <a:ln>
            <a:noFill/>
          </a:ln>
          <a:effectLst/>
        </p:spPr>
        <p:txBody>
          <a:bodyPr anchor="ctr"/>
          <a:lstStyle/>
          <a:p>
            <a:pPr algn="ctr"/>
          </a:p>
        </p:txBody>
      </p:sp>
      <p:sp>
        <p:nvSpPr>
          <p:cNvPr id="110" name="ValueShape4"/>
          <p:cNvSpPr/>
          <p:nvPr/>
        </p:nvSpPr>
        <p:spPr bwMode="auto">
          <a:xfrm>
            <a:off x="7150083" y="3040887"/>
            <a:ext cx="1993917" cy="21026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74" y="0"/>
                  <a:pt x="4243" y="5400"/>
                  <a:pt x="3163" y="10538"/>
                </a:cubicBezTo>
                <a:cubicBezTo>
                  <a:pt x="2368" y="14322"/>
                  <a:pt x="1309" y="18015"/>
                  <a:pt x="0" y="21600"/>
                </a:cubicBezTo>
                <a:lnTo>
                  <a:pt x="21600" y="21600"/>
                </a:lnTo>
                <a:cubicBezTo>
                  <a:pt x="20290" y="18015"/>
                  <a:pt x="19231" y="14322"/>
                  <a:pt x="18436" y="10538"/>
                </a:cubicBezTo>
                <a:cubicBezTo>
                  <a:pt x="17356" y="5400"/>
                  <a:pt x="15425" y="0"/>
                  <a:pt x="10800" y="0"/>
                </a:cubicBezTo>
                <a:close/>
              </a:path>
            </a:pathLst>
          </a:custGeom>
          <a:solidFill>
            <a:schemeClr val="accent1">
              <a:alpha val="90000"/>
            </a:schemeClr>
          </a:solidFill>
          <a:ln>
            <a:noFill/>
          </a:ln>
          <a:effectLst/>
        </p:spPr>
        <p:txBody>
          <a:bodyPr anchor="ctr"/>
          <a:lstStyle/>
          <a:p>
            <a:pPr algn="ctr"/>
          </a:p>
        </p:txBody>
      </p:sp>
      <p:sp>
        <p:nvSpPr>
          <p:cNvPr id="115" name="矩形 114"/>
          <p:cNvSpPr/>
          <p:nvPr/>
        </p:nvSpPr>
        <p:spPr>
          <a:xfrm>
            <a:off x="5056187" y="1260018"/>
            <a:ext cx="923651" cy="523220"/>
          </a:xfrm>
          <a:prstGeom prst="rect">
            <a:avLst/>
          </a:prstGeom>
        </p:spPr>
        <p:txBody>
          <a:bodyPr wrap="none">
            <a:spAutoFit/>
          </a:bodyPr>
          <a:lstStyle/>
          <a:p>
            <a:r>
              <a:rPr lang="en-US" altLang="zh-CN" sz="2800" smtClean="0">
                <a:solidFill>
                  <a:schemeClr val="tx1">
                    <a:lumMod val="85000"/>
                    <a:lumOff val="15000"/>
                  </a:schemeClr>
                </a:solidFill>
                <a:latin typeface="+mj-ea"/>
                <a:ea typeface="+mj-ea"/>
                <a:sym typeface="+mn-lt"/>
              </a:rPr>
              <a:t>90%</a:t>
            </a:r>
            <a:endParaRPr lang="zh-CN" altLang="en-US" sz="2800">
              <a:solidFill>
                <a:schemeClr val="tx1">
                  <a:lumMod val="85000"/>
                  <a:lumOff val="15000"/>
                </a:schemeClr>
              </a:solidFill>
              <a:latin typeface="+mj-ea"/>
              <a:ea typeface="+mj-ea"/>
              <a:sym typeface="+mn-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1041742" y="104531"/>
            <a:ext cx="1877437" cy="369332"/>
          </a:xfrm>
          <a:prstGeom prst="rect">
            <a:avLst/>
          </a:prstGeom>
        </p:spPr>
        <p:txBody>
          <a:bodyPr wrap="none">
            <a:spAutoFit/>
          </a:bodyPr>
          <a:lstStyle/>
          <a:p>
            <a:r>
              <a:rPr lang="en-US" altLang="zh-CN" sz="1800" smtClean="0">
                <a:solidFill>
                  <a:schemeClr val="tx1">
                    <a:lumMod val="85000"/>
                    <a:lumOff val="15000"/>
                  </a:schemeClr>
                </a:solidFill>
                <a:latin typeface="+mj-ea"/>
                <a:ea typeface="+mj-ea"/>
                <a:sym typeface="+mn-lt"/>
              </a:rPr>
              <a:t>2017</a:t>
            </a:r>
            <a:r>
              <a:rPr lang="zh-CN" altLang="en-US" sz="1800" smtClean="0">
                <a:solidFill>
                  <a:schemeClr val="tx1">
                    <a:lumMod val="85000"/>
                    <a:lumOff val="15000"/>
                  </a:schemeClr>
                </a:solidFill>
                <a:latin typeface="+mj-ea"/>
                <a:ea typeface="+mj-ea"/>
                <a:sym typeface="+mn-lt"/>
              </a:rPr>
              <a:t>年工作业绩</a:t>
            </a:r>
            <a:endParaRPr lang="zh-CN" altLang="en-US" sz="1800">
              <a:solidFill>
                <a:schemeClr val="tx1">
                  <a:lumMod val="85000"/>
                  <a:lumOff val="15000"/>
                </a:schemeClr>
              </a:solidFill>
              <a:latin typeface="+mj-ea"/>
              <a:ea typeface="+mj-ea"/>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schemeClr val="tx1">
                    <a:lumMod val="65000"/>
                    <a:lumOff val="35000"/>
                  </a:schemeClr>
                </a:solidFill>
                <a:cs typeface="+mn-ea"/>
                <a:sym typeface="+mn-lt"/>
              </a:rPr>
              <a:t>Geplis dipsam volorib vendian debist lignist quantium temab ium exper</a:t>
            </a:r>
            <a:endParaRPr lang="id-ID" sz="825">
              <a:solidFill>
                <a:schemeClr val="tx1">
                  <a:lumMod val="65000"/>
                  <a:lumOff val="35000"/>
                </a:schemeClr>
              </a:solidFill>
              <a:cs typeface="+mn-ea"/>
              <a:sym typeface="+mn-lt"/>
            </a:endParaRPr>
          </a:p>
        </p:txBody>
      </p:sp>
      <p:sp>
        <p:nvSpPr>
          <p:cNvPr id="38" name="BackShape1"/>
          <p:cNvSpPr/>
          <p:nvPr/>
        </p:nvSpPr>
        <p:spPr>
          <a:xfrm>
            <a:off x="3002313" y="1310523"/>
            <a:ext cx="4816140" cy="440122"/>
          </a:xfrm>
          <a:prstGeom prst="roundRect">
            <a:avLst>
              <a:gd name="adj" fmla="val 50000"/>
            </a:avLst>
          </a:prstGeom>
          <a:noFill/>
          <a:ln w="12700">
            <a:solidFill>
              <a:schemeClr val="accent1">
                <a:lumMod val="10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9" name="RelativeShape1"/>
          <p:cNvSpPr/>
          <p:nvPr/>
        </p:nvSpPr>
        <p:spPr>
          <a:xfrm>
            <a:off x="3102810" y="1393943"/>
            <a:ext cx="4615146" cy="273283"/>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0" name="ValueShape1"/>
          <p:cNvSpPr/>
          <p:nvPr/>
        </p:nvSpPr>
        <p:spPr>
          <a:xfrm>
            <a:off x="3102809" y="1393943"/>
            <a:ext cx="3322053" cy="273283"/>
          </a:xfrm>
          <a:prstGeom prst="roundRect">
            <a:avLst>
              <a:gd name="adj" fmla="val 5000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1" name="BackShape1"/>
          <p:cNvSpPr/>
          <p:nvPr/>
        </p:nvSpPr>
        <p:spPr>
          <a:xfrm>
            <a:off x="3002313" y="3099217"/>
            <a:ext cx="4816140" cy="440122"/>
          </a:xfrm>
          <a:prstGeom prst="roundRect">
            <a:avLst>
              <a:gd name="adj" fmla="val 50000"/>
            </a:avLst>
          </a:prstGeom>
          <a:noFill/>
          <a:ln w="12700">
            <a:solidFill>
              <a:schemeClr val="bg1">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2" name="RelativeShape1"/>
          <p:cNvSpPr/>
          <p:nvPr/>
        </p:nvSpPr>
        <p:spPr>
          <a:xfrm>
            <a:off x="3102810" y="3182637"/>
            <a:ext cx="4615146" cy="273283"/>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3" name="ValueShape1"/>
          <p:cNvSpPr/>
          <p:nvPr/>
        </p:nvSpPr>
        <p:spPr>
          <a:xfrm>
            <a:off x="3102810" y="3182637"/>
            <a:ext cx="2769088" cy="273283"/>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4" name="矩形 43"/>
          <p:cNvSpPr/>
          <p:nvPr/>
        </p:nvSpPr>
        <p:spPr>
          <a:xfrm>
            <a:off x="8043844" y="1212052"/>
            <a:ext cx="867545" cy="584775"/>
          </a:xfrm>
          <a:prstGeom prst="rect">
            <a:avLst/>
          </a:prstGeom>
        </p:spPr>
        <p:txBody>
          <a:bodyPr wrap="none">
            <a:spAutoFit/>
          </a:bodyPr>
          <a:lstStyle/>
          <a:p>
            <a:r>
              <a:rPr lang="en-US" altLang="zh-CN" sz="3200">
                <a:solidFill>
                  <a:schemeClr val="accent1"/>
                </a:solidFill>
                <a:latin typeface="+mj-lt"/>
                <a:ea typeface="+mj-ea"/>
                <a:sym typeface="+mn-lt"/>
              </a:rPr>
              <a:t>8</a:t>
            </a:r>
            <a:r>
              <a:rPr lang="en-US" altLang="zh-CN" sz="3200" smtClean="0">
                <a:solidFill>
                  <a:schemeClr val="accent1"/>
                </a:solidFill>
                <a:latin typeface="+mj-lt"/>
                <a:ea typeface="+mj-ea"/>
                <a:sym typeface="+mn-lt"/>
              </a:rPr>
              <a:t>0</a:t>
            </a:r>
            <a:r>
              <a:rPr lang="en-US" altLang="zh-CN" sz="2000" smtClean="0">
                <a:solidFill>
                  <a:schemeClr val="accent1"/>
                </a:solidFill>
                <a:latin typeface="+mj-lt"/>
                <a:ea typeface="+mj-ea"/>
                <a:sym typeface="+mn-lt"/>
              </a:rPr>
              <a:t>%</a:t>
            </a:r>
            <a:endParaRPr lang="zh-CN" altLang="en-US" sz="2000">
              <a:solidFill>
                <a:schemeClr val="accent1"/>
              </a:solidFill>
              <a:latin typeface="+mj-lt"/>
              <a:ea typeface="+mj-ea"/>
              <a:sym typeface="+mn-lt"/>
            </a:endParaRPr>
          </a:p>
        </p:txBody>
      </p:sp>
      <p:sp>
        <p:nvSpPr>
          <p:cNvPr id="45" name="矩形 44"/>
          <p:cNvSpPr/>
          <p:nvPr/>
        </p:nvSpPr>
        <p:spPr>
          <a:xfrm>
            <a:off x="3002313" y="2386474"/>
            <a:ext cx="5909076" cy="507831"/>
          </a:xfrm>
          <a:prstGeom prst="rect">
            <a:avLst/>
          </a:prstGeom>
        </p:spPr>
        <p:txBody>
          <a:bodyPr wrap="square">
            <a:spAutoFit/>
          </a:bodyPr>
          <a:lstStyle/>
          <a:p>
            <a:pPr>
              <a:lnSpc>
                <a:spcPct val="150000"/>
              </a:lnSpc>
              <a:buClr>
                <a:srgbClr val="E7E6E6">
                  <a:lumMod val="10000"/>
                </a:srgbClr>
              </a:buClr>
            </a:pPr>
            <a:r>
              <a:rPr lang="en-US" altLang="zh-CN" sz="900" err="1">
                <a:solidFill>
                  <a:schemeClr val="tx1">
                    <a:lumMod val="85000"/>
                    <a:lumOff val="15000"/>
                  </a:schemeClr>
                </a:solidFill>
                <a:cs typeface="+mn-ea"/>
                <a:sym typeface="+mn-lt"/>
              </a:rPr>
              <a:t>Lorem</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ipsum</a:t>
            </a:r>
            <a:r>
              <a:rPr lang="en-US" altLang="zh-CN" sz="900">
                <a:solidFill>
                  <a:schemeClr val="tx1">
                    <a:lumMod val="85000"/>
                    <a:lumOff val="15000"/>
                  </a:schemeClr>
                </a:solidFill>
                <a:cs typeface="+mn-ea"/>
                <a:sym typeface="+mn-lt"/>
              </a:rPr>
              <a:t> dolor sit </a:t>
            </a:r>
            <a:r>
              <a:rPr lang="en-US" altLang="zh-CN" sz="900" err="1">
                <a:solidFill>
                  <a:schemeClr val="tx1">
                    <a:lumMod val="85000"/>
                    <a:lumOff val="15000"/>
                  </a:schemeClr>
                </a:solidFill>
                <a:cs typeface="+mn-ea"/>
                <a:sym typeface="+mn-lt"/>
              </a:rPr>
              <a:t>amet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consectetuer</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adipiscing</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elit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commodo</a:t>
            </a:r>
            <a:r>
              <a:rPr lang="en-US" altLang="zh-CN" sz="900">
                <a:solidFill>
                  <a:schemeClr val="tx1">
                    <a:lumMod val="85000"/>
                    <a:lumOff val="15000"/>
                  </a:schemeClr>
                </a:solidFill>
                <a:cs typeface="+mn-ea"/>
                <a:sym typeface="+mn-lt"/>
              </a:rPr>
              <a:t> ligula </a:t>
            </a:r>
            <a:r>
              <a:rPr lang="en-US" altLang="zh-CN" sz="900" err="1">
                <a:solidFill>
                  <a:schemeClr val="tx1">
                    <a:lumMod val="85000"/>
                    <a:lumOff val="15000"/>
                  </a:schemeClr>
                </a:solidFill>
                <a:cs typeface="+mn-ea"/>
                <a:sym typeface="+mn-lt"/>
              </a:rPr>
              <a:t>eget</a:t>
            </a:r>
            <a:r>
              <a:rPr lang="en-US" altLang="zh-CN" sz="900">
                <a:solidFill>
                  <a:schemeClr val="tx1">
                    <a:lumMod val="85000"/>
                    <a:lumOff val="15000"/>
                  </a:schemeClr>
                </a:solidFill>
                <a:cs typeface="+mn-ea"/>
                <a:sym typeface="+mn-lt"/>
              </a:rPr>
              <a:t> dolor.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massa.Lorem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46" name="矩形 45"/>
          <p:cNvSpPr/>
          <p:nvPr/>
        </p:nvSpPr>
        <p:spPr>
          <a:xfrm>
            <a:off x="3002313" y="2047920"/>
            <a:ext cx="1691489" cy="338554"/>
          </a:xfrm>
          <a:prstGeom prst="rect">
            <a:avLst/>
          </a:prstGeom>
        </p:spPr>
        <p:txBody>
          <a:bodyPr wrap="none">
            <a:spAutoFit/>
          </a:bodyPr>
          <a:lstStyle/>
          <a:p>
            <a:r>
              <a:rPr lang="en-US" altLang="zh-CN" sz="1600">
                <a:solidFill>
                  <a:schemeClr val="tx1">
                    <a:lumMod val="85000"/>
                    <a:lumOff val="15000"/>
                  </a:schemeClr>
                </a:solidFill>
                <a:latin typeface="+mj-ea"/>
                <a:ea typeface="+mj-ea"/>
                <a:sym typeface="+mn-lt"/>
              </a:rPr>
              <a:t>2017</a:t>
            </a:r>
            <a:r>
              <a:rPr lang="zh-CN" altLang="en-US" sz="1600">
                <a:solidFill>
                  <a:schemeClr val="tx1">
                    <a:lumMod val="85000"/>
                    <a:lumOff val="15000"/>
                  </a:schemeClr>
                </a:solidFill>
                <a:latin typeface="+mj-ea"/>
                <a:ea typeface="+mj-ea"/>
                <a:sym typeface="+mn-lt"/>
              </a:rPr>
              <a:t>年</a:t>
            </a:r>
            <a:r>
              <a:rPr lang="zh-CN" altLang="en-US" sz="1600" smtClean="0">
                <a:solidFill>
                  <a:schemeClr val="tx1">
                    <a:lumMod val="85000"/>
                    <a:lumOff val="15000"/>
                  </a:schemeClr>
                </a:solidFill>
                <a:latin typeface="+mj-ea"/>
                <a:ea typeface="+mj-ea"/>
                <a:sym typeface="+mn-lt"/>
              </a:rPr>
              <a:t>工作</a:t>
            </a:r>
            <a:r>
              <a:rPr lang="zh-CN" altLang="en-US" sz="1600">
                <a:solidFill>
                  <a:schemeClr val="tx1">
                    <a:lumMod val="85000"/>
                    <a:lumOff val="15000"/>
                  </a:schemeClr>
                </a:solidFill>
                <a:latin typeface="+mj-ea"/>
                <a:ea typeface="+mj-ea"/>
                <a:sym typeface="+mn-lt"/>
              </a:rPr>
              <a:t>业绩</a:t>
            </a:r>
            <a:endParaRPr lang="zh-CN" altLang="en-US" sz="1600">
              <a:solidFill>
                <a:schemeClr val="tx1">
                  <a:lumMod val="85000"/>
                  <a:lumOff val="15000"/>
                </a:schemeClr>
              </a:solidFill>
              <a:latin typeface="+mj-ea"/>
              <a:ea typeface="+mj-ea"/>
              <a:sym typeface="+mn-lt"/>
            </a:endParaRPr>
          </a:p>
        </p:txBody>
      </p:sp>
      <p:sp>
        <p:nvSpPr>
          <p:cNvPr id="47" name="矩形 46"/>
          <p:cNvSpPr/>
          <p:nvPr/>
        </p:nvSpPr>
        <p:spPr>
          <a:xfrm>
            <a:off x="8043843" y="3024920"/>
            <a:ext cx="867545" cy="584775"/>
          </a:xfrm>
          <a:prstGeom prst="rect">
            <a:avLst/>
          </a:prstGeom>
        </p:spPr>
        <p:txBody>
          <a:bodyPr wrap="none">
            <a:spAutoFit/>
          </a:bodyPr>
          <a:lstStyle/>
          <a:p>
            <a:r>
              <a:rPr lang="en-US" altLang="zh-CN" sz="3200" smtClean="0">
                <a:solidFill>
                  <a:schemeClr val="tx1">
                    <a:lumMod val="85000"/>
                    <a:lumOff val="15000"/>
                  </a:schemeClr>
                </a:solidFill>
                <a:latin typeface="+mj-lt"/>
                <a:ea typeface="+mj-ea"/>
                <a:sym typeface="+mn-lt"/>
              </a:rPr>
              <a:t>60</a:t>
            </a:r>
            <a:r>
              <a:rPr lang="en-US" altLang="zh-CN" sz="2000" smtClean="0">
                <a:solidFill>
                  <a:schemeClr val="tx1">
                    <a:lumMod val="85000"/>
                    <a:lumOff val="15000"/>
                  </a:schemeClr>
                </a:solidFill>
                <a:latin typeface="+mj-lt"/>
                <a:ea typeface="+mj-ea"/>
                <a:sym typeface="+mn-lt"/>
              </a:rPr>
              <a:t>%</a:t>
            </a:r>
            <a:endParaRPr lang="zh-CN" altLang="en-US" sz="2000">
              <a:solidFill>
                <a:schemeClr val="tx1">
                  <a:lumMod val="85000"/>
                  <a:lumOff val="15000"/>
                </a:schemeClr>
              </a:solidFill>
              <a:latin typeface="+mj-lt"/>
              <a:ea typeface="+mj-ea"/>
              <a:sym typeface="+mn-lt"/>
            </a:endParaRPr>
          </a:p>
        </p:txBody>
      </p:sp>
      <p:sp>
        <p:nvSpPr>
          <p:cNvPr id="48" name="矩形 47"/>
          <p:cNvSpPr/>
          <p:nvPr/>
        </p:nvSpPr>
        <p:spPr>
          <a:xfrm>
            <a:off x="3002312" y="4078864"/>
            <a:ext cx="5909076" cy="507831"/>
          </a:xfrm>
          <a:prstGeom prst="rect">
            <a:avLst/>
          </a:prstGeom>
        </p:spPr>
        <p:txBody>
          <a:bodyPr wrap="square">
            <a:spAutoFit/>
          </a:bodyPr>
          <a:lstStyle/>
          <a:p>
            <a:pPr>
              <a:lnSpc>
                <a:spcPct val="150000"/>
              </a:lnSpc>
              <a:buClr>
                <a:srgbClr val="E7E6E6">
                  <a:lumMod val="10000"/>
                </a:srgbClr>
              </a:buClr>
            </a:pPr>
            <a:r>
              <a:rPr lang="en-US" altLang="zh-CN" sz="900" err="1">
                <a:solidFill>
                  <a:schemeClr val="tx1">
                    <a:lumMod val="85000"/>
                    <a:lumOff val="15000"/>
                  </a:schemeClr>
                </a:solidFill>
                <a:cs typeface="+mn-ea"/>
                <a:sym typeface="+mn-lt"/>
              </a:rPr>
              <a:t>Lorem</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ipsum</a:t>
            </a:r>
            <a:r>
              <a:rPr lang="en-US" altLang="zh-CN" sz="900">
                <a:solidFill>
                  <a:schemeClr val="tx1">
                    <a:lumMod val="85000"/>
                    <a:lumOff val="15000"/>
                  </a:schemeClr>
                </a:solidFill>
                <a:cs typeface="+mn-ea"/>
                <a:sym typeface="+mn-lt"/>
              </a:rPr>
              <a:t> dolor sit </a:t>
            </a:r>
            <a:r>
              <a:rPr lang="en-US" altLang="zh-CN" sz="900" err="1">
                <a:solidFill>
                  <a:schemeClr val="tx1">
                    <a:lumMod val="85000"/>
                    <a:lumOff val="15000"/>
                  </a:schemeClr>
                </a:solidFill>
                <a:cs typeface="+mn-ea"/>
                <a:sym typeface="+mn-lt"/>
              </a:rPr>
              <a:t>amet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consectetuer</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adipiscing</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elit</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a:t>
            </a:r>
            <a:r>
              <a:rPr lang="en-US" altLang="zh-CN" sz="900" err="1">
                <a:solidFill>
                  <a:schemeClr val="tx1">
                    <a:lumMod val="85000"/>
                    <a:lumOff val="15000"/>
                  </a:schemeClr>
                </a:solidFill>
                <a:cs typeface="+mn-ea"/>
                <a:sym typeface="+mn-lt"/>
              </a:rPr>
              <a:t>commodo</a:t>
            </a:r>
            <a:r>
              <a:rPr lang="en-US" altLang="zh-CN" sz="900">
                <a:solidFill>
                  <a:schemeClr val="tx1">
                    <a:lumMod val="85000"/>
                    <a:lumOff val="15000"/>
                  </a:schemeClr>
                </a:solidFill>
                <a:cs typeface="+mn-ea"/>
                <a:sym typeface="+mn-lt"/>
              </a:rPr>
              <a:t> ligula </a:t>
            </a:r>
            <a:r>
              <a:rPr lang="en-US" altLang="zh-CN" sz="900" err="1">
                <a:solidFill>
                  <a:schemeClr val="tx1">
                    <a:lumMod val="85000"/>
                    <a:lumOff val="15000"/>
                  </a:schemeClr>
                </a:solidFill>
                <a:cs typeface="+mn-ea"/>
                <a:sym typeface="+mn-lt"/>
              </a:rPr>
              <a:t>eget</a:t>
            </a:r>
            <a:r>
              <a:rPr lang="en-US" altLang="zh-CN" sz="900">
                <a:solidFill>
                  <a:schemeClr val="tx1">
                    <a:lumMod val="85000"/>
                    <a:lumOff val="15000"/>
                  </a:schemeClr>
                </a:solidFill>
                <a:cs typeface="+mn-ea"/>
                <a:sym typeface="+mn-lt"/>
              </a:rPr>
              <a:t> dolor. </a:t>
            </a:r>
            <a:r>
              <a:rPr lang="en-US" altLang="zh-CN" sz="900" err="1">
                <a:solidFill>
                  <a:schemeClr val="tx1">
                    <a:lumMod val="85000"/>
                    <a:lumOff val="15000"/>
                  </a:schemeClr>
                </a:solidFill>
                <a:cs typeface="+mn-ea"/>
                <a:sym typeface="+mn-lt"/>
              </a:rPr>
              <a:t>Aenean</a:t>
            </a:r>
            <a:r>
              <a:rPr lang="en-US" altLang="zh-CN" sz="900">
                <a:solidFill>
                  <a:schemeClr val="tx1">
                    <a:lumMod val="85000"/>
                    <a:lumOff val="15000"/>
                  </a:schemeClr>
                </a:solidFill>
                <a:cs typeface="+mn-ea"/>
                <a:sym typeface="+mn-lt"/>
              </a:rPr>
              <a:t> massa.Lorem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49" name="矩形 48"/>
          <p:cNvSpPr/>
          <p:nvPr/>
        </p:nvSpPr>
        <p:spPr>
          <a:xfrm>
            <a:off x="3002312" y="3740310"/>
            <a:ext cx="1691489" cy="338554"/>
          </a:xfrm>
          <a:prstGeom prst="rect">
            <a:avLst/>
          </a:prstGeom>
        </p:spPr>
        <p:txBody>
          <a:bodyPr wrap="none">
            <a:spAutoFit/>
          </a:bodyPr>
          <a:lstStyle/>
          <a:p>
            <a:r>
              <a:rPr lang="en-US" altLang="zh-CN" sz="1600">
                <a:solidFill>
                  <a:schemeClr val="tx1">
                    <a:lumMod val="85000"/>
                    <a:lumOff val="15000"/>
                  </a:schemeClr>
                </a:solidFill>
                <a:latin typeface="+mj-ea"/>
                <a:ea typeface="+mj-ea"/>
                <a:sym typeface="+mn-lt"/>
              </a:rPr>
              <a:t>2017</a:t>
            </a:r>
            <a:r>
              <a:rPr lang="zh-CN" altLang="en-US" sz="1600">
                <a:solidFill>
                  <a:schemeClr val="tx1">
                    <a:lumMod val="85000"/>
                    <a:lumOff val="15000"/>
                  </a:schemeClr>
                </a:solidFill>
                <a:latin typeface="+mj-ea"/>
                <a:ea typeface="+mj-ea"/>
                <a:sym typeface="+mn-lt"/>
              </a:rPr>
              <a:t>年</a:t>
            </a:r>
            <a:r>
              <a:rPr lang="zh-CN" altLang="en-US" sz="1600" smtClean="0">
                <a:solidFill>
                  <a:schemeClr val="tx1">
                    <a:lumMod val="85000"/>
                    <a:lumOff val="15000"/>
                  </a:schemeClr>
                </a:solidFill>
                <a:latin typeface="+mj-ea"/>
                <a:ea typeface="+mj-ea"/>
                <a:sym typeface="+mn-lt"/>
              </a:rPr>
              <a:t>工作</a:t>
            </a:r>
            <a:r>
              <a:rPr lang="zh-CN" altLang="en-US" sz="1600">
                <a:solidFill>
                  <a:schemeClr val="tx1">
                    <a:lumMod val="85000"/>
                    <a:lumOff val="15000"/>
                  </a:schemeClr>
                </a:solidFill>
                <a:latin typeface="+mj-ea"/>
                <a:ea typeface="+mj-ea"/>
                <a:sym typeface="+mn-lt"/>
              </a:rPr>
              <a:t>业绩</a:t>
            </a:r>
            <a:endParaRPr lang="zh-CN" altLang="en-US" sz="1600">
              <a:solidFill>
                <a:schemeClr val="tx1">
                  <a:lumMod val="85000"/>
                  <a:lumOff val="15000"/>
                </a:schemeClr>
              </a:solidFill>
              <a:latin typeface="+mj-ea"/>
              <a:ea typeface="+mj-ea"/>
              <a:sym typeface="+mn-lt"/>
            </a:endParaRPr>
          </a:p>
        </p:txBody>
      </p:sp>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25000" r="25000"/>
          <a:stretch>
            <a:fillRect/>
          </a:stretch>
        </p:blipFill>
        <p:spPr>
          <a:xfrm>
            <a:off x="5881" y="1009900"/>
            <a:ext cx="2826607" cy="376880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37"/>
          <p:cNvSpPr/>
          <p:nvPr>
            <p:custDataLst>
              <p:tags r:id="rId1"/>
            </p:custDataLst>
          </p:nvPr>
        </p:nvSpPr>
        <p:spPr>
          <a:xfrm rot="2700000">
            <a:off x="1387512" y="2061540"/>
            <a:ext cx="1083974" cy="108397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PA_矩形 38"/>
          <p:cNvSpPr/>
          <p:nvPr>
            <p:custDataLst>
              <p:tags r:id="rId2"/>
            </p:custDataLst>
          </p:nvPr>
        </p:nvSpPr>
        <p:spPr>
          <a:xfrm rot="2700000">
            <a:off x="696727" y="2187523"/>
            <a:ext cx="832005" cy="83200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PA_矩形 41"/>
          <p:cNvSpPr/>
          <p:nvPr>
            <p:custDataLst>
              <p:tags r:id="rId3"/>
            </p:custDataLst>
          </p:nvPr>
        </p:nvSpPr>
        <p:spPr>
          <a:xfrm rot="13500000">
            <a:off x="6722002" y="2099292"/>
            <a:ext cx="1083974" cy="108397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PA_矩形 42"/>
          <p:cNvSpPr/>
          <p:nvPr>
            <p:custDataLst>
              <p:tags r:id="rId4"/>
            </p:custDataLst>
          </p:nvPr>
        </p:nvSpPr>
        <p:spPr>
          <a:xfrm rot="13500000">
            <a:off x="7664757" y="2225277"/>
            <a:ext cx="832005" cy="83200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3480197" y="2056505"/>
            <a:ext cx="2183611" cy="584775"/>
          </a:xfrm>
          <a:prstGeom prst="rect">
            <a:avLst/>
          </a:prstGeom>
        </p:spPr>
        <p:txBody>
          <a:bodyPr wrap="none">
            <a:spAutoFit/>
          </a:bodyPr>
          <a:lstStyle/>
          <a:p>
            <a:pPr algn="ctr"/>
            <a:r>
              <a:rPr lang="zh-CN" altLang="en-US" sz="3200" smtClean="0">
                <a:solidFill>
                  <a:prstClr val="black">
                    <a:lumMod val="85000"/>
                    <a:lumOff val="15000"/>
                  </a:prstClr>
                </a:solidFill>
                <a:latin typeface="微软雅黑" panose="020B0503020204020204" pitchFamily="34" charset="-122"/>
                <a:ea typeface="微软雅黑" panose="020B0503020204020204" pitchFamily="34" charset="-122"/>
                <a:sym typeface="+mn-lt"/>
              </a:rPr>
              <a:t>经验</a:t>
            </a:r>
            <a:r>
              <a:rPr lang="en-US" altLang="zh-CN" sz="3200" smtClean="0">
                <a:solidFill>
                  <a:prstClr val="black">
                    <a:lumMod val="85000"/>
                    <a:lumOff val="15000"/>
                  </a:prstClr>
                </a:solidFill>
                <a:latin typeface="微软雅黑" panose="020B0503020204020204" pitchFamily="34" charset="-122"/>
                <a:ea typeface="微软雅黑" panose="020B0503020204020204" pitchFamily="34" charset="-122"/>
                <a:sym typeface="+mn-lt"/>
              </a:rPr>
              <a:t>&amp;</a:t>
            </a:r>
            <a:r>
              <a:rPr lang="zh-CN" altLang="en-US" sz="3200" smtClean="0">
                <a:solidFill>
                  <a:prstClr val="black">
                    <a:lumMod val="85000"/>
                    <a:lumOff val="15000"/>
                  </a:prstClr>
                </a:solidFill>
                <a:latin typeface="微软雅黑" panose="020B0503020204020204" pitchFamily="34" charset="-122"/>
                <a:ea typeface="微软雅黑" panose="020B0503020204020204" pitchFamily="34" charset="-122"/>
                <a:sym typeface="+mn-lt"/>
              </a:rPr>
              <a:t>总结</a:t>
            </a:r>
            <a:endParaRPr lang="zh-CN" altLang="en-US" sz="32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11" name="Rectangle 120"/>
          <p:cNvSpPr/>
          <p:nvPr/>
        </p:nvSpPr>
        <p:spPr>
          <a:xfrm>
            <a:off x="2809670" y="2605047"/>
            <a:ext cx="3524657" cy="600164"/>
          </a:xfrm>
          <a:prstGeom prst="rect">
            <a:avLst/>
          </a:prstGeom>
        </p:spPr>
        <p:txBody>
          <a:bodyPr wrap="square">
            <a:spAutoFit/>
          </a:bodyPr>
          <a:lstStyle/>
          <a:p>
            <a:pPr algn="ctr" defTabSz="685165">
              <a:lnSpc>
                <a:spcPct val="150000"/>
              </a:lnSpc>
            </a:pPr>
            <a:r>
              <a:rPr lang="id-ID" sz="1100">
                <a:solidFill>
                  <a:prstClr val="black">
                    <a:lumMod val="85000"/>
                    <a:lumOff val="15000"/>
                  </a:prstClr>
                </a:solidFill>
                <a:cs typeface="+mn-ea"/>
                <a:sym typeface="+mn-lt"/>
              </a:rPr>
              <a:t>Geplis dipsam volorib vendian debist lignist quantium temab ium exper</a:t>
            </a:r>
            <a:endParaRPr lang="id-ID" sz="1100">
              <a:solidFill>
                <a:prstClr val="black">
                  <a:lumMod val="85000"/>
                  <a:lumOff val="15000"/>
                </a:prstClr>
              </a:solidFill>
              <a:cs typeface="+mn-ea"/>
              <a:sym typeface="+mn-lt"/>
            </a:endParaRPr>
          </a:p>
        </p:txBody>
      </p:sp>
      <p:cxnSp>
        <p:nvCxnSpPr>
          <p:cNvPr id="12" name="直接连接符 11"/>
          <p:cNvCxnSpPr/>
          <p:nvPr/>
        </p:nvCxnSpPr>
        <p:spPr>
          <a:xfrm>
            <a:off x="4347483" y="3212798"/>
            <a:ext cx="449035"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002197" y="3338237"/>
            <a:ext cx="1139607" cy="276999"/>
          </a:xfrm>
          <a:prstGeom prst="rect">
            <a:avLst/>
          </a:prstGeom>
          <a:noFill/>
          <a:ln>
            <a:solidFill>
              <a:schemeClr val="tx1">
                <a:lumMod val="85000"/>
                <a:lumOff val="15000"/>
              </a:schemeClr>
            </a:solidFill>
          </a:ln>
        </p:spPr>
        <p:txBody>
          <a:bodyPr wrap="none" rtlCol="0">
            <a:spAutoFit/>
          </a:bodyPr>
          <a:lstStyle/>
          <a:p>
            <a:pPr algn="ctr"/>
            <a:r>
              <a:rPr lang="en-US" altLang="zh-CN" sz="1200">
                <a:solidFill>
                  <a:prstClr val="black">
                    <a:lumMod val="85000"/>
                    <a:lumOff val="15000"/>
                  </a:prstClr>
                </a:solidFill>
                <a:latin typeface="Arial" panose="020B0604020202020204"/>
              </a:rPr>
              <a:t>PART </a:t>
            </a:r>
            <a:r>
              <a:rPr lang="en-US" altLang="zh-CN" sz="1200" smtClean="0">
                <a:solidFill>
                  <a:prstClr val="black">
                    <a:lumMod val="85000"/>
                    <a:lumOff val="15000"/>
                  </a:prstClr>
                </a:solidFill>
                <a:latin typeface="Arial" panose="020B0604020202020204"/>
              </a:rPr>
              <a:t>THREE</a:t>
            </a:r>
            <a:endParaRPr lang="en-US" altLang="zh-CN" sz="1200">
              <a:solidFill>
                <a:prstClr val="black">
                  <a:lumMod val="85000"/>
                  <a:lumOff val="15000"/>
                </a:prstClr>
              </a:solidFill>
              <a:latin typeface="Arial" panose="020B0604020202020204"/>
            </a:endParaRPr>
          </a:p>
        </p:txBody>
      </p:sp>
      <p:grpSp>
        <p:nvGrpSpPr>
          <p:cNvPr id="14" name="组合 13"/>
          <p:cNvGrpSpPr/>
          <p:nvPr/>
        </p:nvGrpSpPr>
        <p:grpSpPr>
          <a:xfrm>
            <a:off x="4392305" y="4006188"/>
            <a:ext cx="323024" cy="488537"/>
            <a:chOff x="4410360" y="4167990"/>
            <a:chExt cx="323024" cy="488537"/>
          </a:xfrm>
        </p:grpSpPr>
        <p:sp>
          <p:nvSpPr>
            <p:cNvPr id="15" name="矩形 14"/>
            <p:cNvSpPr/>
            <p:nvPr/>
          </p:nvSpPr>
          <p:spPr>
            <a:xfrm rot="2700000">
              <a:off x="4410224" y="4168126"/>
              <a:ext cx="323295" cy="323024"/>
            </a:xfrm>
            <a:prstGeom prst="rect">
              <a:avLst/>
            </a:prstGeom>
            <a:solidFill>
              <a:srgbClr val="F35A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prstClr val="white"/>
                </a:solidFill>
              </a:endParaRPr>
            </a:p>
          </p:txBody>
        </p:sp>
        <p:sp>
          <p:nvSpPr>
            <p:cNvPr id="16" name="矩形 15"/>
            <p:cNvSpPr/>
            <p:nvPr/>
          </p:nvSpPr>
          <p:spPr>
            <a:xfrm rot="2700000">
              <a:off x="4440006" y="4375787"/>
              <a:ext cx="280858" cy="28062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prstClr val="white"/>
                </a:solidFill>
              </a:endParaRPr>
            </a:p>
          </p:txBody>
        </p:sp>
      </p:grpSp>
      <p:sp>
        <p:nvSpPr>
          <p:cNvPr id="17" name="PA_矩形 41"/>
          <p:cNvSpPr/>
          <p:nvPr>
            <p:custDataLst>
              <p:tags r:id="rId5"/>
            </p:custDataLst>
          </p:nvPr>
        </p:nvSpPr>
        <p:spPr>
          <a:xfrm rot="13500000">
            <a:off x="2911432" y="944475"/>
            <a:ext cx="3321136" cy="332114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矩形 4"/>
          <p:cNvSpPr/>
          <p:nvPr/>
        </p:nvSpPr>
        <p:spPr>
          <a:xfrm>
            <a:off x="1041742" y="104531"/>
            <a:ext cx="1308371" cy="369332"/>
          </a:xfrm>
          <a:prstGeom prst="rect">
            <a:avLst/>
          </a:prstGeom>
        </p:spPr>
        <p:txBody>
          <a:bodyPr wrap="none">
            <a:spAutoFit/>
          </a:bodyPr>
          <a:lstStyle/>
          <a:p>
            <a:r>
              <a:rPr lang="zh-CN" altLang="en-US" sz="1800" smtClean="0">
                <a:solidFill>
                  <a:prstClr val="black">
                    <a:lumMod val="85000"/>
                    <a:lumOff val="15000"/>
                  </a:prstClr>
                </a:solidFill>
                <a:latin typeface="微软雅黑" panose="020B0503020204020204" pitchFamily="34" charset="-122"/>
                <a:ea typeface="微软雅黑" panose="020B0503020204020204" pitchFamily="34" charset="-122"/>
                <a:sym typeface="+mn-lt"/>
              </a:rPr>
              <a:t>经验</a:t>
            </a:r>
            <a:r>
              <a:rPr lang="en-US" altLang="zh-CN" sz="1800" smtClean="0">
                <a:solidFill>
                  <a:prstClr val="black">
                    <a:lumMod val="85000"/>
                    <a:lumOff val="15000"/>
                  </a:prstClr>
                </a:solidFill>
                <a:latin typeface="微软雅黑" panose="020B0503020204020204" pitchFamily="34" charset="-122"/>
                <a:ea typeface="微软雅黑" panose="020B0503020204020204" pitchFamily="34" charset="-122"/>
                <a:sym typeface="+mn-lt"/>
              </a:rPr>
              <a:t>&amp;</a:t>
            </a:r>
            <a:r>
              <a:rPr lang="zh-CN" altLang="en-US" sz="1800" smtClean="0">
                <a:solidFill>
                  <a:prstClr val="black">
                    <a:lumMod val="85000"/>
                    <a:lumOff val="15000"/>
                  </a:prstClr>
                </a:solidFill>
                <a:latin typeface="微软雅黑" panose="020B0503020204020204" pitchFamily="34" charset="-122"/>
                <a:ea typeface="微软雅黑" panose="020B0503020204020204" pitchFamily="34" charset="-122"/>
                <a:sym typeface="+mn-lt"/>
              </a:rPr>
              <a:t>总结</a:t>
            </a:r>
            <a:endPar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prstClr val="black">
                    <a:lumMod val="65000"/>
                    <a:lumOff val="35000"/>
                  </a:prstClr>
                </a:solidFill>
                <a:cs typeface="+mn-ea"/>
                <a:sym typeface="+mn-lt"/>
              </a:rPr>
              <a:t>Geplis dipsam volorib vendian debist lignist quantium temab ium exper</a:t>
            </a:r>
            <a:endParaRPr lang="id-ID" sz="825">
              <a:solidFill>
                <a:prstClr val="black">
                  <a:lumMod val="65000"/>
                  <a:lumOff val="35000"/>
                </a:prstClr>
              </a:solidFill>
              <a:cs typeface="+mn-ea"/>
              <a:sym typeface="+mn-lt"/>
            </a:endParaRPr>
          </a:p>
        </p:txBody>
      </p:sp>
      <p:sp>
        <p:nvSpPr>
          <p:cNvPr id="7" name="椭圆 6"/>
          <p:cNvSpPr/>
          <p:nvPr/>
        </p:nvSpPr>
        <p:spPr>
          <a:xfrm>
            <a:off x="397042" y="1021487"/>
            <a:ext cx="1082843" cy="10828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304800" y="973960"/>
            <a:ext cx="7948863" cy="119513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380999" y="2345338"/>
            <a:ext cx="1082843" cy="10828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304800" y="2289192"/>
            <a:ext cx="7948863" cy="119513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80999" y="3663762"/>
            <a:ext cx="1082843" cy="10828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304800" y="3607616"/>
            <a:ext cx="7948863" cy="1195137"/>
          </a:xfrm>
          <a:prstGeom prst="roundRect">
            <a:avLst>
              <a:gd name="adj" fmla="val 50000"/>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72127" y="1362050"/>
            <a:ext cx="5037220"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lumMod val="50000"/>
                  </a:schemeClr>
                </a:solidFill>
                <a:cs typeface="+mn-ea"/>
                <a:sym typeface="+mn-lt"/>
              </a:rPr>
              <a:t>Lorem</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ipsum</a:t>
            </a:r>
            <a:r>
              <a:rPr lang="en-US" altLang="zh-CN" sz="900">
                <a:solidFill>
                  <a:schemeClr val="bg1">
                    <a:lumMod val="50000"/>
                  </a:schemeClr>
                </a:solidFill>
                <a:cs typeface="+mn-ea"/>
                <a:sym typeface="+mn-lt"/>
              </a:rPr>
              <a:t> dolor sit </a:t>
            </a:r>
            <a:r>
              <a:rPr lang="en-US" altLang="zh-CN" sz="900" err="1">
                <a:solidFill>
                  <a:schemeClr val="bg1">
                    <a:lumMod val="50000"/>
                  </a:schemeClr>
                </a:solidFill>
                <a:cs typeface="+mn-ea"/>
                <a:sym typeface="+mn-lt"/>
              </a:rPr>
              <a:t>amet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consectetuer</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adipiscing</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elit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commodo</a:t>
            </a:r>
            <a:r>
              <a:rPr lang="en-US" altLang="zh-CN" sz="900">
                <a:solidFill>
                  <a:schemeClr val="bg1">
                    <a:lumMod val="50000"/>
                  </a:schemeClr>
                </a:solidFill>
                <a:cs typeface="+mn-ea"/>
                <a:sym typeface="+mn-lt"/>
              </a:rPr>
              <a:t> ligula </a:t>
            </a:r>
            <a:r>
              <a:rPr lang="en-US" altLang="zh-CN" sz="900" err="1">
                <a:solidFill>
                  <a:schemeClr val="bg1">
                    <a:lumMod val="50000"/>
                  </a:schemeClr>
                </a:solidFill>
                <a:cs typeface="+mn-ea"/>
                <a:sym typeface="+mn-lt"/>
              </a:rPr>
              <a:t>eget</a:t>
            </a:r>
            <a:r>
              <a:rPr lang="en-US" altLang="zh-CN" sz="900">
                <a:solidFill>
                  <a:schemeClr val="bg1">
                    <a:lumMod val="50000"/>
                  </a:schemeClr>
                </a:solidFill>
                <a:cs typeface="+mn-ea"/>
                <a:sym typeface="+mn-lt"/>
              </a:rPr>
              <a:t> dolor.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massa</a:t>
            </a:r>
            <a:r>
              <a:rPr lang="en-US" altLang="zh-CN" sz="900" smtClean="0">
                <a:solidFill>
                  <a:schemeClr val="bg1">
                    <a:lumMod val="50000"/>
                  </a:schemeClr>
                </a:solidFill>
                <a:cs typeface="+mn-ea"/>
                <a:sym typeface="+mn-lt"/>
              </a:rPr>
              <a:t>. Lorem ipsum dolor sit amet, consectetuer adipiscing elit. Aenean commodo ligula eget dolor. Aenean massa.</a:t>
            </a:r>
            <a:endParaRPr lang="en-US" altLang="zh-CN" sz="900" smtClean="0">
              <a:solidFill>
                <a:schemeClr val="bg1">
                  <a:lumMod val="50000"/>
                </a:schemeClr>
              </a:solidFill>
              <a:cs typeface="+mn-ea"/>
              <a:sym typeface="+mn-lt"/>
            </a:endParaRPr>
          </a:p>
        </p:txBody>
      </p:sp>
      <p:sp>
        <p:nvSpPr>
          <p:cNvPr id="25" name="矩形 24"/>
          <p:cNvSpPr/>
          <p:nvPr/>
        </p:nvSpPr>
        <p:spPr>
          <a:xfrm>
            <a:off x="1572127" y="1089888"/>
            <a:ext cx="1210588" cy="338554"/>
          </a:xfrm>
          <a:prstGeom prst="rect">
            <a:avLst/>
          </a:prstGeom>
        </p:spPr>
        <p:txBody>
          <a:bodyPr wrap="none">
            <a:spAutoFit/>
          </a:bodyPr>
          <a:lstStyle/>
          <a:p>
            <a:pPr algn="ctr"/>
            <a:r>
              <a:rPr lang="zh-CN" altLang="en-US" sz="1600" smtClean="0">
                <a:solidFill>
                  <a:schemeClr val="tx1">
                    <a:lumMod val="85000"/>
                    <a:lumOff val="15000"/>
                  </a:schemeClr>
                </a:solidFill>
                <a:latin typeface="+mj-ea"/>
                <a:ea typeface="+mj-ea"/>
                <a:sym typeface="+mn-lt"/>
              </a:rPr>
              <a:t>经验与总结</a:t>
            </a:r>
            <a:endParaRPr lang="zh-CN" altLang="en-US" sz="1600">
              <a:solidFill>
                <a:schemeClr val="tx1">
                  <a:lumMod val="85000"/>
                  <a:lumOff val="15000"/>
                </a:schemeClr>
              </a:solidFill>
              <a:latin typeface="+mj-ea"/>
              <a:ea typeface="+mj-ea"/>
              <a:sym typeface="+mn-lt"/>
            </a:endParaRPr>
          </a:p>
        </p:txBody>
      </p:sp>
      <p:sp>
        <p:nvSpPr>
          <p:cNvPr id="26" name="矩形 25"/>
          <p:cNvSpPr/>
          <p:nvPr/>
        </p:nvSpPr>
        <p:spPr>
          <a:xfrm>
            <a:off x="1572127" y="2694310"/>
            <a:ext cx="5037220"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lumMod val="50000"/>
                  </a:schemeClr>
                </a:solidFill>
                <a:cs typeface="+mn-ea"/>
                <a:sym typeface="+mn-lt"/>
              </a:rPr>
              <a:t>Lorem</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ipsum</a:t>
            </a:r>
            <a:r>
              <a:rPr lang="en-US" altLang="zh-CN" sz="900">
                <a:solidFill>
                  <a:schemeClr val="bg1">
                    <a:lumMod val="50000"/>
                  </a:schemeClr>
                </a:solidFill>
                <a:cs typeface="+mn-ea"/>
                <a:sym typeface="+mn-lt"/>
              </a:rPr>
              <a:t> dolor sit </a:t>
            </a:r>
            <a:r>
              <a:rPr lang="en-US" altLang="zh-CN" sz="900" err="1">
                <a:solidFill>
                  <a:schemeClr val="bg1">
                    <a:lumMod val="50000"/>
                  </a:schemeClr>
                </a:solidFill>
                <a:cs typeface="+mn-ea"/>
                <a:sym typeface="+mn-lt"/>
              </a:rPr>
              <a:t>amet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consectetuer</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adipiscing</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elit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commodo</a:t>
            </a:r>
            <a:r>
              <a:rPr lang="en-US" altLang="zh-CN" sz="900">
                <a:solidFill>
                  <a:schemeClr val="bg1">
                    <a:lumMod val="50000"/>
                  </a:schemeClr>
                </a:solidFill>
                <a:cs typeface="+mn-ea"/>
                <a:sym typeface="+mn-lt"/>
              </a:rPr>
              <a:t> ligula </a:t>
            </a:r>
            <a:r>
              <a:rPr lang="en-US" altLang="zh-CN" sz="900" err="1">
                <a:solidFill>
                  <a:schemeClr val="bg1">
                    <a:lumMod val="50000"/>
                  </a:schemeClr>
                </a:solidFill>
                <a:cs typeface="+mn-ea"/>
                <a:sym typeface="+mn-lt"/>
              </a:rPr>
              <a:t>eget</a:t>
            </a:r>
            <a:r>
              <a:rPr lang="en-US" altLang="zh-CN" sz="900">
                <a:solidFill>
                  <a:schemeClr val="bg1">
                    <a:lumMod val="50000"/>
                  </a:schemeClr>
                </a:solidFill>
                <a:cs typeface="+mn-ea"/>
                <a:sym typeface="+mn-lt"/>
              </a:rPr>
              <a:t> dolor.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massa</a:t>
            </a:r>
            <a:r>
              <a:rPr lang="en-US" altLang="zh-CN" sz="900" smtClean="0">
                <a:solidFill>
                  <a:schemeClr val="bg1">
                    <a:lumMod val="50000"/>
                  </a:schemeClr>
                </a:solidFill>
                <a:cs typeface="+mn-ea"/>
                <a:sym typeface="+mn-lt"/>
              </a:rPr>
              <a:t>. Lorem ipsum dolor sit amet, consectetuer adipiscing elit. Aenean commodo ligula eget dolor. Aenean massa.</a:t>
            </a:r>
            <a:endParaRPr lang="en-US" altLang="zh-CN" sz="900" smtClean="0">
              <a:solidFill>
                <a:schemeClr val="bg1">
                  <a:lumMod val="50000"/>
                </a:schemeClr>
              </a:solidFill>
              <a:cs typeface="+mn-ea"/>
              <a:sym typeface="+mn-lt"/>
            </a:endParaRPr>
          </a:p>
        </p:txBody>
      </p:sp>
      <p:sp>
        <p:nvSpPr>
          <p:cNvPr id="27" name="矩形 26"/>
          <p:cNvSpPr/>
          <p:nvPr/>
        </p:nvSpPr>
        <p:spPr>
          <a:xfrm>
            <a:off x="1572127" y="2422148"/>
            <a:ext cx="1210588" cy="338554"/>
          </a:xfrm>
          <a:prstGeom prst="rect">
            <a:avLst/>
          </a:prstGeom>
        </p:spPr>
        <p:txBody>
          <a:bodyPr wrap="none">
            <a:spAutoFit/>
          </a:bodyPr>
          <a:lstStyle/>
          <a:p>
            <a:pPr algn="ctr"/>
            <a:r>
              <a:rPr lang="zh-CN" altLang="en-US" sz="1600" smtClean="0">
                <a:solidFill>
                  <a:schemeClr val="tx1">
                    <a:lumMod val="85000"/>
                    <a:lumOff val="15000"/>
                  </a:schemeClr>
                </a:solidFill>
                <a:latin typeface="+mj-ea"/>
                <a:ea typeface="+mj-ea"/>
                <a:sym typeface="+mn-lt"/>
              </a:rPr>
              <a:t>经验与总结</a:t>
            </a:r>
            <a:endParaRPr lang="zh-CN" altLang="en-US" sz="1600">
              <a:solidFill>
                <a:schemeClr val="tx1">
                  <a:lumMod val="85000"/>
                  <a:lumOff val="15000"/>
                </a:schemeClr>
              </a:solidFill>
              <a:latin typeface="+mj-ea"/>
              <a:ea typeface="+mj-ea"/>
              <a:sym typeface="+mn-lt"/>
            </a:endParaRPr>
          </a:p>
        </p:txBody>
      </p:sp>
      <p:sp>
        <p:nvSpPr>
          <p:cNvPr id="28" name="矩形 27"/>
          <p:cNvSpPr/>
          <p:nvPr/>
        </p:nvSpPr>
        <p:spPr>
          <a:xfrm>
            <a:off x="1572127" y="4018774"/>
            <a:ext cx="5037220"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lumMod val="50000"/>
                  </a:schemeClr>
                </a:solidFill>
                <a:cs typeface="+mn-ea"/>
                <a:sym typeface="+mn-lt"/>
              </a:rPr>
              <a:t>Lorem</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ipsum</a:t>
            </a:r>
            <a:r>
              <a:rPr lang="en-US" altLang="zh-CN" sz="900">
                <a:solidFill>
                  <a:schemeClr val="bg1">
                    <a:lumMod val="50000"/>
                  </a:schemeClr>
                </a:solidFill>
                <a:cs typeface="+mn-ea"/>
                <a:sym typeface="+mn-lt"/>
              </a:rPr>
              <a:t> dolor sit </a:t>
            </a:r>
            <a:r>
              <a:rPr lang="en-US" altLang="zh-CN" sz="900" err="1">
                <a:solidFill>
                  <a:schemeClr val="bg1">
                    <a:lumMod val="50000"/>
                  </a:schemeClr>
                </a:solidFill>
                <a:cs typeface="+mn-ea"/>
                <a:sym typeface="+mn-lt"/>
              </a:rPr>
              <a:t>amet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consectetuer</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adipiscing</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elit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commodo</a:t>
            </a:r>
            <a:r>
              <a:rPr lang="en-US" altLang="zh-CN" sz="900">
                <a:solidFill>
                  <a:schemeClr val="bg1">
                    <a:lumMod val="50000"/>
                  </a:schemeClr>
                </a:solidFill>
                <a:cs typeface="+mn-ea"/>
                <a:sym typeface="+mn-lt"/>
              </a:rPr>
              <a:t> ligula </a:t>
            </a:r>
            <a:r>
              <a:rPr lang="en-US" altLang="zh-CN" sz="900" err="1">
                <a:solidFill>
                  <a:schemeClr val="bg1">
                    <a:lumMod val="50000"/>
                  </a:schemeClr>
                </a:solidFill>
                <a:cs typeface="+mn-ea"/>
                <a:sym typeface="+mn-lt"/>
              </a:rPr>
              <a:t>eget</a:t>
            </a:r>
            <a:r>
              <a:rPr lang="en-US" altLang="zh-CN" sz="900">
                <a:solidFill>
                  <a:schemeClr val="bg1">
                    <a:lumMod val="50000"/>
                  </a:schemeClr>
                </a:solidFill>
                <a:cs typeface="+mn-ea"/>
                <a:sym typeface="+mn-lt"/>
              </a:rPr>
              <a:t> dolor.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massa</a:t>
            </a:r>
            <a:r>
              <a:rPr lang="en-US" altLang="zh-CN" sz="900" smtClean="0">
                <a:solidFill>
                  <a:schemeClr val="bg1">
                    <a:lumMod val="50000"/>
                  </a:schemeClr>
                </a:solidFill>
                <a:cs typeface="+mn-ea"/>
                <a:sym typeface="+mn-lt"/>
              </a:rPr>
              <a:t>. Lorem ipsum dolor sit amet, consectetuer adipiscing elit. Aenean commodo ligula eget dolor. Aenean massa.</a:t>
            </a:r>
            <a:endParaRPr lang="en-US" altLang="zh-CN" sz="900" smtClean="0">
              <a:solidFill>
                <a:schemeClr val="bg1">
                  <a:lumMod val="50000"/>
                </a:schemeClr>
              </a:solidFill>
              <a:cs typeface="+mn-ea"/>
              <a:sym typeface="+mn-lt"/>
            </a:endParaRPr>
          </a:p>
        </p:txBody>
      </p:sp>
      <p:sp>
        <p:nvSpPr>
          <p:cNvPr id="29" name="矩形 28"/>
          <p:cNvSpPr/>
          <p:nvPr/>
        </p:nvSpPr>
        <p:spPr>
          <a:xfrm>
            <a:off x="1572127" y="3746612"/>
            <a:ext cx="1210588" cy="338554"/>
          </a:xfrm>
          <a:prstGeom prst="rect">
            <a:avLst/>
          </a:prstGeom>
        </p:spPr>
        <p:txBody>
          <a:bodyPr wrap="none">
            <a:spAutoFit/>
          </a:bodyPr>
          <a:lstStyle/>
          <a:p>
            <a:pPr algn="ctr"/>
            <a:r>
              <a:rPr lang="zh-CN" altLang="en-US" sz="1600" smtClean="0">
                <a:solidFill>
                  <a:schemeClr val="tx1">
                    <a:lumMod val="85000"/>
                    <a:lumOff val="15000"/>
                  </a:schemeClr>
                </a:solidFill>
                <a:latin typeface="+mj-ea"/>
                <a:ea typeface="+mj-ea"/>
                <a:sym typeface="+mn-lt"/>
              </a:rPr>
              <a:t>经验与总结</a:t>
            </a:r>
            <a:endParaRPr lang="zh-CN" altLang="en-US" sz="1600">
              <a:solidFill>
                <a:schemeClr val="tx1">
                  <a:lumMod val="85000"/>
                  <a:lumOff val="15000"/>
                </a:schemeClr>
              </a:solidFill>
              <a:latin typeface="+mj-ea"/>
              <a:ea typeface="+mj-ea"/>
              <a:sym typeface="+mn-lt"/>
            </a:endParaRPr>
          </a:p>
        </p:txBody>
      </p:sp>
      <p:sp>
        <p:nvSpPr>
          <p:cNvPr id="20" name="AutoShape 112"/>
          <p:cNvSpPr/>
          <p:nvPr/>
        </p:nvSpPr>
        <p:spPr bwMode="auto">
          <a:xfrm>
            <a:off x="677943" y="3975896"/>
            <a:ext cx="460604" cy="458574"/>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nvGrpSpPr>
          <p:cNvPr id="21" name="组合 20"/>
          <p:cNvGrpSpPr/>
          <p:nvPr/>
        </p:nvGrpSpPr>
        <p:grpSpPr>
          <a:xfrm>
            <a:off x="753979" y="2656831"/>
            <a:ext cx="315465" cy="459857"/>
            <a:chOff x="2528974" y="2863357"/>
            <a:chExt cx="246811" cy="359779"/>
          </a:xfrm>
          <a:solidFill>
            <a:schemeClr val="bg1"/>
          </a:solidFill>
        </p:grpSpPr>
        <p:sp>
          <p:nvSpPr>
            <p:cNvPr id="30"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1"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32" name="组合 31"/>
          <p:cNvGrpSpPr/>
          <p:nvPr/>
        </p:nvGrpSpPr>
        <p:grpSpPr>
          <a:xfrm flipH="1">
            <a:off x="689303" y="1333372"/>
            <a:ext cx="459072" cy="459072"/>
            <a:chOff x="2473104" y="2145028"/>
            <a:chExt cx="359165" cy="359165"/>
          </a:xfrm>
          <a:solidFill>
            <a:schemeClr val="bg1"/>
          </a:solidFill>
        </p:grpSpPr>
        <p:sp>
          <p:nvSpPr>
            <p:cNvPr id="33"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4"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p:nvPr/>
        </p:nvPicPr>
        <p:blipFill>
          <a:blip r:embed="rId1" cstate="print">
            <a:extLst>
              <a:ext uri="{28A0092B-C50C-407E-A947-70E740481C1C}">
                <a14:useLocalDpi xmlns:a14="http://schemas.microsoft.com/office/drawing/2010/main" val="0"/>
              </a:ext>
            </a:extLst>
          </a:blip>
          <a:stretch>
            <a:fillRect/>
          </a:stretch>
        </p:blipFill>
        <p:spPr>
          <a:xfrm>
            <a:off x="-1" y="0"/>
            <a:ext cx="7701663" cy="5143500"/>
          </a:xfrm>
          <a:prstGeom prst="rect">
            <a:avLst/>
          </a:prstGeom>
        </p:spPr>
      </p:pic>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 name="矩形 4"/>
          <p:cNvSpPr/>
          <p:nvPr/>
        </p:nvSpPr>
        <p:spPr>
          <a:xfrm>
            <a:off x="1041742" y="104531"/>
            <a:ext cx="1308371" cy="369332"/>
          </a:xfrm>
          <a:prstGeom prst="rect">
            <a:avLst/>
          </a:prstGeom>
        </p:spPr>
        <p:txBody>
          <a:bodyPr wrap="none">
            <a:spAutoFit/>
          </a:bodyPr>
          <a:lstStyle/>
          <a:p>
            <a:r>
              <a:rPr lang="zh-CN" altLang="en-US" sz="1800" smtClean="0">
                <a:solidFill>
                  <a:schemeClr val="bg1"/>
                </a:solidFill>
                <a:latin typeface="微软雅黑" panose="020B0503020204020204" pitchFamily="34" charset="-122"/>
                <a:ea typeface="微软雅黑" panose="020B0503020204020204" pitchFamily="34" charset="-122"/>
                <a:sym typeface="+mn-lt"/>
              </a:rPr>
              <a:t>经验</a:t>
            </a:r>
            <a:r>
              <a:rPr lang="en-US" altLang="zh-CN" sz="1800" smtClean="0">
                <a:solidFill>
                  <a:schemeClr val="bg1"/>
                </a:solidFill>
                <a:latin typeface="微软雅黑" panose="020B0503020204020204" pitchFamily="34" charset="-122"/>
                <a:ea typeface="微软雅黑" panose="020B0503020204020204" pitchFamily="34" charset="-122"/>
                <a:sym typeface="+mn-lt"/>
              </a:rPr>
              <a:t>&amp;</a:t>
            </a:r>
            <a:r>
              <a:rPr lang="zh-CN" altLang="en-US" sz="1800" smtClean="0">
                <a:solidFill>
                  <a:schemeClr val="bg1"/>
                </a:solidFill>
                <a:latin typeface="微软雅黑" panose="020B0503020204020204" pitchFamily="34" charset="-122"/>
                <a:ea typeface="微软雅黑" panose="020B0503020204020204" pitchFamily="34" charset="-122"/>
                <a:sym typeface="+mn-lt"/>
              </a:rPr>
              <a:t>总结</a:t>
            </a:r>
            <a:endParaRPr lang="zh-CN" altLang="en-US" sz="1800">
              <a:solidFill>
                <a:schemeClr val="bg1"/>
              </a:solidFill>
              <a:latin typeface="微软雅黑" panose="020B0503020204020204" pitchFamily="34" charset="-122"/>
              <a:ea typeface="微软雅黑" panose="020B0503020204020204" pitchFamily="34" charset="-122"/>
              <a:sym typeface="+mn-lt"/>
            </a:endParaRPr>
          </a:p>
        </p:txBody>
      </p:sp>
      <p:sp>
        <p:nvSpPr>
          <p:cNvPr id="6" name="Rectangle 120"/>
          <p:cNvSpPr/>
          <p:nvPr/>
        </p:nvSpPr>
        <p:spPr>
          <a:xfrm>
            <a:off x="1041742" y="380659"/>
            <a:ext cx="3122699" cy="453586"/>
          </a:xfrm>
          <a:prstGeom prst="rect">
            <a:avLst/>
          </a:prstGeom>
        </p:spPr>
        <p:txBody>
          <a:bodyPr wrap="square">
            <a:spAutoFit/>
          </a:bodyPr>
          <a:lstStyle/>
          <a:p>
            <a:pPr defTabSz="685165">
              <a:lnSpc>
                <a:spcPct val="150000"/>
              </a:lnSpc>
            </a:pPr>
            <a:r>
              <a:rPr lang="id-ID" sz="825">
                <a:solidFill>
                  <a:schemeClr val="bg1"/>
                </a:solidFill>
                <a:cs typeface="+mn-ea"/>
                <a:sym typeface="+mn-lt"/>
              </a:rPr>
              <a:t>Geplis dipsam volorib vendian debist lignist quantium temab ium exper</a:t>
            </a:r>
            <a:endParaRPr lang="id-ID" sz="825">
              <a:solidFill>
                <a:schemeClr val="bg1"/>
              </a:solidFill>
              <a:cs typeface="+mn-ea"/>
              <a:sym typeface="+mn-lt"/>
            </a:endParaRPr>
          </a:p>
        </p:txBody>
      </p:sp>
      <p:sp>
        <p:nvSpPr>
          <p:cNvPr id="9" name="矩形 8"/>
          <p:cNvSpPr/>
          <p:nvPr/>
        </p:nvSpPr>
        <p:spPr>
          <a:xfrm>
            <a:off x="4572000" y="0"/>
            <a:ext cx="4572000" cy="51435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2298"/>
          <p:cNvSpPr txBox="1">
            <a:spLocks noChangeArrowheads="1"/>
          </p:cNvSpPr>
          <p:nvPr/>
        </p:nvSpPr>
        <p:spPr bwMode="auto">
          <a:xfrm>
            <a:off x="4846591" y="834245"/>
            <a:ext cx="2573655" cy="829310"/>
          </a:xfrm>
          <a:prstGeom prst="rect">
            <a:avLst/>
          </a:prstGeom>
          <a:noFill/>
          <a:ln>
            <a:noFill/>
          </a:ln>
          <a:effectLst/>
        </p:spPr>
        <p:txBody>
          <a:bodyPr wrap="square">
            <a:noAutofit/>
          </a:bodyPr>
          <a:lstStyle/>
          <a:p>
            <a:pPr fontAlgn="base">
              <a:spcAft>
                <a:spcPts val="0"/>
              </a:spcAft>
              <a:tabLst>
                <a:tab pos="2637155" algn="ctr"/>
                <a:tab pos="5274310" algn="r"/>
              </a:tabLst>
            </a:pPr>
            <a:r>
              <a:rPr lang="zh-CN" sz="3600" kern="1200">
                <a:solidFill>
                  <a:srgbClr val="F35A61"/>
                </a:solidFill>
                <a:effectLst/>
                <a:latin typeface="等线"/>
                <a:ea typeface="微软雅黑" panose="020B0503020204020204" pitchFamily="34" charset="-122"/>
                <a:cs typeface="Times New Roman" panose="02020603050405020304" pitchFamily="18" charset="0"/>
              </a:rPr>
              <a:t>总结心得</a:t>
            </a:r>
            <a:endParaRPr lang="zh-CN" sz="900" kern="100">
              <a:effectLst/>
              <a:latin typeface="等线"/>
              <a:ea typeface="宋体" panose="02010600030101010101" pitchFamily="2" charset="-122"/>
              <a:cs typeface="Times New Roman" panose="02020603050405020304" pitchFamily="18" charset="0"/>
            </a:endParaRPr>
          </a:p>
        </p:txBody>
      </p:sp>
      <p:sp>
        <p:nvSpPr>
          <p:cNvPr id="33" name="Rectangle 1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a:spLocks noChangeArrowheads="1"/>
          </p:cNvSpPr>
          <p:nvPr/>
        </p:nvSpPr>
        <p:spPr bwMode="auto">
          <a:xfrm>
            <a:off x="4846591" y="1365299"/>
            <a:ext cx="354404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Aft>
                <a:spcPts val="0"/>
              </a:spcAft>
              <a:tabLst>
                <a:tab pos="2637155" algn="ctr"/>
                <a:tab pos="5274310" algn="r"/>
              </a:tabLst>
            </a:pPr>
            <a:r>
              <a:rPr lang="en-US" sz="1400" kern="1200">
                <a:solidFill>
                  <a:srgbClr val="FFFFFF"/>
                </a:solidFill>
                <a:effectLst/>
                <a:latin typeface="Calibri Light" panose="020F0302020204030204" pitchFamily="34" charset="0"/>
                <a:ea typeface="宋体" panose="02010600030101010101" pitchFamily="2" charset="-122"/>
                <a:cs typeface="Arial" panose="020B0604020202020204" pitchFamily="34" charset="0"/>
              </a:rPr>
              <a:t>Lorem ipsum dolor sit amet, consectetur adipiscing elit. Quisque ultrices venenatis ultrices. Duis et lectus sapien. Etiam tempor sodales gravida. Lorem ipsum dolor sit amet </a:t>
            </a:r>
            <a:endParaRPr lang="zh-CN" sz="900" kern="100">
              <a:effectLst/>
              <a:latin typeface="等线"/>
              <a:ea typeface="宋体" panose="02010600030101010101" pitchFamily="2" charset="-122"/>
              <a:cs typeface="Times New Roman" panose="02020603050405020304" pitchFamily="18" charset="0"/>
            </a:endParaRPr>
          </a:p>
        </p:txBody>
      </p:sp>
      <p:sp>
        <p:nvSpPr>
          <p:cNvPr id="34" name="椭圆 33"/>
          <p:cNvSpPr/>
          <p:nvPr/>
        </p:nvSpPr>
        <p:spPr>
          <a:xfrm>
            <a:off x="4846591" y="3992966"/>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35" name="矩形 34"/>
          <p:cNvSpPr/>
          <p:nvPr/>
        </p:nvSpPr>
        <p:spPr>
          <a:xfrm>
            <a:off x="5589191" y="4115593"/>
            <a:ext cx="3404784" cy="486352"/>
          </a:xfrm>
          <a:prstGeom prst="rect">
            <a:avLst/>
          </a:prstGeom>
        </p:spPr>
        <p:txBody>
          <a:bodyPr wrap="square">
            <a:spAutoFit/>
          </a:bodyPr>
          <a:lstStyle/>
          <a:p>
            <a:pPr>
              <a:lnSpc>
                <a:spcPct val="150000"/>
              </a:lnSpc>
              <a:buClr>
                <a:srgbClr val="E7E6E6">
                  <a:lumMod val="10000"/>
                </a:srgbClr>
              </a:buClr>
            </a:pPr>
            <a:r>
              <a:rPr lang="en-US" altLang="zh-CN" sz="900">
                <a:solidFill>
                  <a:schemeClr val="bg1"/>
                </a:solidFill>
                <a:cs typeface="+mn-ea"/>
                <a:sym typeface="+mn-lt"/>
              </a:rPr>
              <a:t>Lorem ipsum dolor sit amet, consectetuer adipiscing elit. Aenean commodo ligula eget dolor. Aenean massa. </a:t>
            </a:r>
            <a:endParaRPr lang="en-US" altLang="zh-CN" sz="900">
              <a:solidFill>
                <a:schemeClr val="bg1"/>
              </a:solidFill>
              <a:cs typeface="+mn-ea"/>
              <a:sym typeface="+mn-lt"/>
            </a:endParaRPr>
          </a:p>
        </p:txBody>
      </p:sp>
      <p:sp>
        <p:nvSpPr>
          <p:cNvPr id="36" name="矩形 35"/>
          <p:cNvSpPr/>
          <p:nvPr/>
        </p:nvSpPr>
        <p:spPr>
          <a:xfrm>
            <a:off x="5589191" y="3865856"/>
            <a:ext cx="1723549" cy="323165"/>
          </a:xfrm>
          <a:prstGeom prst="rect">
            <a:avLst/>
          </a:prstGeom>
        </p:spPr>
        <p:txBody>
          <a:bodyPr wrap="none">
            <a:spAutoFit/>
          </a:bodyPr>
          <a:lstStyle/>
          <a:p>
            <a:r>
              <a:rPr lang="zh-CN" altLang="en-US" sz="1500">
                <a:solidFill>
                  <a:schemeClr val="bg1"/>
                </a:solidFill>
                <a:latin typeface="Arial" panose="020B0604020202020204"/>
                <a:ea typeface="微软雅黑" panose="020B0503020204020204" pitchFamily="34" charset="-122"/>
                <a:sym typeface="+mn-lt"/>
              </a:rPr>
              <a:t>此处添加文字内容</a:t>
            </a:r>
            <a:endParaRPr lang="zh-CN" altLang="en-US" sz="2400">
              <a:solidFill>
                <a:schemeClr val="bg1"/>
              </a:solidFill>
            </a:endParaRPr>
          </a:p>
        </p:txBody>
      </p:sp>
      <p:sp>
        <p:nvSpPr>
          <p:cNvPr id="37" name="AutoShape 112"/>
          <p:cNvSpPr/>
          <p:nvPr/>
        </p:nvSpPr>
        <p:spPr bwMode="auto">
          <a:xfrm>
            <a:off x="5017528" y="4164869"/>
            <a:ext cx="250193" cy="24909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chemeClr val="bg1"/>
              </a:solidFill>
              <a:effectLst>
                <a:outerShdw blurRad="38100" dist="38100" dir="2700000" algn="tl">
                  <a:srgbClr val="000000"/>
                </a:outerShdw>
              </a:effectLst>
              <a:latin typeface="Gill Sans" charset="0"/>
              <a:sym typeface="Gill Sans" charset="0"/>
            </a:endParaRPr>
          </a:p>
        </p:txBody>
      </p:sp>
      <p:sp>
        <p:nvSpPr>
          <p:cNvPr id="38" name="椭圆 37"/>
          <p:cNvSpPr/>
          <p:nvPr/>
        </p:nvSpPr>
        <p:spPr>
          <a:xfrm>
            <a:off x="4846591" y="2976397"/>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39" name="矩形 38"/>
          <p:cNvSpPr/>
          <p:nvPr/>
        </p:nvSpPr>
        <p:spPr>
          <a:xfrm>
            <a:off x="5589191" y="3099024"/>
            <a:ext cx="3404784" cy="486352"/>
          </a:xfrm>
          <a:prstGeom prst="rect">
            <a:avLst/>
          </a:prstGeom>
        </p:spPr>
        <p:txBody>
          <a:bodyPr wrap="square">
            <a:spAutoFit/>
          </a:bodyPr>
          <a:lstStyle/>
          <a:p>
            <a:pPr>
              <a:lnSpc>
                <a:spcPct val="150000"/>
              </a:lnSpc>
              <a:buClr>
                <a:srgbClr val="E7E6E6">
                  <a:lumMod val="10000"/>
                </a:srgbClr>
              </a:buClr>
            </a:pPr>
            <a:r>
              <a:rPr lang="en-US" altLang="zh-CN" sz="900">
                <a:solidFill>
                  <a:schemeClr val="bg1"/>
                </a:solidFill>
                <a:cs typeface="+mn-ea"/>
                <a:sym typeface="+mn-lt"/>
              </a:rPr>
              <a:t>Lorem ipsum dolor sit amet, consectetuer adipiscing elit. Aenean commodo ligula eget dolor. Aenean massa. </a:t>
            </a:r>
            <a:endParaRPr lang="en-US" altLang="zh-CN" sz="900">
              <a:solidFill>
                <a:schemeClr val="bg1"/>
              </a:solidFill>
              <a:cs typeface="+mn-ea"/>
              <a:sym typeface="+mn-lt"/>
            </a:endParaRPr>
          </a:p>
        </p:txBody>
      </p:sp>
      <p:sp>
        <p:nvSpPr>
          <p:cNvPr id="40" name="矩形 39"/>
          <p:cNvSpPr/>
          <p:nvPr/>
        </p:nvSpPr>
        <p:spPr>
          <a:xfrm>
            <a:off x="5589191" y="2849287"/>
            <a:ext cx="1723549" cy="323165"/>
          </a:xfrm>
          <a:prstGeom prst="rect">
            <a:avLst/>
          </a:prstGeom>
        </p:spPr>
        <p:txBody>
          <a:bodyPr wrap="none">
            <a:spAutoFit/>
          </a:bodyPr>
          <a:lstStyle/>
          <a:p>
            <a:r>
              <a:rPr lang="zh-CN" altLang="en-US" sz="1500">
                <a:solidFill>
                  <a:schemeClr val="bg1"/>
                </a:solidFill>
                <a:latin typeface="Arial" panose="020B0604020202020204"/>
                <a:ea typeface="微软雅黑" panose="020B0503020204020204" pitchFamily="34" charset="-122"/>
                <a:sym typeface="+mn-lt"/>
              </a:rPr>
              <a:t>此处添加文字内容</a:t>
            </a:r>
            <a:endParaRPr lang="zh-CN" altLang="en-US" sz="2400">
              <a:solidFill>
                <a:schemeClr val="bg1"/>
              </a:solidFill>
            </a:endParaRPr>
          </a:p>
        </p:txBody>
      </p:sp>
      <p:sp>
        <p:nvSpPr>
          <p:cNvPr id="41" name="AutoShape 112"/>
          <p:cNvSpPr/>
          <p:nvPr/>
        </p:nvSpPr>
        <p:spPr bwMode="auto">
          <a:xfrm>
            <a:off x="5017528" y="3148300"/>
            <a:ext cx="250193" cy="24909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chemeClr val="bg1"/>
              </a:solidFill>
              <a:effectLst>
                <a:outerShdw blurRad="38100" dist="38100" dir="2700000" algn="tl">
                  <a:srgbClr val="000000"/>
                </a:outerShdw>
              </a:effectLst>
              <a:latin typeface="Gill Sans" charset="0"/>
              <a:sym typeface="Gill Sans"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矩形 4"/>
          <p:cNvSpPr/>
          <p:nvPr/>
        </p:nvSpPr>
        <p:spPr>
          <a:xfrm>
            <a:off x="1041742" y="104531"/>
            <a:ext cx="1308371" cy="369332"/>
          </a:xfrm>
          <a:prstGeom prst="rect">
            <a:avLst/>
          </a:prstGeom>
        </p:spPr>
        <p:txBody>
          <a:bodyPr wrap="none">
            <a:spAutoFit/>
          </a:bodyPr>
          <a:lstStyle/>
          <a:p>
            <a:r>
              <a:rPr lang="zh-CN" altLang="en-US" sz="1800" smtClean="0">
                <a:solidFill>
                  <a:prstClr val="black">
                    <a:lumMod val="85000"/>
                    <a:lumOff val="15000"/>
                  </a:prstClr>
                </a:solidFill>
                <a:latin typeface="微软雅黑" panose="020B0503020204020204" pitchFamily="34" charset="-122"/>
                <a:ea typeface="微软雅黑" panose="020B0503020204020204" pitchFamily="34" charset="-122"/>
                <a:sym typeface="+mn-lt"/>
              </a:rPr>
              <a:t>经验</a:t>
            </a:r>
            <a:r>
              <a:rPr lang="en-US" altLang="zh-CN" sz="1800" smtClean="0">
                <a:solidFill>
                  <a:prstClr val="black">
                    <a:lumMod val="85000"/>
                    <a:lumOff val="15000"/>
                  </a:prstClr>
                </a:solidFill>
                <a:latin typeface="微软雅黑" panose="020B0503020204020204" pitchFamily="34" charset="-122"/>
                <a:ea typeface="微软雅黑" panose="020B0503020204020204" pitchFamily="34" charset="-122"/>
                <a:sym typeface="+mn-lt"/>
              </a:rPr>
              <a:t>&amp;</a:t>
            </a:r>
            <a:r>
              <a:rPr lang="zh-CN" altLang="en-US" sz="1800" smtClean="0">
                <a:solidFill>
                  <a:prstClr val="black">
                    <a:lumMod val="85000"/>
                    <a:lumOff val="15000"/>
                  </a:prstClr>
                </a:solidFill>
                <a:latin typeface="微软雅黑" panose="020B0503020204020204" pitchFamily="34" charset="-122"/>
                <a:ea typeface="微软雅黑" panose="020B0503020204020204" pitchFamily="34" charset="-122"/>
                <a:sym typeface="+mn-lt"/>
              </a:rPr>
              <a:t>总结</a:t>
            </a:r>
            <a:endPar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prstClr val="black">
                    <a:lumMod val="65000"/>
                    <a:lumOff val="35000"/>
                  </a:prstClr>
                </a:solidFill>
                <a:cs typeface="+mn-ea"/>
                <a:sym typeface="+mn-lt"/>
              </a:rPr>
              <a:t>Geplis dipsam volorib vendian debist lignist quantium temab ium exper</a:t>
            </a:r>
            <a:endParaRPr lang="id-ID" sz="825">
              <a:solidFill>
                <a:prstClr val="black">
                  <a:lumMod val="65000"/>
                  <a:lumOff val="35000"/>
                </a:prstClr>
              </a:solidFill>
              <a:cs typeface="+mn-ea"/>
              <a:sym typeface="+mn-lt"/>
            </a:endParaRPr>
          </a:p>
        </p:txBody>
      </p:sp>
      <p:sp>
        <p:nvSpPr>
          <p:cNvPr id="9" name="矩形 8"/>
          <p:cNvSpPr/>
          <p:nvPr/>
        </p:nvSpPr>
        <p:spPr>
          <a:xfrm>
            <a:off x="383458" y="1111045"/>
            <a:ext cx="4021394" cy="1592826"/>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739148" y="1111045"/>
            <a:ext cx="4021394" cy="1592826"/>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83458" y="2911890"/>
            <a:ext cx="4021394" cy="1592826"/>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4739148" y="2911890"/>
            <a:ext cx="4021394" cy="1592826"/>
          </a:xfrm>
          <a:prstGeom prst="rect">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29389" y="1198659"/>
            <a:ext cx="691215" cy="584775"/>
          </a:xfrm>
          <a:prstGeom prst="rect">
            <a:avLst/>
          </a:prstGeom>
        </p:spPr>
        <p:txBody>
          <a:bodyPr wrap="none">
            <a:spAutoFit/>
          </a:bodyPr>
          <a:lstStyle/>
          <a:p>
            <a:r>
              <a:rPr lang="en-US" altLang="zh-CN" sz="3200" b="1" i="1" smtClean="0">
                <a:solidFill>
                  <a:schemeClr val="accent1"/>
                </a:solidFill>
                <a:latin typeface="微软雅黑" panose="020B0503020204020204" pitchFamily="34" charset="-122"/>
                <a:ea typeface="微软雅黑" panose="020B0503020204020204" pitchFamily="34" charset="-122"/>
                <a:sym typeface="+mn-lt"/>
              </a:rPr>
              <a:t>01</a:t>
            </a:r>
            <a:endParaRPr lang="zh-CN" altLang="en-US" sz="3200" b="1" i="1">
              <a:solidFill>
                <a:schemeClr val="accent1"/>
              </a:solidFill>
              <a:latin typeface="微软雅黑" panose="020B0503020204020204" pitchFamily="34" charset="-122"/>
              <a:ea typeface="微软雅黑" panose="020B0503020204020204" pitchFamily="34" charset="-122"/>
              <a:sym typeface="+mn-lt"/>
            </a:endParaRPr>
          </a:p>
        </p:txBody>
      </p:sp>
      <p:sp>
        <p:nvSpPr>
          <p:cNvPr id="32" name="矩形 31"/>
          <p:cNvSpPr/>
          <p:nvPr/>
        </p:nvSpPr>
        <p:spPr>
          <a:xfrm>
            <a:off x="1220604" y="1267078"/>
            <a:ext cx="1308371" cy="369332"/>
          </a:xfrm>
          <a:prstGeom prst="rect">
            <a:avLst/>
          </a:prstGeom>
        </p:spPr>
        <p:txBody>
          <a:bodyPr wrap="none">
            <a:spAutoFit/>
          </a:bodyPr>
          <a:lstStyle/>
          <a:p>
            <a:r>
              <a:rPr lang="zh-CN" altLang="en-US" sz="1800" smtClean="0">
                <a:solidFill>
                  <a:schemeClr val="accent1"/>
                </a:solidFill>
                <a:latin typeface="微软雅黑" panose="020B0503020204020204" pitchFamily="34" charset="-122"/>
                <a:ea typeface="微软雅黑" panose="020B0503020204020204" pitchFamily="34" charset="-122"/>
                <a:sym typeface="+mn-lt"/>
              </a:rPr>
              <a:t>经验</a:t>
            </a:r>
            <a:r>
              <a:rPr lang="en-US" altLang="zh-CN" sz="1800" smtClean="0">
                <a:solidFill>
                  <a:schemeClr val="accent1"/>
                </a:solidFill>
                <a:latin typeface="微软雅黑" panose="020B0503020204020204" pitchFamily="34" charset="-122"/>
                <a:ea typeface="微软雅黑" panose="020B0503020204020204" pitchFamily="34" charset="-122"/>
                <a:sym typeface="+mn-lt"/>
              </a:rPr>
              <a:t>&amp;</a:t>
            </a:r>
            <a:r>
              <a:rPr lang="zh-CN" altLang="en-US" sz="1800" smtClean="0">
                <a:solidFill>
                  <a:schemeClr val="accent1"/>
                </a:solidFill>
                <a:latin typeface="微软雅黑" panose="020B0503020204020204" pitchFamily="34" charset="-122"/>
                <a:ea typeface="微软雅黑" panose="020B0503020204020204" pitchFamily="34" charset="-122"/>
                <a:sym typeface="+mn-lt"/>
              </a:rPr>
              <a:t>总结</a:t>
            </a:r>
            <a:endParaRPr lang="zh-CN" altLang="en-US" sz="1800">
              <a:solidFill>
                <a:schemeClr val="accent1"/>
              </a:solidFill>
              <a:latin typeface="微软雅黑" panose="020B0503020204020204" pitchFamily="34" charset="-122"/>
              <a:ea typeface="微软雅黑" panose="020B0503020204020204" pitchFamily="34" charset="-122"/>
              <a:sym typeface="+mn-lt"/>
            </a:endParaRPr>
          </a:p>
        </p:txBody>
      </p:sp>
      <p:sp>
        <p:nvSpPr>
          <p:cNvPr id="33" name="矩形 32"/>
          <p:cNvSpPr/>
          <p:nvPr/>
        </p:nvSpPr>
        <p:spPr>
          <a:xfrm>
            <a:off x="529389" y="1734509"/>
            <a:ext cx="3718146"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lumMod val="50000"/>
                  </a:schemeClr>
                </a:solidFill>
                <a:cs typeface="+mn-ea"/>
                <a:sym typeface="+mn-lt"/>
              </a:rPr>
              <a:t>Lorem</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ipsum</a:t>
            </a:r>
            <a:r>
              <a:rPr lang="en-US" altLang="zh-CN" sz="900">
                <a:solidFill>
                  <a:schemeClr val="bg1">
                    <a:lumMod val="50000"/>
                  </a:schemeClr>
                </a:solidFill>
                <a:cs typeface="+mn-ea"/>
                <a:sym typeface="+mn-lt"/>
              </a:rPr>
              <a:t> dolor sit </a:t>
            </a:r>
            <a:r>
              <a:rPr lang="en-US" altLang="zh-CN" sz="900" err="1">
                <a:solidFill>
                  <a:schemeClr val="bg1">
                    <a:lumMod val="50000"/>
                  </a:schemeClr>
                </a:solidFill>
                <a:cs typeface="+mn-ea"/>
                <a:sym typeface="+mn-lt"/>
              </a:rPr>
              <a:t>amet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consectetuer</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adipiscing</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elit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commodo</a:t>
            </a:r>
            <a:r>
              <a:rPr lang="en-US" altLang="zh-CN" sz="900">
                <a:solidFill>
                  <a:schemeClr val="bg1">
                    <a:lumMod val="50000"/>
                  </a:schemeClr>
                </a:solidFill>
                <a:cs typeface="+mn-ea"/>
                <a:sym typeface="+mn-lt"/>
              </a:rPr>
              <a:t> ligula </a:t>
            </a:r>
            <a:r>
              <a:rPr lang="en-US" altLang="zh-CN" sz="900" err="1">
                <a:solidFill>
                  <a:schemeClr val="bg1">
                    <a:lumMod val="50000"/>
                  </a:schemeClr>
                </a:solidFill>
                <a:cs typeface="+mn-ea"/>
                <a:sym typeface="+mn-lt"/>
              </a:rPr>
              <a:t>eget</a:t>
            </a:r>
            <a:r>
              <a:rPr lang="en-US" altLang="zh-CN" sz="900">
                <a:solidFill>
                  <a:schemeClr val="bg1">
                    <a:lumMod val="50000"/>
                  </a:schemeClr>
                </a:solidFill>
                <a:cs typeface="+mn-ea"/>
                <a:sym typeface="+mn-lt"/>
              </a:rPr>
              <a:t> dolor.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massa</a:t>
            </a:r>
            <a:r>
              <a:rPr lang="en-US" altLang="zh-CN" sz="900" smtClean="0">
                <a:solidFill>
                  <a:schemeClr val="bg1">
                    <a:lumMod val="50000"/>
                  </a:schemeClr>
                </a:solidFill>
                <a:cs typeface="+mn-ea"/>
                <a:sym typeface="+mn-lt"/>
              </a:rPr>
              <a:t>. Lorem ipsum dolor sit amet, consectetuer adipiscing elit. Aenean commodo ligula eget dolor. Aenean massa.</a:t>
            </a:r>
            <a:endParaRPr lang="en-US" altLang="zh-CN" sz="900" smtClean="0">
              <a:solidFill>
                <a:schemeClr val="bg1">
                  <a:lumMod val="50000"/>
                </a:schemeClr>
              </a:solidFill>
              <a:cs typeface="+mn-ea"/>
              <a:sym typeface="+mn-lt"/>
            </a:endParaRPr>
          </a:p>
        </p:txBody>
      </p:sp>
      <p:sp>
        <p:nvSpPr>
          <p:cNvPr id="34" name="矩形 33"/>
          <p:cNvSpPr/>
          <p:nvPr/>
        </p:nvSpPr>
        <p:spPr>
          <a:xfrm>
            <a:off x="4835918" y="1198659"/>
            <a:ext cx="691215" cy="584775"/>
          </a:xfrm>
          <a:prstGeom prst="rect">
            <a:avLst/>
          </a:prstGeom>
        </p:spPr>
        <p:txBody>
          <a:bodyPr wrap="none">
            <a:spAutoFit/>
          </a:bodyPr>
          <a:lstStyle/>
          <a:p>
            <a:r>
              <a:rPr lang="en-US" altLang="zh-CN" sz="3200" b="1" i="1" smtClean="0">
                <a:solidFill>
                  <a:schemeClr val="accent1"/>
                </a:solidFill>
                <a:latin typeface="微软雅黑" panose="020B0503020204020204" pitchFamily="34" charset="-122"/>
                <a:ea typeface="微软雅黑" panose="020B0503020204020204" pitchFamily="34" charset="-122"/>
                <a:sym typeface="+mn-lt"/>
              </a:rPr>
              <a:t>02</a:t>
            </a:r>
            <a:endParaRPr lang="zh-CN" altLang="en-US" sz="3200" b="1" i="1">
              <a:solidFill>
                <a:schemeClr val="accent1"/>
              </a:solidFill>
              <a:latin typeface="微软雅黑" panose="020B0503020204020204" pitchFamily="34" charset="-122"/>
              <a:ea typeface="微软雅黑" panose="020B0503020204020204" pitchFamily="34" charset="-122"/>
              <a:sym typeface="+mn-lt"/>
            </a:endParaRPr>
          </a:p>
        </p:txBody>
      </p:sp>
      <p:sp>
        <p:nvSpPr>
          <p:cNvPr id="35" name="矩形 34"/>
          <p:cNvSpPr/>
          <p:nvPr/>
        </p:nvSpPr>
        <p:spPr>
          <a:xfrm>
            <a:off x="5527133" y="1267078"/>
            <a:ext cx="1308371" cy="369332"/>
          </a:xfrm>
          <a:prstGeom prst="rect">
            <a:avLst/>
          </a:prstGeom>
        </p:spPr>
        <p:txBody>
          <a:bodyPr wrap="none">
            <a:spAutoFit/>
          </a:bodyPr>
          <a:lstStyle/>
          <a:p>
            <a:r>
              <a:rPr lang="zh-CN" altLang="en-US" sz="1800" smtClean="0">
                <a:solidFill>
                  <a:schemeClr val="accent1"/>
                </a:solidFill>
                <a:latin typeface="微软雅黑" panose="020B0503020204020204" pitchFamily="34" charset="-122"/>
                <a:ea typeface="微软雅黑" panose="020B0503020204020204" pitchFamily="34" charset="-122"/>
                <a:sym typeface="+mn-lt"/>
              </a:rPr>
              <a:t>经验</a:t>
            </a:r>
            <a:r>
              <a:rPr lang="en-US" altLang="zh-CN" sz="1800" smtClean="0">
                <a:solidFill>
                  <a:schemeClr val="accent1"/>
                </a:solidFill>
                <a:latin typeface="微软雅黑" panose="020B0503020204020204" pitchFamily="34" charset="-122"/>
                <a:ea typeface="微软雅黑" panose="020B0503020204020204" pitchFamily="34" charset="-122"/>
                <a:sym typeface="+mn-lt"/>
              </a:rPr>
              <a:t>&amp;</a:t>
            </a:r>
            <a:r>
              <a:rPr lang="zh-CN" altLang="en-US" sz="1800" smtClean="0">
                <a:solidFill>
                  <a:schemeClr val="accent1"/>
                </a:solidFill>
                <a:latin typeface="微软雅黑" panose="020B0503020204020204" pitchFamily="34" charset="-122"/>
                <a:ea typeface="微软雅黑" panose="020B0503020204020204" pitchFamily="34" charset="-122"/>
                <a:sym typeface="+mn-lt"/>
              </a:rPr>
              <a:t>总结</a:t>
            </a:r>
            <a:endParaRPr lang="zh-CN" altLang="en-US" sz="1800">
              <a:solidFill>
                <a:schemeClr val="accent1"/>
              </a:solidFill>
              <a:latin typeface="微软雅黑" panose="020B0503020204020204" pitchFamily="34" charset="-122"/>
              <a:ea typeface="微软雅黑" panose="020B0503020204020204" pitchFamily="34" charset="-122"/>
              <a:sym typeface="+mn-lt"/>
            </a:endParaRPr>
          </a:p>
        </p:txBody>
      </p:sp>
      <p:sp>
        <p:nvSpPr>
          <p:cNvPr id="36" name="矩形 35"/>
          <p:cNvSpPr/>
          <p:nvPr/>
        </p:nvSpPr>
        <p:spPr>
          <a:xfrm>
            <a:off x="4835918" y="1734509"/>
            <a:ext cx="3718146"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lumMod val="50000"/>
                  </a:schemeClr>
                </a:solidFill>
                <a:cs typeface="+mn-ea"/>
                <a:sym typeface="+mn-lt"/>
              </a:rPr>
              <a:t>Lorem</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ipsum</a:t>
            </a:r>
            <a:r>
              <a:rPr lang="en-US" altLang="zh-CN" sz="900">
                <a:solidFill>
                  <a:schemeClr val="bg1">
                    <a:lumMod val="50000"/>
                  </a:schemeClr>
                </a:solidFill>
                <a:cs typeface="+mn-ea"/>
                <a:sym typeface="+mn-lt"/>
              </a:rPr>
              <a:t> dolor sit </a:t>
            </a:r>
            <a:r>
              <a:rPr lang="en-US" altLang="zh-CN" sz="900" err="1">
                <a:solidFill>
                  <a:schemeClr val="bg1">
                    <a:lumMod val="50000"/>
                  </a:schemeClr>
                </a:solidFill>
                <a:cs typeface="+mn-ea"/>
                <a:sym typeface="+mn-lt"/>
              </a:rPr>
              <a:t>amet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consectetuer</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adipiscing</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elit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commodo</a:t>
            </a:r>
            <a:r>
              <a:rPr lang="en-US" altLang="zh-CN" sz="900">
                <a:solidFill>
                  <a:schemeClr val="bg1">
                    <a:lumMod val="50000"/>
                  </a:schemeClr>
                </a:solidFill>
                <a:cs typeface="+mn-ea"/>
                <a:sym typeface="+mn-lt"/>
              </a:rPr>
              <a:t> ligula </a:t>
            </a:r>
            <a:r>
              <a:rPr lang="en-US" altLang="zh-CN" sz="900" err="1">
                <a:solidFill>
                  <a:schemeClr val="bg1">
                    <a:lumMod val="50000"/>
                  </a:schemeClr>
                </a:solidFill>
                <a:cs typeface="+mn-ea"/>
                <a:sym typeface="+mn-lt"/>
              </a:rPr>
              <a:t>eget</a:t>
            </a:r>
            <a:r>
              <a:rPr lang="en-US" altLang="zh-CN" sz="900">
                <a:solidFill>
                  <a:schemeClr val="bg1">
                    <a:lumMod val="50000"/>
                  </a:schemeClr>
                </a:solidFill>
                <a:cs typeface="+mn-ea"/>
                <a:sym typeface="+mn-lt"/>
              </a:rPr>
              <a:t> dolor.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massa</a:t>
            </a:r>
            <a:r>
              <a:rPr lang="en-US" altLang="zh-CN" sz="900" smtClean="0">
                <a:solidFill>
                  <a:schemeClr val="bg1">
                    <a:lumMod val="50000"/>
                  </a:schemeClr>
                </a:solidFill>
                <a:cs typeface="+mn-ea"/>
                <a:sym typeface="+mn-lt"/>
              </a:rPr>
              <a:t>. Lorem ipsum dolor sit amet, consectetuer adipiscing elit. Aenean commodo ligula eget dolor. Aenean massa.</a:t>
            </a:r>
            <a:endParaRPr lang="en-US" altLang="zh-CN" sz="900" smtClean="0">
              <a:solidFill>
                <a:schemeClr val="bg1">
                  <a:lumMod val="50000"/>
                </a:schemeClr>
              </a:solidFill>
              <a:cs typeface="+mn-ea"/>
              <a:sym typeface="+mn-lt"/>
            </a:endParaRPr>
          </a:p>
        </p:txBody>
      </p:sp>
      <p:sp>
        <p:nvSpPr>
          <p:cNvPr id="37" name="矩形 36"/>
          <p:cNvSpPr/>
          <p:nvPr/>
        </p:nvSpPr>
        <p:spPr>
          <a:xfrm>
            <a:off x="491040" y="3030266"/>
            <a:ext cx="691215" cy="584775"/>
          </a:xfrm>
          <a:prstGeom prst="rect">
            <a:avLst/>
          </a:prstGeom>
        </p:spPr>
        <p:txBody>
          <a:bodyPr wrap="none">
            <a:spAutoFit/>
          </a:bodyPr>
          <a:lstStyle/>
          <a:p>
            <a:r>
              <a:rPr lang="en-US" altLang="zh-CN" sz="3200" b="1" i="1" smtClean="0">
                <a:solidFill>
                  <a:schemeClr val="accent1"/>
                </a:solidFill>
                <a:latin typeface="微软雅黑" panose="020B0503020204020204" pitchFamily="34" charset="-122"/>
                <a:ea typeface="微软雅黑" panose="020B0503020204020204" pitchFamily="34" charset="-122"/>
                <a:sym typeface="+mn-lt"/>
              </a:rPr>
              <a:t>03</a:t>
            </a:r>
            <a:endParaRPr lang="zh-CN" altLang="en-US" sz="3200" b="1" i="1">
              <a:solidFill>
                <a:schemeClr val="accent1"/>
              </a:solidFill>
              <a:latin typeface="微软雅黑" panose="020B0503020204020204" pitchFamily="34" charset="-122"/>
              <a:ea typeface="微软雅黑" panose="020B0503020204020204" pitchFamily="34" charset="-122"/>
              <a:sym typeface="+mn-lt"/>
            </a:endParaRPr>
          </a:p>
        </p:txBody>
      </p:sp>
      <p:sp>
        <p:nvSpPr>
          <p:cNvPr id="38" name="矩形 37"/>
          <p:cNvSpPr/>
          <p:nvPr/>
        </p:nvSpPr>
        <p:spPr>
          <a:xfrm>
            <a:off x="1182255" y="3098685"/>
            <a:ext cx="1308371" cy="369332"/>
          </a:xfrm>
          <a:prstGeom prst="rect">
            <a:avLst/>
          </a:prstGeom>
        </p:spPr>
        <p:txBody>
          <a:bodyPr wrap="none">
            <a:spAutoFit/>
          </a:bodyPr>
          <a:lstStyle/>
          <a:p>
            <a:r>
              <a:rPr lang="zh-CN" altLang="en-US" sz="1800" smtClean="0">
                <a:solidFill>
                  <a:schemeClr val="accent1"/>
                </a:solidFill>
                <a:latin typeface="微软雅黑" panose="020B0503020204020204" pitchFamily="34" charset="-122"/>
                <a:ea typeface="微软雅黑" panose="020B0503020204020204" pitchFamily="34" charset="-122"/>
                <a:sym typeface="+mn-lt"/>
              </a:rPr>
              <a:t>经验</a:t>
            </a:r>
            <a:r>
              <a:rPr lang="en-US" altLang="zh-CN" sz="1800" smtClean="0">
                <a:solidFill>
                  <a:schemeClr val="accent1"/>
                </a:solidFill>
                <a:latin typeface="微软雅黑" panose="020B0503020204020204" pitchFamily="34" charset="-122"/>
                <a:ea typeface="微软雅黑" panose="020B0503020204020204" pitchFamily="34" charset="-122"/>
                <a:sym typeface="+mn-lt"/>
              </a:rPr>
              <a:t>&amp;</a:t>
            </a:r>
            <a:r>
              <a:rPr lang="zh-CN" altLang="en-US" sz="1800" smtClean="0">
                <a:solidFill>
                  <a:schemeClr val="accent1"/>
                </a:solidFill>
                <a:latin typeface="微软雅黑" panose="020B0503020204020204" pitchFamily="34" charset="-122"/>
                <a:ea typeface="微软雅黑" panose="020B0503020204020204" pitchFamily="34" charset="-122"/>
                <a:sym typeface="+mn-lt"/>
              </a:rPr>
              <a:t>总结</a:t>
            </a:r>
            <a:endParaRPr lang="zh-CN" altLang="en-US" sz="1800">
              <a:solidFill>
                <a:schemeClr val="accent1"/>
              </a:solidFill>
              <a:latin typeface="微软雅黑" panose="020B0503020204020204" pitchFamily="34" charset="-122"/>
              <a:ea typeface="微软雅黑" panose="020B0503020204020204" pitchFamily="34" charset="-122"/>
              <a:sym typeface="+mn-lt"/>
            </a:endParaRPr>
          </a:p>
        </p:txBody>
      </p:sp>
      <p:sp>
        <p:nvSpPr>
          <p:cNvPr id="39" name="矩形 38"/>
          <p:cNvSpPr/>
          <p:nvPr/>
        </p:nvSpPr>
        <p:spPr>
          <a:xfrm>
            <a:off x="491040" y="3566116"/>
            <a:ext cx="3718146"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lumMod val="50000"/>
                  </a:schemeClr>
                </a:solidFill>
                <a:cs typeface="+mn-ea"/>
                <a:sym typeface="+mn-lt"/>
              </a:rPr>
              <a:t>Lorem</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ipsum</a:t>
            </a:r>
            <a:r>
              <a:rPr lang="en-US" altLang="zh-CN" sz="900">
                <a:solidFill>
                  <a:schemeClr val="bg1">
                    <a:lumMod val="50000"/>
                  </a:schemeClr>
                </a:solidFill>
                <a:cs typeface="+mn-ea"/>
                <a:sym typeface="+mn-lt"/>
              </a:rPr>
              <a:t> dolor sit </a:t>
            </a:r>
            <a:r>
              <a:rPr lang="en-US" altLang="zh-CN" sz="900" err="1">
                <a:solidFill>
                  <a:schemeClr val="bg1">
                    <a:lumMod val="50000"/>
                  </a:schemeClr>
                </a:solidFill>
                <a:cs typeface="+mn-ea"/>
                <a:sym typeface="+mn-lt"/>
              </a:rPr>
              <a:t>amet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consectetuer</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adipiscing</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elit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commodo</a:t>
            </a:r>
            <a:r>
              <a:rPr lang="en-US" altLang="zh-CN" sz="900">
                <a:solidFill>
                  <a:schemeClr val="bg1">
                    <a:lumMod val="50000"/>
                  </a:schemeClr>
                </a:solidFill>
                <a:cs typeface="+mn-ea"/>
                <a:sym typeface="+mn-lt"/>
              </a:rPr>
              <a:t> ligula </a:t>
            </a:r>
            <a:r>
              <a:rPr lang="en-US" altLang="zh-CN" sz="900" err="1">
                <a:solidFill>
                  <a:schemeClr val="bg1">
                    <a:lumMod val="50000"/>
                  </a:schemeClr>
                </a:solidFill>
                <a:cs typeface="+mn-ea"/>
                <a:sym typeface="+mn-lt"/>
              </a:rPr>
              <a:t>eget</a:t>
            </a:r>
            <a:r>
              <a:rPr lang="en-US" altLang="zh-CN" sz="900">
                <a:solidFill>
                  <a:schemeClr val="bg1">
                    <a:lumMod val="50000"/>
                  </a:schemeClr>
                </a:solidFill>
                <a:cs typeface="+mn-ea"/>
                <a:sym typeface="+mn-lt"/>
              </a:rPr>
              <a:t> dolor.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massa</a:t>
            </a:r>
            <a:r>
              <a:rPr lang="en-US" altLang="zh-CN" sz="900" smtClean="0">
                <a:solidFill>
                  <a:schemeClr val="bg1">
                    <a:lumMod val="50000"/>
                  </a:schemeClr>
                </a:solidFill>
                <a:cs typeface="+mn-ea"/>
                <a:sym typeface="+mn-lt"/>
              </a:rPr>
              <a:t>. Lorem ipsum dolor sit amet, consectetuer adipiscing elit. Aenean commodo ligula eget dolor. Aenean massa.</a:t>
            </a:r>
            <a:endParaRPr lang="en-US" altLang="zh-CN" sz="900" smtClean="0">
              <a:solidFill>
                <a:schemeClr val="bg1">
                  <a:lumMod val="50000"/>
                </a:schemeClr>
              </a:solidFill>
              <a:cs typeface="+mn-ea"/>
              <a:sym typeface="+mn-lt"/>
            </a:endParaRPr>
          </a:p>
        </p:txBody>
      </p:sp>
      <p:sp>
        <p:nvSpPr>
          <p:cNvPr id="40" name="矩形 39"/>
          <p:cNvSpPr/>
          <p:nvPr/>
        </p:nvSpPr>
        <p:spPr>
          <a:xfrm>
            <a:off x="4797569" y="3030266"/>
            <a:ext cx="691215" cy="584775"/>
          </a:xfrm>
          <a:prstGeom prst="rect">
            <a:avLst/>
          </a:prstGeom>
        </p:spPr>
        <p:txBody>
          <a:bodyPr wrap="none">
            <a:spAutoFit/>
          </a:bodyPr>
          <a:lstStyle/>
          <a:p>
            <a:r>
              <a:rPr lang="en-US" altLang="zh-CN" sz="3200" b="1" i="1" smtClean="0">
                <a:solidFill>
                  <a:schemeClr val="accent1"/>
                </a:solidFill>
                <a:latin typeface="微软雅黑" panose="020B0503020204020204" pitchFamily="34" charset="-122"/>
                <a:ea typeface="微软雅黑" panose="020B0503020204020204" pitchFamily="34" charset="-122"/>
                <a:sym typeface="+mn-lt"/>
              </a:rPr>
              <a:t>04</a:t>
            </a:r>
            <a:endParaRPr lang="zh-CN" altLang="en-US" sz="3200" b="1" i="1">
              <a:solidFill>
                <a:schemeClr val="accent1"/>
              </a:solidFill>
              <a:latin typeface="微软雅黑" panose="020B0503020204020204" pitchFamily="34" charset="-122"/>
              <a:ea typeface="微软雅黑" panose="020B0503020204020204" pitchFamily="34" charset="-122"/>
              <a:sym typeface="+mn-lt"/>
            </a:endParaRPr>
          </a:p>
        </p:txBody>
      </p:sp>
      <p:sp>
        <p:nvSpPr>
          <p:cNvPr id="41" name="矩形 40"/>
          <p:cNvSpPr/>
          <p:nvPr/>
        </p:nvSpPr>
        <p:spPr>
          <a:xfrm>
            <a:off x="5488784" y="3098685"/>
            <a:ext cx="1308371" cy="369332"/>
          </a:xfrm>
          <a:prstGeom prst="rect">
            <a:avLst/>
          </a:prstGeom>
        </p:spPr>
        <p:txBody>
          <a:bodyPr wrap="none">
            <a:spAutoFit/>
          </a:bodyPr>
          <a:lstStyle/>
          <a:p>
            <a:r>
              <a:rPr lang="zh-CN" altLang="en-US" sz="1800" smtClean="0">
                <a:solidFill>
                  <a:schemeClr val="accent1"/>
                </a:solidFill>
                <a:latin typeface="微软雅黑" panose="020B0503020204020204" pitchFamily="34" charset="-122"/>
                <a:ea typeface="微软雅黑" panose="020B0503020204020204" pitchFamily="34" charset="-122"/>
                <a:sym typeface="+mn-lt"/>
              </a:rPr>
              <a:t>经验</a:t>
            </a:r>
            <a:r>
              <a:rPr lang="en-US" altLang="zh-CN" sz="1800" smtClean="0">
                <a:solidFill>
                  <a:schemeClr val="accent1"/>
                </a:solidFill>
                <a:latin typeface="微软雅黑" panose="020B0503020204020204" pitchFamily="34" charset="-122"/>
                <a:ea typeface="微软雅黑" panose="020B0503020204020204" pitchFamily="34" charset="-122"/>
                <a:sym typeface="+mn-lt"/>
              </a:rPr>
              <a:t>&amp;</a:t>
            </a:r>
            <a:r>
              <a:rPr lang="zh-CN" altLang="en-US" sz="1800" smtClean="0">
                <a:solidFill>
                  <a:schemeClr val="accent1"/>
                </a:solidFill>
                <a:latin typeface="微软雅黑" panose="020B0503020204020204" pitchFamily="34" charset="-122"/>
                <a:ea typeface="微软雅黑" panose="020B0503020204020204" pitchFamily="34" charset="-122"/>
                <a:sym typeface="+mn-lt"/>
              </a:rPr>
              <a:t>总结</a:t>
            </a:r>
            <a:endParaRPr lang="zh-CN" altLang="en-US" sz="1800">
              <a:solidFill>
                <a:schemeClr val="accent1"/>
              </a:solidFill>
              <a:latin typeface="微软雅黑" panose="020B0503020204020204" pitchFamily="34" charset="-122"/>
              <a:ea typeface="微软雅黑" panose="020B0503020204020204" pitchFamily="34" charset="-122"/>
              <a:sym typeface="+mn-lt"/>
            </a:endParaRPr>
          </a:p>
        </p:txBody>
      </p:sp>
      <p:sp>
        <p:nvSpPr>
          <p:cNvPr id="42" name="矩形 41"/>
          <p:cNvSpPr/>
          <p:nvPr/>
        </p:nvSpPr>
        <p:spPr>
          <a:xfrm>
            <a:off x="4797569" y="3566116"/>
            <a:ext cx="3718146" cy="715581"/>
          </a:xfrm>
          <a:prstGeom prst="rect">
            <a:avLst/>
          </a:prstGeom>
        </p:spPr>
        <p:txBody>
          <a:bodyPr wrap="square">
            <a:spAutoFit/>
          </a:bodyPr>
          <a:lstStyle/>
          <a:p>
            <a:pPr>
              <a:lnSpc>
                <a:spcPct val="150000"/>
              </a:lnSpc>
              <a:buClr>
                <a:srgbClr val="E7E6E6">
                  <a:lumMod val="10000"/>
                </a:srgbClr>
              </a:buClr>
            </a:pPr>
            <a:r>
              <a:rPr lang="en-US" altLang="zh-CN" sz="900" err="1">
                <a:solidFill>
                  <a:schemeClr val="bg1">
                    <a:lumMod val="50000"/>
                  </a:schemeClr>
                </a:solidFill>
                <a:cs typeface="+mn-ea"/>
                <a:sym typeface="+mn-lt"/>
              </a:rPr>
              <a:t>Lorem</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ipsum</a:t>
            </a:r>
            <a:r>
              <a:rPr lang="en-US" altLang="zh-CN" sz="900">
                <a:solidFill>
                  <a:schemeClr val="bg1">
                    <a:lumMod val="50000"/>
                  </a:schemeClr>
                </a:solidFill>
                <a:cs typeface="+mn-ea"/>
                <a:sym typeface="+mn-lt"/>
              </a:rPr>
              <a:t> dolor sit </a:t>
            </a:r>
            <a:r>
              <a:rPr lang="en-US" altLang="zh-CN" sz="900" err="1">
                <a:solidFill>
                  <a:schemeClr val="bg1">
                    <a:lumMod val="50000"/>
                  </a:schemeClr>
                </a:solidFill>
                <a:cs typeface="+mn-ea"/>
                <a:sym typeface="+mn-lt"/>
              </a:rPr>
              <a:t>amet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consectetuer</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adipiscing</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elit</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a:t>
            </a:r>
            <a:r>
              <a:rPr lang="en-US" altLang="zh-CN" sz="900" err="1">
                <a:solidFill>
                  <a:schemeClr val="bg1">
                    <a:lumMod val="50000"/>
                  </a:schemeClr>
                </a:solidFill>
                <a:cs typeface="+mn-ea"/>
                <a:sym typeface="+mn-lt"/>
              </a:rPr>
              <a:t>commodo</a:t>
            </a:r>
            <a:r>
              <a:rPr lang="en-US" altLang="zh-CN" sz="900">
                <a:solidFill>
                  <a:schemeClr val="bg1">
                    <a:lumMod val="50000"/>
                  </a:schemeClr>
                </a:solidFill>
                <a:cs typeface="+mn-ea"/>
                <a:sym typeface="+mn-lt"/>
              </a:rPr>
              <a:t> ligula </a:t>
            </a:r>
            <a:r>
              <a:rPr lang="en-US" altLang="zh-CN" sz="900" err="1">
                <a:solidFill>
                  <a:schemeClr val="bg1">
                    <a:lumMod val="50000"/>
                  </a:schemeClr>
                </a:solidFill>
                <a:cs typeface="+mn-ea"/>
                <a:sym typeface="+mn-lt"/>
              </a:rPr>
              <a:t>eget</a:t>
            </a:r>
            <a:r>
              <a:rPr lang="en-US" altLang="zh-CN" sz="900">
                <a:solidFill>
                  <a:schemeClr val="bg1">
                    <a:lumMod val="50000"/>
                  </a:schemeClr>
                </a:solidFill>
                <a:cs typeface="+mn-ea"/>
                <a:sym typeface="+mn-lt"/>
              </a:rPr>
              <a:t> dolor. </a:t>
            </a:r>
            <a:r>
              <a:rPr lang="en-US" altLang="zh-CN" sz="900" err="1">
                <a:solidFill>
                  <a:schemeClr val="bg1">
                    <a:lumMod val="50000"/>
                  </a:schemeClr>
                </a:solidFill>
                <a:cs typeface="+mn-ea"/>
                <a:sym typeface="+mn-lt"/>
              </a:rPr>
              <a:t>Aenean</a:t>
            </a:r>
            <a:r>
              <a:rPr lang="en-US" altLang="zh-CN" sz="900">
                <a:solidFill>
                  <a:schemeClr val="bg1">
                    <a:lumMod val="50000"/>
                  </a:schemeClr>
                </a:solidFill>
                <a:cs typeface="+mn-ea"/>
                <a:sym typeface="+mn-lt"/>
              </a:rPr>
              <a:t> massa</a:t>
            </a:r>
            <a:r>
              <a:rPr lang="en-US" altLang="zh-CN" sz="900" smtClean="0">
                <a:solidFill>
                  <a:schemeClr val="bg1">
                    <a:lumMod val="50000"/>
                  </a:schemeClr>
                </a:solidFill>
                <a:cs typeface="+mn-ea"/>
                <a:sym typeface="+mn-lt"/>
              </a:rPr>
              <a:t>. Lorem ipsum dolor sit amet, consectetuer adipiscing elit. Aenean commodo ligula eget dolor. Aenean massa.</a:t>
            </a:r>
            <a:endParaRPr lang="en-US" altLang="zh-CN" sz="900" smtClean="0">
              <a:solidFill>
                <a:schemeClr val="bg1">
                  <a:lumMod val="50000"/>
                </a:schemeClr>
              </a:solidFill>
              <a:cs typeface="+mn-ea"/>
              <a:sym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b="15484"/>
          <a:stretch>
            <a:fillRect/>
          </a:stretch>
        </p:blipFill>
        <p:spPr>
          <a:xfrm>
            <a:off x="14580" y="1"/>
            <a:ext cx="4572000" cy="2576051"/>
          </a:xfrm>
          <a:prstGeom prst="rect">
            <a:avLst/>
          </a:prstGeom>
        </p:spPr>
      </p:pic>
      <p:sp>
        <p:nvSpPr>
          <p:cNvPr id="43" name="文本框 2298"/>
          <p:cNvSpPr txBox="1">
            <a:spLocks noChangeArrowheads="1"/>
          </p:cNvSpPr>
          <p:nvPr/>
        </p:nvSpPr>
        <p:spPr bwMode="auto">
          <a:xfrm>
            <a:off x="4856423" y="588438"/>
            <a:ext cx="1682029" cy="531054"/>
          </a:xfrm>
          <a:prstGeom prst="rect">
            <a:avLst/>
          </a:prstGeom>
          <a:noFill/>
          <a:ln>
            <a:noFill/>
          </a:ln>
          <a:effectLst/>
        </p:spPr>
        <p:txBody>
          <a:bodyPr wrap="square">
            <a:noAutofit/>
          </a:bodyPr>
          <a:lstStyle/>
          <a:p>
            <a:pPr fontAlgn="base">
              <a:spcAft>
                <a:spcPts val="0"/>
              </a:spcAft>
              <a:tabLst>
                <a:tab pos="2637155" algn="ctr"/>
                <a:tab pos="5274310" algn="r"/>
              </a:tabLst>
            </a:pPr>
            <a:r>
              <a:rPr lang="zh-CN" sz="2800" kern="1200">
                <a:solidFill>
                  <a:schemeClr val="tx1">
                    <a:lumMod val="85000"/>
                    <a:lumOff val="15000"/>
                  </a:schemeClr>
                </a:solidFill>
                <a:effectLst/>
                <a:latin typeface="等线"/>
                <a:ea typeface="微软雅黑" panose="020B0503020204020204" pitchFamily="34" charset="-122"/>
                <a:cs typeface="Times New Roman" panose="02020603050405020304" pitchFamily="18" charset="0"/>
              </a:rPr>
              <a:t>总结心得</a:t>
            </a:r>
            <a:endParaRPr lang="zh-CN" sz="700" kern="100">
              <a:solidFill>
                <a:schemeClr val="tx1">
                  <a:lumMod val="85000"/>
                  <a:lumOff val="15000"/>
                </a:schemeClr>
              </a:solidFill>
              <a:effectLst/>
              <a:latin typeface="等线"/>
              <a:ea typeface="宋体" panose="02010600030101010101" pitchFamily="2" charset="-122"/>
              <a:cs typeface="Times New Roman" panose="02020603050405020304" pitchFamily="18" charset="0"/>
            </a:endParaRPr>
          </a:p>
        </p:txBody>
      </p:sp>
      <p:sp>
        <p:nvSpPr>
          <p:cNvPr id="44" name="Rectangle 1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a:spLocks noChangeArrowheads="1"/>
          </p:cNvSpPr>
          <p:nvPr/>
        </p:nvSpPr>
        <p:spPr bwMode="auto">
          <a:xfrm>
            <a:off x="4856423" y="991673"/>
            <a:ext cx="354404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Aft>
                <a:spcPts val="0"/>
              </a:spcAft>
              <a:tabLst>
                <a:tab pos="2637155" algn="ctr"/>
                <a:tab pos="5274310" algn="r"/>
              </a:tabLst>
            </a:pPr>
            <a:r>
              <a:rPr lang="en-US" sz="1400" kern="1200">
                <a:solidFill>
                  <a:schemeClr val="tx1">
                    <a:lumMod val="85000"/>
                    <a:lumOff val="15000"/>
                  </a:schemeClr>
                </a:solidFill>
                <a:effectLst/>
                <a:latin typeface="Calibri Light" panose="020F0302020204030204" pitchFamily="34" charset="0"/>
                <a:ea typeface="宋体" panose="02010600030101010101" pitchFamily="2" charset="-122"/>
                <a:cs typeface="Arial" panose="020B0604020202020204" pitchFamily="34" charset="0"/>
              </a:rPr>
              <a:t>Lorem ipsum dolor sit amet, consectetur adipiscing elit. Quisque ultrices venenatis ultrices. Duis et lectus sapien. Etiam tempor sodales gravida. Lorem ipsum dolor sit amet </a:t>
            </a:r>
            <a:endParaRPr lang="zh-CN" sz="900" kern="100">
              <a:solidFill>
                <a:schemeClr val="tx1">
                  <a:lumMod val="85000"/>
                  <a:lumOff val="15000"/>
                </a:schemeClr>
              </a:solidFill>
              <a:effectLst/>
              <a:latin typeface="等线"/>
              <a:ea typeface="宋体" panose="02010600030101010101" pitchFamily="2" charset="-122"/>
              <a:cs typeface="Times New Roman" panose="02020603050405020304" pitchFamily="18" charset="0"/>
            </a:endParaRPr>
          </a:p>
        </p:txBody>
      </p:sp>
      <p:sp>
        <p:nvSpPr>
          <p:cNvPr id="45" name="文本框 2298"/>
          <p:cNvSpPr txBox="1">
            <a:spLocks noChangeArrowheads="1"/>
          </p:cNvSpPr>
          <p:nvPr/>
        </p:nvSpPr>
        <p:spPr bwMode="auto">
          <a:xfrm>
            <a:off x="441739" y="2997341"/>
            <a:ext cx="1682029" cy="531054"/>
          </a:xfrm>
          <a:prstGeom prst="rect">
            <a:avLst/>
          </a:prstGeom>
          <a:noFill/>
          <a:ln>
            <a:noFill/>
          </a:ln>
          <a:effectLst/>
        </p:spPr>
        <p:txBody>
          <a:bodyPr wrap="square">
            <a:noAutofit/>
          </a:bodyPr>
          <a:lstStyle/>
          <a:p>
            <a:pPr fontAlgn="base">
              <a:spcAft>
                <a:spcPts val="0"/>
              </a:spcAft>
              <a:tabLst>
                <a:tab pos="2637155" algn="ctr"/>
                <a:tab pos="5274310" algn="r"/>
              </a:tabLst>
            </a:pPr>
            <a:r>
              <a:rPr lang="zh-CN" sz="2800" kern="1200">
                <a:solidFill>
                  <a:schemeClr val="tx1">
                    <a:lumMod val="85000"/>
                    <a:lumOff val="15000"/>
                  </a:schemeClr>
                </a:solidFill>
                <a:effectLst/>
                <a:latin typeface="等线"/>
                <a:ea typeface="微软雅黑" panose="020B0503020204020204" pitchFamily="34" charset="-122"/>
                <a:cs typeface="Times New Roman" panose="02020603050405020304" pitchFamily="18" charset="0"/>
              </a:rPr>
              <a:t>总结心得</a:t>
            </a:r>
            <a:endParaRPr lang="zh-CN" sz="700" kern="100">
              <a:solidFill>
                <a:schemeClr val="tx1">
                  <a:lumMod val="85000"/>
                  <a:lumOff val="15000"/>
                </a:schemeClr>
              </a:solidFill>
              <a:effectLst/>
              <a:latin typeface="等线"/>
              <a:ea typeface="宋体" panose="02010600030101010101" pitchFamily="2" charset="-122"/>
              <a:cs typeface="Times New Roman" panose="02020603050405020304" pitchFamily="18" charset="0"/>
            </a:endParaRPr>
          </a:p>
        </p:txBody>
      </p:sp>
      <p:sp>
        <p:nvSpPr>
          <p:cNvPr id="46" name="Rectangle 15"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a:spLocks noChangeArrowheads="1"/>
          </p:cNvSpPr>
          <p:nvPr/>
        </p:nvSpPr>
        <p:spPr bwMode="auto">
          <a:xfrm>
            <a:off x="441739" y="3400576"/>
            <a:ext cx="354404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spcAft>
                <a:spcPts val="0"/>
              </a:spcAft>
              <a:tabLst>
                <a:tab pos="2637155" algn="ctr"/>
                <a:tab pos="5274310" algn="r"/>
              </a:tabLst>
            </a:pPr>
            <a:r>
              <a:rPr lang="en-US" sz="1400" kern="1200">
                <a:solidFill>
                  <a:schemeClr val="tx1">
                    <a:lumMod val="85000"/>
                    <a:lumOff val="15000"/>
                  </a:schemeClr>
                </a:solidFill>
                <a:effectLst/>
                <a:latin typeface="Calibri Light" panose="020F0302020204030204" pitchFamily="34" charset="0"/>
                <a:ea typeface="宋体" panose="02010600030101010101" pitchFamily="2" charset="-122"/>
                <a:cs typeface="Arial" panose="020B0604020202020204" pitchFamily="34" charset="0"/>
              </a:rPr>
              <a:t>Lorem ipsum dolor sit amet, consectetur adipiscing elit. Quisque ultrices venenatis ultrices. Duis et lectus sapien. Etiam tempor sodales gravida. Lorem ipsum dolor sit amet </a:t>
            </a:r>
            <a:endParaRPr lang="zh-CN" sz="900" kern="100">
              <a:solidFill>
                <a:schemeClr val="tx1">
                  <a:lumMod val="85000"/>
                  <a:lumOff val="15000"/>
                </a:schemeClr>
              </a:solidFill>
              <a:effectLst/>
              <a:latin typeface="等线"/>
              <a:ea typeface="宋体" panose="02010600030101010101" pitchFamily="2" charset="-122"/>
              <a:cs typeface="Times New Roman" panose="02020603050405020304" pitchFamily="18" charset="0"/>
            </a:endParaRPr>
          </a:p>
        </p:txBody>
      </p:sp>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b="15484"/>
          <a:stretch>
            <a:fillRect/>
          </a:stretch>
        </p:blipFill>
        <p:spPr>
          <a:xfrm>
            <a:off x="4572000" y="2576052"/>
            <a:ext cx="4572000" cy="2576051"/>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37"/>
          <p:cNvSpPr/>
          <p:nvPr>
            <p:custDataLst>
              <p:tags r:id="rId1"/>
            </p:custDataLst>
          </p:nvPr>
        </p:nvSpPr>
        <p:spPr>
          <a:xfrm rot="2700000">
            <a:off x="1387512" y="2061540"/>
            <a:ext cx="1083974" cy="108397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PA_矩形 38"/>
          <p:cNvSpPr/>
          <p:nvPr>
            <p:custDataLst>
              <p:tags r:id="rId2"/>
            </p:custDataLst>
          </p:nvPr>
        </p:nvSpPr>
        <p:spPr>
          <a:xfrm rot="2700000">
            <a:off x="696727" y="2187523"/>
            <a:ext cx="832005" cy="83200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PA_矩形 41"/>
          <p:cNvSpPr/>
          <p:nvPr>
            <p:custDataLst>
              <p:tags r:id="rId3"/>
            </p:custDataLst>
          </p:nvPr>
        </p:nvSpPr>
        <p:spPr>
          <a:xfrm rot="13500000">
            <a:off x="6722002" y="2099292"/>
            <a:ext cx="1083974" cy="108397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PA_矩形 42"/>
          <p:cNvSpPr/>
          <p:nvPr>
            <p:custDataLst>
              <p:tags r:id="rId4"/>
            </p:custDataLst>
          </p:nvPr>
        </p:nvSpPr>
        <p:spPr>
          <a:xfrm rot="13500000">
            <a:off x="7664757" y="2225277"/>
            <a:ext cx="832005" cy="832006"/>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2809670" y="2151235"/>
            <a:ext cx="3570208" cy="461665"/>
          </a:xfrm>
          <a:prstGeom prst="rect">
            <a:avLst/>
          </a:prstGeom>
        </p:spPr>
        <p:txBody>
          <a:bodyPr wrap="none">
            <a:spAutoFit/>
          </a:bodyPr>
          <a:lstStyle/>
          <a:p>
            <a:pPr algn="ctr"/>
            <a:r>
              <a:rPr lang="zh-CN" altLang="en-US" sz="2400" smtClean="0">
                <a:solidFill>
                  <a:prstClr val="black">
                    <a:lumMod val="85000"/>
                    <a:lumOff val="15000"/>
                  </a:prstClr>
                </a:solidFill>
                <a:latin typeface="微软雅黑" panose="020B0503020204020204" pitchFamily="34" charset="-122"/>
                <a:ea typeface="微软雅黑" panose="020B0503020204020204" pitchFamily="34" charset="-122"/>
                <a:sym typeface="+mn-lt"/>
              </a:rPr>
              <a:t>改进措施以及明年的计划</a:t>
            </a:r>
            <a:endParaRPr lang="zh-CN" altLang="en-US" sz="2400" smtClean="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11" name="Rectangle 120"/>
          <p:cNvSpPr/>
          <p:nvPr/>
        </p:nvSpPr>
        <p:spPr>
          <a:xfrm>
            <a:off x="2809670" y="2605047"/>
            <a:ext cx="3524657" cy="600164"/>
          </a:xfrm>
          <a:prstGeom prst="rect">
            <a:avLst/>
          </a:prstGeom>
        </p:spPr>
        <p:txBody>
          <a:bodyPr wrap="square">
            <a:spAutoFit/>
          </a:bodyPr>
          <a:lstStyle/>
          <a:p>
            <a:pPr algn="ctr" defTabSz="685165">
              <a:lnSpc>
                <a:spcPct val="150000"/>
              </a:lnSpc>
            </a:pPr>
            <a:r>
              <a:rPr lang="id-ID" sz="1100">
                <a:solidFill>
                  <a:prstClr val="black">
                    <a:lumMod val="85000"/>
                    <a:lumOff val="15000"/>
                  </a:prstClr>
                </a:solidFill>
                <a:cs typeface="+mn-ea"/>
                <a:sym typeface="+mn-lt"/>
              </a:rPr>
              <a:t>Geplis dipsam volorib vendian debist lignist quantium temab ium exper</a:t>
            </a:r>
            <a:endParaRPr lang="id-ID" sz="1100">
              <a:solidFill>
                <a:prstClr val="black">
                  <a:lumMod val="85000"/>
                  <a:lumOff val="15000"/>
                </a:prstClr>
              </a:solidFill>
              <a:cs typeface="+mn-ea"/>
              <a:sym typeface="+mn-lt"/>
            </a:endParaRPr>
          </a:p>
        </p:txBody>
      </p:sp>
      <p:cxnSp>
        <p:nvCxnSpPr>
          <p:cNvPr id="12" name="直接连接符 11"/>
          <p:cNvCxnSpPr/>
          <p:nvPr/>
        </p:nvCxnSpPr>
        <p:spPr>
          <a:xfrm>
            <a:off x="4347483" y="3212798"/>
            <a:ext cx="449035" cy="0"/>
          </a:xfrm>
          <a:prstGeom prst="line">
            <a:avLst/>
          </a:prstGeom>
          <a:ln w="285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4043298" y="3338237"/>
            <a:ext cx="1057405" cy="276999"/>
          </a:xfrm>
          <a:prstGeom prst="rect">
            <a:avLst/>
          </a:prstGeom>
          <a:noFill/>
          <a:ln>
            <a:solidFill>
              <a:schemeClr val="tx1">
                <a:lumMod val="85000"/>
                <a:lumOff val="15000"/>
              </a:schemeClr>
            </a:solidFill>
          </a:ln>
        </p:spPr>
        <p:txBody>
          <a:bodyPr wrap="none" rtlCol="0">
            <a:spAutoFit/>
          </a:bodyPr>
          <a:lstStyle/>
          <a:p>
            <a:pPr algn="ctr"/>
            <a:r>
              <a:rPr lang="en-US" altLang="zh-CN" sz="1200">
                <a:solidFill>
                  <a:prstClr val="black">
                    <a:lumMod val="85000"/>
                    <a:lumOff val="15000"/>
                  </a:prstClr>
                </a:solidFill>
                <a:latin typeface="Arial" panose="020B0604020202020204"/>
              </a:rPr>
              <a:t>PART </a:t>
            </a:r>
            <a:r>
              <a:rPr lang="en-US" altLang="zh-CN" sz="1200" smtClean="0">
                <a:solidFill>
                  <a:prstClr val="black">
                    <a:lumMod val="85000"/>
                    <a:lumOff val="15000"/>
                  </a:prstClr>
                </a:solidFill>
                <a:latin typeface="Arial" panose="020B0604020202020204"/>
              </a:rPr>
              <a:t>FOUR</a:t>
            </a:r>
            <a:endParaRPr lang="en-US" altLang="zh-CN" sz="1200">
              <a:solidFill>
                <a:prstClr val="black">
                  <a:lumMod val="85000"/>
                  <a:lumOff val="15000"/>
                </a:prstClr>
              </a:solidFill>
              <a:latin typeface="Arial" panose="020B0604020202020204"/>
            </a:endParaRPr>
          </a:p>
        </p:txBody>
      </p:sp>
      <p:grpSp>
        <p:nvGrpSpPr>
          <p:cNvPr id="14" name="组合 13"/>
          <p:cNvGrpSpPr/>
          <p:nvPr/>
        </p:nvGrpSpPr>
        <p:grpSpPr>
          <a:xfrm>
            <a:off x="4392305" y="4006188"/>
            <a:ext cx="323024" cy="488537"/>
            <a:chOff x="4410360" y="4167990"/>
            <a:chExt cx="323024" cy="488537"/>
          </a:xfrm>
        </p:grpSpPr>
        <p:sp>
          <p:nvSpPr>
            <p:cNvPr id="15" name="矩形 14"/>
            <p:cNvSpPr/>
            <p:nvPr/>
          </p:nvSpPr>
          <p:spPr>
            <a:xfrm rot="2700000">
              <a:off x="4410224" y="4168126"/>
              <a:ext cx="323295" cy="323024"/>
            </a:xfrm>
            <a:prstGeom prst="rect">
              <a:avLst/>
            </a:prstGeom>
            <a:solidFill>
              <a:srgbClr val="F35A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prstClr val="white"/>
                </a:solidFill>
              </a:endParaRPr>
            </a:p>
          </p:txBody>
        </p:sp>
        <p:sp>
          <p:nvSpPr>
            <p:cNvPr id="16" name="矩形 15"/>
            <p:cNvSpPr/>
            <p:nvPr/>
          </p:nvSpPr>
          <p:spPr>
            <a:xfrm rot="2700000">
              <a:off x="4440006" y="4375787"/>
              <a:ext cx="280858" cy="28062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prstClr val="white"/>
                </a:solidFill>
              </a:endParaRPr>
            </a:p>
          </p:txBody>
        </p:sp>
      </p:grpSp>
      <p:sp>
        <p:nvSpPr>
          <p:cNvPr id="17" name="PA_矩形 41"/>
          <p:cNvSpPr/>
          <p:nvPr>
            <p:custDataLst>
              <p:tags r:id="rId5"/>
            </p:custDataLst>
          </p:nvPr>
        </p:nvSpPr>
        <p:spPr>
          <a:xfrm rot="13500000">
            <a:off x="2911432" y="944475"/>
            <a:ext cx="3321136" cy="332114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矩形 4"/>
          <p:cNvSpPr/>
          <p:nvPr/>
        </p:nvSpPr>
        <p:spPr>
          <a:xfrm>
            <a:off x="1041742" y="104531"/>
            <a:ext cx="1107996" cy="369332"/>
          </a:xfrm>
          <a:prstGeom prst="rect">
            <a:avLst/>
          </a:prstGeom>
        </p:spPr>
        <p:txBody>
          <a:bodyPr wrap="none">
            <a:spAutoFit/>
          </a:bodyPr>
          <a:lstStyle/>
          <a:p>
            <a:r>
              <a:rPr lang="zh-CN" altLang="en-US" sz="1800" smtClean="0">
                <a:solidFill>
                  <a:prstClr val="black">
                    <a:lumMod val="85000"/>
                    <a:lumOff val="15000"/>
                  </a:prstClr>
                </a:solidFill>
                <a:latin typeface="微软雅黑" panose="020B0503020204020204" pitchFamily="34" charset="-122"/>
                <a:ea typeface="微软雅黑" panose="020B0503020204020204" pitchFamily="34" charset="-122"/>
                <a:sym typeface="+mn-lt"/>
              </a:rPr>
              <a:t>改进措施</a:t>
            </a:r>
            <a:endParaRPr lang="zh-CN" altLang="en-US" sz="1800" smtClean="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prstClr val="black">
                    <a:lumMod val="65000"/>
                    <a:lumOff val="35000"/>
                  </a:prstClr>
                </a:solidFill>
                <a:cs typeface="+mn-ea"/>
                <a:sym typeface="+mn-lt"/>
              </a:rPr>
              <a:t>Geplis dipsam volorib vendian debist lignist quantium temab ium exper</a:t>
            </a:r>
            <a:endParaRPr lang="id-ID" sz="825">
              <a:solidFill>
                <a:prstClr val="black">
                  <a:lumMod val="65000"/>
                  <a:lumOff val="35000"/>
                </a:prstClr>
              </a:solidFill>
              <a:cs typeface="+mn-ea"/>
              <a:sym typeface="+mn-lt"/>
            </a:endParaRPr>
          </a:p>
        </p:txBody>
      </p:sp>
      <p:grpSp>
        <p:nvGrpSpPr>
          <p:cNvPr id="23" name="组合 22" descr="e7d195523061f1c09e9d68d7cf438b91ef959ecb14fc25d26BBA7F7DBC18E55DFF4014AF651F0BF2569D4B6C1DA7F1A4683A481403BD872FC687266AD13265C1DE7C373772FD8728ABDD69ADD03BFF5BE2862BC891DBB79E04A7CD10EEBDFF034B82F756C89F70921F8F46E5BE77990F141D9395F2373073D257FD5CC16F07755E3353C3EA6F7BFF5B0997898135F7B6"/>
          <p:cNvGrpSpPr/>
          <p:nvPr/>
        </p:nvGrpSpPr>
        <p:grpSpPr>
          <a:xfrm>
            <a:off x="529389" y="1231668"/>
            <a:ext cx="3635052" cy="3308570"/>
            <a:chOff x="0" y="0"/>
            <a:chExt cx="3277024" cy="2984157"/>
          </a:xfrm>
        </p:grpSpPr>
        <p:grpSp>
          <p:nvGrpSpPr>
            <p:cNvPr id="24" name="组合 23"/>
            <p:cNvGrpSpPr/>
            <p:nvPr/>
          </p:nvGrpSpPr>
          <p:grpSpPr>
            <a:xfrm>
              <a:off x="552456" y="257369"/>
              <a:ext cx="2724568" cy="2726788"/>
              <a:chOff x="552456" y="257369"/>
              <a:chExt cx="1949450" cy="1951038"/>
            </a:xfrm>
          </p:grpSpPr>
          <p:sp>
            <p:nvSpPr>
              <p:cNvPr id="44" name="Oval 6"/>
              <p:cNvSpPr>
                <a:spLocks noChangeArrowheads="1"/>
              </p:cNvSpPr>
              <p:nvPr/>
            </p:nvSpPr>
            <p:spPr bwMode="auto">
              <a:xfrm>
                <a:off x="560393" y="26689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Oval 7"/>
              <p:cNvSpPr>
                <a:spLocks noChangeArrowheads="1"/>
              </p:cNvSpPr>
              <p:nvPr/>
            </p:nvSpPr>
            <p:spPr bwMode="auto">
              <a:xfrm>
                <a:off x="1379543" y="1086044"/>
                <a:ext cx="295275" cy="295275"/>
              </a:xfrm>
              <a:prstGeom prst="ellipse">
                <a:avLst/>
              </a:prstGeom>
              <a:solidFill>
                <a:srgbClr val="F36161"/>
              </a:solidFill>
              <a:ln>
                <a:noFill/>
              </a:ln>
            </p:spPr>
            <p:txBody>
              <a:bodyPr vert="horz" wrap="square" lIns="91440" tIns="45720" rIns="91440" bIns="45720" numCol="1" anchor="t" anchorCtr="0" compatLnSpc="1"/>
              <a:lstStyle/>
              <a:p>
                <a:endParaRPr lang="zh-CN" altLang="en-US"/>
              </a:p>
            </p:txBody>
          </p:sp>
          <p:sp>
            <p:nvSpPr>
              <p:cNvPr id="46" name="Freeform 8"/>
              <p:cNvSpPr>
                <a:spLocks noEditPoints="1"/>
              </p:cNvSpPr>
              <p:nvPr/>
            </p:nvSpPr>
            <p:spPr bwMode="auto">
              <a:xfrm>
                <a:off x="552456" y="257369"/>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rgbClr val="F36161"/>
              </a:solidFill>
              <a:ln>
                <a:noFill/>
              </a:ln>
            </p:spPr>
            <p:txBody>
              <a:bodyPr vert="horz" wrap="square" lIns="91440" tIns="45720" rIns="91440" bIns="45720" numCol="1" anchor="t" anchorCtr="0" compatLnSpc="1"/>
              <a:lstStyle/>
              <a:p>
                <a:endParaRPr lang="zh-CN" altLang="en-US"/>
              </a:p>
            </p:txBody>
          </p:sp>
          <p:sp>
            <p:nvSpPr>
              <p:cNvPr id="47" name="Freeform 9"/>
              <p:cNvSpPr>
                <a:spLocks noEditPoints="1"/>
              </p:cNvSpPr>
              <p:nvPr/>
            </p:nvSpPr>
            <p:spPr bwMode="auto">
              <a:xfrm>
                <a:off x="830268" y="538357"/>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rgbClr val="F36161"/>
              </a:solidFill>
              <a:ln>
                <a:noFill/>
              </a:ln>
            </p:spPr>
            <p:txBody>
              <a:bodyPr vert="horz" wrap="square" lIns="91440" tIns="45720" rIns="91440" bIns="45720" numCol="1" anchor="t" anchorCtr="0" compatLnSpc="1"/>
              <a:lstStyle/>
              <a:p>
                <a:endParaRPr lang="zh-CN" altLang="en-US"/>
              </a:p>
            </p:txBody>
          </p:sp>
          <p:sp>
            <p:nvSpPr>
              <p:cNvPr id="48" name="Freeform 10"/>
              <p:cNvSpPr>
                <a:spLocks noEditPoints="1"/>
              </p:cNvSpPr>
              <p:nvPr/>
            </p:nvSpPr>
            <p:spPr bwMode="auto">
              <a:xfrm>
                <a:off x="1117606" y="824107"/>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rgbClr val="F36161"/>
              </a:solidFill>
              <a:ln>
                <a:noFill/>
              </a:ln>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0" y="0"/>
              <a:ext cx="1919177" cy="1621872"/>
              <a:chOff x="0" y="0"/>
              <a:chExt cx="1373187" cy="1160463"/>
            </a:xfrm>
          </p:grpSpPr>
          <p:sp>
            <p:nvSpPr>
              <p:cNvPr id="26" name="Freeform 11"/>
              <p:cNvSpPr/>
              <p:nvPr/>
            </p:nvSpPr>
            <p:spPr bwMode="auto">
              <a:xfrm>
                <a:off x="0" y="219075"/>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7" name="Freeform 12"/>
              <p:cNvSpPr/>
              <p:nvPr/>
            </p:nvSpPr>
            <p:spPr bwMode="auto">
              <a:xfrm>
                <a:off x="212724" y="0"/>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8" name="Freeform 13"/>
              <p:cNvSpPr/>
              <p:nvPr/>
            </p:nvSpPr>
            <p:spPr bwMode="auto">
              <a:xfrm>
                <a:off x="152399" y="160338"/>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29" name="Freeform 14"/>
              <p:cNvSpPr/>
              <p:nvPr/>
            </p:nvSpPr>
            <p:spPr bwMode="auto">
              <a:xfrm>
                <a:off x="1092199" y="1041400"/>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43" name="Freeform 15"/>
              <p:cNvSpPr/>
              <p:nvPr/>
            </p:nvSpPr>
            <p:spPr bwMode="auto">
              <a:xfrm>
                <a:off x="1217612" y="906463"/>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sp>
        <p:nvSpPr>
          <p:cNvPr id="49" name="椭圆 48"/>
          <p:cNvSpPr/>
          <p:nvPr/>
        </p:nvSpPr>
        <p:spPr>
          <a:xfrm>
            <a:off x="4800001" y="1575877"/>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0" name="椭圆 49"/>
          <p:cNvSpPr/>
          <p:nvPr/>
        </p:nvSpPr>
        <p:spPr>
          <a:xfrm>
            <a:off x="4800001" y="2624427"/>
            <a:ext cx="592898" cy="5928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1" name="椭圆 50"/>
          <p:cNvSpPr/>
          <p:nvPr/>
        </p:nvSpPr>
        <p:spPr>
          <a:xfrm>
            <a:off x="4800001" y="3672976"/>
            <a:ext cx="592898" cy="5928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2" name="矩形 51"/>
          <p:cNvSpPr/>
          <p:nvPr/>
        </p:nvSpPr>
        <p:spPr>
          <a:xfrm>
            <a:off x="5542601" y="1698504"/>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53" name="矩形 52"/>
          <p:cNvSpPr/>
          <p:nvPr/>
        </p:nvSpPr>
        <p:spPr>
          <a:xfrm>
            <a:off x="5542601" y="1448767"/>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54" name="矩形 53"/>
          <p:cNvSpPr/>
          <p:nvPr/>
        </p:nvSpPr>
        <p:spPr>
          <a:xfrm>
            <a:off x="5542601" y="2710266"/>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55" name="矩形 54"/>
          <p:cNvSpPr/>
          <p:nvPr/>
        </p:nvSpPr>
        <p:spPr>
          <a:xfrm>
            <a:off x="5542601" y="2460529"/>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56" name="矩形 55"/>
          <p:cNvSpPr/>
          <p:nvPr/>
        </p:nvSpPr>
        <p:spPr>
          <a:xfrm>
            <a:off x="5542601" y="3821949"/>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57" name="矩形 56"/>
          <p:cNvSpPr/>
          <p:nvPr/>
        </p:nvSpPr>
        <p:spPr>
          <a:xfrm>
            <a:off x="5542601" y="3572212"/>
            <a:ext cx="1723549" cy="323165"/>
          </a:xfrm>
          <a:prstGeom prst="rect">
            <a:avLst/>
          </a:prstGeom>
        </p:spPr>
        <p:txBody>
          <a:bodyPr wrap="none">
            <a:spAutoFit/>
          </a:bodyPr>
          <a:lstStyle/>
          <a:p>
            <a:r>
              <a:rPr lang="zh-CN" altLang="en-US" sz="1500">
                <a:solidFill>
                  <a:schemeClr val="tx1">
                    <a:lumMod val="85000"/>
                    <a:lumOff val="15000"/>
                  </a:schemeClr>
                </a:solidFill>
                <a:latin typeface="Arial" panose="020B0604020202020204"/>
                <a:ea typeface="微软雅黑" panose="020B0503020204020204" pitchFamily="34" charset="-122"/>
                <a:sym typeface="+mn-lt"/>
              </a:rPr>
              <a:t>此处添加文字内容</a:t>
            </a:r>
            <a:endParaRPr lang="zh-CN" altLang="en-US" sz="2400">
              <a:solidFill>
                <a:schemeClr val="tx1">
                  <a:lumMod val="85000"/>
                  <a:lumOff val="15000"/>
                </a:schemeClr>
              </a:solidFill>
            </a:endParaRPr>
          </a:p>
        </p:txBody>
      </p:sp>
      <p:sp>
        <p:nvSpPr>
          <p:cNvPr id="58" name="AutoShape 112"/>
          <p:cNvSpPr/>
          <p:nvPr/>
        </p:nvSpPr>
        <p:spPr bwMode="auto">
          <a:xfrm>
            <a:off x="4970938" y="1747780"/>
            <a:ext cx="250193" cy="249091"/>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grpSp>
        <p:nvGrpSpPr>
          <p:cNvPr id="59" name="组合 58"/>
          <p:cNvGrpSpPr/>
          <p:nvPr/>
        </p:nvGrpSpPr>
        <p:grpSpPr>
          <a:xfrm>
            <a:off x="4999747" y="3844531"/>
            <a:ext cx="171356" cy="249788"/>
            <a:chOff x="2528974" y="2863357"/>
            <a:chExt cx="246811" cy="359779"/>
          </a:xfrm>
          <a:solidFill>
            <a:schemeClr val="bg1"/>
          </a:solidFill>
        </p:grpSpPr>
        <p:sp>
          <p:nvSpPr>
            <p:cNvPr id="60"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sp>
          <p:nvSpPr>
            <p:cNvPr id="61"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grpSp>
      <p:grpSp>
        <p:nvGrpSpPr>
          <p:cNvPr id="62" name="组合 61"/>
          <p:cNvGrpSpPr/>
          <p:nvPr/>
        </p:nvGrpSpPr>
        <p:grpSpPr>
          <a:xfrm flipH="1">
            <a:off x="4971769" y="2796194"/>
            <a:ext cx="249362" cy="249362"/>
            <a:chOff x="2473104" y="2145028"/>
            <a:chExt cx="359165" cy="359165"/>
          </a:xfrm>
          <a:solidFill>
            <a:schemeClr val="bg1"/>
          </a:solidFill>
        </p:grpSpPr>
        <p:sp>
          <p:nvSpPr>
            <p:cNvPr id="63"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sp>
          <p:nvSpPr>
            <p:cNvPr id="64"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4288" tIns="14288" rIns="14288" bIns="14288" anchor="ctr"/>
            <a:lstStyle/>
            <a:p>
              <a:pPr algn="ctr" defTabSz="171450" fontAlgn="base" hangingPunct="0">
                <a:spcBef>
                  <a:spcPct val="0"/>
                </a:spcBef>
                <a:spcAft>
                  <a:spcPct val="0"/>
                </a:spcAft>
                <a:defRPr/>
              </a:pPr>
              <a:endParaRPr lang="en-US" sz="1015" kern="0">
                <a:solidFill>
                  <a:srgbClr val="FFFFFF"/>
                </a:solidFill>
                <a:effectLst>
                  <a:outerShdw blurRad="38100" dist="38100" dir="2700000" algn="tl">
                    <a:srgbClr val="000000"/>
                  </a:outerShdw>
                </a:effectLst>
                <a:latin typeface="Gill Sans" charset="0"/>
                <a:sym typeface="Gill Sans"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矩形 4"/>
          <p:cNvSpPr/>
          <p:nvPr/>
        </p:nvSpPr>
        <p:spPr>
          <a:xfrm>
            <a:off x="1041742" y="104531"/>
            <a:ext cx="1338828" cy="369332"/>
          </a:xfrm>
          <a:prstGeom prst="rect">
            <a:avLst/>
          </a:prstGeom>
        </p:spPr>
        <p:txBody>
          <a:bodyPr wrap="none">
            <a:spAutoFit/>
          </a:bodyPr>
          <a:lstStyle/>
          <a:p>
            <a:r>
              <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rPr>
              <a:t>明年的计划</a:t>
            </a:r>
            <a:endPar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prstClr val="black">
                    <a:lumMod val="65000"/>
                    <a:lumOff val="35000"/>
                  </a:prstClr>
                </a:solidFill>
                <a:cs typeface="+mn-ea"/>
                <a:sym typeface="+mn-lt"/>
              </a:rPr>
              <a:t>Geplis dipsam volorib vendian debist lignist quantium temab ium exper</a:t>
            </a:r>
            <a:endParaRPr lang="id-ID" sz="825">
              <a:solidFill>
                <a:prstClr val="black">
                  <a:lumMod val="65000"/>
                  <a:lumOff val="35000"/>
                </a:prstClr>
              </a:solidFill>
              <a:cs typeface="+mn-ea"/>
              <a:sym typeface="+mn-lt"/>
            </a:endParaRPr>
          </a:p>
        </p:txBody>
      </p:sp>
      <p:cxnSp>
        <p:nvCxnSpPr>
          <p:cNvPr id="8" name="直接连接符 7"/>
          <p:cNvCxnSpPr>
            <a:endCxn id="41" idx="4"/>
          </p:cNvCxnSpPr>
          <p:nvPr/>
        </p:nvCxnSpPr>
        <p:spPr>
          <a:xfrm flipH="1">
            <a:off x="4572000" y="836458"/>
            <a:ext cx="3065" cy="367068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400672" y="786580"/>
            <a:ext cx="348786" cy="34878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4397607" y="1995075"/>
            <a:ext cx="348786" cy="34878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397607" y="3203570"/>
            <a:ext cx="348786" cy="34878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397607" y="4158353"/>
            <a:ext cx="348786" cy="34878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746393" y="1111504"/>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66" name="矩形 65"/>
          <p:cNvSpPr/>
          <p:nvPr/>
        </p:nvSpPr>
        <p:spPr>
          <a:xfrm>
            <a:off x="4746393" y="711394"/>
            <a:ext cx="840295" cy="400110"/>
          </a:xfrm>
          <a:prstGeom prst="rect">
            <a:avLst/>
          </a:prstGeom>
        </p:spPr>
        <p:txBody>
          <a:bodyPr wrap="none">
            <a:spAutoFit/>
          </a:bodyPr>
          <a:lstStyle/>
          <a:p>
            <a:r>
              <a:rPr lang="zh-CN" altLang="en-US" sz="2000" smtClean="0">
                <a:solidFill>
                  <a:schemeClr val="accent1"/>
                </a:solidFill>
                <a:latin typeface="+mj-ea"/>
                <a:ea typeface="+mj-ea"/>
                <a:sym typeface="+mn-lt"/>
              </a:rPr>
              <a:t>计划</a:t>
            </a:r>
            <a:r>
              <a:rPr lang="en-US" altLang="zh-CN" sz="2000" smtClean="0">
                <a:solidFill>
                  <a:schemeClr val="accent1"/>
                </a:solidFill>
                <a:latin typeface="+mj-ea"/>
                <a:ea typeface="+mj-ea"/>
                <a:sym typeface="+mn-lt"/>
              </a:rPr>
              <a:t>1</a:t>
            </a:r>
            <a:endParaRPr lang="zh-CN" altLang="en-US" sz="3600">
              <a:solidFill>
                <a:schemeClr val="accent1"/>
              </a:solidFill>
              <a:latin typeface="+mj-ea"/>
              <a:ea typeface="+mj-ea"/>
            </a:endParaRPr>
          </a:p>
        </p:txBody>
      </p:sp>
      <p:sp>
        <p:nvSpPr>
          <p:cNvPr id="67" name="矩形 66"/>
          <p:cNvSpPr/>
          <p:nvPr/>
        </p:nvSpPr>
        <p:spPr>
          <a:xfrm>
            <a:off x="4825051" y="3603680"/>
            <a:ext cx="3404784" cy="507831"/>
          </a:xfrm>
          <a:prstGeom prst="rect">
            <a:avLst/>
          </a:prstGeom>
        </p:spPr>
        <p:txBody>
          <a:bodyPr wrap="square">
            <a:spAutoFit/>
          </a:bodyPr>
          <a:lstStyle/>
          <a:p>
            <a:pP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68" name="矩形 67"/>
          <p:cNvSpPr/>
          <p:nvPr/>
        </p:nvSpPr>
        <p:spPr>
          <a:xfrm>
            <a:off x="4825051" y="3203570"/>
            <a:ext cx="840295" cy="400110"/>
          </a:xfrm>
          <a:prstGeom prst="rect">
            <a:avLst/>
          </a:prstGeom>
        </p:spPr>
        <p:txBody>
          <a:bodyPr wrap="none">
            <a:spAutoFit/>
          </a:bodyPr>
          <a:lstStyle/>
          <a:p>
            <a:r>
              <a:rPr lang="zh-CN" altLang="en-US" sz="2000" smtClean="0">
                <a:solidFill>
                  <a:schemeClr val="accent1"/>
                </a:solidFill>
                <a:latin typeface="+mj-ea"/>
                <a:ea typeface="+mj-ea"/>
                <a:sym typeface="+mn-lt"/>
              </a:rPr>
              <a:t>计划</a:t>
            </a:r>
            <a:r>
              <a:rPr lang="en-US" altLang="zh-CN" sz="2000" smtClean="0">
                <a:solidFill>
                  <a:schemeClr val="accent1"/>
                </a:solidFill>
                <a:latin typeface="+mj-ea"/>
                <a:ea typeface="+mj-ea"/>
                <a:sym typeface="+mn-lt"/>
              </a:rPr>
              <a:t>3</a:t>
            </a:r>
            <a:endParaRPr lang="zh-CN" altLang="en-US" sz="3600">
              <a:solidFill>
                <a:schemeClr val="accent1"/>
              </a:solidFill>
              <a:latin typeface="+mj-ea"/>
              <a:ea typeface="+mj-ea"/>
            </a:endParaRPr>
          </a:p>
        </p:txBody>
      </p:sp>
      <p:sp>
        <p:nvSpPr>
          <p:cNvPr id="69" name="矩形 68"/>
          <p:cNvSpPr/>
          <p:nvPr/>
        </p:nvSpPr>
        <p:spPr>
          <a:xfrm>
            <a:off x="978569" y="2343723"/>
            <a:ext cx="3404784" cy="486352"/>
          </a:xfrm>
          <a:prstGeom prst="rect">
            <a:avLst/>
          </a:prstGeom>
        </p:spPr>
        <p:txBody>
          <a:bodyPr wrap="square">
            <a:spAutoFit/>
          </a:bodyPr>
          <a:lstStyle/>
          <a:p>
            <a:pPr algn="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70" name="矩形 69"/>
          <p:cNvSpPr/>
          <p:nvPr/>
        </p:nvSpPr>
        <p:spPr>
          <a:xfrm>
            <a:off x="3543058" y="1943613"/>
            <a:ext cx="840295" cy="400110"/>
          </a:xfrm>
          <a:prstGeom prst="rect">
            <a:avLst/>
          </a:prstGeom>
        </p:spPr>
        <p:txBody>
          <a:bodyPr wrap="none">
            <a:spAutoFit/>
          </a:bodyPr>
          <a:lstStyle/>
          <a:p>
            <a:pPr algn="r"/>
            <a:r>
              <a:rPr lang="zh-CN" altLang="en-US" sz="2000" smtClean="0">
                <a:solidFill>
                  <a:schemeClr val="accent1"/>
                </a:solidFill>
                <a:latin typeface="+mj-ea"/>
                <a:ea typeface="+mj-ea"/>
                <a:sym typeface="+mn-lt"/>
              </a:rPr>
              <a:t>计划</a:t>
            </a:r>
            <a:r>
              <a:rPr lang="en-US" altLang="zh-CN" sz="2000" smtClean="0">
                <a:solidFill>
                  <a:schemeClr val="accent1"/>
                </a:solidFill>
                <a:latin typeface="+mj-ea"/>
                <a:ea typeface="+mj-ea"/>
                <a:sym typeface="+mn-lt"/>
              </a:rPr>
              <a:t>2</a:t>
            </a:r>
            <a:endParaRPr lang="zh-CN" altLang="en-US" sz="3600">
              <a:solidFill>
                <a:schemeClr val="accent1"/>
              </a:solidFill>
              <a:latin typeface="+mj-ea"/>
              <a:ea typeface="+mj-ea"/>
            </a:endParaRPr>
          </a:p>
        </p:txBody>
      </p:sp>
      <p:sp>
        <p:nvSpPr>
          <p:cNvPr id="71" name="矩形 70"/>
          <p:cNvSpPr/>
          <p:nvPr/>
        </p:nvSpPr>
        <p:spPr>
          <a:xfrm>
            <a:off x="917230" y="4511591"/>
            <a:ext cx="3404784" cy="486352"/>
          </a:xfrm>
          <a:prstGeom prst="rect">
            <a:avLst/>
          </a:prstGeom>
        </p:spPr>
        <p:txBody>
          <a:bodyPr wrap="square">
            <a:spAutoFit/>
          </a:bodyPr>
          <a:lstStyle/>
          <a:p>
            <a:pPr algn="r">
              <a:lnSpc>
                <a:spcPct val="150000"/>
              </a:lnSpc>
              <a:buClr>
                <a:srgbClr val="E7E6E6">
                  <a:lumMod val="10000"/>
                </a:srgbClr>
              </a:buClr>
            </a:pPr>
            <a:r>
              <a:rPr lang="en-US" altLang="zh-CN" sz="900">
                <a:solidFill>
                  <a:schemeClr val="tx1">
                    <a:lumMod val="85000"/>
                    <a:lumOff val="15000"/>
                  </a:schemeClr>
                </a:solidFill>
                <a:cs typeface="+mn-ea"/>
                <a:sym typeface="+mn-lt"/>
              </a:rPr>
              <a:t>Lorem ipsum dolor sit amet, consectetuer adipiscing elit. Aenean commodo ligula eget dolor. Aenean massa. </a:t>
            </a:r>
            <a:endParaRPr lang="en-US" altLang="zh-CN" sz="900">
              <a:solidFill>
                <a:schemeClr val="tx1">
                  <a:lumMod val="85000"/>
                  <a:lumOff val="15000"/>
                </a:schemeClr>
              </a:solidFill>
              <a:cs typeface="+mn-ea"/>
              <a:sym typeface="+mn-lt"/>
            </a:endParaRPr>
          </a:p>
        </p:txBody>
      </p:sp>
      <p:sp>
        <p:nvSpPr>
          <p:cNvPr id="72" name="矩形 71"/>
          <p:cNvSpPr/>
          <p:nvPr/>
        </p:nvSpPr>
        <p:spPr>
          <a:xfrm>
            <a:off x="3481719" y="4111481"/>
            <a:ext cx="840295" cy="400110"/>
          </a:xfrm>
          <a:prstGeom prst="rect">
            <a:avLst/>
          </a:prstGeom>
        </p:spPr>
        <p:txBody>
          <a:bodyPr wrap="none">
            <a:spAutoFit/>
          </a:bodyPr>
          <a:lstStyle/>
          <a:p>
            <a:pPr algn="r"/>
            <a:r>
              <a:rPr lang="zh-CN" altLang="en-US" sz="2000" smtClean="0">
                <a:solidFill>
                  <a:schemeClr val="accent1"/>
                </a:solidFill>
                <a:latin typeface="+mj-ea"/>
                <a:ea typeface="+mj-ea"/>
                <a:sym typeface="+mn-lt"/>
              </a:rPr>
              <a:t>计划</a:t>
            </a:r>
            <a:r>
              <a:rPr lang="en-US" altLang="zh-CN" sz="2000" smtClean="0">
                <a:solidFill>
                  <a:schemeClr val="accent1"/>
                </a:solidFill>
                <a:latin typeface="+mj-ea"/>
                <a:ea typeface="+mj-ea"/>
                <a:sym typeface="+mn-lt"/>
              </a:rPr>
              <a:t>4</a:t>
            </a:r>
            <a:endParaRPr lang="zh-CN" altLang="en-US" sz="3600">
              <a:solidFill>
                <a:schemeClr val="accent1"/>
              </a:solidFill>
              <a:latin typeface="+mj-ea"/>
              <a:ea typeface="+mj-ea"/>
            </a:endParaRPr>
          </a:p>
        </p:txBody>
      </p:sp>
      <p:grpSp>
        <p:nvGrpSpPr>
          <p:cNvPr id="20" name="Group 213"/>
          <p:cNvGrpSpPr/>
          <p:nvPr/>
        </p:nvGrpSpPr>
        <p:grpSpPr>
          <a:xfrm>
            <a:off x="4469152" y="4229450"/>
            <a:ext cx="204952" cy="189358"/>
            <a:chOff x="2900363" y="5486400"/>
            <a:chExt cx="438150" cy="404813"/>
          </a:xfrm>
          <a:solidFill>
            <a:schemeClr val="bg1"/>
          </a:solidFill>
        </p:grpSpPr>
        <p:sp>
          <p:nvSpPr>
            <p:cNvPr id="21"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3" name="Group 216"/>
          <p:cNvGrpSpPr/>
          <p:nvPr/>
        </p:nvGrpSpPr>
        <p:grpSpPr>
          <a:xfrm>
            <a:off x="4449203" y="859156"/>
            <a:ext cx="210150" cy="170051"/>
            <a:chOff x="1209675" y="6354763"/>
            <a:chExt cx="449263" cy="363538"/>
          </a:xfrm>
          <a:solidFill>
            <a:schemeClr val="bg1"/>
          </a:solidFill>
        </p:grpSpPr>
        <p:sp>
          <p:nvSpPr>
            <p:cNvPr id="24"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8" name="Group 231"/>
          <p:cNvGrpSpPr/>
          <p:nvPr/>
        </p:nvGrpSpPr>
        <p:grpSpPr>
          <a:xfrm>
            <a:off x="4445390" y="3267689"/>
            <a:ext cx="196784" cy="220547"/>
            <a:chOff x="4608513" y="6291263"/>
            <a:chExt cx="420688" cy="471488"/>
          </a:xfrm>
          <a:solidFill>
            <a:schemeClr val="bg1"/>
          </a:solidFill>
        </p:grpSpPr>
        <p:sp>
          <p:nvSpPr>
            <p:cNvPr id="29"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2" name="Group 268"/>
          <p:cNvGrpSpPr/>
          <p:nvPr/>
        </p:nvGrpSpPr>
        <p:grpSpPr>
          <a:xfrm>
            <a:off x="4499970" y="2055111"/>
            <a:ext cx="144060" cy="228714"/>
            <a:chOff x="3824288" y="5486400"/>
            <a:chExt cx="307975" cy="488950"/>
          </a:xfrm>
          <a:solidFill>
            <a:schemeClr val="bg1"/>
          </a:solidFill>
        </p:grpSpPr>
        <p:sp>
          <p:nvSpPr>
            <p:cNvPr id="33"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00" y="248653"/>
            <a:ext cx="673769" cy="449179"/>
            <a:chOff x="2542674" y="489284"/>
            <a:chExt cx="914400" cy="609600"/>
          </a:xfrm>
        </p:grpSpPr>
        <p:sp>
          <p:nvSpPr>
            <p:cNvPr id="3" name="菱形 2"/>
            <p:cNvSpPr/>
            <p:nvPr/>
          </p:nvSpPr>
          <p:spPr>
            <a:xfrm>
              <a:off x="2847474" y="489284"/>
              <a:ext cx="609600" cy="609600"/>
            </a:xfrm>
            <a:prstGeom prst="diamond">
              <a:avLst/>
            </a:pr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菱形 3"/>
            <p:cNvSpPr/>
            <p:nvPr/>
          </p:nvSpPr>
          <p:spPr>
            <a:xfrm>
              <a:off x="2542674" y="489284"/>
              <a:ext cx="609600" cy="609600"/>
            </a:xfrm>
            <a:prstGeom prst="diamond">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矩形 4"/>
          <p:cNvSpPr/>
          <p:nvPr/>
        </p:nvSpPr>
        <p:spPr>
          <a:xfrm>
            <a:off x="1041742" y="104531"/>
            <a:ext cx="1338828" cy="369332"/>
          </a:xfrm>
          <a:prstGeom prst="rect">
            <a:avLst/>
          </a:prstGeom>
        </p:spPr>
        <p:txBody>
          <a:bodyPr wrap="none">
            <a:spAutoFit/>
          </a:bodyPr>
          <a:lstStyle/>
          <a:p>
            <a:r>
              <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rPr>
              <a:t>明年的计划</a:t>
            </a:r>
            <a:endParaRPr lang="zh-CN" altLang="en-US" sz="1800">
              <a:solidFill>
                <a:prstClr val="black">
                  <a:lumMod val="85000"/>
                  <a:lumOff val="15000"/>
                </a:prstClr>
              </a:solidFill>
              <a:latin typeface="微软雅黑" panose="020B0503020204020204" pitchFamily="34" charset="-122"/>
              <a:ea typeface="微软雅黑" panose="020B0503020204020204" pitchFamily="34" charset="-122"/>
              <a:sym typeface="+mn-lt"/>
            </a:endParaRPr>
          </a:p>
        </p:txBody>
      </p:sp>
      <p:sp>
        <p:nvSpPr>
          <p:cNvPr id="6" name="Rectangle 120"/>
          <p:cNvSpPr/>
          <p:nvPr/>
        </p:nvSpPr>
        <p:spPr>
          <a:xfrm>
            <a:off x="1041742" y="380659"/>
            <a:ext cx="3122699" cy="473206"/>
          </a:xfrm>
          <a:prstGeom prst="rect">
            <a:avLst/>
          </a:prstGeom>
        </p:spPr>
        <p:txBody>
          <a:bodyPr wrap="square">
            <a:spAutoFit/>
          </a:bodyPr>
          <a:lstStyle/>
          <a:p>
            <a:pPr defTabSz="685165">
              <a:lnSpc>
                <a:spcPct val="150000"/>
              </a:lnSpc>
            </a:pPr>
            <a:r>
              <a:rPr lang="id-ID" sz="825">
                <a:solidFill>
                  <a:prstClr val="black">
                    <a:lumMod val="65000"/>
                    <a:lumOff val="35000"/>
                  </a:prstClr>
                </a:solidFill>
                <a:cs typeface="+mn-ea"/>
                <a:sym typeface="+mn-lt"/>
              </a:rPr>
              <a:t>Geplis dipsam volorib vendian debist lignist quantium temab ium exper</a:t>
            </a:r>
            <a:endParaRPr lang="id-ID" sz="825">
              <a:solidFill>
                <a:prstClr val="black">
                  <a:lumMod val="65000"/>
                  <a:lumOff val="35000"/>
                </a:prstClr>
              </a:solidFill>
              <a:cs typeface="+mn-ea"/>
              <a:sym typeface="+mn-lt"/>
            </a:endParaRPr>
          </a:p>
        </p:txBody>
      </p:sp>
      <p:sp>
        <p:nvSpPr>
          <p:cNvPr id="38" name="矩形 37"/>
          <p:cNvSpPr/>
          <p:nvPr/>
        </p:nvSpPr>
        <p:spPr>
          <a:xfrm>
            <a:off x="218105" y="1995055"/>
            <a:ext cx="1862051" cy="251875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18104" y="1438102"/>
            <a:ext cx="1862051" cy="5569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altLang="zh-CN" sz="1600">
                <a:solidFill>
                  <a:schemeClr val="bg1"/>
                </a:solidFill>
                <a:latin typeface="Arial" panose="020B0604020202020204"/>
                <a:ea typeface="微软雅黑" panose="020B0503020204020204" pitchFamily="34" charset="-122"/>
                <a:sym typeface="Calibri" panose="020F0502020204030204" charset="0"/>
              </a:rPr>
              <a:t>WORK PLAN</a:t>
            </a:r>
            <a:endParaRPr lang="en-US" altLang="zh-CN" sz="1600">
              <a:solidFill>
                <a:schemeClr val="bg1"/>
              </a:solidFill>
              <a:latin typeface="Arial" panose="020B0604020202020204"/>
              <a:ea typeface="微软雅黑" panose="020B0503020204020204" pitchFamily="34" charset="-122"/>
              <a:sym typeface="Calibri" panose="020F0502020204030204" charset="0"/>
            </a:endParaRPr>
          </a:p>
        </p:txBody>
      </p:sp>
      <p:sp>
        <p:nvSpPr>
          <p:cNvPr id="43" name="矩形 42"/>
          <p:cNvSpPr/>
          <p:nvPr/>
        </p:nvSpPr>
        <p:spPr>
          <a:xfrm>
            <a:off x="2498562" y="1995055"/>
            <a:ext cx="1862051" cy="251875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498561" y="1438102"/>
            <a:ext cx="1862051" cy="5569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altLang="zh-CN" sz="1600">
                <a:solidFill>
                  <a:prstClr val="white"/>
                </a:solidFill>
                <a:latin typeface="Arial" panose="020B0604020202020204"/>
                <a:ea typeface="微软雅黑" panose="020B0503020204020204" pitchFamily="34" charset="-122"/>
                <a:sym typeface="Calibri" panose="020F0502020204030204" charset="0"/>
              </a:rPr>
              <a:t>WORK PLAN</a:t>
            </a:r>
            <a:endParaRPr lang="en-US" altLang="zh-CN" sz="1600">
              <a:solidFill>
                <a:prstClr val="white"/>
              </a:solidFill>
              <a:latin typeface="Arial" panose="020B0604020202020204"/>
              <a:ea typeface="微软雅黑" panose="020B0503020204020204" pitchFamily="34" charset="-122"/>
              <a:sym typeface="Calibri" panose="020F0502020204030204" charset="0"/>
            </a:endParaRPr>
          </a:p>
        </p:txBody>
      </p:sp>
      <p:sp>
        <p:nvSpPr>
          <p:cNvPr id="45" name="矩形 44"/>
          <p:cNvSpPr/>
          <p:nvPr/>
        </p:nvSpPr>
        <p:spPr>
          <a:xfrm>
            <a:off x="4779019" y="1995055"/>
            <a:ext cx="1862051" cy="251875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4779018" y="1438102"/>
            <a:ext cx="1862051" cy="5569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altLang="zh-CN" sz="1600">
                <a:solidFill>
                  <a:prstClr val="white"/>
                </a:solidFill>
                <a:latin typeface="Arial" panose="020B0604020202020204"/>
                <a:ea typeface="微软雅黑" panose="020B0503020204020204" pitchFamily="34" charset="-122"/>
                <a:sym typeface="Calibri" panose="020F0502020204030204" charset="0"/>
              </a:rPr>
              <a:t>WORK PLAN</a:t>
            </a:r>
            <a:endParaRPr lang="en-US" altLang="zh-CN" sz="1600">
              <a:solidFill>
                <a:prstClr val="white"/>
              </a:solidFill>
              <a:latin typeface="Arial" panose="020B0604020202020204"/>
              <a:ea typeface="微软雅黑" panose="020B0503020204020204" pitchFamily="34" charset="-122"/>
              <a:sym typeface="Calibri" panose="020F0502020204030204" charset="0"/>
            </a:endParaRPr>
          </a:p>
        </p:txBody>
      </p:sp>
      <p:sp>
        <p:nvSpPr>
          <p:cNvPr id="47" name="矩形 46"/>
          <p:cNvSpPr/>
          <p:nvPr/>
        </p:nvSpPr>
        <p:spPr>
          <a:xfrm>
            <a:off x="7059477" y="1995055"/>
            <a:ext cx="1862051" cy="251875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7059476" y="1438102"/>
            <a:ext cx="1862051" cy="5569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r>
              <a:rPr lang="en-US" altLang="zh-CN" sz="1600">
                <a:solidFill>
                  <a:prstClr val="white"/>
                </a:solidFill>
                <a:latin typeface="Arial" panose="020B0604020202020204"/>
                <a:ea typeface="微软雅黑" panose="020B0503020204020204" pitchFamily="34" charset="-122"/>
                <a:sym typeface="Calibri" panose="020F0502020204030204" charset="0"/>
              </a:rPr>
              <a:t>WORK PLAN</a:t>
            </a:r>
            <a:endParaRPr lang="en-US" altLang="zh-CN" sz="1600">
              <a:solidFill>
                <a:prstClr val="white"/>
              </a:solidFill>
              <a:latin typeface="Arial" panose="020B0604020202020204"/>
              <a:ea typeface="微软雅黑" panose="020B0503020204020204" pitchFamily="34" charset="-122"/>
              <a:sym typeface="Calibri" panose="020F0502020204030204" charset="0"/>
            </a:endParaRPr>
          </a:p>
        </p:txBody>
      </p:sp>
      <p:sp>
        <p:nvSpPr>
          <p:cNvPr id="49" name="矩形 4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15867" y="2310321"/>
            <a:ext cx="1864288" cy="923330"/>
          </a:xfrm>
          <a:prstGeom prst="rect">
            <a:avLst/>
          </a:prstGeom>
        </p:spPr>
        <p:txBody>
          <a:bodyPr wrap="square">
            <a:spAutoFit/>
          </a:bodyPr>
          <a:lstStyle/>
          <a:p>
            <a:pPr marL="171450" indent="-171450" fontAlgn="base">
              <a:lnSpc>
                <a:spcPct val="150000"/>
              </a:lnSpc>
              <a:spcBef>
                <a:spcPct val="0"/>
              </a:spcBef>
              <a:spcAft>
                <a:spcPct val="0"/>
              </a:spcAft>
              <a:buFont typeface="Arial" panose="020B0604020202020204" pitchFamily="34" charset="0"/>
              <a:buChar char="•"/>
            </a:pPr>
            <a:r>
              <a:rPr lang="en-US" altLang="zh-CN" sz="900">
                <a:solidFill>
                  <a:srgbClr val="59575A"/>
                </a:solidFill>
                <a:ea typeface="微软雅黑" panose="020B0503020204020204" pitchFamily="34" charset="-122"/>
                <a:cs typeface="Arial" panose="020B0604020202020204" pitchFamily="34" charset="0"/>
                <a:sym typeface="Calibri" panose="020F0502020204030204" charset="0"/>
              </a:rPr>
              <a:t>Lorem ipsum dolor sit amet, consectetuer adipiscing elit. Aenean commodo ligula eget dolor. </a:t>
            </a:r>
            <a:endParaRPr lang="en-US" altLang="zh-CN" sz="900" smtClean="0">
              <a:solidFill>
                <a:srgbClr val="59575A"/>
              </a:solidFill>
              <a:ea typeface="微软雅黑" panose="020B0503020204020204" pitchFamily="34" charset="-122"/>
              <a:cs typeface="Arial" panose="020B0604020202020204" pitchFamily="34" charset="0"/>
              <a:sym typeface="Calibri" panose="020F0502020204030204" charset="0"/>
            </a:endParaRPr>
          </a:p>
        </p:txBody>
      </p:sp>
      <p:sp>
        <p:nvSpPr>
          <p:cNvPr id="50" name="矩形 49"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15867" y="3254433"/>
            <a:ext cx="1864288" cy="923330"/>
          </a:xfrm>
          <a:prstGeom prst="rect">
            <a:avLst/>
          </a:prstGeom>
        </p:spPr>
        <p:txBody>
          <a:bodyPr wrap="square">
            <a:spAutoFit/>
          </a:bodyPr>
          <a:lstStyle/>
          <a:p>
            <a:pPr marL="171450" indent="-171450" fontAlgn="base">
              <a:lnSpc>
                <a:spcPct val="150000"/>
              </a:lnSpc>
              <a:spcBef>
                <a:spcPct val="0"/>
              </a:spcBef>
              <a:spcAft>
                <a:spcPct val="0"/>
              </a:spcAft>
              <a:buFont typeface="Arial" panose="020B0604020202020204" pitchFamily="34" charset="0"/>
              <a:buChar char="•"/>
            </a:pPr>
            <a:r>
              <a:rPr lang="en-US" altLang="zh-CN" sz="900">
                <a:solidFill>
                  <a:srgbClr val="59575A"/>
                </a:solidFill>
                <a:ea typeface="微软雅黑" panose="020B0503020204020204" pitchFamily="34" charset="-122"/>
                <a:cs typeface="Arial" panose="020B0604020202020204" pitchFamily="34" charset="0"/>
                <a:sym typeface="Calibri" panose="020F0502020204030204" charset="0"/>
              </a:rPr>
              <a:t>Lorem ipsum dolor sit amet, consectetuer adipiscing elit. Aenean commodo ligula eget dolor. </a:t>
            </a:r>
            <a:endParaRPr lang="en-US" altLang="zh-CN" sz="900" smtClean="0">
              <a:solidFill>
                <a:srgbClr val="59575A"/>
              </a:solidFill>
              <a:ea typeface="微软雅黑" panose="020B0503020204020204" pitchFamily="34" charset="-122"/>
              <a:cs typeface="Arial" panose="020B0604020202020204" pitchFamily="34" charset="0"/>
              <a:sym typeface="Calibri" panose="020F0502020204030204" charset="0"/>
            </a:endParaRPr>
          </a:p>
        </p:txBody>
      </p:sp>
      <p:sp>
        <p:nvSpPr>
          <p:cNvPr id="51" name="矩形 50"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498561" y="2310321"/>
            <a:ext cx="1864288" cy="923330"/>
          </a:xfrm>
          <a:prstGeom prst="rect">
            <a:avLst/>
          </a:prstGeom>
        </p:spPr>
        <p:txBody>
          <a:bodyPr wrap="square">
            <a:spAutoFit/>
          </a:bodyPr>
          <a:lstStyle/>
          <a:p>
            <a:pPr marL="171450" indent="-171450" fontAlgn="base">
              <a:lnSpc>
                <a:spcPct val="150000"/>
              </a:lnSpc>
              <a:spcBef>
                <a:spcPct val="0"/>
              </a:spcBef>
              <a:spcAft>
                <a:spcPct val="0"/>
              </a:spcAft>
              <a:buFont typeface="Arial" panose="020B0604020202020204" pitchFamily="34" charset="0"/>
              <a:buChar char="•"/>
            </a:pPr>
            <a:r>
              <a:rPr lang="en-US" altLang="zh-CN" sz="900">
                <a:solidFill>
                  <a:srgbClr val="59575A"/>
                </a:solidFill>
                <a:ea typeface="微软雅黑" panose="020B0503020204020204" pitchFamily="34" charset="-122"/>
                <a:cs typeface="Arial" panose="020B0604020202020204" pitchFamily="34" charset="0"/>
                <a:sym typeface="Calibri" panose="020F0502020204030204" charset="0"/>
              </a:rPr>
              <a:t>Lorem ipsum dolor sit amet, consectetuer adipiscing elit. Aenean commodo ligula eget dolor. </a:t>
            </a:r>
            <a:endParaRPr lang="en-US" altLang="zh-CN" sz="900" smtClean="0">
              <a:solidFill>
                <a:srgbClr val="59575A"/>
              </a:solidFill>
              <a:ea typeface="微软雅黑" panose="020B0503020204020204" pitchFamily="34" charset="-122"/>
              <a:cs typeface="Arial" panose="020B0604020202020204" pitchFamily="34" charset="0"/>
              <a:sym typeface="Calibri" panose="020F0502020204030204" charset="0"/>
            </a:endParaRPr>
          </a:p>
        </p:txBody>
      </p:sp>
      <p:sp>
        <p:nvSpPr>
          <p:cNvPr id="52" name="矩形 5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2498561" y="3254433"/>
            <a:ext cx="1864288" cy="923330"/>
          </a:xfrm>
          <a:prstGeom prst="rect">
            <a:avLst/>
          </a:prstGeom>
        </p:spPr>
        <p:txBody>
          <a:bodyPr wrap="square">
            <a:spAutoFit/>
          </a:bodyPr>
          <a:lstStyle/>
          <a:p>
            <a:pPr marL="171450" indent="-171450" fontAlgn="base">
              <a:lnSpc>
                <a:spcPct val="150000"/>
              </a:lnSpc>
              <a:spcBef>
                <a:spcPct val="0"/>
              </a:spcBef>
              <a:spcAft>
                <a:spcPct val="0"/>
              </a:spcAft>
              <a:buFont typeface="Arial" panose="020B0604020202020204" pitchFamily="34" charset="0"/>
              <a:buChar char="•"/>
            </a:pPr>
            <a:r>
              <a:rPr lang="en-US" altLang="zh-CN" sz="900">
                <a:solidFill>
                  <a:srgbClr val="59575A"/>
                </a:solidFill>
                <a:ea typeface="微软雅黑" panose="020B0503020204020204" pitchFamily="34" charset="-122"/>
                <a:cs typeface="Arial" panose="020B0604020202020204" pitchFamily="34" charset="0"/>
                <a:sym typeface="Calibri" panose="020F0502020204030204" charset="0"/>
              </a:rPr>
              <a:t>Lorem ipsum dolor sit amet, consectetuer adipiscing elit. Aenean commodo ligula eget dolor. </a:t>
            </a:r>
            <a:endParaRPr lang="en-US" altLang="zh-CN" sz="900" smtClean="0">
              <a:solidFill>
                <a:srgbClr val="59575A"/>
              </a:solidFill>
              <a:ea typeface="微软雅黑" panose="020B0503020204020204" pitchFamily="34" charset="-122"/>
              <a:cs typeface="Arial" panose="020B0604020202020204" pitchFamily="34" charset="0"/>
              <a:sym typeface="Calibri" panose="020F0502020204030204" charset="0"/>
            </a:endParaRPr>
          </a:p>
        </p:txBody>
      </p:sp>
      <p:sp>
        <p:nvSpPr>
          <p:cNvPr id="53" name="矩形 52"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4776781" y="2310321"/>
            <a:ext cx="1864288" cy="923330"/>
          </a:xfrm>
          <a:prstGeom prst="rect">
            <a:avLst/>
          </a:prstGeom>
        </p:spPr>
        <p:txBody>
          <a:bodyPr wrap="square">
            <a:spAutoFit/>
          </a:bodyPr>
          <a:lstStyle/>
          <a:p>
            <a:pPr marL="171450" indent="-171450" fontAlgn="base">
              <a:lnSpc>
                <a:spcPct val="150000"/>
              </a:lnSpc>
              <a:spcBef>
                <a:spcPct val="0"/>
              </a:spcBef>
              <a:spcAft>
                <a:spcPct val="0"/>
              </a:spcAft>
              <a:buFont typeface="Arial" panose="020B0604020202020204" pitchFamily="34" charset="0"/>
              <a:buChar char="•"/>
            </a:pPr>
            <a:r>
              <a:rPr lang="en-US" altLang="zh-CN" sz="900">
                <a:solidFill>
                  <a:srgbClr val="59575A"/>
                </a:solidFill>
                <a:ea typeface="微软雅黑" panose="020B0503020204020204" pitchFamily="34" charset="-122"/>
                <a:cs typeface="Arial" panose="020B0604020202020204" pitchFamily="34" charset="0"/>
                <a:sym typeface="Calibri" panose="020F0502020204030204" charset="0"/>
              </a:rPr>
              <a:t>Lorem ipsum dolor sit amet, consectetuer adipiscing elit. Aenean commodo ligula eget dolor. </a:t>
            </a:r>
            <a:endParaRPr lang="en-US" altLang="zh-CN" sz="900" smtClean="0">
              <a:solidFill>
                <a:srgbClr val="59575A"/>
              </a:solidFill>
              <a:ea typeface="微软雅黑" panose="020B0503020204020204" pitchFamily="34" charset="-122"/>
              <a:cs typeface="Arial" panose="020B0604020202020204" pitchFamily="34" charset="0"/>
              <a:sym typeface="Calibri" panose="020F0502020204030204" charset="0"/>
            </a:endParaRPr>
          </a:p>
        </p:txBody>
      </p:sp>
      <p:sp>
        <p:nvSpPr>
          <p:cNvPr id="54" name="矩形 53"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4776781" y="3254433"/>
            <a:ext cx="1864288" cy="923330"/>
          </a:xfrm>
          <a:prstGeom prst="rect">
            <a:avLst/>
          </a:prstGeom>
        </p:spPr>
        <p:txBody>
          <a:bodyPr wrap="square">
            <a:spAutoFit/>
          </a:bodyPr>
          <a:lstStyle/>
          <a:p>
            <a:pPr marL="171450" indent="-171450" fontAlgn="base">
              <a:lnSpc>
                <a:spcPct val="150000"/>
              </a:lnSpc>
              <a:spcBef>
                <a:spcPct val="0"/>
              </a:spcBef>
              <a:spcAft>
                <a:spcPct val="0"/>
              </a:spcAft>
              <a:buFont typeface="Arial" panose="020B0604020202020204" pitchFamily="34" charset="0"/>
              <a:buChar char="•"/>
            </a:pPr>
            <a:r>
              <a:rPr lang="en-US" altLang="zh-CN" sz="900">
                <a:solidFill>
                  <a:srgbClr val="59575A"/>
                </a:solidFill>
                <a:ea typeface="微软雅黑" panose="020B0503020204020204" pitchFamily="34" charset="-122"/>
                <a:cs typeface="Arial" panose="020B0604020202020204" pitchFamily="34" charset="0"/>
                <a:sym typeface="Calibri" panose="020F0502020204030204" charset="0"/>
              </a:rPr>
              <a:t>Lorem ipsum dolor sit amet, consectetuer adipiscing elit. Aenean commodo ligula eget dolor. </a:t>
            </a:r>
            <a:endParaRPr lang="en-US" altLang="zh-CN" sz="900" smtClean="0">
              <a:solidFill>
                <a:srgbClr val="59575A"/>
              </a:solidFill>
              <a:ea typeface="微软雅黑" panose="020B0503020204020204" pitchFamily="34" charset="-122"/>
              <a:cs typeface="Arial" panose="020B0604020202020204" pitchFamily="34" charset="0"/>
              <a:sym typeface="Calibri" panose="020F0502020204030204" charset="0"/>
            </a:endParaRPr>
          </a:p>
        </p:txBody>
      </p:sp>
      <p:sp>
        <p:nvSpPr>
          <p:cNvPr id="55" name="矩形 54"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7055001" y="2310321"/>
            <a:ext cx="1864288" cy="923330"/>
          </a:xfrm>
          <a:prstGeom prst="rect">
            <a:avLst/>
          </a:prstGeom>
        </p:spPr>
        <p:txBody>
          <a:bodyPr wrap="square">
            <a:spAutoFit/>
          </a:bodyPr>
          <a:lstStyle/>
          <a:p>
            <a:pPr marL="171450" indent="-171450" fontAlgn="base">
              <a:lnSpc>
                <a:spcPct val="150000"/>
              </a:lnSpc>
              <a:spcBef>
                <a:spcPct val="0"/>
              </a:spcBef>
              <a:spcAft>
                <a:spcPct val="0"/>
              </a:spcAft>
              <a:buFont typeface="Arial" panose="020B0604020202020204" pitchFamily="34" charset="0"/>
              <a:buChar char="•"/>
            </a:pPr>
            <a:r>
              <a:rPr lang="en-US" altLang="zh-CN" sz="900">
                <a:solidFill>
                  <a:srgbClr val="59575A"/>
                </a:solidFill>
                <a:ea typeface="微软雅黑" panose="020B0503020204020204" pitchFamily="34" charset="-122"/>
                <a:cs typeface="Arial" panose="020B0604020202020204" pitchFamily="34" charset="0"/>
                <a:sym typeface="Calibri" panose="020F0502020204030204" charset="0"/>
              </a:rPr>
              <a:t>Lorem ipsum dolor sit amet, consectetuer adipiscing elit. Aenean commodo ligula eget dolor. </a:t>
            </a:r>
            <a:endParaRPr lang="en-US" altLang="zh-CN" sz="900" smtClean="0">
              <a:solidFill>
                <a:srgbClr val="59575A"/>
              </a:solidFill>
              <a:ea typeface="微软雅黑" panose="020B0503020204020204" pitchFamily="34" charset="-122"/>
              <a:cs typeface="Arial" panose="020B0604020202020204" pitchFamily="34" charset="0"/>
              <a:sym typeface="Calibri" panose="020F0502020204030204" charset="0"/>
            </a:endParaRPr>
          </a:p>
        </p:txBody>
      </p:sp>
      <p:sp>
        <p:nvSpPr>
          <p:cNvPr id="56" name="矩形 5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p:nvPr/>
        </p:nvSpPr>
        <p:spPr>
          <a:xfrm>
            <a:off x="7055001" y="3254433"/>
            <a:ext cx="1864288" cy="923330"/>
          </a:xfrm>
          <a:prstGeom prst="rect">
            <a:avLst/>
          </a:prstGeom>
        </p:spPr>
        <p:txBody>
          <a:bodyPr wrap="square">
            <a:spAutoFit/>
          </a:bodyPr>
          <a:lstStyle/>
          <a:p>
            <a:pPr marL="171450" indent="-171450" fontAlgn="base">
              <a:lnSpc>
                <a:spcPct val="150000"/>
              </a:lnSpc>
              <a:spcBef>
                <a:spcPct val="0"/>
              </a:spcBef>
              <a:spcAft>
                <a:spcPct val="0"/>
              </a:spcAft>
              <a:buFont typeface="Arial" panose="020B0604020202020204" pitchFamily="34" charset="0"/>
              <a:buChar char="•"/>
            </a:pPr>
            <a:r>
              <a:rPr lang="en-US" altLang="zh-CN" sz="900">
                <a:solidFill>
                  <a:srgbClr val="59575A"/>
                </a:solidFill>
                <a:ea typeface="微软雅黑" panose="020B0503020204020204" pitchFamily="34" charset="-122"/>
                <a:cs typeface="Arial" panose="020B0604020202020204" pitchFamily="34" charset="0"/>
                <a:sym typeface="Calibri" panose="020F0502020204030204" charset="0"/>
              </a:rPr>
              <a:t>Lorem ipsum dolor sit amet, consectetuer adipiscing elit. Aenean commodo ligula eget dolor. </a:t>
            </a:r>
            <a:endParaRPr lang="en-US" altLang="zh-CN" sz="900" smtClean="0">
              <a:solidFill>
                <a:srgbClr val="59575A"/>
              </a:solidFill>
              <a:ea typeface="微软雅黑" panose="020B0503020204020204" pitchFamily="34" charset="-122"/>
              <a:cs typeface="Arial" panose="020B0604020202020204" pitchFamily="34" charset="0"/>
              <a:sym typeface="Calibri" panose="020F050202020403020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12500" b="12500"/>
          <a:stretch>
            <a:fillRect/>
          </a:stretch>
        </p:blipFill>
        <p:spPr>
          <a:xfrm>
            <a:off x="2146" y="1215"/>
            <a:ext cx="9141854" cy="5142285"/>
          </a:xfrm>
          <a:prstGeom prst="rect">
            <a:avLst/>
          </a:prstGeom>
        </p:spPr>
      </p:pic>
      <p:sp>
        <p:nvSpPr>
          <p:cNvPr id="12" name="PA_矩形 11"/>
          <p:cNvSpPr/>
          <p:nvPr>
            <p:custDataLst>
              <p:tags r:id="rId2"/>
            </p:custDataLst>
          </p:nvPr>
        </p:nvSpPr>
        <p:spPr>
          <a:xfrm>
            <a:off x="2146" y="1176844"/>
            <a:ext cx="9141854" cy="27118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13" name="PA_矩形 12"/>
          <p:cNvSpPr/>
          <p:nvPr>
            <p:custDataLst>
              <p:tags r:id="rId3"/>
            </p:custDataLst>
          </p:nvPr>
        </p:nvSpPr>
        <p:spPr>
          <a:xfrm>
            <a:off x="2654717" y="1858697"/>
            <a:ext cx="3820278" cy="784830"/>
          </a:xfrm>
          <a:prstGeom prst="rect">
            <a:avLst/>
          </a:prstGeom>
        </p:spPr>
        <p:txBody>
          <a:bodyPr wrap="none">
            <a:spAutoFit/>
          </a:bodyPr>
          <a:lstStyle/>
          <a:p>
            <a:pPr algn="r"/>
            <a:r>
              <a:rPr lang="zh-CN" altLang="en-US" sz="4500" b="1" kern="0" spc="225" smtClean="0">
                <a:solidFill>
                  <a:prstClr val="white"/>
                </a:solidFill>
                <a:latin typeface="微软雅黑 Light"/>
              </a:rPr>
              <a:t>感谢您的观看</a:t>
            </a:r>
            <a:endParaRPr lang="zh-CN" altLang="en-US" kern="0" spc="225">
              <a:solidFill>
                <a:prstClr val="white"/>
              </a:solidFill>
              <a:latin typeface="微软雅黑 Light"/>
            </a:endParaRPr>
          </a:p>
        </p:txBody>
      </p:sp>
      <p:sp>
        <p:nvSpPr>
          <p:cNvPr id="14" name="PA_矩形 13"/>
          <p:cNvSpPr/>
          <p:nvPr>
            <p:custDataLst>
              <p:tags r:id="rId4"/>
            </p:custDataLst>
          </p:nvPr>
        </p:nvSpPr>
        <p:spPr>
          <a:xfrm>
            <a:off x="2742814" y="2528111"/>
            <a:ext cx="3658373" cy="400110"/>
          </a:xfrm>
          <a:prstGeom prst="rect">
            <a:avLst/>
          </a:prstGeom>
        </p:spPr>
        <p:txBody>
          <a:bodyPr wrap="none">
            <a:spAutoFit/>
          </a:bodyPr>
          <a:lstStyle/>
          <a:p>
            <a:pPr algn="ctr"/>
            <a:r>
              <a:rPr lang="en-US" altLang="zh-CN" sz="2000" kern="0" smtClean="0">
                <a:solidFill>
                  <a:prstClr val="white"/>
                </a:solidFill>
                <a:latin typeface="微软雅黑 Light"/>
              </a:rPr>
              <a:t>THANK YOU FOR WATCHING</a:t>
            </a:r>
            <a:endParaRPr lang="en-US" altLang="zh-CN" sz="2000" kern="0">
              <a:solidFill>
                <a:prstClr val="white"/>
              </a:solidFill>
              <a:latin typeface="微软雅黑 Light"/>
            </a:endParaRPr>
          </a:p>
        </p:txBody>
      </p:sp>
      <p:sp>
        <p:nvSpPr>
          <p:cNvPr id="16" name="PA_文本框 15"/>
          <p:cNvSpPr txBox="1"/>
          <p:nvPr>
            <p:custDataLst>
              <p:tags r:id="rId5"/>
            </p:custDataLst>
          </p:nvPr>
        </p:nvSpPr>
        <p:spPr>
          <a:xfrm>
            <a:off x="3164215" y="3143953"/>
            <a:ext cx="2815569" cy="275590"/>
          </a:xfrm>
          <a:prstGeom prst="rect">
            <a:avLst/>
          </a:prstGeom>
          <a:noFill/>
        </p:spPr>
        <p:txBody>
          <a:bodyPr wrap="square" rtlCol="0">
            <a:spAutoFit/>
          </a:bodyPr>
          <a:lstStyle/>
          <a:p>
            <a:pPr algn="r"/>
            <a:r>
              <a:rPr lang="zh-CN" altLang="en-US" sz="1200">
                <a:solidFill>
                  <a:prstClr val="white"/>
                </a:solidFill>
                <a:latin typeface="微软雅黑 Light"/>
                <a:cs typeface="+mn-ea"/>
                <a:sym typeface="+mn-lt"/>
              </a:rPr>
              <a:t>部门</a:t>
            </a:r>
            <a:r>
              <a:rPr lang="zh-CN" altLang="en-US" sz="1200" smtClean="0">
                <a:solidFill>
                  <a:prstClr val="white"/>
                </a:solidFill>
                <a:latin typeface="微软雅黑 Light"/>
                <a:cs typeface="+mn-ea"/>
                <a:sym typeface="+mn-lt"/>
              </a:rPr>
              <a:t>：</a:t>
            </a:r>
            <a:r>
              <a:rPr lang="zh-CN" altLang="en-US" sz="1200">
                <a:solidFill>
                  <a:prstClr val="white"/>
                </a:solidFill>
                <a:latin typeface="微软雅黑 Light"/>
                <a:cs typeface="+mn-ea"/>
                <a:sym typeface="+mn-lt"/>
              </a:rPr>
              <a:t>品牌</a:t>
            </a:r>
            <a:r>
              <a:rPr lang="zh-CN" altLang="en-US" sz="1200" smtClean="0">
                <a:solidFill>
                  <a:prstClr val="white"/>
                </a:solidFill>
                <a:latin typeface="微软雅黑 Light"/>
                <a:cs typeface="+mn-ea"/>
                <a:sym typeface="+mn-lt"/>
              </a:rPr>
              <a:t>部     </a:t>
            </a:r>
            <a:r>
              <a:rPr lang="zh-CN" altLang="en-US" sz="1200">
                <a:solidFill>
                  <a:prstClr val="white"/>
                </a:solidFill>
                <a:latin typeface="微软雅黑 Light"/>
                <a:cs typeface="+mn-ea"/>
                <a:sym typeface="+mn-lt"/>
              </a:rPr>
              <a:t>汇报人</a:t>
            </a:r>
            <a:r>
              <a:rPr lang="zh-CN" altLang="en-US" sz="1200" smtClean="0">
                <a:solidFill>
                  <a:prstClr val="white"/>
                </a:solidFill>
                <a:latin typeface="微软雅黑 Light"/>
                <a:cs typeface="+mn-ea"/>
                <a:sym typeface="+mn-lt"/>
              </a:rPr>
              <a:t>：得心视觉</a:t>
            </a:r>
            <a:endParaRPr lang="zh-CN" altLang="en-US" sz="1200">
              <a:solidFill>
                <a:prstClr val="white"/>
              </a:solidFill>
              <a:latin typeface="微软雅黑 Light"/>
              <a:cs typeface="+mn-ea"/>
              <a:sym typeface="+mn-lt"/>
            </a:endParaRPr>
          </a:p>
        </p:txBody>
      </p:sp>
      <p:grpSp>
        <p:nvGrpSpPr>
          <p:cNvPr id="23" name="PA_组合 22"/>
          <p:cNvGrpSpPr/>
          <p:nvPr>
            <p:custDataLst>
              <p:tags r:id="rId6"/>
            </p:custDataLst>
          </p:nvPr>
        </p:nvGrpSpPr>
        <p:grpSpPr>
          <a:xfrm>
            <a:off x="4410360" y="4167990"/>
            <a:ext cx="323024" cy="488537"/>
            <a:chOff x="4410360" y="4167990"/>
            <a:chExt cx="323024" cy="488537"/>
          </a:xfrm>
        </p:grpSpPr>
        <p:sp>
          <p:nvSpPr>
            <p:cNvPr id="17" name="矩形 16"/>
            <p:cNvSpPr/>
            <p:nvPr/>
          </p:nvSpPr>
          <p:spPr>
            <a:xfrm rot="2700000">
              <a:off x="4410224" y="4168126"/>
              <a:ext cx="323295" cy="323024"/>
            </a:xfrm>
            <a:prstGeom prst="rect">
              <a:avLst/>
            </a:prstGeom>
            <a:solidFill>
              <a:srgbClr val="F35A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prstClr val="white"/>
                </a:solidFill>
              </a:endParaRPr>
            </a:p>
          </p:txBody>
        </p:sp>
        <p:sp>
          <p:nvSpPr>
            <p:cNvPr id="18" name="矩形 17"/>
            <p:cNvSpPr/>
            <p:nvPr/>
          </p:nvSpPr>
          <p:spPr>
            <a:xfrm rot="2700000">
              <a:off x="4440006" y="4375787"/>
              <a:ext cx="280858" cy="28062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solidFill>
                  <a:prstClr val="white"/>
                </a:solidFill>
              </a:endParaRPr>
            </a:p>
          </p:txBody>
        </p:sp>
      </p:grpSp>
      <p:cxnSp>
        <p:nvCxnSpPr>
          <p:cNvPr id="20" name="PA_直接连接符 19"/>
          <p:cNvCxnSpPr/>
          <p:nvPr>
            <p:custDataLst>
              <p:tags r:id="rId7"/>
            </p:custDataLst>
          </p:nvPr>
        </p:nvCxnSpPr>
        <p:spPr>
          <a:xfrm>
            <a:off x="2819827" y="1787820"/>
            <a:ext cx="365516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PA_直接连接符 20"/>
          <p:cNvCxnSpPr/>
          <p:nvPr>
            <p:custDataLst>
              <p:tags r:id="rId8"/>
            </p:custDataLst>
          </p:nvPr>
        </p:nvCxnSpPr>
        <p:spPr>
          <a:xfrm>
            <a:off x="2819827" y="2989776"/>
            <a:ext cx="365516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3" name="组合 2"/>
          <p:cNvGrpSpPr/>
          <p:nvPr/>
        </p:nvGrpSpPr>
        <p:grpSpPr>
          <a:xfrm>
            <a:off x="7580758" y="3616325"/>
            <a:ext cx="358775" cy="292100"/>
            <a:chOff x="7550150" y="3613150"/>
            <a:chExt cx="358775" cy="292100"/>
          </a:xfrm>
          <a:solidFill>
            <a:schemeClr val="tx1">
              <a:lumMod val="75000"/>
              <a:lumOff val="25000"/>
            </a:schemeClr>
          </a:solidFill>
        </p:grpSpPr>
        <p:sp>
          <p:nvSpPr>
            <p:cNvPr id="4"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6" name="Group 5"/>
          <p:cNvGrpSpPr/>
          <p:nvPr/>
        </p:nvGrpSpPr>
        <p:grpSpPr>
          <a:xfrm>
            <a:off x="6831585" y="3578617"/>
            <a:ext cx="359165" cy="359779"/>
            <a:chOff x="9145588" y="4435475"/>
            <a:chExt cx="464344" cy="465138"/>
          </a:xfrm>
          <a:solidFill>
            <a:schemeClr val="tx1">
              <a:lumMod val="75000"/>
              <a:lumOff val="25000"/>
            </a:schemeClr>
          </a:solidFill>
        </p:grpSpPr>
        <p:sp>
          <p:nvSpPr>
            <p:cNvPr id="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6" name="Group 15"/>
          <p:cNvGrpSpPr/>
          <p:nvPr/>
        </p:nvGrpSpPr>
        <p:grpSpPr>
          <a:xfrm>
            <a:off x="6112643" y="3589668"/>
            <a:ext cx="359165" cy="348727"/>
            <a:chOff x="8216107" y="4449763"/>
            <a:chExt cx="464344" cy="450850"/>
          </a:xfrm>
          <a:solidFill>
            <a:schemeClr val="tx1">
              <a:lumMod val="75000"/>
              <a:lumOff val="25000"/>
            </a:schemeClr>
          </a:solidFill>
        </p:grpSpPr>
        <p:sp>
          <p:nvSpPr>
            <p:cNvPr id="17"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8"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9" name="组合 18"/>
          <p:cNvGrpSpPr/>
          <p:nvPr/>
        </p:nvGrpSpPr>
        <p:grpSpPr>
          <a:xfrm>
            <a:off x="5394325" y="3578225"/>
            <a:ext cx="358775" cy="360363"/>
            <a:chOff x="5394325" y="3578225"/>
            <a:chExt cx="358775" cy="360363"/>
          </a:xfrm>
          <a:solidFill>
            <a:schemeClr val="tx1">
              <a:lumMod val="75000"/>
              <a:lumOff val="25000"/>
            </a:schemeClr>
          </a:solidFill>
        </p:grpSpPr>
        <p:sp>
          <p:nvSpPr>
            <p:cNvPr id="20"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1"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2"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3"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4"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5"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6"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7"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8"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29"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30"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1" name="AutoShape 29"/>
          <p:cNvSpPr/>
          <p:nvPr/>
        </p:nvSpPr>
        <p:spPr bwMode="auto">
          <a:xfrm>
            <a:off x="8267700" y="2871788"/>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2"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3" name="AutoShape 31"/>
          <p:cNvSpPr/>
          <p:nvPr/>
        </p:nvSpPr>
        <p:spPr bwMode="auto">
          <a:xfrm>
            <a:off x="7651750" y="3016250"/>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4" name="AutoShape 32"/>
          <p:cNvSpPr/>
          <p:nvPr/>
        </p:nvSpPr>
        <p:spPr bwMode="auto">
          <a:xfrm>
            <a:off x="6831013" y="2882900"/>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5" name="AutoShape 33"/>
          <p:cNvSpPr/>
          <p:nvPr/>
        </p:nvSpPr>
        <p:spPr bwMode="auto">
          <a:xfrm>
            <a:off x="6111875" y="2994025"/>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6" name="AutoShape 34"/>
          <p:cNvSpPr/>
          <p:nvPr/>
        </p:nvSpPr>
        <p:spPr bwMode="auto">
          <a:xfrm>
            <a:off x="6202363"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7" name="AutoShape 35"/>
          <p:cNvSpPr/>
          <p:nvPr/>
        </p:nvSpPr>
        <p:spPr bwMode="auto">
          <a:xfrm>
            <a:off x="6337300" y="2905125"/>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8" name="AutoShape 36"/>
          <p:cNvSpPr/>
          <p:nvPr/>
        </p:nvSpPr>
        <p:spPr bwMode="auto">
          <a:xfrm>
            <a:off x="6280150" y="285908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39" name="AutoShape 37"/>
          <p:cNvSpPr/>
          <p:nvPr/>
        </p:nvSpPr>
        <p:spPr bwMode="auto">
          <a:xfrm>
            <a:off x="5394325" y="2894013"/>
            <a:ext cx="327025" cy="325437"/>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0" name="AutoShape 38"/>
          <p:cNvSpPr/>
          <p:nvPr/>
        </p:nvSpPr>
        <p:spPr bwMode="auto">
          <a:xfrm>
            <a:off x="5551488" y="3040063"/>
            <a:ext cx="55562" cy="55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1" name="AutoShape 39"/>
          <p:cNvSpPr/>
          <p:nvPr/>
        </p:nvSpPr>
        <p:spPr bwMode="auto">
          <a:xfrm>
            <a:off x="5697538" y="2859088"/>
            <a:ext cx="55562"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2" name="AutoShape 40"/>
          <p:cNvSpPr/>
          <p:nvPr/>
        </p:nvSpPr>
        <p:spPr bwMode="auto">
          <a:xfrm>
            <a:off x="5483225" y="3028950"/>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3" name="AutoShape 41"/>
          <p:cNvSpPr/>
          <p:nvPr/>
        </p:nvSpPr>
        <p:spPr bwMode="auto">
          <a:xfrm>
            <a:off x="5529263" y="3106738"/>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4" name="AutoShape 42"/>
          <p:cNvSpPr/>
          <p:nvPr/>
        </p:nvSpPr>
        <p:spPr bwMode="auto">
          <a:xfrm>
            <a:off x="5708650" y="2938463"/>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5"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6"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7"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8" name="AutoShape 46"/>
          <p:cNvSpPr/>
          <p:nvPr/>
        </p:nvSpPr>
        <p:spPr bwMode="auto">
          <a:xfrm>
            <a:off x="8267700" y="2141538"/>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49" name="AutoShape 47"/>
          <p:cNvSpPr/>
          <p:nvPr/>
        </p:nvSpPr>
        <p:spPr bwMode="auto">
          <a:xfrm>
            <a:off x="7550150" y="2141538"/>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50" name="组合 49"/>
          <p:cNvGrpSpPr/>
          <p:nvPr/>
        </p:nvGrpSpPr>
        <p:grpSpPr>
          <a:xfrm>
            <a:off x="6853689" y="2141343"/>
            <a:ext cx="314346" cy="359165"/>
            <a:chOff x="6853689" y="2141343"/>
            <a:chExt cx="314346" cy="359165"/>
          </a:xfrm>
          <a:solidFill>
            <a:schemeClr val="tx1">
              <a:lumMod val="75000"/>
              <a:lumOff val="25000"/>
            </a:schemeClr>
          </a:solidFill>
        </p:grpSpPr>
        <p:sp>
          <p:nvSpPr>
            <p:cNvPr id="51"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2"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3"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4"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55" name="组合 54"/>
          <p:cNvGrpSpPr/>
          <p:nvPr/>
        </p:nvGrpSpPr>
        <p:grpSpPr>
          <a:xfrm>
            <a:off x="6111875" y="2141538"/>
            <a:ext cx="360363" cy="358775"/>
            <a:chOff x="6111875" y="2141538"/>
            <a:chExt cx="360363" cy="358775"/>
          </a:xfrm>
          <a:solidFill>
            <a:schemeClr val="tx1">
              <a:lumMod val="75000"/>
              <a:lumOff val="25000"/>
            </a:schemeClr>
          </a:solidFill>
        </p:grpSpPr>
        <p:sp>
          <p:nvSpPr>
            <p:cNvPr id="56" name="AutoShape 52"/>
            <p:cNvSpPr/>
            <p:nvPr/>
          </p:nvSpPr>
          <p:spPr bwMode="auto">
            <a:xfrm>
              <a:off x="6111875" y="2141538"/>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7" name="AutoShape 53"/>
            <p:cNvSpPr/>
            <p:nvPr/>
          </p:nvSpPr>
          <p:spPr bwMode="auto">
            <a:xfrm>
              <a:off x="6248400" y="2265363"/>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8" name="AutoShape 54"/>
            <p:cNvSpPr/>
            <p:nvPr/>
          </p:nvSpPr>
          <p:spPr bwMode="auto">
            <a:xfrm>
              <a:off x="6235700" y="2387600"/>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59" name="AutoShape 55"/>
            <p:cNvSpPr/>
            <p:nvPr/>
          </p:nvSpPr>
          <p:spPr bwMode="auto">
            <a:xfrm>
              <a:off x="6292850" y="2197100"/>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60" name="组合 59"/>
          <p:cNvGrpSpPr/>
          <p:nvPr/>
        </p:nvGrpSpPr>
        <p:grpSpPr>
          <a:xfrm>
            <a:off x="5394312" y="2141343"/>
            <a:ext cx="359165" cy="359165"/>
            <a:chOff x="5394312" y="2141343"/>
            <a:chExt cx="359165" cy="359165"/>
          </a:xfrm>
          <a:solidFill>
            <a:schemeClr val="tx1">
              <a:lumMod val="75000"/>
              <a:lumOff val="25000"/>
            </a:schemeClr>
          </a:solidFill>
        </p:grpSpPr>
        <p:sp>
          <p:nvSpPr>
            <p:cNvPr id="61"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2"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3"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64" name="AutoShape 59"/>
          <p:cNvSpPr/>
          <p:nvPr/>
        </p:nvSpPr>
        <p:spPr bwMode="auto">
          <a:xfrm>
            <a:off x="4675188" y="214153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65" name="组合 64"/>
          <p:cNvGrpSpPr/>
          <p:nvPr/>
        </p:nvGrpSpPr>
        <p:grpSpPr>
          <a:xfrm>
            <a:off x="8335963" y="1422400"/>
            <a:ext cx="246062" cy="358775"/>
            <a:chOff x="8335963" y="1422400"/>
            <a:chExt cx="246062" cy="358775"/>
          </a:xfrm>
          <a:solidFill>
            <a:schemeClr val="tx1">
              <a:lumMod val="75000"/>
              <a:lumOff val="25000"/>
            </a:schemeClr>
          </a:solidFill>
        </p:grpSpPr>
        <p:sp>
          <p:nvSpPr>
            <p:cNvPr id="66"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7"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8"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69"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0"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1"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2"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3"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4"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75" name="Group 69"/>
          <p:cNvGrpSpPr/>
          <p:nvPr/>
        </p:nvGrpSpPr>
        <p:grpSpPr>
          <a:xfrm>
            <a:off x="7549916" y="1422399"/>
            <a:ext cx="359165" cy="337063"/>
            <a:chOff x="10074275" y="1647825"/>
            <a:chExt cx="464344" cy="435769"/>
          </a:xfrm>
          <a:solidFill>
            <a:schemeClr val="tx1">
              <a:lumMod val="75000"/>
              <a:lumOff val="25000"/>
            </a:schemeClr>
          </a:solidFill>
        </p:grpSpPr>
        <p:sp>
          <p:nvSpPr>
            <p:cNvPr id="76"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7"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8"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79"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0"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1"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2"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3"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4"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85" name="组合 84"/>
          <p:cNvGrpSpPr/>
          <p:nvPr/>
        </p:nvGrpSpPr>
        <p:grpSpPr>
          <a:xfrm>
            <a:off x="6842125" y="1422400"/>
            <a:ext cx="336550" cy="358775"/>
            <a:chOff x="6842125" y="1422400"/>
            <a:chExt cx="336550" cy="358775"/>
          </a:xfrm>
          <a:solidFill>
            <a:schemeClr val="tx1">
              <a:lumMod val="75000"/>
              <a:lumOff val="25000"/>
            </a:schemeClr>
          </a:solidFill>
        </p:grpSpPr>
        <p:sp>
          <p:nvSpPr>
            <p:cNvPr id="86"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7"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88"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89" name="Group 82"/>
          <p:cNvGrpSpPr/>
          <p:nvPr/>
        </p:nvGrpSpPr>
        <p:grpSpPr>
          <a:xfrm>
            <a:off x="6112643" y="1422399"/>
            <a:ext cx="359165" cy="359165"/>
            <a:chOff x="8216107" y="1647825"/>
            <a:chExt cx="464344" cy="464344"/>
          </a:xfrm>
          <a:solidFill>
            <a:schemeClr val="tx1">
              <a:lumMod val="75000"/>
              <a:lumOff val="25000"/>
            </a:schemeClr>
          </a:solidFill>
        </p:grpSpPr>
        <p:sp>
          <p:nvSpPr>
            <p:cNvPr id="90"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1"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92"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3"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4"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5"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6"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7"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8"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99"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0"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1"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2"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3"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4"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5"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06" name="组合 105"/>
          <p:cNvGrpSpPr/>
          <p:nvPr/>
        </p:nvGrpSpPr>
        <p:grpSpPr>
          <a:xfrm>
            <a:off x="3965575" y="3582988"/>
            <a:ext cx="213716" cy="358775"/>
            <a:chOff x="3965575" y="3582988"/>
            <a:chExt cx="247650" cy="358775"/>
          </a:xfrm>
          <a:solidFill>
            <a:schemeClr val="tx1">
              <a:lumMod val="75000"/>
              <a:lumOff val="25000"/>
            </a:schemeClr>
          </a:solidFill>
        </p:grpSpPr>
        <p:sp>
          <p:nvSpPr>
            <p:cNvPr id="107"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8"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09"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10"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1"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2"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3"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4"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15" name="组合 114"/>
          <p:cNvGrpSpPr/>
          <p:nvPr/>
        </p:nvGrpSpPr>
        <p:grpSpPr>
          <a:xfrm>
            <a:off x="1035050" y="3649663"/>
            <a:ext cx="358775" cy="225425"/>
            <a:chOff x="1035050" y="3649663"/>
            <a:chExt cx="358775" cy="225425"/>
          </a:xfrm>
          <a:solidFill>
            <a:schemeClr val="tx1">
              <a:lumMod val="75000"/>
              <a:lumOff val="25000"/>
            </a:schemeClr>
          </a:solidFill>
        </p:grpSpPr>
        <p:sp>
          <p:nvSpPr>
            <p:cNvPr id="116"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7"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18"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19" name="组合 118"/>
          <p:cNvGrpSpPr/>
          <p:nvPr/>
        </p:nvGrpSpPr>
        <p:grpSpPr>
          <a:xfrm>
            <a:off x="361950" y="3582988"/>
            <a:ext cx="269875" cy="358775"/>
            <a:chOff x="361950" y="3582988"/>
            <a:chExt cx="269875" cy="358775"/>
          </a:xfrm>
          <a:solidFill>
            <a:schemeClr val="tx1">
              <a:lumMod val="75000"/>
              <a:lumOff val="25000"/>
            </a:schemeClr>
          </a:solidFill>
        </p:grpSpPr>
        <p:sp>
          <p:nvSpPr>
            <p:cNvPr id="120"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21"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22" name="Group 112"/>
          <p:cNvGrpSpPr/>
          <p:nvPr/>
        </p:nvGrpSpPr>
        <p:grpSpPr>
          <a:xfrm>
            <a:off x="3909765" y="2886073"/>
            <a:ext cx="359779" cy="337063"/>
            <a:chOff x="5368132" y="3540125"/>
            <a:chExt cx="465138" cy="435769"/>
          </a:xfrm>
          <a:solidFill>
            <a:schemeClr val="tx1">
              <a:lumMod val="75000"/>
              <a:lumOff val="25000"/>
            </a:schemeClr>
          </a:solidFill>
        </p:grpSpPr>
        <p:sp>
          <p:nvSpPr>
            <p:cNvPr id="123"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24"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25" name="AutoShape 112"/>
          <p:cNvSpPr/>
          <p:nvPr/>
        </p:nvSpPr>
        <p:spPr bwMode="auto">
          <a:xfrm>
            <a:off x="3190875" y="2829808"/>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26" name="组合 125"/>
          <p:cNvGrpSpPr/>
          <p:nvPr/>
        </p:nvGrpSpPr>
        <p:grpSpPr>
          <a:xfrm>
            <a:off x="2528974" y="2829315"/>
            <a:ext cx="246811" cy="359779"/>
            <a:chOff x="2528974" y="2863357"/>
            <a:chExt cx="246811" cy="359779"/>
          </a:xfrm>
          <a:solidFill>
            <a:schemeClr val="tx1">
              <a:lumMod val="75000"/>
              <a:lumOff val="25000"/>
            </a:schemeClr>
          </a:solidFill>
        </p:grpSpPr>
        <p:sp>
          <p:nvSpPr>
            <p:cNvPr id="127"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28"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29" name="AutoShape 115"/>
          <p:cNvSpPr/>
          <p:nvPr/>
        </p:nvSpPr>
        <p:spPr bwMode="auto">
          <a:xfrm>
            <a:off x="1798638" y="2863850"/>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0" name="AutoShape 116"/>
          <p:cNvSpPr/>
          <p:nvPr/>
        </p:nvSpPr>
        <p:spPr bwMode="auto">
          <a:xfrm>
            <a:off x="1911350" y="3076575"/>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1" name="AutoShape 117"/>
          <p:cNvSpPr/>
          <p:nvPr/>
        </p:nvSpPr>
        <p:spPr bwMode="auto">
          <a:xfrm>
            <a:off x="1035050" y="2930525"/>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r>
              <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rPr>
              <a:t>	</a:t>
            </a: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32" name="Group 121"/>
          <p:cNvGrpSpPr/>
          <p:nvPr/>
        </p:nvGrpSpPr>
        <p:grpSpPr>
          <a:xfrm>
            <a:off x="317500" y="2908790"/>
            <a:ext cx="359165" cy="269526"/>
            <a:chOff x="723900" y="3569494"/>
            <a:chExt cx="464344" cy="348456"/>
          </a:xfrm>
          <a:solidFill>
            <a:schemeClr val="tx1">
              <a:lumMod val="75000"/>
              <a:lumOff val="25000"/>
            </a:schemeClr>
          </a:solidFill>
        </p:grpSpPr>
        <p:sp>
          <p:nvSpPr>
            <p:cNvPr id="133"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4"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35" name="Group 124"/>
          <p:cNvGrpSpPr/>
          <p:nvPr/>
        </p:nvGrpSpPr>
        <p:grpSpPr>
          <a:xfrm>
            <a:off x="3909765" y="2144753"/>
            <a:ext cx="359779" cy="302680"/>
            <a:chOff x="5368132" y="2625725"/>
            <a:chExt cx="465138" cy="391319"/>
          </a:xfrm>
          <a:solidFill>
            <a:schemeClr val="tx1">
              <a:lumMod val="75000"/>
              <a:lumOff val="25000"/>
            </a:schemeClr>
          </a:solidFill>
        </p:grpSpPr>
        <p:sp>
          <p:nvSpPr>
            <p:cNvPr id="136"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7"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38"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39" name="组合 138"/>
          <p:cNvGrpSpPr/>
          <p:nvPr/>
        </p:nvGrpSpPr>
        <p:grpSpPr>
          <a:xfrm>
            <a:off x="3191434" y="2145028"/>
            <a:ext cx="359165" cy="359165"/>
            <a:chOff x="3191434" y="2145028"/>
            <a:chExt cx="359165" cy="359165"/>
          </a:xfrm>
          <a:solidFill>
            <a:schemeClr val="tx1">
              <a:lumMod val="75000"/>
              <a:lumOff val="25000"/>
            </a:schemeClr>
          </a:solidFill>
        </p:grpSpPr>
        <p:sp>
          <p:nvSpPr>
            <p:cNvPr id="140"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1"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2"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grpSp>
        <p:nvGrpSpPr>
          <p:cNvPr id="143" name="组合 142"/>
          <p:cNvGrpSpPr/>
          <p:nvPr/>
        </p:nvGrpSpPr>
        <p:grpSpPr>
          <a:xfrm>
            <a:off x="2473104" y="2145028"/>
            <a:ext cx="359165" cy="359165"/>
            <a:chOff x="2473104" y="2145028"/>
            <a:chExt cx="359165" cy="359165"/>
          </a:xfrm>
          <a:solidFill>
            <a:schemeClr val="tx1">
              <a:lumMod val="75000"/>
              <a:lumOff val="25000"/>
            </a:schemeClr>
          </a:solidFill>
        </p:grpSpPr>
        <p:sp>
          <p:nvSpPr>
            <p:cNvPr id="144"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5"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46"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7"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8" name="AutoShape 130"/>
          <p:cNvSpPr/>
          <p:nvPr/>
        </p:nvSpPr>
        <p:spPr bwMode="auto">
          <a:xfrm>
            <a:off x="1035050" y="2144713"/>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49" name="AutoShape 131"/>
          <p:cNvSpPr/>
          <p:nvPr/>
        </p:nvSpPr>
        <p:spPr bwMode="auto">
          <a:xfrm>
            <a:off x="339725" y="2144713"/>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0" name="AutoShape 132"/>
          <p:cNvSpPr/>
          <p:nvPr/>
        </p:nvSpPr>
        <p:spPr bwMode="auto">
          <a:xfrm>
            <a:off x="406400" y="2290763"/>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1" name="AutoShape 133"/>
          <p:cNvSpPr/>
          <p:nvPr/>
        </p:nvSpPr>
        <p:spPr bwMode="auto">
          <a:xfrm>
            <a:off x="474663"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2" name="AutoShape 134"/>
          <p:cNvSpPr/>
          <p:nvPr/>
        </p:nvSpPr>
        <p:spPr bwMode="auto">
          <a:xfrm>
            <a:off x="541338" y="2290763"/>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3"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54" name="组合 153"/>
          <p:cNvGrpSpPr/>
          <p:nvPr/>
        </p:nvGrpSpPr>
        <p:grpSpPr>
          <a:xfrm>
            <a:off x="3190875" y="1425575"/>
            <a:ext cx="360363" cy="360363"/>
            <a:chOff x="3190875" y="1425575"/>
            <a:chExt cx="360363" cy="360363"/>
          </a:xfrm>
          <a:solidFill>
            <a:schemeClr val="tx1">
              <a:lumMod val="75000"/>
              <a:lumOff val="25000"/>
            </a:schemeClr>
          </a:solidFill>
        </p:grpSpPr>
        <p:sp>
          <p:nvSpPr>
            <p:cNvPr id="155"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6"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7"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58"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59"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0"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1"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2"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3"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4"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5"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nvGrpSpPr>
          <p:cNvPr id="166" name="组合 165"/>
          <p:cNvGrpSpPr/>
          <p:nvPr/>
        </p:nvGrpSpPr>
        <p:grpSpPr>
          <a:xfrm>
            <a:off x="1035050" y="1447800"/>
            <a:ext cx="360363" cy="315913"/>
            <a:chOff x="1035050" y="1447800"/>
            <a:chExt cx="360363" cy="315913"/>
          </a:xfrm>
          <a:solidFill>
            <a:schemeClr val="tx1">
              <a:lumMod val="75000"/>
              <a:lumOff val="25000"/>
            </a:schemeClr>
          </a:solidFill>
        </p:grpSpPr>
        <p:sp>
          <p:nvSpPr>
            <p:cNvPr id="167"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
          <p:nvSpPr>
            <p:cNvPr id="168"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grpSp>
      <p:sp>
        <p:nvSpPr>
          <p:cNvPr id="169"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tx1">
              <a:lumMod val="75000"/>
              <a:lumOff val="2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宋体" panose="02010600030101010101" pitchFamily="2" charset="-122"/>
              <a:sym typeface="Gill Sans" charset="0"/>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PA" val="v4.1.3"/>
</p:tagLst>
</file>

<file path=ppt/tags/tag3.xml><?xml version="1.0" encoding="utf-8"?>
<p:tagLst xmlns:p="http://schemas.openxmlformats.org/presentationml/2006/main">
  <p:tag name="PA" val="v4.1.3"/>
</p:tagLst>
</file>

<file path=ppt/tags/tag4.xml><?xml version="1.0" encoding="utf-8"?>
<p:tagLst xmlns:p="http://schemas.openxmlformats.org/presentationml/2006/main">
  <p:tag name="PA" val="v4.1.3"/>
</p:tagLst>
</file>

<file path=ppt/tags/tag5.xml><?xml version="1.0" encoding="utf-8"?>
<p:tagLst xmlns:p="http://schemas.openxmlformats.org/presentationml/2006/main">
  <p:tag name="PA" val="v4.1.3"/>
</p:tagLst>
</file>

<file path=ppt/tags/tag6.xml><?xml version="1.0" encoding="utf-8"?>
<p:tagLst xmlns:p="http://schemas.openxmlformats.org/presentationml/2006/main">
  <p:tag name="PA" val="v4.1.3"/>
</p:tagLst>
</file>

<file path=ppt/tags/tag7.xml><?xml version="1.0" encoding="utf-8"?>
<p:tagLst xmlns:p="http://schemas.openxmlformats.org/presentationml/2006/main">
  <p:tag name="PA" val="v4.1.3"/>
</p:tagLst>
</file>

<file path=ppt/tags/tag8.xml><?xml version="1.0" encoding="utf-8"?>
<p:tagLst xmlns:p="http://schemas.openxmlformats.org/presentationml/2006/main">
  <p:tag name="PA" val="v4.1.3"/>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4.1.3"/>
</p:tagLst>
</file>

<file path=ppt/tags/tag30.xml><?xml version="1.0" encoding="utf-8"?>
<p:tagLst xmlns:p="http://schemas.openxmlformats.org/presentationml/2006/main">
  <p:tag name="PA" val="v4.1.3"/>
</p:tagLst>
</file>

<file path=ppt/tags/tag31.xml><?xml version="1.0" encoding="utf-8"?>
<p:tagLst xmlns:p="http://schemas.openxmlformats.org/presentationml/2006/main">
  <p:tag name="PA" val="v4.1.3"/>
</p:tagLst>
</file>

<file path=ppt/tags/tag32.xml><?xml version="1.0" encoding="utf-8"?>
<p:tagLst xmlns:p="http://schemas.openxmlformats.org/presentationml/2006/main">
  <p:tag name="PA" val="v4.1.3"/>
</p:tagLst>
</file>

<file path=ppt/tags/tag33.xml><?xml version="1.0" encoding="utf-8"?>
<p:tagLst xmlns:p="http://schemas.openxmlformats.org/presentationml/2006/main">
  <p:tag name="PA" val="v4.1.3"/>
</p:tagLst>
</file>

<file path=ppt/tags/tag34.xml><?xml version="1.0" encoding="utf-8"?>
<p:tagLst xmlns:p="http://schemas.openxmlformats.org/presentationml/2006/main">
  <p:tag name="PA" val="v4.1.3"/>
</p:tagLst>
</file>

<file path=ppt/tags/tag35.xml><?xml version="1.0" encoding="utf-8"?>
<p:tagLst xmlns:p="http://schemas.openxmlformats.org/presentationml/2006/main">
  <p:tag name="PA" val="v4.1.3"/>
</p:tagLst>
</file>

<file path=ppt/theme/theme1.xml><?xml version="1.0" encoding="utf-8"?>
<a:theme xmlns:a="http://schemas.openxmlformats.org/drawingml/2006/main" name="Office 主题">
  <a:themeElements>
    <a:clrScheme name="品牌1">
      <a:dk1>
        <a:sysClr val="windowText" lastClr="000000"/>
      </a:dk1>
      <a:lt1>
        <a:sysClr val="window" lastClr="FFFFFF"/>
      </a:lt1>
      <a:dk2>
        <a:srgbClr val="44546A"/>
      </a:dk2>
      <a:lt2>
        <a:srgbClr val="E7E6E6"/>
      </a:lt2>
      <a:accent1>
        <a:srgbClr val="F35A61"/>
      </a:accent1>
      <a:accent2>
        <a:srgbClr val="ED7D31"/>
      </a:accent2>
      <a:accent3>
        <a:srgbClr val="A5A5A5"/>
      </a:accent3>
      <a:accent4>
        <a:srgbClr val="FFC000"/>
      </a:accent4>
      <a:accent5>
        <a:srgbClr val="4472C4"/>
      </a:accent5>
      <a:accent6>
        <a:srgbClr val="70AD47"/>
      </a:accent6>
      <a:hlink>
        <a:srgbClr val="000000"/>
      </a:hlink>
      <a:folHlink>
        <a:srgbClr val="954F72"/>
      </a:folHlink>
    </a:clrScheme>
    <a:fontScheme name="标准2">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9037</Words>
  <Application>WPS 演示</Application>
  <PresentationFormat>全屏显示(16:9)</PresentationFormat>
  <Paragraphs>348</Paragraphs>
  <Slides>23</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23</vt:i4>
      </vt:variant>
    </vt:vector>
  </HeadingPairs>
  <TitlesOfParts>
    <vt:vector size="41" baseType="lpstr">
      <vt:lpstr>Arial</vt:lpstr>
      <vt:lpstr>宋体</vt:lpstr>
      <vt:lpstr>Wingdings</vt:lpstr>
      <vt:lpstr>Times New Roman</vt:lpstr>
      <vt:lpstr>微软雅黑</vt:lpstr>
      <vt:lpstr>Calibri Light</vt:lpstr>
      <vt:lpstr>Arial</vt:lpstr>
      <vt:lpstr>Gill Sans</vt:lpstr>
      <vt:lpstr>Impact</vt:lpstr>
      <vt:lpstr>微软雅黑 Light</vt:lpstr>
      <vt:lpstr>黑体</vt:lpstr>
      <vt:lpstr>Arial Unicode MS</vt:lpstr>
      <vt:lpstr>Calibri</vt:lpstr>
      <vt:lpstr>等线</vt:lpstr>
      <vt:lpstr>Microsoft YaHei UI</vt:lpstr>
      <vt:lpstr>微软雅黑 Light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熊猫哒哒</dc:creator>
  <cp:lastModifiedBy>拉普耶鲁</cp:lastModifiedBy>
  <cp:revision>79</cp:revision>
  <dcterms:created xsi:type="dcterms:W3CDTF">2017-12-06T04:55:00Z</dcterms:created>
  <dcterms:modified xsi:type="dcterms:W3CDTF">2020-08-24T09:40:32Z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