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71" r:id="rId9"/>
    <p:sldId id="264" r:id="rId10"/>
    <p:sldId id="272" r:id="rId11"/>
    <p:sldId id="273" r:id="rId12"/>
    <p:sldId id="274" r:id="rId13"/>
    <p:sldId id="275" r:id="rId14"/>
    <p:sldId id="265" r:id="rId15"/>
    <p:sldId id="276" r:id="rId16"/>
    <p:sldId id="277" r:id="rId17"/>
    <p:sldId id="278" r:id="rId18"/>
    <p:sldId id="279" r:id="rId19"/>
    <p:sldId id="266" r:id="rId20"/>
    <p:sldId id="280" r:id="rId21"/>
    <p:sldId id="281" r:id="rId22"/>
    <p:sldId id="282" r:id="rId23"/>
    <p:sldId id="284" r:id="rId24"/>
    <p:sldId id="285" r:id="rId25"/>
  </p:sldIdLst>
  <p:sldSz cx="12192000" cy="6858000"/>
  <p:notesSz cx="6858000" cy="9144000"/>
  <p:embeddedFontLst>
    <p:embeddedFont>
      <p:font typeface="Impact" pitchFamily="34" charset="0"/>
      <p:regular r:id="rId28"/>
    </p:embeddedFont>
    <p:embeddedFont>
      <p:font typeface="等线" charset="-122"/>
      <p:regular r:id="rId29"/>
    </p:embeddedFont>
    <p:embeddedFont>
      <p:font typeface="Calibri" pitchFamily="34" charset="0"/>
      <p:regular r:id="rId30"/>
      <p:bold r:id="rId31"/>
      <p:italic r:id="rId32"/>
      <p:boldItalic r:id="rId33"/>
    </p:embeddedFont>
    <p:embeddedFont>
      <p:font typeface="微软雅黑" pitchFamily="34" charset="-122"/>
      <p:regular r:id="rId34"/>
      <p:bold r:id="rId35"/>
    </p:embeddedFont>
    <p:embeddedFont>
      <p:font typeface="Open Sans Light" pitchFamily="34" charset="0"/>
      <p:regular r:id="rId36"/>
      <p:italic r:id="rId37"/>
    </p:embeddedFont>
    <p:embeddedFont>
      <p:font typeface="Roboto" charset="0"/>
      <p:regular r:id="rId38"/>
      <p:bold r:id="rId39"/>
      <p:italic r:id="rId40"/>
      <p:boldItalic r:id="rId41"/>
    </p:embeddedFont>
    <p:embeddedFont>
      <p:font typeface="Agency FB" pitchFamily="34" charset="0"/>
      <p:regular r:id="rId42"/>
      <p:bold r:id="rId43"/>
    </p:embeddedFont>
    <p:embeddedFont>
      <p:font typeface="Open Sans" pitchFamily="34" charset="0"/>
      <p:regular r:id="rId44"/>
      <p:bold r:id="rId45"/>
      <p:italic r:id="rId46"/>
      <p:boldItalic r:id="rId47"/>
    </p:embeddedFont>
    <p:embeddedFont>
      <p:font typeface="Lato" charset="0"/>
      <p:regular r:id="rId48"/>
      <p:bold r:id="rId49"/>
      <p:italic r:id="rId50"/>
      <p:boldItalic r:id="rId51"/>
    </p:embeddedFont>
    <p:embeddedFont>
      <p:font typeface="黑体" pitchFamily="49" charset="-122"/>
      <p:regular r:id="rId5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9">
          <p15:clr>
            <a:srgbClr val="A4A3A4"/>
          </p15:clr>
        </p15:guide>
        <p15:guide id="2" orient="horz" pos="4190">
          <p15:clr>
            <a:srgbClr val="A4A3A4"/>
          </p15:clr>
        </p15:guide>
        <p15:guide id="3" pos="230">
          <p15:clr>
            <a:srgbClr val="A4A3A4"/>
          </p15:clr>
        </p15:guide>
        <p15:guide id="4" pos="7449">
          <p15:clr>
            <a:srgbClr val="A4A3A4"/>
          </p15:clr>
        </p15:guide>
        <p15:guide id="5" orient="horz" pos="561">
          <p15:clr>
            <a:srgbClr val="A4A3A4"/>
          </p15:clr>
        </p15:guide>
        <p15:guide id="6" orient="horz" pos="691">
          <p15:clr>
            <a:srgbClr val="A4A3A4"/>
          </p15:clr>
        </p15:guide>
        <p15:guide id="7" orient="horz" pos="4017">
          <p15:clr>
            <a:srgbClr val="A4A3A4"/>
          </p15:clr>
        </p15:guide>
        <p15:guide id="8" orient="horz" pos="3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8" autoAdjust="0"/>
  </p:normalViewPr>
  <p:slideViewPr>
    <p:cSldViewPr snapToGrid="0" showGuides="1">
      <p:cViewPr varScale="1">
        <p:scale>
          <a:sx n="87" d="100"/>
          <a:sy n="87" d="100"/>
        </p:scale>
        <p:origin x="-246" y="-84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font" Target="fonts/font23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font" Target="fonts/font2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font" Target="fonts/font2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24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588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985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811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767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655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480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583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992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288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2089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977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745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889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805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4992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7804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158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8479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9868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6919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2192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0695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1320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1683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8021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594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74468" y="0"/>
            <a:ext cx="7729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0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1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gency FB" panose="020B0503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3" name="TextBox 90"/>
          <p:cNvSpPr txBox="1"/>
          <p:nvPr userDrawn="1"/>
        </p:nvSpPr>
        <p:spPr>
          <a:xfrm>
            <a:off x="954882" y="192950"/>
            <a:ext cx="5283991" cy="537428"/>
          </a:xfrm>
          <a:prstGeom prst="rect">
            <a:avLst/>
          </a:prstGeom>
          <a:noFill/>
        </p:spPr>
        <p:txBody>
          <a:bodyPr wrap="square" lIns="105509" tIns="52755" rIns="105509" bIns="52755" rtlCol="0">
            <a:spAutoFit/>
          </a:bodyPr>
          <a:lstStyle/>
          <a:p>
            <a:pPr lvl="0"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</a:p>
        </p:txBody>
      </p:sp>
      <p:sp>
        <p:nvSpPr>
          <p:cNvPr id="4" name="文本框 3"/>
          <p:cNvSpPr txBox="1"/>
          <p:nvPr userDrawn="1"/>
        </p:nvSpPr>
        <p:spPr>
          <a:xfrm>
            <a:off x="954882" y="600164"/>
            <a:ext cx="5160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lvl="0">
              <a:defRPr/>
            </a:pPr>
            <a:r>
              <a:rPr lang="en-US" altLang="zh-CN" sz="2400" b="0" dirty="0">
                <a:solidFill>
                  <a:prstClr val="black"/>
                </a:solidFill>
                <a:latin typeface="+mn-lt"/>
                <a:ea typeface="黑体" panose="02010600030101010101" pitchFamily="49" charset="-122"/>
              </a:rPr>
              <a:t>Click here to add Title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黑体" panose="02010600030101010101" pitchFamily="49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ntr" presetSubtype="5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74468" y="0"/>
            <a:ext cx="10230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0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2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gency FB" panose="020B0503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3" name="TextBox 90"/>
          <p:cNvSpPr txBox="1"/>
          <p:nvPr userDrawn="1"/>
        </p:nvSpPr>
        <p:spPr>
          <a:xfrm>
            <a:off x="954882" y="192950"/>
            <a:ext cx="5283991" cy="537428"/>
          </a:xfrm>
          <a:prstGeom prst="rect">
            <a:avLst/>
          </a:prstGeom>
          <a:noFill/>
        </p:spPr>
        <p:txBody>
          <a:bodyPr wrap="square" lIns="105509" tIns="52755" rIns="105509" bIns="52755" rtlCol="0">
            <a:spAutoFit/>
          </a:bodyPr>
          <a:lstStyle/>
          <a:p>
            <a:pPr lvl="0"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</a:p>
        </p:txBody>
      </p:sp>
      <p:sp>
        <p:nvSpPr>
          <p:cNvPr id="4" name="文本框 3"/>
          <p:cNvSpPr txBox="1"/>
          <p:nvPr userDrawn="1"/>
        </p:nvSpPr>
        <p:spPr>
          <a:xfrm>
            <a:off x="954882" y="600164"/>
            <a:ext cx="5160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lvl="0">
              <a:defRPr/>
            </a:pPr>
            <a:r>
              <a:rPr lang="en-US" altLang="zh-CN" sz="2400" b="0" dirty="0">
                <a:solidFill>
                  <a:prstClr val="black"/>
                </a:solidFill>
                <a:latin typeface="+mn-lt"/>
                <a:ea typeface="黑体" panose="02010600030101010101" pitchFamily="49" charset="-122"/>
              </a:rPr>
              <a:t>Click here to add Title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黑体" panose="02010600030101010101" pitchFamily="49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ntr" presetSubtype="5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74468" y="0"/>
            <a:ext cx="1040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0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3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gency FB" panose="020B0503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3" name="TextBox 90"/>
          <p:cNvSpPr txBox="1"/>
          <p:nvPr userDrawn="1"/>
        </p:nvSpPr>
        <p:spPr>
          <a:xfrm>
            <a:off x="954882" y="192950"/>
            <a:ext cx="5283991" cy="537428"/>
          </a:xfrm>
          <a:prstGeom prst="rect">
            <a:avLst/>
          </a:prstGeom>
          <a:noFill/>
        </p:spPr>
        <p:txBody>
          <a:bodyPr wrap="square" lIns="105509" tIns="52755" rIns="105509" bIns="52755" rtlCol="0">
            <a:spAutoFit/>
          </a:bodyPr>
          <a:lstStyle/>
          <a:p>
            <a:pPr lvl="0"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</a:p>
        </p:txBody>
      </p:sp>
      <p:sp>
        <p:nvSpPr>
          <p:cNvPr id="4" name="文本框 3"/>
          <p:cNvSpPr txBox="1"/>
          <p:nvPr userDrawn="1"/>
        </p:nvSpPr>
        <p:spPr>
          <a:xfrm>
            <a:off x="954882" y="600164"/>
            <a:ext cx="5160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lvl="0">
              <a:defRPr/>
            </a:pPr>
            <a:r>
              <a:rPr lang="en-US" altLang="zh-CN" sz="2400" b="0" dirty="0">
                <a:solidFill>
                  <a:prstClr val="black"/>
                </a:solidFill>
                <a:latin typeface="+mn-lt"/>
                <a:ea typeface="黑体" panose="02010600030101010101" pitchFamily="49" charset="-122"/>
              </a:rPr>
              <a:t>Click here to add Title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黑体" panose="02010600030101010101" pitchFamily="49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ntr" presetSubtype="5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74468" y="0"/>
            <a:ext cx="10358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0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4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gency FB" panose="020B0503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3" name="TextBox 90"/>
          <p:cNvSpPr txBox="1"/>
          <p:nvPr userDrawn="1"/>
        </p:nvSpPr>
        <p:spPr>
          <a:xfrm>
            <a:off x="954882" y="192950"/>
            <a:ext cx="5283991" cy="537428"/>
          </a:xfrm>
          <a:prstGeom prst="rect">
            <a:avLst/>
          </a:prstGeom>
          <a:noFill/>
        </p:spPr>
        <p:txBody>
          <a:bodyPr wrap="square" lIns="105509" tIns="52755" rIns="105509" bIns="52755" rtlCol="0">
            <a:spAutoFit/>
          </a:bodyPr>
          <a:lstStyle/>
          <a:p>
            <a:pPr lvl="0"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</a:p>
        </p:txBody>
      </p:sp>
      <p:sp>
        <p:nvSpPr>
          <p:cNvPr id="4" name="文本框 3"/>
          <p:cNvSpPr txBox="1"/>
          <p:nvPr userDrawn="1"/>
        </p:nvSpPr>
        <p:spPr>
          <a:xfrm>
            <a:off x="954882" y="600164"/>
            <a:ext cx="5160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lvl="0">
              <a:defRPr/>
            </a:pPr>
            <a:r>
              <a:rPr lang="en-US" altLang="zh-CN" sz="2400" b="0" dirty="0">
                <a:solidFill>
                  <a:prstClr val="black"/>
                </a:solidFill>
                <a:latin typeface="+mn-lt"/>
                <a:ea typeface="黑体" panose="02010600030101010101" pitchFamily="49" charset="-122"/>
              </a:rPr>
              <a:t>Click here to add Title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黑体" panose="02010600030101010101" pitchFamily="49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ntr" presetSubtype="5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4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5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6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13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8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2" Type="http://schemas.openxmlformats.org/officeDocument/2006/relationships/tags" Target="../tags/tag22.xml"/><Relationship Id="rId1" Type="http://schemas.openxmlformats.org/officeDocument/2006/relationships/themeOverride" Target="../theme/themeOverride10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hemeOverride" Target="../theme/themeOverride11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34.xml"/><Relationship Id="rId1" Type="http://schemas.openxmlformats.org/officeDocument/2006/relationships/themeOverride" Target="../theme/themeOverride12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37.xml"/><Relationship Id="rId4" Type="http://schemas.openxmlformats.org/officeDocument/2006/relationships/tags" Target="../tags/tag3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39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38.xml"/><Relationship Id="rId1" Type="http://schemas.openxmlformats.org/officeDocument/2006/relationships/themeOverride" Target="../theme/themeOverride1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3" Type="http://schemas.openxmlformats.org/officeDocument/2006/relationships/tags" Target="../tags/tag44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43.xml"/><Relationship Id="rId1" Type="http://schemas.openxmlformats.org/officeDocument/2006/relationships/themeOverride" Target="../theme/themeOverride15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3" Type="http://schemas.openxmlformats.org/officeDocument/2006/relationships/tags" Target="../tags/tag49.xml"/><Relationship Id="rId7" Type="http://schemas.openxmlformats.org/officeDocument/2006/relationships/tags" Target="../tags/tag53.xml"/><Relationship Id="rId2" Type="http://schemas.openxmlformats.org/officeDocument/2006/relationships/tags" Target="../tags/tag48.xml"/><Relationship Id="rId1" Type="http://schemas.openxmlformats.org/officeDocument/2006/relationships/themeOverride" Target="../theme/themeOverride16.xml"/><Relationship Id="rId6" Type="http://schemas.openxmlformats.org/officeDocument/2006/relationships/tags" Target="../tags/tag52.xml"/><Relationship Id="rId11" Type="http://schemas.openxmlformats.org/officeDocument/2006/relationships/notesSlide" Target="../notesSlides/notesSlide16.xml"/><Relationship Id="rId5" Type="http://schemas.openxmlformats.org/officeDocument/2006/relationships/tags" Target="../tags/tag51.xml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50.xml"/><Relationship Id="rId9" Type="http://schemas.openxmlformats.org/officeDocument/2006/relationships/tags" Target="../tags/tag5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3" Type="http://schemas.openxmlformats.org/officeDocument/2006/relationships/tags" Target="../tags/tag57.xml"/><Relationship Id="rId7" Type="http://schemas.openxmlformats.org/officeDocument/2006/relationships/tags" Target="../tags/tag61.xml"/><Relationship Id="rId2" Type="http://schemas.openxmlformats.org/officeDocument/2006/relationships/tags" Target="../tags/tag56.xml"/><Relationship Id="rId1" Type="http://schemas.openxmlformats.org/officeDocument/2006/relationships/themeOverride" Target="../theme/themeOverride17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10" Type="http://schemas.openxmlformats.org/officeDocument/2006/relationships/notesSlide" Target="../notesSlides/notesSlide17.xml"/><Relationship Id="rId4" Type="http://schemas.openxmlformats.org/officeDocument/2006/relationships/tags" Target="../tags/tag58.xml"/><Relationship Id="rId9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7" Type="http://schemas.openxmlformats.org/officeDocument/2006/relationships/notesSlide" Target="../notesSlides/notesSlide18.xml"/><Relationship Id="rId2" Type="http://schemas.openxmlformats.org/officeDocument/2006/relationships/tags" Target="../tags/tag63.xml"/><Relationship Id="rId1" Type="http://schemas.openxmlformats.org/officeDocument/2006/relationships/themeOverride" Target="../theme/themeOverride18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66.xml"/><Relationship Id="rId4" Type="http://schemas.openxmlformats.org/officeDocument/2006/relationships/tags" Target="../tags/tag6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7" Type="http://schemas.openxmlformats.org/officeDocument/2006/relationships/notesSlide" Target="../notesSlides/notesSlide20.xml"/><Relationship Id="rId2" Type="http://schemas.openxmlformats.org/officeDocument/2006/relationships/tags" Target="../tags/tag67.xml"/><Relationship Id="rId1" Type="http://schemas.openxmlformats.org/officeDocument/2006/relationships/themeOverride" Target="../theme/themeOverride2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0.xml"/><Relationship Id="rId4" Type="http://schemas.openxmlformats.org/officeDocument/2006/relationships/tags" Target="../tags/tag6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3" Type="http://schemas.openxmlformats.org/officeDocument/2006/relationships/tags" Target="../tags/tag72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71.xml"/><Relationship Id="rId1" Type="http://schemas.openxmlformats.org/officeDocument/2006/relationships/themeOverride" Target="../theme/themeOverride21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hemeOverride" Target="../theme/themeOverride22.xml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2" Type="http://schemas.openxmlformats.org/officeDocument/2006/relationships/tags" Target="../tags/tag79.xml"/><Relationship Id="rId1" Type="http://schemas.openxmlformats.org/officeDocument/2006/relationships/themeOverride" Target="../theme/themeOverride23.xml"/><Relationship Id="rId6" Type="http://schemas.openxmlformats.org/officeDocument/2006/relationships/tags" Target="../tags/tag83.xml"/><Relationship Id="rId11" Type="http://schemas.openxmlformats.org/officeDocument/2006/relationships/notesSlide" Target="../notesSlides/notesSlide23.xml"/><Relationship Id="rId5" Type="http://schemas.openxmlformats.org/officeDocument/2006/relationships/tags" Target="../tags/tag82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81.xml"/><Relationship Id="rId9" Type="http://schemas.openxmlformats.org/officeDocument/2006/relationships/tags" Target="../tags/tag8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535"/>
            <a:ext cx="5912965" cy="59129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9170019" y="785774"/>
            <a:ext cx="3021981" cy="221599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2019</a:t>
            </a:r>
            <a:endParaRPr kumimoji="0" lang="zh-CN" altLang="en-US" sz="13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uLnTx/>
              <a:uFillTx/>
              <a:latin typeface="Agency FB" panose="020B0503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20736" y="2679444"/>
            <a:ext cx="78035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sz="6000" b="1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教育教学说课</a:t>
            </a:r>
            <a:r>
              <a:rPr lang="en-US" altLang="zh-CN" sz="6000" b="1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315712" y="3849957"/>
            <a:ext cx="5708614" cy="461665"/>
          </a:xfrm>
          <a:prstGeom prst="rect">
            <a:avLst/>
          </a:prstGeom>
          <a:noFill/>
          <a:effectLst>
            <a:outerShdw blurRad="114300" dist="38100" dir="5460000" algn="tr" rotWithShape="0">
              <a:prstClr val="black">
                <a:alpha val="16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 algn="r">
              <a:defRPr/>
            </a:pPr>
            <a:r>
              <a:rPr lang="zh-CN" altLang="en-US" sz="2400" dirty="0">
                <a:solidFill>
                  <a:sysClr val="windowText" lastClr="000000"/>
                </a:solidFill>
                <a:effectLst/>
              </a:rPr>
              <a:t>适用于教育培训</a:t>
            </a:r>
            <a:r>
              <a:rPr lang="en-US" altLang="zh-CN" sz="2400" dirty="0">
                <a:solidFill>
                  <a:sysClr val="windowText" lastClr="000000"/>
                </a:solidFill>
                <a:effectLst/>
              </a:rPr>
              <a:t>/</a:t>
            </a:r>
            <a:r>
              <a:rPr lang="zh-CN" altLang="en-US" sz="2400" dirty="0">
                <a:solidFill>
                  <a:sysClr val="windowText" lastClr="000000"/>
                </a:solidFill>
                <a:effectLst/>
              </a:rPr>
              <a:t>学术报告</a:t>
            </a:r>
            <a:r>
              <a:rPr lang="en-US" altLang="zh-CN" sz="2400" dirty="0">
                <a:solidFill>
                  <a:sysClr val="windowText" lastClr="000000"/>
                </a:solidFill>
                <a:effectLst/>
              </a:rPr>
              <a:t>/</a:t>
            </a:r>
            <a:r>
              <a:rPr lang="zh-CN" altLang="en-US" sz="2400" dirty="0">
                <a:solidFill>
                  <a:sysClr val="windowText" lastClr="000000"/>
                </a:solidFill>
                <a:effectLst/>
              </a:rPr>
              <a:t>公开课等模板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4863597" y="3720115"/>
            <a:ext cx="7061788" cy="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84"/>
          <p:cNvSpPr txBox="1"/>
          <p:nvPr/>
        </p:nvSpPr>
        <p:spPr>
          <a:xfrm>
            <a:off x="8423673" y="4453772"/>
            <a:ext cx="350139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姓名</a:t>
            </a:r>
            <a:r>
              <a:rPr lang="zh-CN" altLang="en-US" sz="1400" b="1" dirty="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：请输入文字      </a:t>
            </a: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1400" b="1" dirty="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2019/12/30</a:t>
            </a:r>
            <a:endParaRPr lang="zh-CN" altLang="en-US" sz="1400" b="1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开心到停不下来的歌 You Don't Know Me (feat. Brodie Barclay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78875" y="-14065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2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4" grpId="0"/>
          <p:bldP spid="5" grpId="0"/>
          <p:bldP spid="6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4" grpId="0"/>
          <p:bldP spid="5" grpId="0"/>
          <p:bldP spid="6" grpId="0"/>
          <p:bldP spid="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/>
          <p:cNvSpPr txBox="1"/>
          <p:nvPr/>
        </p:nvSpPr>
        <p:spPr>
          <a:xfrm>
            <a:off x="827313" y="4471234"/>
            <a:ext cx="2354455" cy="471484"/>
          </a:xfrm>
          <a:prstGeom prst="rect">
            <a:avLst/>
          </a:prstGeom>
        </p:spPr>
        <p:txBody>
          <a:bodyPr lIns="86697" tIns="43348" rIns="86697" bIns="43348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altLang="zh-CN" sz="3735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rPr>
              <a:t>PART 01</a:t>
            </a:r>
            <a:endParaRPr lang="zh-CN" altLang="en-US" sz="3735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" name="Text Placeholder 11"/>
          <p:cNvSpPr txBox="1"/>
          <p:nvPr/>
        </p:nvSpPr>
        <p:spPr>
          <a:xfrm>
            <a:off x="827314" y="4957953"/>
            <a:ext cx="2354453" cy="314100"/>
          </a:xfrm>
          <a:prstGeom prst="rect">
            <a:avLst/>
          </a:prstGeom>
        </p:spPr>
        <p:txBody>
          <a:bodyPr lIns="86697" tIns="43348" rIns="86697" bIns="43348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zh-CN" altLang="en-US" sz="1465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4" name="Title 9"/>
          <p:cNvSpPr txBox="1"/>
          <p:nvPr/>
        </p:nvSpPr>
        <p:spPr>
          <a:xfrm>
            <a:off x="642016" y="498484"/>
            <a:ext cx="2093611" cy="697317"/>
          </a:xfrm>
          <a:prstGeom prst="rect">
            <a:avLst/>
          </a:prstGeom>
        </p:spPr>
        <p:txBody>
          <a:bodyPr lIns="86697" tIns="43348" rIns="86697" bIns="43348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865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目录</a:t>
            </a:r>
            <a:endParaRPr lang="en-AU" sz="5865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Subtitle 10"/>
          <p:cNvSpPr txBox="1"/>
          <p:nvPr/>
        </p:nvSpPr>
        <p:spPr>
          <a:xfrm>
            <a:off x="719403" y="1326685"/>
            <a:ext cx="1984459" cy="374124"/>
          </a:xfrm>
          <a:prstGeom prst="rect">
            <a:avLst/>
          </a:prstGeom>
        </p:spPr>
        <p:txBody>
          <a:bodyPr lIns="86697" tIns="43348" rIns="86697" bIns="43348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3735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charset="-122"/>
              </a:rPr>
              <a:t>CONTENTS</a:t>
            </a:r>
          </a:p>
        </p:txBody>
      </p:sp>
      <p:sp>
        <p:nvSpPr>
          <p:cNvPr id="6" name="Text Placeholder 10"/>
          <p:cNvSpPr txBox="1"/>
          <p:nvPr/>
        </p:nvSpPr>
        <p:spPr>
          <a:xfrm>
            <a:off x="3555622" y="4471234"/>
            <a:ext cx="2354455" cy="471484"/>
          </a:xfrm>
          <a:prstGeom prst="rect">
            <a:avLst/>
          </a:prstGeom>
        </p:spPr>
        <p:txBody>
          <a:bodyPr vert="horz" lIns="91411" tIns="45705" rIns="91411" bIns="45705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2665" dirty="0">
                <a:latin typeface="Agency FB" panose="020B0503020202020204" pitchFamily="34" charset="0"/>
              </a:rPr>
              <a:t>PART 02</a:t>
            </a:r>
            <a:endParaRPr lang="zh-CN" altLang="en-US" sz="2665" dirty="0">
              <a:latin typeface="Agency FB" panose="020B0503020202020204" pitchFamily="34" charset="0"/>
            </a:endParaRPr>
          </a:p>
        </p:txBody>
      </p:sp>
      <p:sp>
        <p:nvSpPr>
          <p:cNvPr id="7" name="Text Placeholder 11"/>
          <p:cNvSpPr txBox="1"/>
          <p:nvPr/>
        </p:nvSpPr>
        <p:spPr>
          <a:xfrm>
            <a:off x="3555622" y="4957953"/>
            <a:ext cx="2354453" cy="314100"/>
          </a:xfrm>
          <a:prstGeom prst="rect">
            <a:avLst/>
          </a:prstGeom>
        </p:spPr>
        <p:txBody>
          <a:bodyPr vert="horz" lIns="91411" tIns="45705" rIns="91411" bIns="45705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502020204030203" pitchFamily="34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65" dirty="0"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8" name="Text Placeholder 10"/>
          <p:cNvSpPr txBox="1"/>
          <p:nvPr/>
        </p:nvSpPr>
        <p:spPr>
          <a:xfrm>
            <a:off x="6283930" y="4471234"/>
            <a:ext cx="2354455" cy="471484"/>
          </a:xfrm>
          <a:prstGeom prst="rect">
            <a:avLst/>
          </a:prstGeom>
        </p:spPr>
        <p:txBody>
          <a:bodyPr vert="horz" lIns="91411" tIns="45705" rIns="91411" bIns="45705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2665" dirty="0">
                <a:latin typeface="Agency FB" panose="020B0503020202020204" pitchFamily="34" charset="0"/>
              </a:rPr>
              <a:t>PART 03</a:t>
            </a:r>
            <a:endParaRPr lang="zh-CN" altLang="en-US" sz="2665" dirty="0">
              <a:latin typeface="Agency FB" panose="020B0503020202020204" pitchFamily="34" charset="0"/>
            </a:endParaRPr>
          </a:p>
        </p:txBody>
      </p:sp>
      <p:sp>
        <p:nvSpPr>
          <p:cNvPr id="9" name="Text Placeholder 11"/>
          <p:cNvSpPr txBox="1"/>
          <p:nvPr/>
        </p:nvSpPr>
        <p:spPr>
          <a:xfrm>
            <a:off x="6283931" y="4957953"/>
            <a:ext cx="2354453" cy="314100"/>
          </a:xfrm>
          <a:prstGeom prst="rect">
            <a:avLst/>
          </a:prstGeom>
        </p:spPr>
        <p:txBody>
          <a:bodyPr vert="horz" lIns="91411" tIns="45705" rIns="91411" bIns="45705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502020204030203" pitchFamily="34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65" dirty="0"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10" name="Text Placeholder 10"/>
          <p:cNvSpPr txBox="1"/>
          <p:nvPr/>
        </p:nvSpPr>
        <p:spPr>
          <a:xfrm>
            <a:off x="9012238" y="4471234"/>
            <a:ext cx="2354455" cy="471484"/>
          </a:xfrm>
          <a:prstGeom prst="rect">
            <a:avLst/>
          </a:prstGeom>
        </p:spPr>
        <p:txBody>
          <a:bodyPr vert="horz" lIns="91411" tIns="45705" rIns="91411" bIns="45705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2665" dirty="0">
                <a:latin typeface="Agency FB" panose="020B0503020202020204" pitchFamily="34" charset="0"/>
              </a:rPr>
              <a:t>PART 04</a:t>
            </a:r>
            <a:endParaRPr lang="zh-CN" altLang="en-US" sz="2665" dirty="0">
              <a:latin typeface="Agency FB" panose="020B0503020202020204" pitchFamily="34" charset="0"/>
            </a:endParaRPr>
          </a:p>
        </p:txBody>
      </p:sp>
      <p:sp>
        <p:nvSpPr>
          <p:cNvPr id="11" name="Text Placeholder 11"/>
          <p:cNvSpPr txBox="1"/>
          <p:nvPr/>
        </p:nvSpPr>
        <p:spPr>
          <a:xfrm>
            <a:off x="9012238" y="4957953"/>
            <a:ext cx="2354453" cy="314100"/>
          </a:xfrm>
          <a:prstGeom prst="rect">
            <a:avLst/>
          </a:prstGeom>
        </p:spPr>
        <p:txBody>
          <a:bodyPr vert="horz" lIns="91411" tIns="45705" rIns="91411" bIns="45705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502020204030203" pitchFamily="34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65" dirty="0"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12" name="Oval 25"/>
          <p:cNvSpPr/>
          <p:nvPr/>
        </p:nvSpPr>
        <p:spPr>
          <a:xfrm>
            <a:off x="1228635" y="2640093"/>
            <a:ext cx="1551805" cy="15518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r>
              <a:rPr lang="en-AU" sz="4135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01</a:t>
            </a:r>
          </a:p>
        </p:txBody>
      </p:sp>
      <p:grpSp>
        <p:nvGrpSpPr>
          <p:cNvPr id="13" name="Group 42"/>
          <p:cNvGrpSpPr/>
          <p:nvPr/>
        </p:nvGrpSpPr>
        <p:grpSpPr>
          <a:xfrm>
            <a:off x="3956944" y="2640093"/>
            <a:ext cx="1551805" cy="1551891"/>
            <a:chOff x="3956297" y="2639898"/>
            <a:chExt cx="1552274" cy="1552274"/>
          </a:xfrm>
          <a:solidFill>
            <a:schemeClr val="accent2"/>
          </a:solidFill>
        </p:grpSpPr>
        <p:sp>
          <p:nvSpPr>
            <p:cNvPr id="14" name="Oval 26"/>
            <p:cNvSpPr/>
            <p:nvPr/>
          </p:nvSpPr>
          <p:spPr>
            <a:xfrm>
              <a:off x="3956297" y="2639898"/>
              <a:ext cx="1552274" cy="1552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4135" dirty="0"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02</a:t>
              </a:r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4874627" y="3277303"/>
              <a:ext cx="48760" cy="100230"/>
            </a:xfrm>
            <a:custGeom>
              <a:avLst/>
              <a:gdLst>
                <a:gd name="T0" fmla="*/ 18 w 18"/>
                <a:gd name="T1" fmla="*/ 37 h 37"/>
                <a:gd name="T2" fmla="*/ 18 w 18"/>
                <a:gd name="T3" fmla="*/ 0 h 37"/>
                <a:gd name="T4" fmla="*/ 0 w 18"/>
                <a:gd name="T5" fmla="*/ 0 h 37"/>
                <a:gd name="T6" fmla="*/ 0 w 18"/>
                <a:gd name="T7" fmla="*/ 21 h 37"/>
                <a:gd name="T8" fmla="*/ 18 w 18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7">
                  <a:moveTo>
                    <a:pt x="18" y="37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18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71397" tIns="85699" rIns="171397" bIns="85699" numCol="1" anchor="t" anchorCtr="0" compatLnSpc="1"/>
            <a:lstStyle/>
            <a:p>
              <a:endParaRPr lang="en-US" sz="4135" dirty="0"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16" name="Oval 27"/>
          <p:cNvSpPr/>
          <p:nvPr/>
        </p:nvSpPr>
        <p:spPr>
          <a:xfrm>
            <a:off x="6685251" y="2653055"/>
            <a:ext cx="1551805" cy="155189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r>
              <a:rPr lang="en-AU" sz="4135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03</a:t>
            </a:r>
          </a:p>
        </p:txBody>
      </p:sp>
      <p:sp>
        <p:nvSpPr>
          <p:cNvPr id="17" name="Oval 28"/>
          <p:cNvSpPr/>
          <p:nvPr/>
        </p:nvSpPr>
        <p:spPr>
          <a:xfrm>
            <a:off x="9413560" y="2653055"/>
            <a:ext cx="1551805" cy="155189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r>
              <a:rPr lang="en-AU" sz="4135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4" grpId="0"/>
      <p:bldP spid="5" grpId="0" build="p"/>
      <p:bldP spid="6" grpId="0"/>
      <p:bldP spid="7" grpId="0"/>
      <p:bldP spid="9" grpId="0"/>
      <p:bldP spid="10" grpId="0"/>
      <p:bldP spid="11" grpId="0"/>
      <p:bldP spid="12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"/>
          <p:cNvGrpSpPr/>
          <p:nvPr/>
        </p:nvGrpSpPr>
        <p:grpSpPr>
          <a:xfrm>
            <a:off x="5807969" y="2619670"/>
            <a:ext cx="4529193" cy="591159"/>
            <a:chOff x="3695701" y="1174083"/>
            <a:chExt cx="4907918" cy="402790"/>
          </a:xfrm>
        </p:grpSpPr>
        <p:sp>
          <p:nvSpPr>
            <p:cNvPr id="3" name="原创设计师QQ598969553      _1"/>
            <p:cNvSpPr/>
            <p:nvPr/>
          </p:nvSpPr>
          <p:spPr>
            <a:xfrm>
              <a:off x="3695701" y="1174083"/>
              <a:ext cx="4907918" cy="40279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  <a:effectLst>
              <a:innerShdw blurRad="50800" dist="12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44" tIns="60923" rIns="121844" bIns="60923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原创设计师QQ598969553      _6"/>
            <p:cNvSpPr/>
            <p:nvPr/>
          </p:nvSpPr>
          <p:spPr>
            <a:xfrm>
              <a:off x="3695701" y="1174083"/>
              <a:ext cx="4907918" cy="40279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  <a:effectLst>
              <a:innerShdw blurRad="50800" dist="12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1444" tIns="90723" rIns="181444" bIns="90723"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2"/>
          <p:cNvSpPr>
            <a:spLocks noChangeArrowheads="1"/>
          </p:cNvSpPr>
          <p:nvPr/>
        </p:nvSpPr>
        <p:spPr bwMode="gray">
          <a:xfrm>
            <a:off x="6430590" y="2640606"/>
            <a:ext cx="3680525" cy="590221"/>
          </a:xfrm>
          <a:prstGeom prst="roundRect">
            <a:avLst/>
          </a:prstGeom>
          <a:noFill/>
          <a:ln>
            <a:noFill/>
          </a:ln>
        </p:spPr>
        <p:txBody>
          <a:bodyPr wrap="square" lIns="121844" tIns="60923" rIns="121844" bIns="60923">
            <a:spAutoFit/>
          </a:bodyPr>
          <a:lstStyle/>
          <a:p>
            <a:r>
              <a:rPr lang="zh-CN" altLang="en-US" sz="2665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请添加您的标题</a:t>
            </a:r>
          </a:p>
        </p:txBody>
      </p:sp>
      <p:grpSp>
        <p:nvGrpSpPr>
          <p:cNvPr id="6" name="3"/>
          <p:cNvGrpSpPr/>
          <p:nvPr/>
        </p:nvGrpSpPr>
        <p:grpSpPr>
          <a:xfrm>
            <a:off x="9407004" y="2564907"/>
            <a:ext cx="930157" cy="661703"/>
            <a:chOff x="3595297" y="1157469"/>
            <a:chExt cx="633770" cy="450856"/>
          </a:xfrm>
        </p:grpSpPr>
        <p:sp>
          <p:nvSpPr>
            <p:cNvPr id="7" name="原创设计师QQ598969553      _19"/>
            <p:cNvSpPr/>
            <p:nvPr/>
          </p:nvSpPr>
          <p:spPr>
            <a:xfrm>
              <a:off x="3595297" y="1157469"/>
              <a:ext cx="633770" cy="450856"/>
            </a:xfrm>
            <a:prstGeom prst="roundRect">
              <a:avLst/>
            </a:prstGeom>
            <a:gradFill flip="none" rotWithShape="1">
              <a:gsLst>
                <a:gs pos="55000">
                  <a:srgbClr val="E7E7E7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90500" dist="76200" dir="8100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44" tIns="60923" rIns="121844" bIns="60923"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" name="原创设计师QQ598969553      _24"/>
            <p:cNvSpPr>
              <a:spLocks noChangeArrowheads="1"/>
            </p:cNvSpPr>
            <p:nvPr/>
          </p:nvSpPr>
          <p:spPr bwMode="auto">
            <a:xfrm>
              <a:off x="3760353" y="1173921"/>
              <a:ext cx="303659" cy="417905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3735" dirty="0">
                  <a:solidFill>
                    <a:schemeClr val="tx2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endParaRPr lang="zh-CN" altLang="en-US" sz="3735" dirty="0">
                <a:solidFill>
                  <a:schemeClr val="tx2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9" name="4"/>
          <p:cNvSpPr txBox="1"/>
          <p:nvPr/>
        </p:nvSpPr>
        <p:spPr>
          <a:xfrm>
            <a:off x="5979997" y="3525012"/>
            <a:ext cx="1370331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0" name="5"/>
          <p:cNvSpPr txBox="1"/>
          <p:nvPr/>
        </p:nvSpPr>
        <p:spPr>
          <a:xfrm>
            <a:off x="7360391" y="3525012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1" name="6"/>
          <p:cNvSpPr txBox="1"/>
          <p:nvPr/>
        </p:nvSpPr>
        <p:spPr>
          <a:xfrm>
            <a:off x="8740784" y="3557168"/>
            <a:ext cx="1370331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2" name="7"/>
          <p:cNvSpPr txBox="1"/>
          <p:nvPr/>
        </p:nvSpPr>
        <p:spPr>
          <a:xfrm>
            <a:off x="5979998" y="4093800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3" name="8"/>
          <p:cNvSpPr txBox="1"/>
          <p:nvPr/>
        </p:nvSpPr>
        <p:spPr>
          <a:xfrm>
            <a:off x="7360391" y="4093800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4" name="9"/>
          <p:cNvSpPr txBox="1"/>
          <p:nvPr/>
        </p:nvSpPr>
        <p:spPr>
          <a:xfrm>
            <a:off x="8740784" y="4093800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5" name="10"/>
          <p:cNvSpPr/>
          <p:nvPr/>
        </p:nvSpPr>
        <p:spPr>
          <a:xfrm rot="5400000">
            <a:off x="-23732" y="-325857"/>
            <a:ext cx="6291411" cy="34319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bg1">
                <a:lumMod val="95000"/>
              </a:schemeClr>
            </a:solidFill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11"/>
          <p:cNvGrpSpPr/>
          <p:nvPr/>
        </p:nvGrpSpPr>
        <p:grpSpPr>
          <a:xfrm>
            <a:off x="1621555" y="1244858"/>
            <a:ext cx="3000837" cy="3000837"/>
            <a:chOff x="3393105" y="2094170"/>
            <a:chExt cx="2664367" cy="2664367"/>
          </a:xfrm>
        </p:grpSpPr>
        <p:sp>
          <p:nvSpPr>
            <p:cNvPr id="17" name="椭圆 16"/>
            <p:cNvSpPr/>
            <p:nvPr/>
          </p:nvSpPr>
          <p:spPr>
            <a:xfrm>
              <a:off x="3393105" y="2094170"/>
              <a:ext cx="2664367" cy="266436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79400" dist="152400" dir="2700000" sx="102000" sy="102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655434" y="2332886"/>
              <a:ext cx="2167846" cy="2167846"/>
              <a:chOff x="3739822" y="2440887"/>
              <a:chExt cx="1970936" cy="1970936"/>
            </a:xfrm>
          </p:grpSpPr>
          <p:sp>
            <p:nvSpPr>
              <p:cNvPr id="19" name="圆角矩形 26"/>
              <p:cNvSpPr/>
              <p:nvPr/>
            </p:nvSpPr>
            <p:spPr>
              <a:xfrm>
                <a:off x="3739822" y="2440887"/>
                <a:ext cx="1970936" cy="197093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bg1"/>
                  </a:gs>
                  <a:gs pos="0">
                    <a:srgbClr val="B8BBBC"/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20" name="椭圆 19"/>
              <p:cNvSpPr>
                <a:spLocks noChangeAspect="1"/>
              </p:cNvSpPr>
              <p:nvPr/>
            </p:nvSpPr>
            <p:spPr>
              <a:xfrm>
                <a:off x="3837054" y="2549460"/>
                <a:ext cx="1776466" cy="177646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1" name="12"/>
          <p:cNvSpPr txBox="1">
            <a:spLocks noChangeArrowheads="1"/>
          </p:cNvSpPr>
          <p:nvPr/>
        </p:nvSpPr>
        <p:spPr bwMode="auto">
          <a:xfrm>
            <a:off x="2089763" y="2815353"/>
            <a:ext cx="2064423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en-US" altLang="zh-CN" sz="2665" dirty="0">
                <a:solidFill>
                  <a:schemeClr val="bg1"/>
                </a:solidFill>
              </a:rPr>
              <a:t>PART01</a:t>
            </a:r>
            <a:endParaRPr lang="zh-CN" altLang="en-US" sz="2665" dirty="0">
              <a:solidFill>
                <a:schemeClr val="bg1"/>
              </a:solidFill>
            </a:endParaRPr>
          </a:p>
        </p:txBody>
      </p:sp>
      <p:sp>
        <p:nvSpPr>
          <p:cNvPr id="22" name="13"/>
          <p:cNvSpPr txBox="1">
            <a:spLocks noChangeArrowheads="1"/>
          </p:cNvSpPr>
          <p:nvPr/>
        </p:nvSpPr>
        <p:spPr bwMode="auto">
          <a:xfrm>
            <a:off x="1631311" y="1892829"/>
            <a:ext cx="29813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64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6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2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-0.30173 -2.22222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2"/>
            </p:custDataLst>
          </p:nvPr>
        </p:nvGrpSpPr>
        <p:grpSpPr>
          <a:xfrm>
            <a:off x="4414095" y="1802000"/>
            <a:ext cx="7062543" cy="4271038"/>
            <a:chOff x="918385" y="1689046"/>
            <a:chExt cx="7062543" cy="4271038"/>
          </a:xfrm>
        </p:grpSpPr>
        <p:sp>
          <p:nvSpPr>
            <p:cNvPr id="9" name="任意多边形: 形状 8"/>
            <p:cNvSpPr/>
            <p:nvPr/>
          </p:nvSpPr>
          <p:spPr bwMode="auto">
            <a:xfrm>
              <a:off x="3683275" y="3174158"/>
              <a:ext cx="1217697" cy="1696134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4" y="266"/>
                </a:cxn>
                <a:cxn ang="0">
                  <a:pos x="19" y="301"/>
                </a:cxn>
                <a:cxn ang="0">
                  <a:pos x="106" y="301"/>
                </a:cxn>
                <a:cxn ang="0">
                  <a:pos x="168" y="62"/>
                </a:cxn>
                <a:cxn ang="0">
                  <a:pos x="142" y="0"/>
                </a:cxn>
                <a:cxn ang="0">
                  <a:pos x="73" y="0"/>
                </a:cxn>
              </a:cxnLst>
              <a:rect l="0" t="0" r="r" b="b"/>
              <a:pathLst>
                <a:path w="175" h="301">
                  <a:moveTo>
                    <a:pt x="73" y="0"/>
                  </a:moveTo>
                  <a:cubicBezTo>
                    <a:pt x="4" y="266"/>
                    <a:pt x="4" y="266"/>
                    <a:pt x="4" y="266"/>
                  </a:cubicBezTo>
                  <a:cubicBezTo>
                    <a:pt x="0" y="283"/>
                    <a:pt x="8" y="301"/>
                    <a:pt x="19" y="301"/>
                  </a:cubicBezTo>
                  <a:cubicBezTo>
                    <a:pt x="106" y="301"/>
                    <a:pt x="106" y="301"/>
                    <a:pt x="106" y="30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5" y="33"/>
                    <a:pt x="162" y="0"/>
                    <a:pt x="142" y="0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2238103" y="2793220"/>
              <a:ext cx="1121055" cy="1641418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" y="244"/>
                </a:cxn>
                <a:cxn ang="0">
                  <a:pos x="26" y="291"/>
                </a:cxn>
                <a:cxn ang="0">
                  <a:pos x="105" y="291"/>
                </a:cxn>
                <a:cxn ang="0">
                  <a:pos x="155" y="54"/>
                </a:cxn>
                <a:cxn ang="0">
                  <a:pos x="130" y="0"/>
                </a:cxn>
                <a:cxn ang="0">
                  <a:pos x="56" y="0"/>
                </a:cxn>
              </a:cxnLst>
              <a:rect l="0" t="0" r="r" b="b"/>
              <a:pathLst>
                <a:path w="161" h="291">
                  <a:moveTo>
                    <a:pt x="56" y="0"/>
                  </a:moveTo>
                  <a:cubicBezTo>
                    <a:pt x="5" y="244"/>
                    <a:pt x="5" y="244"/>
                    <a:pt x="5" y="244"/>
                  </a:cubicBezTo>
                  <a:cubicBezTo>
                    <a:pt x="0" y="267"/>
                    <a:pt x="11" y="291"/>
                    <a:pt x="26" y="291"/>
                  </a:cubicBezTo>
                  <a:cubicBezTo>
                    <a:pt x="105" y="291"/>
                    <a:pt x="105" y="291"/>
                    <a:pt x="105" y="291"/>
                  </a:cubicBezTo>
                  <a:cubicBezTo>
                    <a:pt x="155" y="54"/>
                    <a:pt x="155" y="54"/>
                    <a:pt x="155" y="54"/>
                  </a:cubicBezTo>
                  <a:cubicBezTo>
                    <a:pt x="161" y="28"/>
                    <a:pt x="148" y="0"/>
                    <a:pt x="130" y="0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>
              <a:off x="6830876" y="4406877"/>
              <a:ext cx="1150052" cy="1281869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4" y="193"/>
                </a:cxn>
                <a:cxn ang="0">
                  <a:pos x="19" y="227"/>
                </a:cxn>
                <a:cxn ang="0">
                  <a:pos x="106" y="227"/>
                </a:cxn>
                <a:cxn ang="0">
                  <a:pos x="165" y="0"/>
                </a:cxn>
                <a:cxn ang="0">
                  <a:pos x="54" y="0"/>
                </a:cxn>
              </a:cxnLst>
              <a:rect l="0" t="0" r="r" b="b"/>
              <a:pathLst>
                <a:path w="165" h="227">
                  <a:moveTo>
                    <a:pt x="54" y="0"/>
                  </a:moveTo>
                  <a:cubicBezTo>
                    <a:pt x="4" y="193"/>
                    <a:pt x="4" y="193"/>
                    <a:pt x="4" y="193"/>
                  </a:cubicBezTo>
                  <a:cubicBezTo>
                    <a:pt x="0" y="209"/>
                    <a:pt x="8" y="227"/>
                    <a:pt x="19" y="227"/>
                  </a:cubicBezTo>
                  <a:cubicBezTo>
                    <a:pt x="106" y="227"/>
                    <a:pt x="106" y="227"/>
                    <a:pt x="106" y="227"/>
                  </a:cubicBezTo>
                  <a:cubicBezTo>
                    <a:pt x="165" y="0"/>
                    <a:pt x="165" y="0"/>
                    <a:pt x="165" y="0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/>
            <p:cNvSpPr/>
            <p:nvPr/>
          </p:nvSpPr>
          <p:spPr bwMode="auto">
            <a:xfrm>
              <a:off x="5245936" y="3554906"/>
              <a:ext cx="1217697" cy="1696134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4" y="266"/>
                </a:cxn>
                <a:cxn ang="0">
                  <a:pos x="19" y="301"/>
                </a:cxn>
                <a:cxn ang="0">
                  <a:pos x="106" y="301"/>
                </a:cxn>
                <a:cxn ang="0">
                  <a:pos x="168" y="62"/>
                </a:cxn>
                <a:cxn ang="0">
                  <a:pos x="142" y="0"/>
                </a:cxn>
                <a:cxn ang="0">
                  <a:pos x="73" y="0"/>
                </a:cxn>
              </a:cxnLst>
              <a:rect l="0" t="0" r="r" b="b"/>
              <a:pathLst>
                <a:path w="175" h="301">
                  <a:moveTo>
                    <a:pt x="73" y="0"/>
                  </a:moveTo>
                  <a:cubicBezTo>
                    <a:pt x="4" y="266"/>
                    <a:pt x="4" y="266"/>
                    <a:pt x="4" y="266"/>
                  </a:cubicBezTo>
                  <a:cubicBezTo>
                    <a:pt x="0" y="283"/>
                    <a:pt x="8" y="301"/>
                    <a:pt x="19" y="301"/>
                  </a:cubicBezTo>
                  <a:cubicBezTo>
                    <a:pt x="106" y="301"/>
                    <a:pt x="106" y="301"/>
                    <a:pt x="106" y="30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5" y="33"/>
                    <a:pt x="162" y="0"/>
                    <a:pt x="142" y="0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4192533" y="3171906"/>
              <a:ext cx="1797554" cy="2079129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0"/>
                </a:cxn>
                <a:cxn ang="0">
                  <a:pos x="142" y="357"/>
                </a:cxn>
                <a:cxn ang="0">
                  <a:pos x="155" y="369"/>
                </a:cxn>
                <a:cxn ang="0">
                  <a:pos x="258" y="369"/>
                </a:cxn>
                <a:cxn ang="0">
                  <a:pos x="119" y="19"/>
                </a:cxn>
                <a:cxn ang="0">
                  <a:pos x="98" y="0"/>
                </a:cxn>
              </a:cxnLst>
              <a:rect l="0" t="0" r="r" b="b"/>
              <a:pathLst>
                <a:path w="258" h="369">
                  <a:moveTo>
                    <a:pt x="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2" y="357"/>
                    <a:pt x="142" y="357"/>
                    <a:pt x="142" y="357"/>
                  </a:cubicBezTo>
                  <a:cubicBezTo>
                    <a:pt x="145" y="364"/>
                    <a:pt x="150" y="369"/>
                    <a:pt x="155" y="369"/>
                  </a:cubicBezTo>
                  <a:cubicBezTo>
                    <a:pt x="258" y="369"/>
                    <a:pt x="258" y="369"/>
                    <a:pt x="258" y="369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15" y="7"/>
                    <a:pt x="106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5758146" y="3554906"/>
              <a:ext cx="1807221" cy="213384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0" y="0"/>
                </a:cxn>
                <a:cxn ang="0">
                  <a:pos x="142" y="365"/>
                </a:cxn>
                <a:cxn ang="0">
                  <a:pos x="163" y="379"/>
                </a:cxn>
                <a:cxn ang="0">
                  <a:pos x="259" y="379"/>
                </a:cxn>
                <a:cxn ang="0">
                  <a:pos x="120" y="21"/>
                </a:cxn>
                <a:cxn ang="0">
                  <a:pos x="96" y="0"/>
                </a:cxn>
              </a:cxnLst>
              <a:rect l="0" t="0" r="r" b="b"/>
              <a:pathLst>
                <a:path w="259" h="379">
                  <a:moveTo>
                    <a:pt x="9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2" y="365"/>
                    <a:pt x="142" y="365"/>
                    <a:pt x="142" y="365"/>
                  </a:cubicBezTo>
                  <a:cubicBezTo>
                    <a:pt x="145" y="374"/>
                    <a:pt x="154" y="379"/>
                    <a:pt x="163" y="379"/>
                  </a:cubicBezTo>
                  <a:cubicBezTo>
                    <a:pt x="259" y="379"/>
                    <a:pt x="259" y="379"/>
                    <a:pt x="259" y="379"/>
                  </a:cubicBezTo>
                  <a:cubicBezTo>
                    <a:pt x="120" y="21"/>
                    <a:pt x="120" y="21"/>
                    <a:pt x="120" y="21"/>
                  </a:cubicBezTo>
                  <a:cubicBezTo>
                    <a:pt x="114" y="8"/>
                    <a:pt x="105" y="0"/>
                    <a:pt x="96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2629872" y="2791158"/>
              <a:ext cx="1797554" cy="2079129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0"/>
                </a:cxn>
                <a:cxn ang="0">
                  <a:pos x="142" y="357"/>
                </a:cxn>
                <a:cxn ang="0">
                  <a:pos x="155" y="369"/>
                </a:cxn>
                <a:cxn ang="0">
                  <a:pos x="258" y="369"/>
                </a:cxn>
                <a:cxn ang="0">
                  <a:pos x="119" y="19"/>
                </a:cxn>
                <a:cxn ang="0">
                  <a:pos x="98" y="0"/>
                </a:cxn>
              </a:cxnLst>
              <a:rect l="0" t="0" r="r" b="b"/>
              <a:pathLst>
                <a:path w="258" h="369">
                  <a:moveTo>
                    <a:pt x="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2" y="357"/>
                    <a:pt x="142" y="357"/>
                    <a:pt x="142" y="357"/>
                  </a:cubicBezTo>
                  <a:cubicBezTo>
                    <a:pt x="145" y="364"/>
                    <a:pt x="150" y="369"/>
                    <a:pt x="155" y="369"/>
                  </a:cubicBezTo>
                  <a:cubicBezTo>
                    <a:pt x="258" y="369"/>
                    <a:pt x="258" y="369"/>
                    <a:pt x="258" y="369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15" y="7"/>
                    <a:pt x="106" y="0"/>
                    <a:pt x="98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029551" y="1689046"/>
              <a:ext cx="1933376" cy="2745596"/>
              <a:chOff x="2022154" y="1461590"/>
              <a:chExt cx="1418370" cy="2014234"/>
            </a:xfrm>
          </p:grpSpPr>
          <p:sp>
            <p:nvSpPr>
              <p:cNvPr id="29" name="任意多边形: 形状 28"/>
              <p:cNvSpPr/>
              <p:nvPr/>
            </p:nvSpPr>
            <p:spPr bwMode="auto">
              <a:xfrm>
                <a:off x="2157243" y="1749827"/>
                <a:ext cx="1283281" cy="1725997"/>
              </a:xfrm>
              <a:custGeom>
                <a:avLst/>
                <a:gdLst/>
                <a:ahLst/>
                <a:cxnLst>
                  <a:cxn ang="0">
                    <a:pos x="252" y="417"/>
                  </a:cxn>
                  <a:cxn ang="0">
                    <a:pos x="87" y="0"/>
                  </a:cxn>
                  <a:cxn ang="0">
                    <a:pos x="0" y="63"/>
                  </a:cxn>
                  <a:cxn ang="0">
                    <a:pos x="134" y="400"/>
                  </a:cxn>
                  <a:cxn ang="0">
                    <a:pos x="152" y="417"/>
                  </a:cxn>
                  <a:cxn ang="0">
                    <a:pos x="252" y="417"/>
                  </a:cxn>
                </a:cxnLst>
                <a:rect l="0" t="0" r="r" b="b"/>
                <a:pathLst>
                  <a:path w="252" h="417">
                    <a:moveTo>
                      <a:pt x="252" y="417"/>
                    </a:moveTo>
                    <a:cubicBezTo>
                      <a:pt x="87" y="0"/>
                      <a:pt x="87" y="0"/>
                      <a:pt x="87" y="0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34" y="400"/>
                      <a:pt x="134" y="400"/>
                      <a:pt x="134" y="400"/>
                    </a:cubicBezTo>
                    <a:cubicBezTo>
                      <a:pt x="138" y="411"/>
                      <a:pt x="145" y="417"/>
                      <a:pt x="152" y="417"/>
                    </a:cubicBezTo>
                    <a:lnTo>
                      <a:pt x="252" y="417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>
                <a:off x="2022154" y="1461590"/>
                <a:ext cx="737238" cy="625532"/>
              </a:xfrm>
              <a:custGeom>
                <a:avLst/>
                <a:gdLst/>
                <a:ahLst/>
                <a:cxnLst>
                  <a:cxn ang="0">
                    <a:pos x="46" y="3"/>
                  </a:cxn>
                  <a:cxn ang="0">
                    <a:pos x="130" y="54"/>
                  </a:cxn>
                  <a:cxn ang="0">
                    <a:pos x="128" y="70"/>
                  </a:cxn>
                  <a:cxn ang="0">
                    <a:pos x="14" y="113"/>
                  </a:cxn>
                  <a:cxn ang="0">
                    <a:pos x="2" y="103"/>
                  </a:cxn>
                  <a:cxn ang="0">
                    <a:pos x="32" y="9"/>
                  </a:cxn>
                  <a:cxn ang="0">
                    <a:pos x="46" y="3"/>
                  </a:cxn>
                </a:cxnLst>
                <a:rect l="0" t="0" r="r" b="b"/>
                <a:pathLst>
                  <a:path w="137" h="116">
                    <a:moveTo>
                      <a:pt x="46" y="3"/>
                    </a:moveTo>
                    <a:cubicBezTo>
                      <a:pt x="130" y="54"/>
                      <a:pt x="130" y="54"/>
                      <a:pt x="130" y="54"/>
                    </a:cubicBezTo>
                    <a:cubicBezTo>
                      <a:pt x="137" y="58"/>
                      <a:pt x="135" y="68"/>
                      <a:pt x="128" y="70"/>
                    </a:cubicBezTo>
                    <a:cubicBezTo>
                      <a:pt x="14" y="113"/>
                      <a:pt x="14" y="113"/>
                      <a:pt x="14" y="113"/>
                    </a:cubicBezTo>
                    <a:cubicBezTo>
                      <a:pt x="7" y="116"/>
                      <a:pt x="0" y="110"/>
                      <a:pt x="2" y="103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3" y="3"/>
                      <a:pt x="41" y="0"/>
                      <a:pt x="46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椭圆 16"/>
            <p:cNvSpPr/>
            <p:nvPr/>
          </p:nvSpPr>
          <p:spPr bwMode="auto">
            <a:xfrm>
              <a:off x="6156740" y="3803870"/>
              <a:ext cx="389505" cy="389505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8" name="文本框 12"/>
            <p:cNvSpPr txBox="1"/>
            <p:nvPr/>
          </p:nvSpPr>
          <p:spPr>
            <a:xfrm rot="3809661">
              <a:off x="6345894" y="4609320"/>
              <a:ext cx="800218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9" name="椭圆 18"/>
            <p:cNvSpPr/>
            <p:nvPr/>
          </p:nvSpPr>
          <p:spPr bwMode="auto">
            <a:xfrm>
              <a:off x="4588333" y="3414367"/>
              <a:ext cx="389505" cy="389505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0" name="文本框 14"/>
            <p:cNvSpPr txBox="1"/>
            <p:nvPr/>
          </p:nvSpPr>
          <p:spPr>
            <a:xfrm rot="3809661">
              <a:off x="4777488" y="4219815"/>
              <a:ext cx="800218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21" name="椭圆 20"/>
            <p:cNvSpPr/>
            <p:nvPr/>
          </p:nvSpPr>
          <p:spPr bwMode="auto">
            <a:xfrm>
              <a:off x="3040700" y="3030055"/>
              <a:ext cx="389505" cy="389505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2" name="文本框 16"/>
            <p:cNvSpPr txBox="1"/>
            <p:nvPr/>
          </p:nvSpPr>
          <p:spPr>
            <a:xfrm rot="3809661">
              <a:off x="3229856" y="3835501"/>
              <a:ext cx="800218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23" name="椭圆 22"/>
            <p:cNvSpPr/>
            <p:nvPr/>
          </p:nvSpPr>
          <p:spPr bwMode="auto">
            <a:xfrm>
              <a:off x="1472293" y="2469168"/>
              <a:ext cx="389505" cy="389505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4" name="文本框 18"/>
            <p:cNvSpPr txBox="1"/>
            <p:nvPr/>
          </p:nvSpPr>
          <p:spPr>
            <a:xfrm rot="3809661">
              <a:off x="1661449" y="3274614"/>
              <a:ext cx="800218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25" name="文本框 22"/>
            <p:cNvSpPr txBox="1"/>
            <p:nvPr/>
          </p:nvSpPr>
          <p:spPr>
            <a:xfrm>
              <a:off x="5609109" y="2723368"/>
              <a:ext cx="2194347" cy="533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此请输入文字请输入文字</a:t>
              </a:r>
              <a:endParaRPr lang="zh-CN" altLang="en-US" sz="1200" dirty="0"/>
            </a:p>
          </p:txBody>
        </p:sp>
        <p:sp>
          <p:nvSpPr>
            <p:cNvPr id="26" name="文本框 23"/>
            <p:cNvSpPr txBox="1"/>
            <p:nvPr/>
          </p:nvSpPr>
          <p:spPr>
            <a:xfrm>
              <a:off x="2500055" y="1990382"/>
              <a:ext cx="2194347" cy="533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此请输入文字请输入文字</a:t>
              </a:r>
              <a:endParaRPr lang="zh-CN" altLang="en-US" sz="1200" dirty="0"/>
            </a:p>
          </p:txBody>
        </p:sp>
        <p:sp>
          <p:nvSpPr>
            <p:cNvPr id="27" name="文本框 24"/>
            <p:cNvSpPr txBox="1"/>
            <p:nvPr/>
          </p:nvSpPr>
          <p:spPr>
            <a:xfrm>
              <a:off x="3935601" y="5426684"/>
              <a:ext cx="2194347" cy="533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此请输入文字请输入文字</a:t>
              </a:r>
              <a:endParaRPr lang="zh-CN" altLang="en-US" sz="1200" dirty="0"/>
            </a:p>
          </p:txBody>
        </p:sp>
        <p:sp>
          <p:nvSpPr>
            <p:cNvPr id="28" name="文本框 25"/>
            <p:cNvSpPr txBox="1"/>
            <p:nvPr/>
          </p:nvSpPr>
          <p:spPr>
            <a:xfrm>
              <a:off x="918385" y="4608723"/>
              <a:ext cx="2194347" cy="533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此请输入文字请输入文字</a:t>
              </a:r>
              <a:endParaRPr lang="zh-CN" altLang="en-US" sz="1200" dirty="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725222" y="2797271"/>
            <a:ext cx="4679154" cy="1351809"/>
            <a:chOff x="725222" y="2797271"/>
            <a:chExt cx="4679154" cy="1351809"/>
          </a:xfrm>
        </p:grpSpPr>
        <p:grpSp>
          <p:nvGrpSpPr>
            <p:cNvPr id="5" name="组合 4"/>
            <p:cNvGrpSpPr/>
            <p:nvPr/>
          </p:nvGrpSpPr>
          <p:grpSpPr>
            <a:xfrm>
              <a:off x="725222" y="2797271"/>
              <a:ext cx="4679154" cy="1351809"/>
              <a:chOff x="4259796" y="3903795"/>
              <a:chExt cx="4679154" cy="1351809"/>
            </a:xfrm>
          </p:grpSpPr>
          <p:sp>
            <p:nvSpPr>
              <p:cNvPr id="7" name="文本框 60"/>
              <p:cNvSpPr txBox="1"/>
              <p:nvPr/>
            </p:nvSpPr>
            <p:spPr>
              <a:xfrm>
                <a:off x="4259796" y="3903795"/>
                <a:ext cx="4679154" cy="458793"/>
              </a:xfrm>
              <a:prstGeom prst="rect">
                <a:avLst/>
              </a:prstGeom>
            </p:spPr>
            <p:txBody>
              <a:bodyPr lIns="72000" tIns="72000" rIns="72000" bIns="72000" anchor="ctr" anchorCtr="0"/>
              <a:lstStyle/>
              <a:p>
                <a:pPr marL="0" indent="0">
                  <a:buNone/>
                </a:pPr>
                <a:r>
                  <a:rPr lang="zh-CN" altLang="en-US" b="1" dirty="0"/>
                  <a:t>输入标题文本</a:t>
                </a:r>
              </a:p>
            </p:txBody>
          </p:sp>
          <p:sp>
            <p:nvSpPr>
              <p:cNvPr id="8" name="文本框 61"/>
              <p:cNvSpPr txBox="1"/>
              <p:nvPr/>
            </p:nvSpPr>
            <p:spPr>
              <a:xfrm>
                <a:off x="4277991" y="4450695"/>
                <a:ext cx="3583423" cy="804909"/>
              </a:xfrm>
              <a:prstGeom prst="rect">
                <a:avLst/>
              </a:prstGeom>
              <a:noFill/>
            </p:spPr>
            <p:txBody>
              <a:bodyPr wrap="square" lIns="72000" tIns="72000" rIns="72000" bIns="7200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请替换文字内容复制你的内容到此，</a:t>
                </a:r>
              </a:p>
              <a:p>
                <a:r>
                  <a:rPr lang="zh-CN" altLang="en-US" sz="1100" dirty="0"/>
                  <a:t>请选择只保留文本，已保持全文档文本格式的统一</a:t>
                </a:r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751427" y="3346323"/>
              <a:ext cx="3575414" cy="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千图PPT彼岸天：ID 8661124库_组合 11"/>
          <p:cNvGrpSpPr/>
          <p:nvPr>
            <p:custDataLst>
              <p:tags r:id="rId2"/>
            </p:custDataLst>
          </p:nvPr>
        </p:nvGrpSpPr>
        <p:grpSpPr>
          <a:xfrm>
            <a:off x="8846134" y="3585244"/>
            <a:ext cx="2655929" cy="671550"/>
            <a:chOff x="5638262" y="1531911"/>
            <a:chExt cx="2649923" cy="534726"/>
          </a:xfrm>
        </p:grpSpPr>
        <p:sp>
          <p:nvSpPr>
            <p:cNvPr id="30" name="文本框 36"/>
            <p:cNvSpPr txBox="1"/>
            <p:nvPr/>
          </p:nvSpPr>
          <p:spPr>
            <a:xfrm>
              <a:off x="5638263" y="1531911"/>
              <a:ext cx="1228322" cy="196055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31" name="文本框 37"/>
            <p:cNvSpPr txBox="1"/>
            <p:nvPr/>
          </p:nvSpPr>
          <p:spPr>
            <a:xfrm>
              <a:off x="5638262" y="1797140"/>
              <a:ext cx="2649923" cy="26949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/>
                <a:t>请替换文字内容复制你的内容到此</a:t>
              </a:r>
            </a:p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13" name="千图PPT彼岸天：ID 8661124库_组合 12"/>
          <p:cNvGrpSpPr/>
          <p:nvPr>
            <p:custDataLst>
              <p:tags r:id="rId3"/>
            </p:custDataLst>
          </p:nvPr>
        </p:nvGrpSpPr>
        <p:grpSpPr>
          <a:xfrm>
            <a:off x="689938" y="2922725"/>
            <a:ext cx="2655929" cy="671550"/>
            <a:chOff x="5638262" y="1531911"/>
            <a:chExt cx="2649923" cy="534726"/>
          </a:xfrm>
        </p:grpSpPr>
        <p:sp>
          <p:nvSpPr>
            <p:cNvPr id="28" name="文本框 39"/>
            <p:cNvSpPr txBox="1"/>
            <p:nvPr/>
          </p:nvSpPr>
          <p:spPr>
            <a:xfrm>
              <a:off x="7059863" y="1531911"/>
              <a:ext cx="1228322" cy="196055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29" name="文本框 40"/>
            <p:cNvSpPr txBox="1"/>
            <p:nvPr/>
          </p:nvSpPr>
          <p:spPr>
            <a:xfrm>
              <a:off x="5638262" y="1797140"/>
              <a:ext cx="2649923" cy="26949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/>
                <a:t>请替换文字内容复制你的内容到此</a:t>
              </a:r>
            </a:p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14" name="千图PPT彼岸天：ID 8661124库_组合 13"/>
          <p:cNvGrpSpPr/>
          <p:nvPr>
            <p:custDataLst>
              <p:tags r:id="rId4"/>
            </p:custDataLst>
          </p:nvPr>
        </p:nvGrpSpPr>
        <p:grpSpPr>
          <a:xfrm>
            <a:off x="7088006" y="1557142"/>
            <a:ext cx="2655929" cy="671550"/>
            <a:chOff x="5638262" y="1531911"/>
            <a:chExt cx="2649923" cy="534726"/>
          </a:xfrm>
        </p:grpSpPr>
        <p:sp>
          <p:nvSpPr>
            <p:cNvPr id="26" name="文本框 42"/>
            <p:cNvSpPr txBox="1"/>
            <p:nvPr/>
          </p:nvSpPr>
          <p:spPr>
            <a:xfrm>
              <a:off x="5638263" y="1531911"/>
              <a:ext cx="1228322" cy="196055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27" name="文本框 43"/>
            <p:cNvSpPr txBox="1"/>
            <p:nvPr/>
          </p:nvSpPr>
          <p:spPr>
            <a:xfrm>
              <a:off x="5638262" y="1797140"/>
              <a:ext cx="2649923" cy="26949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/>
                <a:t>请替换文字内容复制你的内容到此</a:t>
              </a:r>
            </a:p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15" name="千图PPT彼岸天：ID 8661124库_组合 14"/>
          <p:cNvGrpSpPr/>
          <p:nvPr>
            <p:custDataLst>
              <p:tags r:id="rId5"/>
            </p:custDataLst>
          </p:nvPr>
        </p:nvGrpSpPr>
        <p:grpSpPr>
          <a:xfrm>
            <a:off x="2506154" y="5002267"/>
            <a:ext cx="2655929" cy="671549"/>
            <a:chOff x="5638263" y="1531911"/>
            <a:chExt cx="2649923" cy="534725"/>
          </a:xfrm>
        </p:grpSpPr>
        <p:sp>
          <p:nvSpPr>
            <p:cNvPr id="24" name="文本框 45"/>
            <p:cNvSpPr txBox="1"/>
            <p:nvPr/>
          </p:nvSpPr>
          <p:spPr>
            <a:xfrm>
              <a:off x="7059863" y="1531911"/>
              <a:ext cx="1228322" cy="196055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25" name="文本框 46"/>
            <p:cNvSpPr txBox="1"/>
            <p:nvPr/>
          </p:nvSpPr>
          <p:spPr>
            <a:xfrm>
              <a:off x="5638263" y="1797139"/>
              <a:ext cx="2649923" cy="26949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/>
                <a:t>请替换文字内容复制你的内容到此</a:t>
              </a:r>
            </a:p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3645208" y="1384756"/>
            <a:ext cx="4905635" cy="4699130"/>
            <a:chOff x="3645208" y="1384756"/>
            <a:chExt cx="4905635" cy="4699130"/>
          </a:xfrm>
        </p:grpSpPr>
        <p:sp>
          <p:nvSpPr>
            <p:cNvPr id="4" name="任意多边形: 形状 3"/>
            <p:cNvSpPr/>
            <p:nvPr/>
          </p:nvSpPr>
          <p:spPr bwMode="auto">
            <a:xfrm rot="16200000">
              <a:off x="5685435" y="2023943"/>
              <a:ext cx="2346593" cy="1443637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任意多边形: 形状 4"/>
            <p:cNvSpPr/>
            <p:nvPr/>
          </p:nvSpPr>
          <p:spPr bwMode="auto">
            <a:xfrm rot="10800000">
              <a:off x="4034645" y="2223314"/>
              <a:ext cx="2346594" cy="1443637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任意多边形: 形状 5"/>
            <p:cNvSpPr/>
            <p:nvPr/>
          </p:nvSpPr>
          <p:spPr bwMode="auto">
            <a:xfrm>
              <a:off x="5880817" y="3668559"/>
              <a:ext cx="2346594" cy="1443637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6"/>
            <p:cNvSpPr/>
            <p:nvPr/>
          </p:nvSpPr>
          <p:spPr bwMode="auto">
            <a:xfrm rot="5400000">
              <a:off x="4238003" y="3867929"/>
              <a:ext cx="2346593" cy="1443637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文本框 31"/>
            <p:cNvSpPr txBox="1"/>
            <p:nvPr/>
          </p:nvSpPr>
          <p:spPr>
            <a:xfrm rot="19326756">
              <a:off x="4956284" y="2759955"/>
              <a:ext cx="1204283" cy="347877"/>
            </a:xfrm>
            <a:prstGeom prst="rect">
              <a:avLst/>
            </a:prstGeom>
            <a:noFill/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9" name="文本框 32"/>
            <p:cNvSpPr txBox="1"/>
            <p:nvPr/>
          </p:nvSpPr>
          <p:spPr>
            <a:xfrm rot="3461138">
              <a:off x="6278397" y="2963313"/>
              <a:ext cx="1204283" cy="347877"/>
            </a:xfrm>
            <a:prstGeom prst="rect">
              <a:avLst/>
            </a:prstGeom>
            <a:noFill/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0" name="文本框 33"/>
            <p:cNvSpPr txBox="1"/>
            <p:nvPr/>
          </p:nvSpPr>
          <p:spPr>
            <a:xfrm rot="19475660">
              <a:off x="6153281" y="4312903"/>
              <a:ext cx="1204283" cy="347877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1" name="文本框 34"/>
            <p:cNvSpPr txBox="1"/>
            <p:nvPr/>
          </p:nvSpPr>
          <p:spPr>
            <a:xfrm rot="3275660">
              <a:off x="4756752" y="4157394"/>
              <a:ext cx="1204283" cy="347877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6" name="椭圆 15"/>
            <p:cNvSpPr/>
            <p:nvPr/>
          </p:nvSpPr>
          <p:spPr>
            <a:xfrm>
              <a:off x="6042998" y="1384756"/>
              <a:ext cx="844204" cy="84420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椭圆 16"/>
            <p:cNvSpPr/>
            <p:nvPr/>
          </p:nvSpPr>
          <p:spPr>
            <a:xfrm>
              <a:off x="7706639" y="3541918"/>
              <a:ext cx="844204" cy="84420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椭圆 17"/>
            <p:cNvSpPr/>
            <p:nvPr/>
          </p:nvSpPr>
          <p:spPr>
            <a:xfrm>
              <a:off x="3645208" y="2902124"/>
              <a:ext cx="844204" cy="84420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椭圆 18"/>
            <p:cNvSpPr/>
            <p:nvPr/>
          </p:nvSpPr>
          <p:spPr>
            <a:xfrm>
              <a:off x="5358893" y="5239682"/>
              <a:ext cx="844204" cy="84420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6261556" y="1599517"/>
              <a:ext cx="407090" cy="406446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7925196" y="3756680"/>
              <a:ext cx="407090" cy="406446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3863765" y="3116885"/>
              <a:ext cx="407090" cy="406446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5577450" y="5454443"/>
              <a:ext cx="407090" cy="406446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2"/>
            </p:custDataLst>
          </p:nvPr>
        </p:nvGrpSpPr>
        <p:grpSpPr>
          <a:xfrm>
            <a:off x="719137" y="1844824"/>
            <a:ext cx="2778726" cy="2952328"/>
            <a:chOff x="719138" y="1990946"/>
            <a:chExt cx="2475611" cy="3453653"/>
          </a:xfrm>
        </p:grpSpPr>
        <p:sp>
          <p:nvSpPr>
            <p:cNvPr id="17" name="矩形 16"/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</a:ln>
          </p:spPr>
          <p:txBody>
            <a:bodyPr vert="horz" wrap="square" lIns="91440" tIns="45720" rIns="91440" bIns="45720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此请输入文字请输入文字</a:t>
              </a:r>
              <a:endParaRPr lang="zh-CN" altLang="en-US" sz="1200" dirty="0"/>
            </a:p>
          </p:txBody>
        </p:sp>
        <p:sp>
          <p:nvSpPr>
            <p:cNvPr id="18" name="箭头: 五边形 17"/>
            <p:cNvSpPr/>
            <p:nvPr/>
          </p:nvSpPr>
          <p:spPr bwMode="auto">
            <a:xfrm>
              <a:off x="720779" y="2465501"/>
              <a:ext cx="2473970" cy="546905"/>
            </a:xfrm>
            <a:prstGeom prst="homePlate">
              <a:avLst/>
            </a:prstGeom>
            <a:solidFill>
              <a:schemeClr val="accent1"/>
            </a:solidFill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9" name="箭头: 五边形 18"/>
            <p:cNvSpPr/>
            <p:nvPr/>
          </p:nvSpPr>
          <p:spPr bwMode="auto">
            <a:xfrm>
              <a:off x="1416393" y="1990946"/>
              <a:ext cx="1082742" cy="546906"/>
            </a:xfrm>
            <a:prstGeom prst="homePlate">
              <a:avLst/>
            </a:prstGeom>
            <a:noFill/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1"/>
                  </a:solidFill>
                  <a:latin typeface="Impact" panose="020B0806030902050204" pitchFamily="34" charset="0"/>
                </a:rPr>
                <a:t>2016</a:t>
              </a:r>
            </a:p>
          </p:txBody>
        </p:sp>
      </p:grpSp>
      <p:grpSp>
        <p:nvGrpSpPr>
          <p:cNvPr id="5" name="千图PPT彼岸天：ID 8661124库_组合 4"/>
          <p:cNvGrpSpPr/>
          <p:nvPr>
            <p:custDataLst>
              <p:tags r:id="rId3"/>
            </p:custDataLst>
          </p:nvPr>
        </p:nvGrpSpPr>
        <p:grpSpPr>
          <a:xfrm>
            <a:off x="3359707" y="1844825"/>
            <a:ext cx="2778726" cy="2952327"/>
            <a:chOff x="719138" y="1990947"/>
            <a:chExt cx="2475611" cy="3453652"/>
          </a:xfrm>
        </p:grpSpPr>
        <p:sp>
          <p:nvSpPr>
            <p:cNvPr id="14" name="矩形 13"/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</a:ln>
          </p:spPr>
          <p:txBody>
            <a:bodyPr vert="horz" wrap="square" lIns="91440" tIns="45720" rIns="91440" bIns="45720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此请输入文字请输入文字</a:t>
              </a:r>
              <a:endParaRPr lang="zh-CN" altLang="en-US" sz="1200" dirty="0"/>
            </a:p>
          </p:txBody>
        </p:sp>
        <p:sp>
          <p:nvSpPr>
            <p:cNvPr id="15" name="箭头: V 形 14"/>
            <p:cNvSpPr/>
            <p:nvPr/>
          </p:nvSpPr>
          <p:spPr bwMode="auto">
            <a:xfrm>
              <a:off x="720779" y="2465501"/>
              <a:ext cx="2473970" cy="546906"/>
            </a:xfrm>
            <a:prstGeom prst="chevron">
              <a:avLst/>
            </a:prstGeom>
            <a:solidFill>
              <a:schemeClr val="accent2"/>
            </a:solidFill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6" name="箭头: V 形 15"/>
            <p:cNvSpPr/>
            <p:nvPr/>
          </p:nvSpPr>
          <p:spPr bwMode="auto">
            <a:xfrm>
              <a:off x="1184396" y="1990947"/>
              <a:ext cx="1546737" cy="546906"/>
            </a:xfrm>
            <a:prstGeom prst="chevron">
              <a:avLst/>
            </a:prstGeom>
            <a:noFill/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2"/>
                  </a:solidFill>
                  <a:latin typeface="Impact" panose="020B0806030902050204" pitchFamily="34" charset="0"/>
                </a:rPr>
                <a:t>2017</a:t>
              </a:r>
            </a:p>
          </p:txBody>
        </p:sp>
      </p:grpSp>
      <p:grpSp>
        <p:nvGrpSpPr>
          <p:cNvPr id="6" name="千图PPT彼岸天：ID 8661124库_组合 5"/>
          <p:cNvGrpSpPr/>
          <p:nvPr>
            <p:custDataLst>
              <p:tags r:id="rId4"/>
            </p:custDataLst>
          </p:nvPr>
        </p:nvGrpSpPr>
        <p:grpSpPr>
          <a:xfrm>
            <a:off x="6026919" y="1844824"/>
            <a:ext cx="2778728" cy="2952328"/>
            <a:chOff x="719136" y="1990946"/>
            <a:chExt cx="2475613" cy="3453653"/>
          </a:xfrm>
        </p:grpSpPr>
        <p:sp>
          <p:nvSpPr>
            <p:cNvPr id="11" name="矩形 10"/>
            <p:cNvSpPr/>
            <p:nvPr/>
          </p:nvSpPr>
          <p:spPr bwMode="auto">
            <a:xfrm>
              <a:off x="719136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</a:ln>
          </p:spPr>
          <p:txBody>
            <a:bodyPr vert="horz" wrap="square" lIns="91440" tIns="45720" rIns="91440" bIns="45720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此请输入文字请输入文字</a:t>
              </a:r>
              <a:endParaRPr lang="zh-CN" altLang="en-US" sz="1200" dirty="0"/>
            </a:p>
          </p:txBody>
        </p:sp>
        <p:sp>
          <p:nvSpPr>
            <p:cNvPr id="12" name="箭头: V 形 11"/>
            <p:cNvSpPr/>
            <p:nvPr/>
          </p:nvSpPr>
          <p:spPr bwMode="auto">
            <a:xfrm>
              <a:off x="720779" y="2465501"/>
              <a:ext cx="2473970" cy="546904"/>
            </a:xfrm>
            <a:prstGeom prst="chevron">
              <a:avLst/>
            </a:prstGeom>
            <a:solidFill>
              <a:schemeClr val="accent1"/>
            </a:solidFill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3" name="箭头: V 形 12"/>
            <p:cNvSpPr/>
            <p:nvPr/>
          </p:nvSpPr>
          <p:spPr bwMode="auto">
            <a:xfrm>
              <a:off x="1184395" y="1990946"/>
              <a:ext cx="1546737" cy="546906"/>
            </a:xfrm>
            <a:prstGeom prst="chevron">
              <a:avLst/>
            </a:prstGeom>
            <a:noFill/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1"/>
                  </a:solidFill>
                  <a:latin typeface="Impact" panose="020B0806030902050204" pitchFamily="34" charset="0"/>
                </a:rPr>
                <a:t>2018</a:t>
              </a:r>
            </a:p>
          </p:txBody>
        </p:sp>
      </p:grpSp>
      <p:grpSp>
        <p:nvGrpSpPr>
          <p:cNvPr id="7" name="千图PPT彼岸天：ID 8661124库_组合 6"/>
          <p:cNvGrpSpPr/>
          <p:nvPr>
            <p:custDataLst>
              <p:tags r:id="rId5"/>
            </p:custDataLst>
          </p:nvPr>
        </p:nvGrpSpPr>
        <p:grpSpPr>
          <a:xfrm>
            <a:off x="8694136" y="1844824"/>
            <a:ext cx="2778726" cy="2952328"/>
            <a:chOff x="719138" y="1990946"/>
            <a:chExt cx="2475611" cy="3453653"/>
          </a:xfrm>
        </p:grpSpPr>
        <p:sp>
          <p:nvSpPr>
            <p:cNvPr id="8" name="矩形 7"/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</a:ln>
          </p:spPr>
          <p:txBody>
            <a:bodyPr vert="horz" wrap="square" lIns="91440" tIns="45720" rIns="91440" bIns="45720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此请输入文字请输入文字</a:t>
              </a:r>
              <a:endParaRPr lang="zh-CN" altLang="en-US" sz="1200" dirty="0"/>
            </a:p>
          </p:txBody>
        </p:sp>
        <p:sp>
          <p:nvSpPr>
            <p:cNvPr id="9" name="箭头: V 形 8"/>
            <p:cNvSpPr/>
            <p:nvPr/>
          </p:nvSpPr>
          <p:spPr bwMode="auto">
            <a:xfrm>
              <a:off x="720779" y="2465501"/>
              <a:ext cx="2473970" cy="546905"/>
            </a:xfrm>
            <a:prstGeom prst="chevron">
              <a:avLst/>
            </a:prstGeom>
            <a:solidFill>
              <a:schemeClr val="accent2"/>
            </a:solidFill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0" name="箭头: V 形 9"/>
            <p:cNvSpPr/>
            <p:nvPr/>
          </p:nvSpPr>
          <p:spPr bwMode="auto">
            <a:xfrm>
              <a:off x="1184396" y="1990946"/>
              <a:ext cx="1546737" cy="546906"/>
            </a:xfrm>
            <a:prstGeom prst="chevron">
              <a:avLst/>
            </a:prstGeom>
            <a:noFill/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2"/>
                  </a:solidFill>
                  <a:latin typeface="Impact" panose="020B0806030902050204" pitchFamily="34" charset="0"/>
                </a:rPr>
                <a:t>2019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千图PPT彼岸天：ID 8661124库_组合 27"/>
          <p:cNvGrpSpPr/>
          <p:nvPr>
            <p:custDataLst>
              <p:tags r:id="rId2"/>
            </p:custDataLst>
          </p:nvPr>
        </p:nvGrpSpPr>
        <p:grpSpPr>
          <a:xfrm>
            <a:off x="1281359" y="1465395"/>
            <a:ext cx="2778862" cy="2024080"/>
            <a:chOff x="1281359" y="1465395"/>
            <a:chExt cx="2778862" cy="2024080"/>
          </a:xfrm>
        </p:grpSpPr>
        <p:sp>
          <p:nvSpPr>
            <p:cNvPr id="5" name="TextBox 52"/>
            <p:cNvSpPr txBox="1"/>
            <p:nvPr/>
          </p:nvSpPr>
          <p:spPr>
            <a:xfrm>
              <a:off x="1281359" y="1712075"/>
              <a:ext cx="2778862" cy="1777400"/>
            </a:xfrm>
            <a:prstGeom prst="roundRect">
              <a:avLst>
                <a:gd name="adj" fmla="val 3352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 anchor="ctr" anchorCtr="1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请替换文字内容复制你的内容到此</a:t>
              </a:r>
              <a:endParaRPr lang="en-US" altLang="zh-CN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 smtClean="0">
                  <a:solidFill>
                    <a:sysClr val="windowText" lastClr="000000"/>
                  </a:solidFill>
                  <a:cs typeface="+mn-ea"/>
                  <a:sym typeface="+mn-lt"/>
                </a:rPr>
                <a:t>请输入文字请输入文字</a:t>
              </a:r>
              <a:endParaRPr lang="zh-CN" altLang="en-US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如需更改请在（设置形状格式）菜单下</a:t>
              </a:r>
              <a:endParaRPr lang="en-US" altLang="zh-CN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（文本选项）中调整</a:t>
              </a:r>
              <a:endParaRPr lang="en-US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6" name="Round Same Side Corner Rectangle 54"/>
            <p:cNvSpPr/>
            <p:nvPr/>
          </p:nvSpPr>
          <p:spPr>
            <a:xfrm>
              <a:off x="1631505" y="1465395"/>
              <a:ext cx="2088426" cy="44571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</p:grpSp>
      <p:grpSp>
        <p:nvGrpSpPr>
          <p:cNvPr id="29" name="千图PPT彼岸天：ID 8661124库_组合 28"/>
          <p:cNvGrpSpPr/>
          <p:nvPr>
            <p:custDataLst>
              <p:tags r:id="rId3"/>
            </p:custDataLst>
          </p:nvPr>
        </p:nvGrpSpPr>
        <p:grpSpPr>
          <a:xfrm>
            <a:off x="8140411" y="1459397"/>
            <a:ext cx="2778862" cy="2030078"/>
            <a:chOff x="8140411" y="1459397"/>
            <a:chExt cx="2778862" cy="2030078"/>
          </a:xfrm>
        </p:grpSpPr>
        <p:sp>
          <p:nvSpPr>
            <p:cNvPr id="8" name="TextBox 116"/>
            <p:cNvSpPr txBox="1"/>
            <p:nvPr/>
          </p:nvSpPr>
          <p:spPr>
            <a:xfrm>
              <a:off x="8140411" y="1712075"/>
              <a:ext cx="2778862" cy="177740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 anchor="ctr" anchorCtr="1">
              <a:norm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>
                  <a:solidFill>
                    <a:sysClr val="windowText" lastClr="000000"/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请替换文字内容复制你的内容到此</a:t>
              </a:r>
              <a:endParaRPr lang="en-US" altLang="zh-CN" dirty="0">
                <a:sym typeface="+mn-lt"/>
              </a:endParaRPr>
            </a:p>
            <a:p>
              <a:r>
                <a:rPr lang="zh-CN" altLang="en-US" dirty="0" smtClean="0">
                  <a:sym typeface="+mn-lt"/>
                </a:rPr>
                <a:t>请输入文字请输入文字</a:t>
              </a:r>
              <a:endParaRPr lang="zh-CN" altLang="en-US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如需更改请在（设置形状格式）菜单下</a:t>
              </a:r>
              <a:endParaRPr lang="en-US" altLang="zh-CN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（文本选项）中调整</a:t>
              </a:r>
              <a:endParaRPr lang="en-US" dirty="0">
                <a:sym typeface="+mn-lt"/>
              </a:endParaRPr>
            </a:p>
          </p:txBody>
        </p:sp>
        <p:sp>
          <p:nvSpPr>
            <p:cNvPr id="9" name="Round Same Side Corner Rectangle 117"/>
            <p:cNvSpPr/>
            <p:nvPr/>
          </p:nvSpPr>
          <p:spPr>
            <a:xfrm>
              <a:off x="8640514" y="1459397"/>
              <a:ext cx="1778657" cy="44571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4380141" y="1543370"/>
            <a:ext cx="3474827" cy="4341058"/>
            <a:chOff x="4380141" y="1543370"/>
            <a:chExt cx="3474827" cy="4341058"/>
          </a:xfrm>
        </p:grpSpPr>
        <p:grpSp>
          <p:nvGrpSpPr>
            <p:cNvPr id="4" name="组合 3"/>
            <p:cNvGrpSpPr/>
            <p:nvPr/>
          </p:nvGrpSpPr>
          <p:grpSpPr>
            <a:xfrm>
              <a:off x="4717383" y="1543370"/>
              <a:ext cx="3137585" cy="4341058"/>
              <a:chOff x="4366409" y="1482557"/>
              <a:chExt cx="2813659" cy="3892886"/>
            </a:xfrm>
          </p:grpSpPr>
          <p:grpSp>
            <p:nvGrpSpPr>
              <p:cNvPr id="16" name="Group 35"/>
              <p:cNvGrpSpPr/>
              <p:nvPr/>
            </p:nvGrpSpPr>
            <p:grpSpPr>
              <a:xfrm>
                <a:off x="5133187" y="4809324"/>
                <a:ext cx="2046881" cy="566119"/>
                <a:chOff x="2889972" y="3780969"/>
                <a:chExt cx="1860801" cy="514654"/>
              </a:xfrm>
            </p:grpSpPr>
            <p:sp>
              <p:nvSpPr>
                <p:cNvPr id="25" name="Oval 36"/>
                <p:cNvSpPr/>
                <p:nvPr/>
              </p:nvSpPr>
              <p:spPr>
                <a:xfrm>
                  <a:off x="2889972" y="3780969"/>
                  <a:ext cx="1860801" cy="514654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Oval 38"/>
                <p:cNvSpPr/>
                <p:nvPr/>
              </p:nvSpPr>
              <p:spPr>
                <a:xfrm>
                  <a:off x="3138706" y="3887055"/>
                  <a:ext cx="1363332" cy="302482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Oval 39"/>
                <p:cNvSpPr/>
                <p:nvPr/>
              </p:nvSpPr>
              <p:spPr>
                <a:xfrm>
                  <a:off x="3538756" y="3975814"/>
                  <a:ext cx="563232" cy="124964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7" name="Group 86"/>
              <p:cNvGrpSpPr/>
              <p:nvPr/>
            </p:nvGrpSpPr>
            <p:grpSpPr>
              <a:xfrm rot="3723659">
                <a:off x="3518057" y="2330909"/>
                <a:ext cx="3739744" cy="2043040"/>
                <a:chOff x="3990975" y="2525713"/>
                <a:chExt cx="1697038" cy="927100"/>
              </a:xfrm>
            </p:grpSpPr>
            <p:sp>
              <p:nvSpPr>
                <p:cNvPr id="18" name="Freeform 17"/>
                <p:cNvSpPr/>
                <p:nvPr/>
              </p:nvSpPr>
              <p:spPr bwMode="auto">
                <a:xfrm>
                  <a:off x="4016375" y="2970213"/>
                  <a:ext cx="363538" cy="330200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271" y="128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71" h="245">
                      <a:moveTo>
                        <a:pt x="236" y="0"/>
                      </a:moveTo>
                      <a:cubicBezTo>
                        <a:pt x="23" y="81"/>
                        <a:pt x="0" y="245"/>
                        <a:pt x="271" y="128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8"/>
                <p:cNvSpPr/>
                <p:nvPr/>
              </p:nvSpPr>
              <p:spPr bwMode="auto">
                <a:xfrm>
                  <a:off x="3990975" y="2651125"/>
                  <a:ext cx="404813" cy="327025"/>
                </a:xfrm>
                <a:custGeom>
                  <a:avLst/>
                  <a:gdLst/>
                  <a:ahLst/>
                  <a:cxnLst>
                    <a:cxn ang="0">
                      <a:pos x="255" y="244"/>
                    </a:cxn>
                    <a:cxn ang="0">
                      <a:pos x="302" y="121"/>
                    </a:cxn>
                    <a:cxn ang="0">
                      <a:pos x="255" y="244"/>
                    </a:cxn>
                  </a:cxnLst>
                  <a:rect l="0" t="0" r="r" b="b"/>
                  <a:pathLst>
                    <a:path w="302" h="244">
                      <a:moveTo>
                        <a:pt x="255" y="244"/>
                      </a:moveTo>
                      <a:cubicBezTo>
                        <a:pt x="0" y="106"/>
                        <a:pt x="50" y="0"/>
                        <a:pt x="302" y="121"/>
                      </a:cubicBezTo>
                      <a:lnTo>
                        <a:pt x="255" y="24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Freeform 19"/>
                <p:cNvSpPr/>
                <p:nvPr/>
              </p:nvSpPr>
              <p:spPr bwMode="auto">
                <a:xfrm>
                  <a:off x="5297488" y="3011488"/>
                  <a:ext cx="390525" cy="41275"/>
                </a:xfrm>
                <a:custGeom>
                  <a:avLst/>
                  <a:gdLst/>
                  <a:ahLst/>
                  <a:cxnLst>
                    <a:cxn ang="0">
                      <a:pos x="73" y="2"/>
                    </a:cxn>
                    <a:cxn ang="0">
                      <a:pos x="0" y="8"/>
                    </a:cxn>
                    <a:cxn ang="0">
                      <a:pos x="72" y="21"/>
                    </a:cxn>
                    <a:cxn ang="0">
                      <a:pos x="291" y="27"/>
                    </a:cxn>
                    <a:cxn ang="0">
                      <a:pos x="292" y="24"/>
                    </a:cxn>
                    <a:cxn ang="0">
                      <a:pos x="73" y="2"/>
                    </a:cxn>
                  </a:cxnLst>
                  <a:rect l="0" t="0" r="r" b="b"/>
                  <a:pathLst>
                    <a:path w="292" h="30">
                      <a:moveTo>
                        <a:pt x="73" y="2"/>
                      </a:moveTo>
                      <a:cubicBezTo>
                        <a:pt x="33" y="0"/>
                        <a:pt x="1" y="2"/>
                        <a:pt x="0" y="8"/>
                      </a:cubicBezTo>
                      <a:cubicBezTo>
                        <a:pt x="0" y="13"/>
                        <a:pt x="32" y="19"/>
                        <a:pt x="72" y="21"/>
                      </a:cubicBezTo>
                      <a:cubicBezTo>
                        <a:pt x="100" y="22"/>
                        <a:pt x="279" y="30"/>
                        <a:pt x="291" y="27"/>
                      </a:cubicBezTo>
                      <a:cubicBezTo>
                        <a:pt x="292" y="26"/>
                        <a:pt x="292" y="26"/>
                        <a:pt x="292" y="24"/>
                      </a:cubicBezTo>
                      <a:cubicBezTo>
                        <a:pt x="280" y="21"/>
                        <a:pt x="101" y="3"/>
                        <a:pt x="73" y="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21"/>
                <p:cNvSpPr/>
                <p:nvPr/>
              </p:nvSpPr>
              <p:spPr bwMode="auto">
                <a:xfrm>
                  <a:off x="4333875" y="2951163"/>
                  <a:ext cx="1028700" cy="134938"/>
                </a:xfrm>
                <a:custGeom>
                  <a:avLst/>
                  <a:gdLst/>
                  <a:ahLst/>
                  <a:cxnLst>
                    <a:cxn ang="0">
                      <a:pos x="768" y="10"/>
                    </a:cxn>
                    <a:cxn ang="0">
                      <a:pos x="0" y="9"/>
                    </a:cxn>
                    <a:cxn ang="0">
                      <a:pos x="0" y="26"/>
                    </a:cxn>
                    <a:cxn ang="0">
                      <a:pos x="763" y="100"/>
                    </a:cxn>
                    <a:cxn ang="0">
                      <a:pos x="768" y="10"/>
                    </a:cxn>
                  </a:cxnLst>
                  <a:rect l="0" t="0" r="r" b="b"/>
                  <a:pathLst>
                    <a:path w="768" h="100">
                      <a:moveTo>
                        <a:pt x="768" y="10"/>
                      </a:moveTo>
                      <a:cubicBezTo>
                        <a:pt x="512" y="0"/>
                        <a:pt x="257" y="0"/>
                        <a:pt x="0" y="9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254" y="60"/>
                        <a:pt x="508" y="85"/>
                        <a:pt x="763" y="100"/>
                      </a:cubicBezTo>
                      <a:lnTo>
                        <a:pt x="768" y="10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22"/>
                <p:cNvSpPr/>
                <p:nvPr/>
              </p:nvSpPr>
              <p:spPr bwMode="auto">
                <a:xfrm>
                  <a:off x="5111750" y="2957513"/>
                  <a:ext cx="307975" cy="128588"/>
                </a:xfrm>
                <a:custGeom>
                  <a:avLst/>
                  <a:gdLst/>
                  <a:ahLst/>
                  <a:cxnLst>
                    <a:cxn ang="0">
                      <a:pos x="187" y="5"/>
                    </a:cxn>
                    <a:cxn ang="0">
                      <a:pos x="10" y="0"/>
                    </a:cxn>
                    <a:cxn ang="0">
                      <a:pos x="0" y="82"/>
                    </a:cxn>
                    <a:cxn ang="0">
                      <a:pos x="182" y="95"/>
                    </a:cxn>
                    <a:cxn ang="0">
                      <a:pos x="187" y="5"/>
                    </a:cxn>
                  </a:cxnLst>
                  <a:rect l="0" t="0" r="r" b="b"/>
                  <a:pathLst>
                    <a:path w="230" h="95">
                      <a:moveTo>
                        <a:pt x="187" y="5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4" y="14"/>
                        <a:pt x="40" y="66"/>
                        <a:pt x="0" y="82"/>
                      </a:cubicBezTo>
                      <a:cubicBezTo>
                        <a:pt x="182" y="95"/>
                        <a:pt x="182" y="95"/>
                        <a:pt x="182" y="95"/>
                      </a:cubicBezTo>
                      <a:cubicBezTo>
                        <a:pt x="230" y="85"/>
                        <a:pt x="228" y="17"/>
                        <a:pt x="187" y="5"/>
                      </a:cubicBez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23"/>
                <p:cNvSpPr/>
                <p:nvPr/>
              </p:nvSpPr>
              <p:spPr bwMode="auto">
                <a:xfrm>
                  <a:off x="4324350" y="2525713"/>
                  <a:ext cx="420688" cy="466725"/>
                </a:xfrm>
                <a:custGeom>
                  <a:avLst/>
                  <a:gdLst/>
                  <a:ahLst/>
                  <a:cxnLst>
                    <a:cxn ang="0">
                      <a:pos x="314" y="348"/>
                    </a:cxn>
                    <a:cxn ang="0">
                      <a:pos x="0" y="334"/>
                    </a:cxn>
                    <a:cxn ang="0">
                      <a:pos x="314" y="348"/>
                    </a:cxn>
                  </a:cxnLst>
                  <a:rect l="0" t="0" r="r" b="b"/>
                  <a:pathLst>
                    <a:path w="314" h="348">
                      <a:moveTo>
                        <a:pt x="314" y="348"/>
                      </a:moveTo>
                      <a:cubicBezTo>
                        <a:pt x="0" y="334"/>
                        <a:pt x="0" y="334"/>
                        <a:pt x="0" y="334"/>
                      </a:cubicBezTo>
                      <a:cubicBezTo>
                        <a:pt x="78" y="44"/>
                        <a:pt x="280" y="0"/>
                        <a:pt x="314" y="3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24"/>
                <p:cNvSpPr/>
                <p:nvPr/>
              </p:nvSpPr>
              <p:spPr bwMode="auto">
                <a:xfrm>
                  <a:off x="4324350" y="2974975"/>
                  <a:ext cx="420688" cy="477838"/>
                </a:xfrm>
                <a:custGeom>
                  <a:avLst/>
                  <a:gdLst/>
                  <a:ahLst/>
                  <a:cxnLst>
                    <a:cxn ang="0">
                      <a:pos x="314" y="14"/>
                    </a:cxn>
                    <a:cxn ang="0">
                      <a:pos x="0" y="0"/>
                    </a:cxn>
                    <a:cxn ang="0">
                      <a:pos x="314" y="14"/>
                    </a:cxn>
                  </a:cxnLst>
                  <a:rect l="0" t="0" r="r" b="b"/>
                  <a:pathLst>
                    <a:path w="314" h="356">
                      <a:moveTo>
                        <a:pt x="314" y="1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9" y="296"/>
                        <a:pt x="247" y="356"/>
                        <a:pt x="314" y="1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7" name="Rectangle 81"/>
            <p:cNvSpPr/>
            <p:nvPr/>
          </p:nvSpPr>
          <p:spPr>
            <a:xfrm>
              <a:off x="4380141" y="2998337"/>
              <a:ext cx="683982" cy="683982"/>
            </a:xfrm>
            <a:prstGeom prst="ellipse">
              <a:avLst/>
            </a:prstGeom>
            <a:solidFill>
              <a:schemeClr val="bg1"/>
            </a:solidFill>
            <a:ln w="53975">
              <a:solidFill>
                <a:schemeClr val="bg1">
                  <a:lumMod val="75000"/>
                  <a:alpha val="80000"/>
                </a:schemeClr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000" b="1" dirty="0"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0" name="Rectangle 114"/>
            <p:cNvSpPr/>
            <p:nvPr/>
          </p:nvSpPr>
          <p:spPr>
            <a:xfrm>
              <a:off x="7153641" y="4815865"/>
              <a:ext cx="683982" cy="683982"/>
            </a:xfrm>
            <a:prstGeom prst="ellipse">
              <a:avLst/>
            </a:prstGeom>
            <a:solidFill>
              <a:schemeClr val="bg1"/>
            </a:solidFill>
            <a:ln w="53975">
              <a:solidFill>
                <a:schemeClr val="bg1">
                  <a:lumMod val="75000"/>
                  <a:alpha val="80000"/>
                </a:schemeClr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000" b="1" dirty="0">
                  <a:cs typeface="+mn-ea"/>
                  <a:sym typeface="+mn-lt"/>
                </a:rPr>
                <a:t>2</a:t>
              </a:r>
            </a:p>
          </p:txBody>
        </p:sp>
      </p:grpSp>
      <p:grpSp>
        <p:nvGrpSpPr>
          <p:cNvPr id="30" name="千图PPT彼岸天：ID 8661124库_组合 29"/>
          <p:cNvGrpSpPr/>
          <p:nvPr>
            <p:custDataLst>
              <p:tags r:id="rId5"/>
            </p:custDataLst>
          </p:nvPr>
        </p:nvGrpSpPr>
        <p:grpSpPr>
          <a:xfrm>
            <a:off x="8140411" y="3957172"/>
            <a:ext cx="2778862" cy="2030078"/>
            <a:chOff x="8140411" y="3957172"/>
            <a:chExt cx="2778862" cy="2030078"/>
          </a:xfrm>
        </p:grpSpPr>
        <p:sp>
          <p:nvSpPr>
            <p:cNvPr id="11" name="TextBox 116"/>
            <p:cNvSpPr txBox="1"/>
            <p:nvPr/>
          </p:nvSpPr>
          <p:spPr>
            <a:xfrm>
              <a:off x="8140411" y="4209850"/>
              <a:ext cx="2778862" cy="177740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 anchor="ctr" anchorCtr="1">
              <a:norm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>
                  <a:solidFill>
                    <a:sysClr val="windowText" lastClr="000000"/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请替换文字内容复制你的内容到此</a:t>
              </a:r>
              <a:endParaRPr lang="en-US" altLang="zh-CN" dirty="0">
                <a:sym typeface="+mn-lt"/>
              </a:endParaRPr>
            </a:p>
            <a:p>
              <a:r>
                <a:rPr lang="zh-CN" altLang="en-US" dirty="0" smtClean="0">
                  <a:sym typeface="+mn-lt"/>
                </a:rPr>
                <a:t>请输入文字请输入文字</a:t>
              </a:r>
              <a:endParaRPr lang="zh-CN" altLang="en-US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如需更改请在（设置形状格式）菜单下</a:t>
              </a:r>
              <a:endParaRPr lang="en-US" altLang="zh-CN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（文本选项）中调整</a:t>
              </a:r>
              <a:endParaRPr lang="en-US" dirty="0">
                <a:sym typeface="+mn-lt"/>
              </a:endParaRPr>
            </a:p>
          </p:txBody>
        </p:sp>
        <p:sp>
          <p:nvSpPr>
            <p:cNvPr id="12" name="Round Same Side Corner Rectangle 117"/>
            <p:cNvSpPr/>
            <p:nvPr/>
          </p:nvSpPr>
          <p:spPr>
            <a:xfrm>
              <a:off x="8640514" y="3957172"/>
              <a:ext cx="1778657" cy="44571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6"/>
            </p:custDataLst>
          </p:nvPr>
        </p:nvGrpSpPr>
        <p:grpSpPr>
          <a:xfrm>
            <a:off x="1281359" y="3963170"/>
            <a:ext cx="2778862" cy="2024080"/>
            <a:chOff x="1281359" y="3963170"/>
            <a:chExt cx="2778862" cy="2024080"/>
          </a:xfrm>
        </p:grpSpPr>
        <p:sp>
          <p:nvSpPr>
            <p:cNvPr id="13" name="TextBox 52"/>
            <p:cNvSpPr txBox="1"/>
            <p:nvPr/>
          </p:nvSpPr>
          <p:spPr>
            <a:xfrm>
              <a:off x="1281359" y="4209850"/>
              <a:ext cx="2778862" cy="1777400"/>
            </a:xfrm>
            <a:prstGeom prst="roundRect">
              <a:avLst>
                <a:gd name="adj" fmla="val 3352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 anchor="ctr" anchorCtr="1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请替换文字内容复制你的内容到此</a:t>
              </a:r>
              <a:endParaRPr lang="en-US" altLang="zh-CN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 smtClean="0">
                  <a:solidFill>
                    <a:sysClr val="windowText" lastClr="000000"/>
                  </a:solidFill>
                  <a:cs typeface="+mn-ea"/>
                  <a:sym typeface="+mn-lt"/>
                </a:rPr>
                <a:t>请输入文字请输入文字</a:t>
              </a:r>
              <a:endParaRPr lang="zh-CN" altLang="en-US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如需更改请在（设置形状格式）菜单下</a:t>
              </a:r>
              <a:endParaRPr lang="en-US" altLang="zh-CN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（文本选项）中调整</a:t>
              </a:r>
              <a:endParaRPr lang="en-US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Round Same Side Corner Rectangle 54"/>
            <p:cNvSpPr/>
            <p:nvPr/>
          </p:nvSpPr>
          <p:spPr>
            <a:xfrm>
              <a:off x="1631505" y="3963170"/>
              <a:ext cx="2088426" cy="44571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千图PPT彼岸天：ID 8661124库_组合 23"/>
          <p:cNvGrpSpPr/>
          <p:nvPr>
            <p:custDataLst>
              <p:tags r:id="rId2"/>
            </p:custDataLst>
          </p:nvPr>
        </p:nvGrpSpPr>
        <p:grpSpPr>
          <a:xfrm>
            <a:off x="6153825" y="2042862"/>
            <a:ext cx="6038175" cy="4246378"/>
            <a:chOff x="6153826" y="1445453"/>
            <a:chExt cx="6038177" cy="4246379"/>
          </a:xfrm>
        </p:grpSpPr>
        <p:grpSp>
          <p:nvGrpSpPr>
            <p:cNvPr id="39" name="Group 21"/>
            <p:cNvGrpSpPr/>
            <p:nvPr/>
          </p:nvGrpSpPr>
          <p:grpSpPr>
            <a:xfrm>
              <a:off x="6153826" y="1445453"/>
              <a:ext cx="6038177" cy="4246379"/>
              <a:chOff x="6153826" y="1445453"/>
              <a:chExt cx="6038177" cy="4246379"/>
            </a:xfrm>
          </p:grpSpPr>
          <p:grpSp>
            <p:nvGrpSpPr>
              <p:cNvPr id="45" name="Group 19"/>
              <p:cNvGrpSpPr/>
              <p:nvPr/>
            </p:nvGrpSpPr>
            <p:grpSpPr>
              <a:xfrm>
                <a:off x="7169433" y="1445453"/>
                <a:ext cx="5022570" cy="4246379"/>
                <a:chOff x="7961312" y="2114957"/>
                <a:chExt cx="4230688" cy="3576876"/>
              </a:xfrm>
            </p:grpSpPr>
            <p:sp>
              <p:nvSpPr>
                <p:cNvPr id="54" name="Freeform 88"/>
                <p:cNvSpPr/>
                <p:nvPr/>
              </p:nvSpPr>
              <p:spPr bwMode="auto">
                <a:xfrm>
                  <a:off x="8103279" y="2114957"/>
                  <a:ext cx="1891891" cy="1891188"/>
                </a:xfrm>
                <a:custGeom>
                  <a:avLst/>
                  <a:gdLst>
                    <a:gd name="connsiteX0" fmla="*/ 783705 w 1719901"/>
                    <a:gd name="connsiteY0" fmla="*/ 0 h 1719262"/>
                    <a:gd name="connsiteX1" fmla="*/ 787481 w 1719901"/>
                    <a:gd name="connsiteY1" fmla="*/ 0 h 1719262"/>
                    <a:gd name="connsiteX2" fmla="*/ 900751 w 1719901"/>
                    <a:gd name="connsiteY2" fmla="*/ 293316 h 1719262"/>
                    <a:gd name="connsiteX3" fmla="*/ 898916 w 1719901"/>
                    <a:gd name="connsiteY3" fmla="*/ 296605 h 1719262"/>
                    <a:gd name="connsiteX4" fmla="*/ 955479 w 1719901"/>
                    <a:gd name="connsiteY4" fmla="*/ 454670 h 1719262"/>
                    <a:gd name="connsiteX5" fmla="*/ 961355 w 1719901"/>
                    <a:gd name="connsiteY5" fmla="*/ 462794 h 1719262"/>
                    <a:gd name="connsiteX6" fmla="*/ 1249264 w 1719901"/>
                    <a:gd name="connsiteY6" fmla="*/ 860876 h 1719262"/>
                    <a:gd name="connsiteX7" fmla="*/ 1256792 w 1719901"/>
                    <a:gd name="connsiteY7" fmla="*/ 871284 h 1719262"/>
                    <a:gd name="connsiteX8" fmla="*/ 1301634 w 1719901"/>
                    <a:gd name="connsiteY8" fmla="*/ 927149 h 1719262"/>
                    <a:gd name="connsiteX9" fmla="*/ 1719901 w 1719901"/>
                    <a:gd name="connsiteY9" fmla="*/ 1448233 h 1719262"/>
                    <a:gd name="connsiteX10" fmla="*/ 1001712 w 1719901"/>
                    <a:gd name="connsiteY10" fmla="*/ 1719262 h 1719262"/>
                    <a:gd name="connsiteX11" fmla="*/ 945452 w 1719901"/>
                    <a:gd name="connsiteY11" fmla="*/ 1636436 h 1719262"/>
                    <a:gd name="connsiteX12" fmla="*/ 905399 w 1719901"/>
                    <a:gd name="connsiteY12" fmla="*/ 1577469 h 1719262"/>
                    <a:gd name="connsiteX13" fmla="*/ 884316 w 1719901"/>
                    <a:gd name="connsiteY13" fmla="*/ 1580958 h 1719262"/>
                    <a:gd name="connsiteX14" fmla="*/ 835787 w 1719901"/>
                    <a:gd name="connsiteY14" fmla="*/ 1580367 h 1719262"/>
                    <a:gd name="connsiteX15" fmla="*/ 245692 w 1719901"/>
                    <a:gd name="connsiteY15" fmla="*/ 1523854 h 1719262"/>
                    <a:gd name="connsiteX16" fmla="*/ 1385 w 1719901"/>
                    <a:gd name="connsiteY16" fmla="*/ 1222453 h 1719262"/>
                    <a:gd name="connsiteX17" fmla="*/ 46488 w 1719901"/>
                    <a:gd name="connsiteY17" fmla="*/ 781653 h 1719262"/>
                    <a:gd name="connsiteX18" fmla="*/ 347173 w 1719901"/>
                    <a:gd name="connsiteY18" fmla="*/ 540532 h 1719262"/>
                    <a:gd name="connsiteX19" fmla="*/ 785852 w 1719901"/>
                    <a:gd name="connsiteY19" fmla="*/ 582544 h 1719262"/>
                    <a:gd name="connsiteX20" fmla="*/ 770477 w 1719901"/>
                    <a:gd name="connsiteY20" fmla="*/ 526863 h 1719262"/>
                    <a:gd name="connsiteX21" fmla="*/ 768602 w 1719901"/>
                    <a:gd name="connsiteY21" fmla="*/ 530225 h 1719262"/>
                    <a:gd name="connsiteX22" fmla="*/ 651556 w 1719901"/>
                    <a:gd name="connsiteY22" fmla="*/ 225628 h 1719262"/>
                    <a:gd name="connsiteX23" fmla="*/ 734621 w 1719901"/>
                    <a:gd name="connsiteY23" fmla="*/ 18802 h 1719262"/>
                    <a:gd name="connsiteX24" fmla="*/ 783705 w 1719901"/>
                    <a:gd name="connsiteY24" fmla="*/ 0 h 1719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719901" h="1719262">
                      <a:moveTo>
                        <a:pt x="783705" y="0"/>
                      </a:moveTo>
                      <a:cubicBezTo>
                        <a:pt x="783705" y="0"/>
                        <a:pt x="787481" y="0"/>
                        <a:pt x="787481" y="0"/>
                      </a:cubicBezTo>
                      <a:cubicBezTo>
                        <a:pt x="900751" y="293316"/>
                        <a:pt x="900751" y="293316"/>
                        <a:pt x="900751" y="293316"/>
                      </a:cubicBezTo>
                      <a:lnTo>
                        <a:pt x="898916" y="296605"/>
                      </a:lnTo>
                      <a:lnTo>
                        <a:pt x="955479" y="454670"/>
                      </a:lnTo>
                      <a:lnTo>
                        <a:pt x="961355" y="462794"/>
                      </a:lnTo>
                      <a:cubicBezTo>
                        <a:pt x="980792" y="489669"/>
                        <a:pt x="1043962" y="577012"/>
                        <a:pt x="1249264" y="860876"/>
                      </a:cubicBezTo>
                      <a:lnTo>
                        <a:pt x="1256792" y="871284"/>
                      </a:lnTo>
                      <a:lnTo>
                        <a:pt x="1301634" y="927149"/>
                      </a:lnTo>
                      <a:cubicBezTo>
                        <a:pt x="1719901" y="1448233"/>
                        <a:pt x="1719901" y="1448233"/>
                        <a:pt x="1719901" y="1448233"/>
                      </a:cubicBezTo>
                      <a:lnTo>
                        <a:pt x="1001712" y="1719262"/>
                      </a:lnTo>
                      <a:cubicBezTo>
                        <a:pt x="981736" y="1689854"/>
                        <a:pt x="963009" y="1662283"/>
                        <a:pt x="945452" y="1636436"/>
                      </a:cubicBezTo>
                      <a:lnTo>
                        <a:pt x="905399" y="1577469"/>
                      </a:lnTo>
                      <a:lnTo>
                        <a:pt x="884316" y="1580958"/>
                      </a:lnTo>
                      <a:cubicBezTo>
                        <a:pt x="868450" y="1582176"/>
                        <a:pt x="852231" y="1582015"/>
                        <a:pt x="835787" y="1580367"/>
                      </a:cubicBezTo>
                      <a:cubicBezTo>
                        <a:pt x="245692" y="1523854"/>
                        <a:pt x="245692" y="1523854"/>
                        <a:pt x="245692" y="1523854"/>
                      </a:cubicBezTo>
                      <a:cubicBezTo>
                        <a:pt x="95349" y="1508784"/>
                        <a:pt x="-13649" y="1373153"/>
                        <a:pt x="1385" y="1222453"/>
                      </a:cubicBezTo>
                      <a:cubicBezTo>
                        <a:pt x="46488" y="781653"/>
                        <a:pt x="46488" y="781653"/>
                        <a:pt x="46488" y="781653"/>
                      </a:cubicBezTo>
                      <a:cubicBezTo>
                        <a:pt x="61522" y="634720"/>
                        <a:pt x="196831" y="525462"/>
                        <a:pt x="347173" y="540532"/>
                      </a:cubicBezTo>
                      <a:lnTo>
                        <a:pt x="785852" y="582544"/>
                      </a:lnTo>
                      <a:lnTo>
                        <a:pt x="770477" y="526863"/>
                      </a:lnTo>
                      <a:lnTo>
                        <a:pt x="768602" y="530225"/>
                      </a:lnTo>
                      <a:cubicBezTo>
                        <a:pt x="651556" y="225628"/>
                        <a:pt x="651556" y="225628"/>
                        <a:pt x="651556" y="225628"/>
                      </a:cubicBezTo>
                      <a:cubicBezTo>
                        <a:pt x="621351" y="142897"/>
                        <a:pt x="659108" y="52646"/>
                        <a:pt x="734621" y="18802"/>
                      </a:cubicBezTo>
                      <a:cubicBezTo>
                        <a:pt x="783705" y="0"/>
                        <a:pt x="783705" y="0"/>
                        <a:pt x="783705" y="0"/>
                      </a:cubicBezTo>
                      <a:close/>
                    </a:path>
                  </a:pathLst>
                </a:custGeom>
                <a:solidFill>
                  <a:srgbClr val="FAC98E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noAutofit/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55" name="Group 18"/>
                <p:cNvGrpSpPr/>
                <p:nvPr/>
              </p:nvGrpSpPr>
              <p:grpSpPr>
                <a:xfrm>
                  <a:off x="7961312" y="2204096"/>
                  <a:ext cx="4230688" cy="3487737"/>
                  <a:chOff x="7961312" y="2204096"/>
                  <a:chExt cx="4230688" cy="3487737"/>
                </a:xfrm>
              </p:grpSpPr>
              <p:sp>
                <p:nvSpPr>
                  <p:cNvPr id="56" name="AutoShape 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7961312" y="2204096"/>
                    <a:ext cx="4230688" cy="34877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/>
                  </a:p>
                </p:txBody>
              </p:sp>
              <p:sp>
                <p:nvSpPr>
                  <p:cNvPr id="57" name="Freeform 12"/>
                  <p:cNvSpPr/>
                  <p:nvPr/>
                </p:nvSpPr>
                <p:spPr bwMode="auto">
                  <a:xfrm>
                    <a:off x="9199832" y="3144812"/>
                    <a:ext cx="796925" cy="969962"/>
                  </a:xfrm>
                  <a:custGeom>
                    <a:avLst/>
                    <a:gdLst>
                      <a:gd name="T0" fmla="*/ 230 w 502"/>
                      <a:gd name="T1" fmla="*/ 611 h 611"/>
                      <a:gd name="T2" fmla="*/ 502 w 502"/>
                      <a:gd name="T3" fmla="*/ 130 h 611"/>
                      <a:gd name="T4" fmla="*/ 272 w 502"/>
                      <a:gd name="T5" fmla="*/ 0 h 611"/>
                      <a:gd name="T6" fmla="*/ 0 w 502"/>
                      <a:gd name="T7" fmla="*/ 481 h 611"/>
                      <a:gd name="T8" fmla="*/ 230 w 502"/>
                      <a:gd name="T9" fmla="*/ 611 h 6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2" h="611">
                        <a:moveTo>
                          <a:pt x="230" y="611"/>
                        </a:moveTo>
                        <a:lnTo>
                          <a:pt x="502" y="130"/>
                        </a:lnTo>
                        <a:lnTo>
                          <a:pt x="272" y="0"/>
                        </a:lnTo>
                        <a:lnTo>
                          <a:pt x="0" y="481"/>
                        </a:lnTo>
                        <a:lnTo>
                          <a:pt x="230" y="61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/>
                  </a:p>
                </p:txBody>
              </p:sp>
              <p:sp>
                <p:nvSpPr>
                  <p:cNvPr id="58" name="Freeform 13"/>
                  <p:cNvSpPr/>
                  <p:nvPr/>
                </p:nvSpPr>
                <p:spPr bwMode="auto">
                  <a:xfrm>
                    <a:off x="9266237" y="3181996"/>
                    <a:ext cx="2922588" cy="2506662"/>
                  </a:xfrm>
                  <a:custGeom>
                    <a:avLst/>
                    <a:gdLst>
                      <a:gd name="T0" fmla="*/ 1841 w 1841"/>
                      <a:gd name="T1" fmla="*/ 882 h 1579"/>
                      <a:gd name="T2" fmla="*/ 1841 w 1841"/>
                      <a:gd name="T3" fmla="*/ 1275 h 1579"/>
                      <a:gd name="T4" fmla="*/ 1841 w 1841"/>
                      <a:gd name="T5" fmla="*/ 1579 h 1579"/>
                      <a:gd name="T6" fmla="*/ 0 w 1841"/>
                      <a:gd name="T7" fmla="*/ 517 h 1579"/>
                      <a:gd name="T8" fmla="*/ 294 w 1841"/>
                      <a:gd name="T9" fmla="*/ 0 h 1579"/>
                      <a:gd name="T10" fmla="*/ 1841 w 1841"/>
                      <a:gd name="T11" fmla="*/ 882 h 15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41" h="1579">
                        <a:moveTo>
                          <a:pt x="1841" y="882"/>
                        </a:moveTo>
                        <a:lnTo>
                          <a:pt x="1841" y="1275"/>
                        </a:lnTo>
                        <a:lnTo>
                          <a:pt x="1841" y="1579"/>
                        </a:lnTo>
                        <a:lnTo>
                          <a:pt x="0" y="517"/>
                        </a:lnTo>
                        <a:lnTo>
                          <a:pt x="294" y="0"/>
                        </a:lnTo>
                        <a:lnTo>
                          <a:pt x="1841" y="882"/>
                        </a:lnTo>
                        <a:close/>
                      </a:path>
                    </a:pathLst>
                  </a:custGeom>
                  <a:solidFill>
                    <a:srgbClr val="3442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/>
                  </a:p>
                </p:txBody>
              </p:sp>
              <p:sp>
                <p:nvSpPr>
                  <p:cNvPr id="59" name="Freeform 14"/>
                  <p:cNvSpPr/>
                  <p:nvPr/>
                </p:nvSpPr>
                <p:spPr bwMode="auto">
                  <a:xfrm>
                    <a:off x="9499600" y="3181996"/>
                    <a:ext cx="2689225" cy="1952625"/>
                  </a:xfrm>
                  <a:custGeom>
                    <a:avLst/>
                    <a:gdLst>
                      <a:gd name="T0" fmla="*/ 1694 w 1694"/>
                      <a:gd name="T1" fmla="*/ 882 h 1230"/>
                      <a:gd name="T2" fmla="*/ 1694 w 1694"/>
                      <a:gd name="T3" fmla="*/ 1230 h 1230"/>
                      <a:gd name="T4" fmla="*/ 0 w 1694"/>
                      <a:gd name="T5" fmla="*/ 256 h 1230"/>
                      <a:gd name="T6" fmla="*/ 147 w 1694"/>
                      <a:gd name="T7" fmla="*/ 0 h 1230"/>
                      <a:gd name="T8" fmla="*/ 1694 w 1694"/>
                      <a:gd name="T9" fmla="*/ 882 h 12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94" h="1230">
                        <a:moveTo>
                          <a:pt x="1694" y="882"/>
                        </a:moveTo>
                        <a:lnTo>
                          <a:pt x="1694" y="1230"/>
                        </a:lnTo>
                        <a:lnTo>
                          <a:pt x="0" y="256"/>
                        </a:lnTo>
                        <a:lnTo>
                          <a:pt x="147" y="0"/>
                        </a:lnTo>
                        <a:lnTo>
                          <a:pt x="1694" y="882"/>
                        </a:lnTo>
                        <a:close/>
                      </a:path>
                    </a:pathLst>
                  </a:custGeom>
                  <a:solidFill>
                    <a:srgbClr val="40516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/>
                  </a:p>
                </p:txBody>
              </p:sp>
              <p:sp>
                <p:nvSpPr>
                  <p:cNvPr id="60" name="Freeform 15"/>
                  <p:cNvSpPr/>
                  <p:nvPr/>
                </p:nvSpPr>
                <p:spPr bwMode="auto">
                  <a:xfrm>
                    <a:off x="9266237" y="3181996"/>
                    <a:ext cx="544513" cy="869950"/>
                  </a:xfrm>
                  <a:custGeom>
                    <a:avLst/>
                    <a:gdLst>
                      <a:gd name="T0" fmla="*/ 50 w 343"/>
                      <a:gd name="T1" fmla="*/ 548 h 548"/>
                      <a:gd name="T2" fmla="*/ 343 w 343"/>
                      <a:gd name="T3" fmla="*/ 31 h 548"/>
                      <a:gd name="T4" fmla="*/ 294 w 343"/>
                      <a:gd name="T5" fmla="*/ 0 h 548"/>
                      <a:gd name="T6" fmla="*/ 0 w 343"/>
                      <a:gd name="T7" fmla="*/ 517 h 548"/>
                      <a:gd name="T8" fmla="*/ 50 w 343"/>
                      <a:gd name="T9" fmla="*/ 548 h 5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3" h="548">
                        <a:moveTo>
                          <a:pt x="50" y="548"/>
                        </a:moveTo>
                        <a:lnTo>
                          <a:pt x="343" y="31"/>
                        </a:lnTo>
                        <a:lnTo>
                          <a:pt x="294" y="0"/>
                        </a:lnTo>
                        <a:lnTo>
                          <a:pt x="0" y="517"/>
                        </a:lnTo>
                        <a:lnTo>
                          <a:pt x="50" y="548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46" name="Group 142"/>
              <p:cNvGrpSpPr/>
              <p:nvPr/>
            </p:nvGrpSpPr>
            <p:grpSpPr>
              <a:xfrm rot="18219647">
                <a:off x="6693899" y="952680"/>
                <a:ext cx="2394780" cy="3474926"/>
                <a:chOff x="1812925" y="752475"/>
                <a:chExt cx="1978025" cy="2870200"/>
              </a:xfrm>
            </p:grpSpPr>
            <p:sp>
              <p:nvSpPr>
                <p:cNvPr id="47" name="Freeform 113"/>
                <p:cNvSpPr/>
                <p:nvPr/>
              </p:nvSpPr>
              <p:spPr bwMode="auto">
                <a:xfrm>
                  <a:off x="1812925" y="752475"/>
                  <a:ext cx="1978025" cy="2870200"/>
                </a:xfrm>
                <a:custGeom>
                  <a:avLst/>
                  <a:gdLst/>
                  <a:ahLst/>
                  <a:cxnLst>
                    <a:cxn ang="0">
                      <a:pos x="155" y="5129"/>
                    </a:cxn>
                    <a:cxn ang="0">
                      <a:pos x="45" y="4931"/>
                    </a:cxn>
                    <a:cxn ang="0">
                      <a:pos x="5" y="4761"/>
                    </a:cxn>
                    <a:cxn ang="0">
                      <a:pos x="11" y="4528"/>
                    </a:cxn>
                    <a:cxn ang="0">
                      <a:pos x="96" y="4280"/>
                    </a:cxn>
                    <a:cxn ang="0">
                      <a:pos x="236" y="4139"/>
                    </a:cxn>
                    <a:cxn ang="0">
                      <a:pos x="493" y="3994"/>
                    </a:cxn>
                    <a:cxn ang="0">
                      <a:pos x="706" y="3907"/>
                    </a:cxn>
                    <a:cxn ang="0">
                      <a:pos x="821" y="3818"/>
                    </a:cxn>
                    <a:cxn ang="0">
                      <a:pos x="943" y="3625"/>
                    </a:cxn>
                    <a:cxn ang="0">
                      <a:pos x="1184" y="3208"/>
                    </a:cxn>
                    <a:cxn ang="0">
                      <a:pos x="1464" y="2719"/>
                    </a:cxn>
                    <a:cxn ang="0">
                      <a:pos x="1925" y="1914"/>
                    </a:cxn>
                    <a:cxn ang="0">
                      <a:pos x="2109" y="1561"/>
                    </a:cxn>
                    <a:cxn ang="0">
                      <a:pos x="2121" y="1328"/>
                    </a:cxn>
                    <a:cxn ang="0">
                      <a:pos x="2076" y="972"/>
                    </a:cxn>
                    <a:cxn ang="0">
                      <a:pos x="2048" y="726"/>
                    </a:cxn>
                    <a:cxn ang="0">
                      <a:pos x="2091" y="478"/>
                    </a:cxn>
                    <a:cxn ang="0">
                      <a:pos x="2171" y="339"/>
                    </a:cxn>
                    <a:cxn ang="0">
                      <a:pos x="2420" y="103"/>
                    </a:cxn>
                    <a:cxn ang="0">
                      <a:pos x="2601" y="10"/>
                    </a:cxn>
                    <a:cxn ang="0">
                      <a:pos x="2719" y="24"/>
                    </a:cxn>
                    <a:cxn ang="0">
                      <a:pos x="2582" y="530"/>
                    </a:cxn>
                    <a:cxn ang="0">
                      <a:pos x="2577" y="650"/>
                    </a:cxn>
                    <a:cxn ang="0">
                      <a:pos x="2647" y="749"/>
                    </a:cxn>
                    <a:cxn ang="0">
                      <a:pos x="2858" y="872"/>
                    </a:cxn>
                    <a:cxn ang="0">
                      <a:pos x="3116" y="924"/>
                    </a:cxn>
                    <a:cxn ang="0">
                      <a:pos x="3224" y="906"/>
                    </a:cxn>
                    <a:cxn ang="0">
                      <a:pos x="3279" y="852"/>
                    </a:cxn>
                    <a:cxn ang="0">
                      <a:pos x="3391" y="402"/>
                    </a:cxn>
                    <a:cxn ang="0">
                      <a:pos x="3531" y="300"/>
                    </a:cxn>
                    <a:cxn ang="0">
                      <a:pos x="3640" y="411"/>
                    </a:cxn>
                    <a:cxn ang="0">
                      <a:pos x="3704" y="567"/>
                    </a:cxn>
                    <a:cxn ang="0">
                      <a:pos x="3736" y="906"/>
                    </a:cxn>
                    <a:cxn ang="0">
                      <a:pos x="3695" y="1159"/>
                    </a:cxn>
                    <a:cxn ang="0">
                      <a:pos x="3533" y="1392"/>
                    </a:cxn>
                    <a:cxn ang="0">
                      <a:pos x="3106" y="1607"/>
                    </a:cxn>
                    <a:cxn ang="0">
                      <a:pos x="2839" y="1714"/>
                    </a:cxn>
                    <a:cxn ang="0">
                      <a:pos x="2709" y="1822"/>
                    </a:cxn>
                    <a:cxn ang="0">
                      <a:pos x="2543" y="2082"/>
                    </a:cxn>
                    <a:cxn ang="0">
                      <a:pos x="1903" y="3202"/>
                    </a:cxn>
                    <a:cxn ang="0">
                      <a:pos x="1511" y="3932"/>
                    </a:cxn>
                    <a:cxn ang="0">
                      <a:pos x="1454" y="4156"/>
                    </a:cxn>
                    <a:cxn ang="0">
                      <a:pos x="1466" y="4373"/>
                    </a:cxn>
                    <a:cxn ang="0">
                      <a:pos x="1531" y="4648"/>
                    </a:cxn>
                    <a:cxn ang="0">
                      <a:pos x="1537" y="4831"/>
                    </a:cxn>
                    <a:cxn ang="0">
                      <a:pos x="1463" y="5034"/>
                    </a:cxn>
                    <a:cxn ang="0">
                      <a:pos x="1293" y="5234"/>
                    </a:cxn>
                    <a:cxn ang="0">
                      <a:pos x="1135" y="5361"/>
                    </a:cxn>
                    <a:cxn ang="0">
                      <a:pos x="1013" y="5417"/>
                    </a:cxn>
                    <a:cxn ang="0">
                      <a:pos x="944" y="5415"/>
                    </a:cxn>
                    <a:cxn ang="0">
                      <a:pos x="941" y="5332"/>
                    </a:cxn>
                    <a:cxn ang="0">
                      <a:pos x="1066" y="4835"/>
                    </a:cxn>
                    <a:cxn ang="0">
                      <a:pos x="1022" y="4757"/>
                    </a:cxn>
                    <a:cxn ang="0">
                      <a:pos x="892" y="4666"/>
                    </a:cxn>
                    <a:cxn ang="0">
                      <a:pos x="721" y="4597"/>
                    </a:cxn>
                    <a:cxn ang="0">
                      <a:pos x="560" y="4598"/>
                    </a:cxn>
                    <a:cxn ang="0">
                      <a:pos x="402" y="4689"/>
                    </a:cxn>
                    <a:cxn ang="0">
                      <a:pos x="345" y="4931"/>
                    </a:cxn>
                    <a:cxn ang="0">
                      <a:pos x="272" y="5179"/>
                    </a:cxn>
                  </a:cxnLst>
                  <a:rect l="0" t="0" r="r" b="b"/>
                  <a:pathLst>
                    <a:path w="3736" h="5424">
                      <a:moveTo>
                        <a:pt x="250" y="5224"/>
                      </a:moveTo>
                      <a:lnTo>
                        <a:pt x="244" y="5219"/>
                      </a:lnTo>
                      <a:lnTo>
                        <a:pt x="228" y="5205"/>
                      </a:lnTo>
                      <a:lnTo>
                        <a:pt x="216" y="5196"/>
                      </a:lnTo>
                      <a:lnTo>
                        <a:pt x="203" y="5183"/>
                      </a:lnTo>
                      <a:lnTo>
                        <a:pt x="188" y="5168"/>
                      </a:lnTo>
                      <a:lnTo>
                        <a:pt x="172" y="5150"/>
                      </a:lnTo>
                      <a:lnTo>
                        <a:pt x="155" y="5129"/>
                      </a:lnTo>
                      <a:lnTo>
                        <a:pt x="138" y="5107"/>
                      </a:lnTo>
                      <a:lnTo>
                        <a:pt x="120" y="5081"/>
                      </a:lnTo>
                      <a:lnTo>
                        <a:pt x="102" y="5052"/>
                      </a:lnTo>
                      <a:lnTo>
                        <a:pt x="85" y="5021"/>
                      </a:lnTo>
                      <a:lnTo>
                        <a:pt x="68" y="4987"/>
                      </a:lnTo>
                      <a:lnTo>
                        <a:pt x="60" y="4970"/>
                      </a:lnTo>
                      <a:lnTo>
                        <a:pt x="52" y="4951"/>
                      </a:lnTo>
                      <a:lnTo>
                        <a:pt x="45" y="4931"/>
                      </a:lnTo>
                      <a:lnTo>
                        <a:pt x="37" y="4911"/>
                      </a:lnTo>
                      <a:lnTo>
                        <a:pt x="31" y="4890"/>
                      </a:lnTo>
                      <a:lnTo>
                        <a:pt x="24" y="4868"/>
                      </a:lnTo>
                      <a:lnTo>
                        <a:pt x="19" y="4848"/>
                      </a:lnTo>
                      <a:lnTo>
                        <a:pt x="15" y="4826"/>
                      </a:lnTo>
                      <a:lnTo>
                        <a:pt x="10" y="4805"/>
                      </a:lnTo>
                      <a:lnTo>
                        <a:pt x="7" y="4782"/>
                      </a:lnTo>
                      <a:lnTo>
                        <a:pt x="5" y="4761"/>
                      </a:lnTo>
                      <a:lnTo>
                        <a:pt x="3" y="4740"/>
                      </a:lnTo>
                      <a:lnTo>
                        <a:pt x="1" y="4718"/>
                      </a:lnTo>
                      <a:lnTo>
                        <a:pt x="0" y="4696"/>
                      </a:lnTo>
                      <a:lnTo>
                        <a:pt x="0" y="4674"/>
                      </a:lnTo>
                      <a:lnTo>
                        <a:pt x="0" y="4653"/>
                      </a:lnTo>
                      <a:lnTo>
                        <a:pt x="2" y="4610"/>
                      </a:lnTo>
                      <a:lnTo>
                        <a:pt x="6" y="4568"/>
                      </a:lnTo>
                      <a:lnTo>
                        <a:pt x="11" y="4528"/>
                      </a:lnTo>
                      <a:lnTo>
                        <a:pt x="19" y="4489"/>
                      </a:lnTo>
                      <a:lnTo>
                        <a:pt x="27" y="4451"/>
                      </a:lnTo>
                      <a:lnTo>
                        <a:pt x="37" y="4414"/>
                      </a:lnTo>
                      <a:lnTo>
                        <a:pt x="49" y="4381"/>
                      </a:lnTo>
                      <a:lnTo>
                        <a:pt x="61" y="4349"/>
                      </a:lnTo>
                      <a:lnTo>
                        <a:pt x="75" y="4320"/>
                      </a:lnTo>
                      <a:lnTo>
                        <a:pt x="88" y="4293"/>
                      </a:lnTo>
                      <a:lnTo>
                        <a:pt x="96" y="4280"/>
                      </a:lnTo>
                      <a:lnTo>
                        <a:pt x="105" y="4269"/>
                      </a:lnTo>
                      <a:lnTo>
                        <a:pt x="113" y="4257"/>
                      </a:lnTo>
                      <a:lnTo>
                        <a:pt x="122" y="4245"/>
                      </a:lnTo>
                      <a:lnTo>
                        <a:pt x="142" y="4221"/>
                      </a:lnTo>
                      <a:lnTo>
                        <a:pt x="163" y="4200"/>
                      </a:lnTo>
                      <a:lnTo>
                        <a:pt x="187" y="4179"/>
                      </a:lnTo>
                      <a:lnTo>
                        <a:pt x="211" y="4158"/>
                      </a:lnTo>
                      <a:lnTo>
                        <a:pt x="236" y="4139"/>
                      </a:lnTo>
                      <a:lnTo>
                        <a:pt x="263" y="4121"/>
                      </a:lnTo>
                      <a:lnTo>
                        <a:pt x="289" y="4103"/>
                      </a:lnTo>
                      <a:lnTo>
                        <a:pt x="317" y="4087"/>
                      </a:lnTo>
                      <a:lnTo>
                        <a:pt x="343" y="4070"/>
                      </a:lnTo>
                      <a:lnTo>
                        <a:pt x="370" y="4055"/>
                      </a:lnTo>
                      <a:lnTo>
                        <a:pt x="421" y="4029"/>
                      </a:lnTo>
                      <a:lnTo>
                        <a:pt x="470" y="4005"/>
                      </a:lnTo>
                      <a:lnTo>
                        <a:pt x="493" y="3994"/>
                      </a:lnTo>
                      <a:lnTo>
                        <a:pt x="518" y="3985"/>
                      </a:lnTo>
                      <a:lnTo>
                        <a:pt x="544" y="3975"/>
                      </a:lnTo>
                      <a:lnTo>
                        <a:pt x="570" y="3966"/>
                      </a:lnTo>
                      <a:lnTo>
                        <a:pt x="597" y="3956"/>
                      </a:lnTo>
                      <a:lnTo>
                        <a:pt x="624" y="3945"/>
                      </a:lnTo>
                      <a:lnTo>
                        <a:pt x="652" y="3933"/>
                      </a:lnTo>
                      <a:lnTo>
                        <a:pt x="678" y="3921"/>
                      </a:lnTo>
                      <a:lnTo>
                        <a:pt x="706" y="3907"/>
                      </a:lnTo>
                      <a:lnTo>
                        <a:pt x="733" y="3891"/>
                      </a:lnTo>
                      <a:lnTo>
                        <a:pt x="746" y="3882"/>
                      </a:lnTo>
                      <a:lnTo>
                        <a:pt x="759" y="3873"/>
                      </a:lnTo>
                      <a:lnTo>
                        <a:pt x="772" y="3863"/>
                      </a:lnTo>
                      <a:lnTo>
                        <a:pt x="784" y="3853"/>
                      </a:lnTo>
                      <a:lnTo>
                        <a:pt x="797" y="3841"/>
                      </a:lnTo>
                      <a:lnTo>
                        <a:pt x="809" y="3830"/>
                      </a:lnTo>
                      <a:lnTo>
                        <a:pt x="821" y="3818"/>
                      </a:lnTo>
                      <a:lnTo>
                        <a:pt x="833" y="3804"/>
                      </a:lnTo>
                      <a:lnTo>
                        <a:pt x="843" y="3790"/>
                      </a:lnTo>
                      <a:lnTo>
                        <a:pt x="854" y="3776"/>
                      </a:lnTo>
                      <a:lnTo>
                        <a:pt x="865" y="3760"/>
                      </a:lnTo>
                      <a:lnTo>
                        <a:pt x="874" y="3744"/>
                      </a:lnTo>
                      <a:lnTo>
                        <a:pt x="896" y="3708"/>
                      </a:lnTo>
                      <a:lnTo>
                        <a:pt x="918" y="3668"/>
                      </a:lnTo>
                      <a:lnTo>
                        <a:pt x="943" y="3625"/>
                      </a:lnTo>
                      <a:lnTo>
                        <a:pt x="970" y="3579"/>
                      </a:lnTo>
                      <a:lnTo>
                        <a:pt x="998" y="3531"/>
                      </a:lnTo>
                      <a:lnTo>
                        <a:pt x="1026" y="3481"/>
                      </a:lnTo>
                      <a:lnTo>
                        <a:pt x="1056" y="3428"/>
                      </a:lnTo>
                      <a:lnTo>
                        <a:pt x="1088" y="3375"/>
                      </a:lnTo>
                      <a:lnTo>
                        <a:pt x="1120" y="3319"/>
                      </a:lnTo>
                      <a:lnTo>
                        <a:pt x="1152" y="3263"/>
                      </a:lnTo>
                      <a:lnTo>
                        <a:pt x="1184" y="3208"/>
                      </a:lnTo>
                      <a:lnTo>
                        <a:pt x="1216" y="3152"/>
                      </a:lnTo>
                      <a:lnTo>
                        <a:pt x="1248" y="3095"/>
                      </a:lnTo>
                      <a:lnTo>
                        <a:pt x="1280" y="3040"/>
                      </a:lnTo>
                      <a:lnTo>
                        <a:pt x="1311" y="2986"/>
                      </a:lnTo>
                      <a:lnTo>
                        <a:pt x="1341" y="2933"/>
                      </a:lnTo>
                      <a:lnTo>
                        <a:pt x="1376" y="2875"/>
                      </a:lnTo>
                      <a:lnTo>
                        <a:pt x="1417" y="2803"/>
                      </a:lnTo>
                      <a:lnTo>
                        <a:pt x="1464" y="2719"/>
                      </a:lnTo>
                      <a:lnTo>
                        <a:pt x="1518" y="2627"/>
                      </a:lnTo>
                      <a:lnTo>
                        <a:pt x="1575" y="2529"/>
                      </a:lnTo>
                      <a:lnTo>
                        <a:pt x="1634" y="2426"/>
                      </a:lnTo>
                      <a:lnTo>
                        <a:pt x="1694" y="2320"/>
                      </a:lnTo>
                      <a:lnTo>
                        <a:pt x="1755" y="2214"/>
                      </a:lnTo>
                      <a:lnTo>
                        <a:pt x="1815" y="2109"/>
                      </a:lnTo>
                      <a:lnTo>
                        <a:pt x="1871" y="2008"/>
                      </a:lnTo>
                      <a:lnTo>
                        <a:pt x="1925" y="1914"/>
                      </a:lnTo>
                      <a:lnTo>
                        <a:pt x="1973" y="1827"/>
                      </a:lnTo>
                      <a:lnTo>
                        <a:pt x="2016" y="1751"/>
                      </a:lnTo>
                      <a:lnTo>
                        <a:pt x="2051" y="1687"/>
                      </a:lnTo>
                      <a:lnTo>
                        <a:pt x="2078" y="1637"/>
                      </a:lnTo>
                      <a:lnTo>
                        <a:pt x="2095" y="1604"/>
                      </a:lnTo>
                      <a:lnTo>
                        <a:pt x="2101" y="1591"/>
                      </a:lnTo>
                      <a:lnTo>
                        <a:pt x="2105" y="1577"/>
                      </a:lnTo>
                      <a:lnTo>
                        <a:pt x="2109" y="1561"/>
                      </a:lnTo>
                      <a:lnTo>
                        <a:pt x="2113" y="1545"/>
                      </a:lnTo>
                      <a:lnTo>
                        <a:pt x="2116" y="1527"/>
                      </a:lnTo>
                      <a:lnTo>
                        <a:pt x="2119" y="1507"/>
                      </a:lnTo>
                      <a:lnTo>
                        <a:pt x="2120" y="1487"/>
                      </a:lnTo>
                      <a:lnTo>
                        <a:pt x="2122" y="1467"/>
                      </a:lnTo>
                      <a:lnTo>
                        <a:pt x="2123" y="1423"/>
                      </a:lnTo>
                      <a:lnTo>
                        <a:pt x="2123" y="1376"/>
                      </a:lnTo>
                      <a:lnTo>
                        <a:pt x="2121" y="1328"/>
                      </a:lnTo>
                      <a:lnTo>
                        <a:pt x="2118" y="1279"/>
                      </a:lnTo>
                      <a:lnTo>
                        <a:pt x="2113" y="1230"/>
                      </a:lnTo>
                      <a:lnTo>
                        <a:pt x="2108" y="1182"/>
                      </a:lnTo>
                      <a:lnTo>
                        <a:pt x="2102" y="1134"/>
                      </a:lnTo>
                      <a:lnTo>
                        <a:pt x="2096" y="1089"/>
                      </a:lnTo>
                      <a:lnTo>
                        <a:pt x="2089" y="1046"/>
                      </a:lnTo>
                      <a:lnTo>
                        <a:pt x="2082" y="1007"/>
                      </a:lnTo>
                      <a:lnTo>
                        <a:pt x="2076" y="972"/>
                      </a:lnTo>
                      <a:lnTo>
                        <a:pt x="2071" y="943"/>
                      </a:lnTo>
                      <a:lnTo>
                        <a:pt x="2065" y="915"/>
                      </a:lnTo>
                      <a:lnTo>
                        <a:pt x="2060" y="885"/>
                      </a:lnTo>
                      <a:lnTo>
                        <a:pt x="2056" y="855"/>
                      </a:lnTo>
                      <a:lnTo>
                        <a:pt x="2052" y="824"/>
                      </a:lnTo>
                      <a:lnTo>
                        <a:pt x="2050" y="792"/>
                      </a:lnTo>
                      <a:lnTo>
                        <a:pt x="2049" y="759"/>
                      </a:lnTo>
                      <a:lnTo>
                        <a:pt x="2048" y="726"/>
                      </a:lnTo>
                      <a:lnTo>
                        <a:pt x="2049" y="692"/>
                      </a:lnTo>
                      <a:lnTo>
                        <a:pt x="2051" y="659"/>
                      </a:lnTo>
                      <a:lnTo>
                        <a:pt x="2056" y="625"/>
                      </a:lnTo>
                      <a:lnTo>
                        <a:pt x="2060" y="592"/>
                      </a:lnTo>
                      <a:lnTo>
                        <a:pt x="2066" y="559"/>
                      </a:lnTo>
                      <a:lnTo>
                        <a:pt x="2075" y="525"/>
                      </a:lnTo>
                      <a:lnTo>
                        <a:pt x="2084" y="494"/>
                      </a:lnTo>
                      <a:lnTo>
                        <a:pt x="2091" y="478"/>
                      </a:lnTo>
                      <a:lnTo>
                        <a:pt x="2096" y="463"/>
                      </a:lnTo>
                      <a:lnTo>
                        <a:pt x="2103" y="447"/>
                      </a:lnTo>
                      <a:lnTo>
                        <a:pt x="2110" y="432"/>
                      </a:lnTo>
                      <a:lnTo>
                        <a:pt x="2118" y="417"/>
                      </a:lnTo>
                      <a:lnTo>
                        <a:pt x="2127" y="402"/>
                      </a:lnTo>
                      <a:lnTo>
                        <a:pt x="2137" y="387"/>
                      </a:lnTo>
                      <a:lnTo>
                        <a:pt x="2148" y="371"/>
                      </a:lnTo>
                      <a:lnTo>
                        <a:pt x="2171" y="339"/>
                      </a:lnTo>
                      <a:lnTo>
                        <a:pt x="2198" y="307"/>
                      </a:lnTo>
                      <a:lnTo>
                        <a:pt x="2227" y="275"/>
                      </a:lnTo>
                      <a:lnTo>
                        <a:pt x="2258" y="243"/>
                      </a:lnTo>
                      <a:lnTo>
                        <a:pt x="2290" y="212"/>
                      </a:lnTo>
                      <a:lnTo>
                        <a:pt x="2323" y="183"/>
                      </a:lnTo>
                      <a:lnTo>
                        <a:pt x="2355" y="154"/>
                      </a:lnTo>
                      <a:lnTo>
                        <a:pt x="2389" y="127"/>
                      </a:lnTo>
                      <a:lnTo>
                        <a:pt x="2420" y="103"/>
                      </a:lnTo>
                      <a:lnTo>
                        <a:pt x="2451" y="81"/>
                      </a:lnTo>
                      <a:lnTo>
                        <a:pt x="2479" y="62"/>
                      </a:lnTo>
                      <a:lnTo>
                        <a:pt x="2505" y="46"/>
                      </a:lnTo>
                      <a:lnTo>
                        <a:pt x="2529" y="34"/>
                      </a:lnTo>
                      <a:lnTo>
                        <a:pt x="2548" y="25"/>
                      </a:lnTo>
                      <a:lnTo>
                        <a:pt x="2566" y="19"/>
                      </a:lnTo>
                      <a:lnTo>
                        <a:pt x="2583" y="15"/>
                      </a:lnTo>
                      <a:lnTo>
                        <a:pt x="2601" y="10"/>
                      </a:lnTo>
                      <a:lnTo>
                        <a:pt x="2617" y="7"/>
                      </a:lnTo>
                      <a:lnTo>
                        <a:pt x="2647" y="3"/>
                      </a:lnTo>
                      <a:lnTo>
                        <a:pt x="2673" y="1"/>
                      </a:lnTo>
                      <a:lnTo>
                        <a:pt x="2696" y="0"/>
                      </a:lnTo>
                      <a:lnTo>
                        <a:pt x="2712" y="0"/>
                      </a:lnTo>
                      <a:lnTo>
                        <a:pt x="2723" y="1"/>
                      </a:lnTo>
                      <a:lnTo>
                        <a:pt x="2727" y="1"/>
                      </a:lnTo>
                      <a:lnTo>
                        <a:pt x="2719" y="24"/>
                      </a:lnTo>
                      <a:lnTo>
                        <a:pt x="2701" y="85"/>
                      </a:lnTo>
                      <a:lnTo>
                        <a:pt x="2676" y="173"/>
                      </a:lnTo>
                      <a:lnTo>
                        <a:pt x="2646" y="277"/>
                      </a:lnTo>
                      <a:lnTo>
                        <a:pt x="2632" y="331"/>
                      </a:lnTo>
                      <a:lnTo>
                        <a:pt x="2617" y="384"/>
                      </a:lnTo>
                      <a:lnTo>
                        <a:pt x="2604" y="437"/>
                      </a:lnTo>
                      <a:lnTo>
                        <a:pt x="2592" y="486"/>
                      </a:lnTo>
                      <a:lnTo>
                        <a:pt x="2582" y="530"/>
                      </a:lnTo>
                      <a:lnTo>
                        <a:pt x="2576" y="568"/>
                      </a:lnTo>
                      <a:lnTo>
                        <a:pt x="2574" y="585"/>
                      </a:lnTo>
                      <a:lnTo>
                        <a:pt x="2572" y="600"/>
                      </a:lnTo>
                      <a:lnTo>
                        <a:pt x="2572" y="612"/>
                      </a:lnTo>
                      <a:lnTo>
                        <a:pt x="2572" y="623"/>
                      </a:lnTo>
                      <a:lnTo>
                        <a:pt x="2573" y="631"/>
                      </a:lnTo>
                      <a:lnTo>
                        <a:pt x="2575" y="640"/>
                      </a:lnTo>
                      <a:lnTo>
                        <a:pt x="2577" y="650"/>
                      </a:lnTo>
                      <a:lnTo>
                        <a:pt x="2580" y="658"/>
                      </a:lnTo>
                      <a:lnTo>
                        <a:pt x="2585" y="668"/>
                      </a:lnTo>
                      <a:lnTo>
                        <a:pt x="2589" y="676"/>
                      </a:lnTo>
                      <a:lnTo>
                        <a:pt x="2594" y="686"/>
                      </a:lnTo>
                      <a:lnTo>
                        <a:pt x="2600" y="696"/>
                      </a:lnTo>
                      <a:lnTo>
                        <a:pt x="2613" y="714"/>
                      </a:lnTo>
                      <a:lnTo>
                        <a:pt x="2628" y="732"/>
                      </a:lnTo>
                      <a:lnTo>
                        <a:pt x="2647" y="749"/>
                      </a:lnTo>
                      <a:lnTo>
                        <a:pt x="2666" y="767"/>
                      </a:lnTo>
                      <a:lnTo>
                        <a:pt x="2688" y="785"/>
                      </a:lnTo>
                      <a:lnTo>
                        <a:pt x="2712" y="801"/>
                      </a:lnTo>
                      <a:lnTo>
                        <a:pt x="2738" y="817"/>
                      </a:lnTo>
                      <a:lnTo>
                        <a:pt x="2765" y="832"/>
                      </a:lnTo>
                      <a:lnTo>
                        <a:pt x="2794" y="847"/>
                      </a:lnTo>
                      <a:lnTo>
                        <a:pt x="2825" y="860"/>
                      </a:lnTo>
                      <a:lnTo>
                        <a:pt x="2858" y="872"/>
                      </a:lnTo>
                      <a:lnTo>
                        <a:pt x="2892" y="883"/>
                      </a:lnTo>
                      <a:lnTo>
                        <a:pt x="2926" y="893"/>
                      </a:lnTo>
                      <a:lnTo>
                        <a:pt x="2959" y="901"/>
                      </a:lnTo>
                      <a:lnTo>
                        <a:pt x="2993" y="909"/>
                      </a:lnTo>
                      <a:lnTo>
                        <a:pt x="3026" y="915"/>
                      </a:lnTo>
                      <a:lnTo>
                        <a:pt x="3057" y="919"/>
                      </a:lnTo>
                      <a:lnTo>
                        <a:pt x="3087" y="923"/>
                      </a:lnTo>
                      <a:lnTo>
                        <a:pt x="3116" y="924"/>
                      </a:lnTo>
                      <a:lnTo>
                        <a:pt x="3142" y="923"/>
                      </a:lnTo>
                      <a:lnTo>
                        <a:pt x="3156" y="922"/>
                      </a:lnTo>
                      <a:lnTo>
                        <a:pt x="3168" y="921"/>
                      </a:lnTo>
                      <a:lnTo>
                        <a:pt x="3180" y="918"/>
                      </a:lnTo>
                      <a:lnTo>
                        <a:pt x="3192" y="916"/>
                      </a:lnTo>
                      <a:lnTo>
                        <a:pt x="3203" y="913"/>
                      </a:lnTo>
                      <a:lnTo>
                        <a:pt x="3213" y="910"/>
                      </a:lnTo>
                      <a:lnTo>
                        <a:pt x="3224" y="906"/>
                      </a:lnTo>
                      <a:lnTo>
                        <a:pt x="3232" y="901"/>
                      </a:lnTo>
                      <a:lnTo>
                        <a:pt x="3241" y="896"/>
                      </a:lnTo>
                      <a:lnTo>
                        <a:pt x="3250" y="889"/>
                      </a:lnTo>
                      <a:lnTo>
                        <a:pt x="3257" y="883"/>
                      </a:lnTo>
                      <a:lnTo>
                        <a:pt x="3263" y="877"/>
                      </a:lnTo>
                      <a:lnTo>
                        <a:pt x="3270" y="869"/>
                      </a:lnTo>
                      <a:lnTo>
                        <a:pt x="3275" y="861"/>
                      </a:lnTo>
                      <a:lnTo>
                        <a:pt x="3279" y="852"/>
                      </a:lnTo>
                      <a:lnTo>
                        <a:pt x="3283" y="842"/>
                      </a:lnTo>
                      <a:lnTo>
                        <a:pt x="3290" y="818"/>
                      </a:lnTo>
                      <a:lnTo>
                        <a:pt x="3300" y="786"/>
                      </a:lnTo>
                      <a:lnTo>
                        <a:pt x="3309" y="747"/>
                      </a:lnTo>
                      <a:lnTo>
                        <a:pt x="3321" y="703"/>
                      </a:lnTo>
                      <a:lnTo>
                        <a:pt x="3345" y="605"/>
                      </a:lnTo>
                      <a:lnTo>
                        <a:pt x="3368" y="501"/>
                      </a:lnTo>
                      <a:lnTo>
                        <a:pt x="3391" y="402"/>
                      </a:lnTo>
                      <a:lnTo>
                        <a:pt x="3410" y="319"/>
                      </a:lnTo>
                      <a:lnTo>
                        <a:pt x="3422" y="261"/>
                      </a:lnTo>
                      <a:lnTo>
                        <a:pt x="3427" y="240"/>
                      </a:lnTo>
                      <a:lnTo>
                        <a:pt x="3438" y="244"/>
                      </a:lnTo>
                      <a:lnTo>
                        <a:pt x="3467" y="259"/>
                      </a:lnTo>
                      <a:lnTo>
                        <a:pt x="3486" y="270"/>
                      </a:lnTo>
                      <a:lnTo>
                        <a:pt x="3508" y="283"/>
                      </a:lnTo>
                      <a:lnTo>
                        <a:pt x="3531" y="300"/>
                      </a:lnTo>
                      <a:lnTo>
                        <a:pt x="3556" y="319"/>
                      </a:lnTo>
                      <a:lnTo>
                        <a:pt x="3569" y="330"/>
                      </a:lnTo>
                      <a:lnTo>
                        <a:pt x="3581" y="341"/>
                      </a:lnTo>
                      <a:lnTo>
                        <a:pt x="3593" y="353"/>
                      </a:lnTo>
                      <a:lnTo>
                        <a:pt x="3606" y="367"/>
                      </a:lnTo>
                      <a:lnTo>
                        <a:pt x="3618" y="381"/>
                      </a:lnTo>
                      <a:lnTo>
                        <a:pt x="3629" y="396"/>
                      </a:lnTo>
                      <a:lnTo>
                        <a:pt x="3640" y="411"/>
                      </a:lnTo>
                      <a:lnTo>
                        <a:pt x="3651" y="428"/>
                      </a:lnTo>
                      <a:lnTo>
                        <a:pt x="3661" y="445"/>
                      </a:lnTo>
                      <a:lnTo>
                        <a:pt x="3670" y="463"/>
                      </a:lnTo>
                      <a:lnTo>
                        <a:pt x="3679" y="483"/>
                      </a:lnTo>
                      <a:lnTo>
                        <a:pt x="3686" y="502"/>
                      </a:lnTo>
                      <a:lnTo>
                        <a:pt x="3693" y="523"/>
                      </a:lnTo>
                      <a:lnTo>
                        <a:pt x="3699" y="545"/>
                      </a:lnTo>
                      <a:lnTo>
                        <a:pt x="3704" y="567"/>
                      </a:lnTo>
                      <a:lnTo>
                        <a:pt x="3707" y="591"/>
                      </a:lnTo>
                      <a:lnTo>
                        <a:pt x="3713" y="641"/>
                      </a:lnTo>
                      <a:lnTo>
                        <a:pt x="3720" y="696"/>
                      </a:lnTo>
                      <a:lnTo>
                        <a:pt x="3726" y="752"/>
                      </a:lnTo>
                      <a:lnTo>
                        <a:pt x="3731" y="812"/>
                      </a:lnTo>
                      <a:lnTo>
                        <a:pt x="3734" y="843"/>
                      </a:lnTo>
                      <a:lnTo>
                        <a:pt x="3735" y="875"/>
                      </a:lnTo>
                      <a:lnTo>
                        <a:pt x="3736" y="906"/>
                      </a:lnTo>
                      <a:lnTo>
                        <a:pt x="3735" y="937"/>
                      </a:lnTo>
                      <a:lnTo>
                        <a:pt x="3734" y="969"/>
                      </a:lnTo>
                      <a:lnTo>
                        <a:pt x="3730" y="1001"/>
                      </a:lnTo>
                      <a:lnTo>
                        <a:pt x="3727" y="1033"/>
                      </a:lnTo>
                      <a:lnTo>
                        <a:pt x="3722" y="1064"/>
                      </a:lnTo>
                      <a:lnTo>
                        <a:pt x="3714" y="1096"/>
                      </a:lnTo>
                      <a:lnTo>
                        <a:pt x="3706" y="1128"/>
                      </a:lnTo>
                      <a:lnTo>
                        <a:pt x="3695" y="1159"/>
                      </a:lnTo>
                      <a:lnTo>
                        <a:pt x="3683" y="1190"/>
                      </a:lnTo>
                      <a:lnTo>
                        <a:pt x="3669" y="1220"/>
                      </a:lnTo>
                      <a:lnTo>
                        <a:pt x="3652" y="1251"/>
                      </a:lnTo>
                      <a:lnTo>
                        <a:pt x="3634" y="1280"/>
                      </a:lnTo>
                      <a:lnTo>
                        <a:pt x="3613" y="1309"/>
                      </a:lnTo>
                      <a:lnTo>
                        <a:pt x="3589" y="1338"/>
                      </a:lnTo>
                      <a:lnTo>
                        <a:pt x="3562" y="1365"/>
                      </a:lnTo>
                      <a:lnTo>
                        <a:pt x="3533" y="1392"/>
                      </a:lnTo>
                      <a:lnTo>
                        <a:pt x="3501" y="1417"/>
                      </a:lnTo>
                      <a:lnTo>
                        <a:pt x="3466" y="1443"/>
                      </a:lnTo>
                      <a:lnTo>
                        <a:pt x="3428" y="1467"/>
                      </a:lnTo>
                      <a:lnTo>
                        <a:pt x="3387" y="1489"/>
                      </a:lnTo>
                      <a:lnTo>
                        <a:pt x="3342" y="1510"/>
                      </a:lnTo>
                      <a:lnTo>
                        <a:pt x="3254" y="1549"/>
                      </a:lnTo>
                      <a:lnTo>
                        <a:pt x="3176" y="1580"/>
                      </a:lnTo>
                      <a:lnTo>
                        <a:pt x="3106" y="1607"/>
                      </a:lnTo>
                      <a:lnTo>
                        <a:pt x="3045" y="1630"/>
                      </a:lnTo>
                      <a:lnTo>
                        <a:pt x="2989" y="1650"/>
                      </a:lnTo>
                      <a:lnTo>
                        <a:pt x="2941" y="1668"/>
                      </a:lnTo>
                      <a:lnTo>
                        <a:pt x="2919" y="1678"/>
                      </a:lnTo>
                      <a:lnTo>
                        <a:pt x="2897" y="1686"/>
                      </a:lnTo>
                      <a:lnTo>
                        <a:pt x="2877" y="1695"/>
                      </a:lnTo>
                      <a:lnTo>
                        <a:pt x="2858" y="1704"/>
                      </a:lnTo>
                      <a:lnTo>
                        <a:pt x="2839" y="1714"/>
                      </a:lnTo>
                      <a:lnTo>
                        <a:pt x="2821" y="1724"/>
                      </a:lnTo>
                      <a:lnTo>
                        <a:pt x="2804" y="1734"/>
                      </a:lnTo>
                      <a:lnTo>
                        <a:pt x="2788" y="1746"/>
                      </a:lnTo>
                      <a:lnTo>
                        <a:pt x="2772" y="1759"/>
                      </a:lnTo>
                      <a:lnTo>
                        <a:pt x="2756" y="1773"/>
                      </a:lnTo>
                      <a:lnTo>
                        <a:pt x="2740" y="1788"/>
                      </a:lnTo>
                      <a:lnTo>
                        <a:pt x="2725" y="1804"/>
                      </a:lnTo>
                      <a:lnTo>
                        <a:pt x="2709" y="1822"/>
                      </a:lnTo>
                      <a:lnTo>
                        <a:pt x="2694" y="1842"/>
                      </a:lnTo>
                      <a:lnTo>
                        <a:pt x="2677" y="1864"/>
                      </a:lnTo>
                      <a:lnTo>
                        <a:pt x="2661" y="1886"/>
                      </a:lnTo>
                      <a:lnTo>
                        <a:pt x="2643" y="1912"/>
                      </a:lnTo>
                      <a:lnTo>
                        <a:pt x="2626" y="1940"/>
                      </a:lnTo>
                      <a:lnTo>
                        <a:pt x="2608" y="1970"/>
                      </a:lnTo>
                      <a:lnTo>
                        <a:pt x="2589" y="2003"/>
                      </a:lnTo>
                      <a:lnTo>
                        <a:pt x="2543" y="2082"/>
                      </a:lnTo>
                      <a:lnTo>
                        <a:pt x="2485" y="2183"/>
                      </a:lnTo>
                      <a:lnTo>
                        <a:pt x="2416" y="2302"/>
                      </a:lnTo>
                      <a:lnTo>
                        <a:pt x="2340" y="2436"/>
                      </a:lnTo>
                      <a:lnTo>
                        <a:pt x="2258" y="2580"/>
                      </a:lnTo>
                      <a:lnTo>
                        <a:pt x="2170" y="2732"/>
                      </a:lnTo>
                      <a:lnTo>
                        <a:pt x="2081" y="2888"/>
                      </a:lnTo>
                      <a:lnTo>
                        <a:pt x="1991" y="3047"/>
                      </a:lnTo>
                      <a:lnTo>
                        <a:pt x="1903" y="3202"/>
                      </a:lnTo>
                      <a:lnTo>
                        <a:pt x="1820" y="3353"/>
                      </a:lnTo>
                      <a:lnTo>
                        <a:pt x="1742" y="3494"/>
                      </a:lnTo>
                      <a:lnTo>
                        <a:pt x="1670" y="3624"/>
                      </a:lnTo>
                      <a:lnTo>
                        <a:pt x="1609" y="3738"/>
                      </a:lnTo>
                      <a:lnTo>
                        <a:pt x="1560" y="3833"/>
                      </a:lnTo>
                      <a:lnTo>
                        <a:pt x="1539" y="3872"/>
                      </a:lnTo>
                      <a:lnTo>
                        <a:pt x="1523" y="3906"/>
                      </a:lnTo>
                      <a:lnTo>
                        <a:pt x="1511" y="3932"/>
                      </a:lnTo>
                      <a:lnTo>
                        <a:pt x="1503" y="3953"/>
                      </a:lnTo>
                      <a:lnTo>
                        <a:pt x="1491" y="3986"/>
                      </a:lnTo>
                      <a:lnTo>
                        <a:pt x="1482" y="4017"/>
                      </a:lnTo>
                      <a:lnTo>
                        <a:pt x="1473" y="4047"/>
                      </a:lnTo>
                      <a:lnTo>
                        <a:pt x="1467" y="4075"/>
                      </a:lnTo>
                      <a:lnTo>
                        <a:pt x="1461" y="4103"/>
                      </a:lnTo>
                      <a:lnTo>
                        <a:pt x="1457" y="4129"/>
                      </a:lnTo>
                      <a:lnTo>
                        <a:pt x="1454" y="4156"/>
                      </a:lnTo>
                      <a:lnTo>
                        <a:pt x="1452" y="4182"/>
                      </a:lnTo>
                      <a:lnTo>
                        <a:pt x="1451" y="4209"/>
                      </a:lnTo>
                      <a:lnTo>
                        <a:pt x="1452" y="4234"/>
                      </a:lnTo>
                      <a:lnTo>
                        <a:pt x="1453" y="4261"/>
                      </a:lnTo>
                      <a:lnTo>
                        <a:pt x="1455" y="4288"/>
                      </a:lnTo>
                      <a:lnTo>
                        <a:pt x="1458" y="4316"/>
                      </a:lnTo>
                      <a:lnTo>
                        <a:pt x="1461" y="4344"/>
                      </a:lnTo>
                      <a:lnTo>
                        <a:pt x="1466" y="4373"/>
                      </a:lnTo>
                      <a:lnTo>
                        <a:pt x="1471" y="4405"/>
                      </a:lnTo>
                      <a:lnTo>
                        <a:pt x="1478" y="4437"/>
                      </a:lnTo>
                      <a:lnTo>
                        <a:pt x="1487" y="4472"/>
                      </a:lnTo>
                      <a:lnTo>
                        <a:pt x="1497" y="4507"/>
                      </a:lnTo>
                      <a:lnTo>
                        <a:pt x="1507" y="4546"/>
                      </a:lnTo>
                      <a:lnTo>
                        <a:pt x="1518" y="4585"/>
                      </a:lnTo>
                      <a:lnTo>
                        <a:pt x="1528" y="4627"/>
                      </a:lnTo>
                      <a:lnTo>
                        <a:pt x="1531" y="4648"/>
                      </a:lnTo>
                      <a:lnTo>
                        <a:pt x="1535" y="4670"/>
                      </a:lnTo>
                      <a:lnTo>
                        <a:pt x="1538" y="4691"/>
                      </a:lnTo>
                      <a:lnTo>
                        <a:pt x="1540" y="4714"/>
                      </a:lnTo>
                      <a:lnTo>
                        <a:pt x="1542" y="4736"/>
                      </a:lnTo>
                      <a:lnTo>
                        <a:pt x="1543" y="4760"/>
                      </a:lnTo>
                      <a:lnTo>
                        <a:pt x="1542" y="4782"/>
                      </a:lnTo>
                      <a:lnTo>
                        <a:pt x="1540" y="4807"/>
                      </a:lnTo>
                      <a:lnTo>
                        <a:pt x="1537" y="4831"/>
                      </a:lnTo>
                      <a:lnTo>
                        <a:pt x="1534" y="4855"/>
                      </a:lnTo>
                      <a:lnTo>
                        <a:pt x="1529" y="4880"/>
                      </a:lnTo>
                      <a:lnTo>
                        <a:pt x="1522" y="4905"/>
                      </a:lnTo>
                      <a:lnTo>
                        <a:pt x="1514" y="4930"/>
                      </a:lnTo>
                      <a:lnTo>
                        <a:pt x="1504" y="4956"/>
                      </a:lnTo>
                      <a:lnTo>
                        <a:pt x="1492" y="4982"/>
                      </a:lnTo>
                      <a:lnTo>
                        <a:pt x="1478" y="5007"/>
                      </a:lnTo>
                      <a:lnTo>
                        <a:pt x="1463" y="5034"/>
                      </a:lnTo>
                      <a:lnTo>
                        <a:pt x="1445" y="5061"/>
                      </a:lnTo>
                      <a:lnTo>
                        <a:pt x="1426" y="5088"/>
                      </a:lnTo>
                      <a:lnTo>
                        <a:pt x="1404" y="5114"/>
                      </a:lnTo>
                      <a:lnTo>
                        <a:pt x="1382" y="5141"/>
                      </a:lnTo>
                      <a:lnTo>
                        <a:pt x="1360" y="5167"/>
                      </a:lnTo>
                      <a:lnTo>
                        <a:pt x="1337" y="5190"/>
                      </a:lnTo>
                      <a:lnTo>
                        <a:pt x="1315" y="5213"/>
                      </a:lnTo>
                      <a:lnTo>
                        <a:pt x="1293" y="5234"/>
                      </a:lnTo>
                      <a:lnTo>
                        <a:pt x="1272" y="5255"/>
                      </a:lnTo>
                      <a:lnTo>
                        <a:pt x="1251" y="5273"/>
                      </a:lnTo>
                      <a:lnTo>
                        <a:pt x="1230" y="5291"/>
                      </a:lnTo>
                      <a:lnTo>
                        <a:pt x="1211" y="5307"/>
                      </a:lnTo>
                      <a:lnTo>
                        <a:pt x="1190" y="5322"/>
                      </a:lnTo>
                      <a:lnTo>
                        <a:pt x="1171" y="5336"/>
                      </a:lnTo>
                      <a:lnTo>
                        <a:pt x="1153" y="5349"/>
                      </a:lnTo>
                      <a:lnTo>
                        <a:pt x="1135" y="5361"/>
                      </a:lnTo>
                      <a:lnTo>
                        <a:pt x="1118" y="5371"/>
                      </a:lnTo>
                      <a:lnTo>
                        <a:pt x="1100" y="5381"/>
                      </a:lnTo>
                      <a:lnTo>
                        <a:pt x="1084" y="5390"/>
                      </a:lnTo>
                      <a:lnTo>
                        <a:pt x="1068" y="5397"/>
                      </a:lnTo>
                      <a:lnTo>
                        <a:pt x="1053" y="5405"/>
                      </a:lnTo>
                      <a:lnTo>
                        <a:pt x="1039" y="5410"/>
                      </a:lnTo>
                      <a:lnTo>
                        <a:pt x="1025" y="5414"/>
                      </a:lnTo>
                      <a:lnTo>
                        <a:pt x="1013" y="5417"/>
                      </a:lnTo>
                      <a:lnTo>
                        <a:pt x="1001" y="5421"/>
                      </a:lnTo>
                      <a:lnTo>
                        <a:pt x="990" y="5423"/>
                      </a:lnTo>
                      <a:lnTo>
                        <a:pt x="980" y="5424"/>
                      </a:lnTo>
                      <a:lnTo>
                        <a:pt x="971" y="5424"/>
                      </a:lnTo>
                      <a:lnTo>
                        <a:pt x="962" y="5423"/>
                      </a:lnTo>
                      <a:lnTo>
                        <a:pt x="956" y="5422"/>
                      </a:lnTo>
                      <a:lnTo>
                        <a:pt x="949" y="5418"/>
                      </a:lnTo>
                      <a:lnTo>
                        <a:pt x="944" y="5415"/>
                      </a:lnTo>
                      <a:lnTo>
                        <a:pt x="940" y="5412"/>
                      </a:lnTo>
                      <a:lnTo>
                        <a:pt x="937" y="5408"/>
                      </a:lnTo>
                      <a:lnTo>
                        <a:pt x="934" y="5402"/>
                      </a:lnTo>
                      <a:lnTo>
                        <a:pt x="933" y="5395"/>
                      </a:lnTo>
                      <a:lnTo>
                        <a:pt x="933" y="5386"/>
                      </a:lnTo>
                      <a:lnTo>
                        <a:pt x="933" y="5376"/>
                      </a:lnTo>
                      <a:lnTo>
                        <a:pt x="935" y="5363"/>
                      </a:lnTo>
                      <a:lnTo>
                        <a:pt x="941" y="5332"/>
                      </a:lnTo>
                      <a:lnTo>
                        <a:pt x="948" y="5294"/>
                      </a:lnTo>
                      <a:lnTo>
                        <a:pt x="970" y="5208"/>
                      </a:lnTo>
                      <a:lnTo>
                        <a:pt x="995" y="5112"/>
                      </a:lnTo>
                      <a:lnTo>
                        <a:pt x="1021" y="5016"/>
                      </a:lnTo>
                      <a:lnTo>
                        <a:pt x="1045" y="4928"/>
                      </a:lnTo>
                      <a:lnTo>
                        <a:pt x="1054" y="4892"/>
                      </a:lnTo>
                      <a:lnTo>
                        <a:pt x="1061" y="4860"/>
                      </a:lnTo>
                      <a:lnTo>
                        <a:pt x="1066" y="4835"/>
                      </a:lnTo>
                      <a:lnTo>
                        <a:pt x="1067" y="4819"/>
                      </a:lnTo>
                      <a:lnTo>
                        <a:pt x="1066" y="4812"/>
                      </a:lnTo>
                      <a:lnTo>
                        <a:pt x="1063" y="4805"/>
                      </a:lnTo>
                      <a:lnTo>
                        <a:pt x="1059" y="4796"/>
                      </a:lnTo>
                      <a:lnTo>
                        <a:pt x="1051" y="4788"/>
                      </a:lnTo>
                      <a:lnTo>
                        <a:pt x="1044" y="4778"/>
                      </a:lnTo>
                      <a:lnTo>
                        <a:pt x="1034" y="4767"/>
                      </a:lnTo>
                      <a:lnTo>
                        <a:pt x="1022" y="4757"/>
                      </a:lnTo>
                      <a:lnTo>
                        <a:pt x="1009" y="4746"/>
                      </a:lnTo>
                      <a:lnTo>
                        <a:pt x="995" y="4734"/>
                      </a:lnTo>
                      <a:lnTo>
                        <a:pt x="980" y="4724"/>
                      </a:lnTo>
                      <a:lnTo>
                        <a:pt x="964" y="4712"/>
                      </a:lnTo>
                      <a:lnTo>
                        <a:pt x="947" y="4700"/>
                      </a:lnTo>
                      <a:lnTo>
                        <a:pt x="930" y="4688"/>
                      </a:lnTo>
                      <a:lnTo>
                        <a:pt x="911" y="4678"/>
                      </a:lnTo>
                      <a:lnTo>
                        <a:pt x="892" y="4666"/>
                      </a:lnTo>
                      <a:lnTo>
                        <a:pt x="871" y="4655"/>
                      </a:lnTo>
                      <a:lnTo>
                        <a:pt x="851" y="4644"/>
                      </a:lnTo>
                      <a:lnTo>
                        <a:pt x="829" y="4635"/>
                      </a:lnTo>
                      <a:lnTo>
                        <a:pt x="808" y="4626"/>
                      </a:lnTo>
                      <a:lnTo>
                        <a:pt x="787" y="4618"/>
                      </a:lnTo>
                      <a:lnTo>
                        <a:pt x="765" y="4610"/>
                      </a:lnTo>
                      <a:lnTo>
                        <a:pt x="743" y="4603"/>
                      </a:lnTo>
                      <a:lnTo>
                        <a:pt x="721" y="4597"/>
                      </a:lnTo>
                      <a:lnTo>
                        <a:pt x="700" y="4593"/>
                      </a:lnTo>
                      <a:lnTo>
                        <a:pt x="678" y="4590"/>
                      </a:lnTo>
                      <a:lnTo>
                        <a:pt x="657" y="4587"/>
                      </a:lnTo>
                      <a:lnTo>
                        <a:pt x="637" y="4587"/>
                      </a:lnTo>
                      <a:lnTo>
                        <a:pt x="616" y="4587"/>
                      </a:lnTo>
                      <a:lnTo>
                        <a:pt x="597" y="4589"/>
                      </a:lnTo>
                      <a:lnTo>
                        <a:pt x="578" y="4593"/>
                      </a:lnTo>
                      <a:lnTo>
                        <a:pt x="560" y="4598"/>
                      </a:lnTo>
                      <a:lnTo>
                        <a:pt x="542" y="4606"/>
                      </a:lnTo>
                      <a:lnTo>
                        <a:pt x="486" y="4634"/>
                      </a:lnTo>
                      <a:lnTo>
                        <a:pt x="444" y="4655"/>
                      </a:lnTo>
                      <a:lnTo>
                        <a:pt x="429" y="4665"/>
                      </a:lnTo>
                      <a:lnTo>
                        <a:pt x="416" y="4674"/>
                      </a:lnTo>
                      <a:lnTo>
                        <a:pt x="411" y="4679"/>
                      </a:lnTo>
                      <a:lnTo>
                        <a:pt x="406" y="4684"/>
                      </a:lnTo>
                      <a:lnTo>
                        <a:pt x="402" y="4689"/>
                      </a:lnTo>
                      <a:lnTo>
                        <a:pt x="398" y="4695"/>
                      </a:lnTo>
                      <a:lnTo>
                        <a:pt x="392" y="4708"/>
                      </a:lnTo>
                      <a:lnTo>
                        <a:pt x="386" y="4723"/>
                      </a:lnTo>
                      <a:lnTo>
                        <a:pt x="381" y="4741"/>
                      </a:lnTo>
                      <a:lnTo>
                        <a:pt x="377" y="4761"/>
                      </a:lnTo>
                      <a:lnTo>
                        <a:pt x="367" y="4816"/>
                      </a:lnTo>
                      <a:lnTo>
                        <a:pt x="354" y="4890"/>
                      </a:lnTo>
                      <a:lnTo>
                        <a:pt x="345" y="4931"/>
                      </a:lnTo>
                      <a:lnTo>
                        <a:pt x="337" y="4970"/>
                      </a:lnTo>
                      <a:lnTo>
                        <a:pt x="328" y="5005"/>
                      </a:lnTo>
                      <a:lnTo>
                        <a:pt x="320" y="5038"/>
                      </a:lnTo>
                      <a:lnTo>
                        <a:pt x="310" y="5068"/>
                      </a:lnTo>
                      <a:lnTo>
                        <a:pt x="302" y="5096"/>
                      </a:lnTo>
                      <a:lnTo>
                        <a:pt x="294" y="5121"/>
                      </a:lnTo>
                      <a:lnTo>
                        <a:pt x="285" y="5142"/>
                      </a:lnTo>
                      <a:lnTo>
                        <a:pt x="272" y="5179"/>
                      </a:lnTo>
                      <a:lnTo>
                        <a:pt x="260" y="5203"/>
                      </a:lnTo>
                      <a:lnTo>
                        <a:pt x="252" y="5218"/>
                      </a:lnTo>
                      <a:lnTo>
                        <a:pt x="250" y="5224"/>
                      </a:lnTo>
                      <a:close/>
                    </a:path>
                  </a:pathLst>
                </a:custGeom>
                <a:gradFill>
                  <a:gsLst>
                    <a:gs pos="45000">
                      <a:schemeClr val="bg1">
                        <a:lumMod val="85000"/>
                      </a:schemeClr>
                    </a:gs>
                    <a:gs pos="65000">
                      <a:schemeClr val="bg1">
                        <a:lumMod val="75000"/>
                      </a:schemeClr>
                    </a:gs>
                  </a:gsLst>
                  <a:lin ang="1800000" scaled="0"/>
                </a:gra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48" name="Freeform 114"/>
                <p:cNvSpPr/>
                <p:nvPr/>
              </p:nvSpPr>
              <p:spPr bwMode="auto">
                <a:xfrm>
                  <a:off x="2416175" y="1638300"/>
                  <a:ext cx="703263" cy="1119188"/>
                </a:xfrm>
                <a:custGeom>
                  <a:avLst/>
                  <a:gdLst/>
                  <a:ahLst/>
                  <a:cxnLst>
                    <a:cxn ang="0">
                      <a:pos x="1091" y="60"/>
                    </a:cxn>
                    <a:cxn ang="0">
                      <a:pos x="1106" y="41"/>
                    </a:cxn>
                    <a:cxn ang="0">
                      <a:pos x="1123" y="25"/>
                    </a:cxn>
                    <a:cxn ang="0">
                      <a:pos x="1144" y="12"/>
                    </a:cxn>
                    <a:cxn ang="0">
                      <a:pos x="1165" y="5"/>
                    </a:cxn>
                    <a:cxn ang="0">
                      <a:pos x="1188" y="0"/>
                    </a:cxn>
                    <a:cxn ang="0">
                      <a:pos x="1211" y="1"/>
                    </a:cxn>
                    <a:cxn ang="0">
                      <a:pos x="1235" y="7"/>
                    </a:cxn>
                    <a:cxn ang="0">
                      <a:pos x="1257" y="16"/>
                    </a:cxn>
                    <a:cxn ang="0">
                      <a:pos x="1276" y="28"/>
                    </a:cxn>
                    <a:cxn ang="0">
                      <a:pos x="1295" y="44"/>
                    </a:cxn>
                    <a:cxn ang="0">
                      <a:pos x="1309" y="63"/>
                    </a:cxn>
                    <a:cxn ang="0">
                      <a:pos x="1319" y="84"/>
                    </a:cxn>
                    <a:cxn ang="0">
                      <a:pos x="1326" y="106"/>
                    </a:cxn>
                    <a:cxn ang="0">
                      <a:pos x="1327" y="130"/>
                    </a:cxn>
                    <a:cxn ang="0">
                      <a:pos x="1324" y="153"/>
                    </a:cxn>
                    <a:cxn ang="0">
                      <a:pos x="1316" y="176"/>
                    </a:cxn>
                    <a:cxn ang="0">
                      <a:pos x="235" y="2054"/>
                    </a:cxn>
                    <a:cxn ang="0">
                      <a:pos x="221" y="2074"/>
                    </a:cxn>
                    <a:cxn ang="0">
                      <a:pos x="203" y="2090"/>
                    </a:cxn>
                    <a:cxn ang="0">
                      <a:pos x="183" y="2102"/>
                    </a:cxn>
                    <a:cxn ang="0">
                      <a:pos x="162" y="2111"/>
                    </a:cxn>
                    <a:cxn ang="0">
                      <a:pos x="138" y="2114"/>
                    </a:cxn>
                    <a:cxn ang="0">
                      <a:pos x="115" y="2114"/>
                    </a:cxn>
                    <a:cxn ang="0">
                      <a:pos x="92" y="2108"/>
                    </a:cxn>
                    <a:cxn ang="0">
                      <a:pos x="70" y="2099"/>
                    </a:cxn>
                    <a:cxn ang="0">
                      <a:pos x="49" y="2086"/>
                    </a:cxn>
                    <a:cxn ang="0">
                      <a:pos x="32" y="2070"/>
                    </a:cxn>
                    <a:cxn ang="0">
                      <a:pos x="17" y="2052"/>
                    </a:cxn>
                    <a:cxn ang="0">
                      <a:pos x="7" y="2030"/>
                    </a:cxn>
                    <a:cxn ang="0">
                      <a:pos x="1" y="2008"/>
                    </a:cxn>
                    <a:cxn ang="0">
                      <a:pos x="0" y="1985"/>
                    </a:cxn>
                    <a:cxn ang="0">
                      <a:pos x="2" y="1962"/>
                    </a:cxn>
                    <a:cxn ang="0">
                      <a:pos x="10" y="1939"/>
                    </a:cxn>
                  </a:cxnLst>
                  <a:rect l="0" t="0" r="r" b="b"/>
                  <a:pathLst>
                    <a:path w="1327" h="2115">
                      <a:moveTo>
                        <a:pt x="16" y="1927"/>
                      </a:moveTo>
                      <a:lnTo>
                        <a:pt x="1091" y="60"/>
                      </a:lnTo>
                      <a:lnTo>
                        <a:pt x="1099" y="51"/>
                      </a:lnTo>
                      <a:lnTo>
                        <a:pt x="1106" y="41"/>
                      </a:lnTo>
                      <a:lnTo>
                        <a:pt x="1115" y="32"/>
                      </a:lnTo>
                      <a:lnTo>
                        <a:pt x="1123" y="25"/>
                      </a:lnTo>
                      <a:lnTo>
                        <a:pt x="1133" y="18"/>
                      </a:lnTo>
                      <a:lnTo>
                        <a:pt x="1144" y="12"/>
                      </a:lnTo>
                      <a:lnTo>
                        <a:pt x="1154" y="8"/>
                      </a:lnTo>
                      <a:lnTo>
                        <a:pt x="1165" y="5"/>
                      </a:lnTo>
                      <a:lnTo>
                        <a:pt x="1177" y="1"/>
                      </a:lnTo>
                      <a:lnTo>
                        <a:pt x="1188" y="0"/>
                      </a:lnTo>
                      <a:lnTo>
                        <a:pt x="1199" y="0"/>
                      </a:lnTo>
                      <a:lnTo>
                        <a:pt x="1211" y="1"/>
                      </a:lnTo>
                      <a:lnTo>
                        <a:pt x="1223" y="3"/>
                      </a:lnTo>
                      <a:lnTo>
                        <a:pt x="1235" y="7"/>
                      </a:lnTo>
                      <a:lnTo>
                        <a:pt x="1245" y="11"/>
                      </a:lnTo>
                      <a:lnTo>
                        <a:pt x="1257" y="16"/>
                      </a:lnTo>
                      <a:lnTo>
                        <a:pt x="1267" y="22"/>
                      </a:lnTo>
                      <a:lnTo>
                        <a:pt x="1276" y="28"/>
                      </a:lnTo>
                      <a:lnTo>
                        <a:pt x="1286" y="36"/>
                      </a:lnTo>
                      <a:lnTo>
                        <a:pt x="1295" y="44"/>
                      </a:lnTo>
                      <a:lnTo>
                        <a:pt x="1302" y="54"/>
                      </a:lnTo>
                      <a:lnTo>
                        <a:pt x="1309" y="63"/>
                      </a:lnTo>
                      <a:lnTo>
                        <a:pt x="1315" y="73"/>
                      </a:lnTo>
                      <a:lnTo>
                        <a:pt x="1319" y="84"/>
                      </a:lnTo>
                      <a:lnTo>
                        <a:pt x="1322" y="96"/>
                      </a:lnTo>
                      <a:lnTo>
                        <a:pt x="1326" y="106"/>
                      </a:lnTo>
                      <a:lnTo>
                        <a:pt x="1327" y="118"/>
                      </a:lnTo>
                      <a:lnTo>
                        <a:pt x="1327" y="130"/>
                      </a:lnTo>
                      <a:lnTo>
                        <a:pt x="1326" y="142"/>
                      </a:lnTo>
                      <a:lnTo>
                        <a:pt x="1324" y="153"/>
                      </a:lnTo>
                      <a:lnTo>
                        <a:pt x="1320" y="164"/>
                      </a:lnTo>
                      <a:lnTo>
                        <a:pt x="1316" y="176"/>
                      </a:lnTo>
                      <a:lnTo>
                        <a:pt x="1311" y="187"/>
                      </a:lnTo>
                      <a:lnTo>
                        <a:pt x="235" y="2054"/>
                      </a:lnTo>
                      <a:lnTo>
                        <a:pt x="228" y="2065"/>
                      </a:lnTo>
                      <a:lnTo>
                        <a:pt x="221" y="2074"/>
                      </a:lnTo>
                      <a:lnTo>
                        <a:pt x="212" y="2083"/>
                      </a:lnTo>
                      <a:lnTo>
                        <a:pt x="203" y="2090"/>
                      </a:lnTo>
                      <a:lnTo>
                        <a:pt x="193" y="2097"/>
                      </a:lnTo>
                      <a:lnTo>
                        <a:pt x="183" y="2102"/>
                      </a:lnTo>
                      <a:lnTo>
                        <a:pt x="172" y="2106"/>
                      </a:lnTo>
                      <a:lnTo>
                        <a:pt x="162" y="2111"/>
                      </a:lnTo>
                      <a:lnTo>
                        <a:pt x="150" y="2113"/>
                      </a:lnTo>
                      <a:lnTo>
                        <a:pt x="138" y="2114"/>
                      </a:lnTo>
                      <a:lnTo>
                        <a:pt x="126" y="2115"/>
                      </a:lnTo>
                      <a:lnTo>
                        <a:pt x="115" y="2114"/>
                      </a:lnTo>
                      <a:lnTo>
                        <a:pt x="103" y="2112"/>
                      </a:lnTo>
                      <a:lnTo>
                        <a:pt x="92" y="2108"/>
                      </a:lnTo>
                      <a:lnTo>
                        <a:pt x="80" y="2104"/>
                      </a:lnTo>
                      <a:lnTo>
                        <a:pt x="70" y="2099"/>
                      </a:lnTo>
                      <a:lnTo>
                        <a:pt x="60" y="2093"/>
                      </a:lnTo>
                      <a:lnTo>
                        <a:pt x="49" y="2086"/>
                      </a:lnTo>
                      <a:lnTo>
                        <a:pt x="40" y="2078"/>
                      </a:lnTo>
                      <a:lnTo>
                        <a:pt x="32" y="2070"/>
                      </a:lnTo>
                      <a:lnTo>
                        <a:pt x="24" y="2061"/>
                      </a:lnTo>
                      <a:lnTo>
                        <a:pt x="17" y="2052"/>
                      </a:lnTo>
                      <a:lnTo>
                        <a:pt x="12" y="2041"/>
                      </a:lnTo>
                      <a:lnTo>
                        <a:pt x="7" y="2030"/>
                      </a:lnTo>
                      <a:lnTo>
                        <a:pt x="3" y="2020"/>
                      </a:lnTo>
                      <a:lnTo>
                        <a:pt x="1" y="2008"/>
                      </a:lnTo>
                      <a:lnTo>
                        <a:pt x="0" y="1997"/>
                      </a:lnTo>
                      <a:lnTo>
                        <a:pt x="0" y="1985"/>
                      </a:lnTo>
                      <a:lnTo>
                        <a:pt x="0" y="1973"/>
                      </a:lnTo>
                      <a:lnTo>
                        <a:pt x="2" y="1962"/>
                      </a:lnTo>
                      <a:lnTo>
                        <a:pt x="5" y="1950"/>
                      </a:lnTo>
                      <a:lnTo>
                        <a:pt x="10" y="1939"/>
                      </a:lnTo>
                      <a:lnTo>
                        <a:pt x="16" y="1927"/>
                      </a:lnTo>
                      <a:close/>
                    </a:path>
                  </a:pathLst>
                </a:custGeom>
                <a:gradFill flip="none" rotWithShape="1">
                  <a:gsLst>
                    <a:gs pos="45000">
                      <a:schemeClr val="bg1">
                        <a:lumMod val="65000"/>
                      </a:schemeClr>
                    </a:gs>
                    <a:gs pos="65000">
                      <a:schemeClr val="bg1">
                        <a:lumMod val="85000"/>
                      </a:schemeClr>
                    </a:gs>
                  </a:gsLst>
                  <a:lin ang="1800000" scaled="0"/>
                  <a:tileRect/>
                </a:gra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49" name="Freeform 115"/>
                <p:cNvSpPr/>
                <p:nvPr/>
              </p:nvSpPr>
              <p:spPr bwMode="auto">
                <a:xfrm>
                  <a:off x="2366963" y="1528763"/>
                  <a:ext cx="1255713" cy="1957388"/>
                </a:xfrm>
                <a:custGeom>
                  <a:avLst/>
                  <a:gdLst/>
                  <a:ahLst/>
                  <a:cxnLst>
                    <a:cxn ang="0">
                      <a:pos x="314" y="3655"/>
                    </a:cxn>
                    <a:cxn ang="0">
                      <a:pos x="346" y="3568"/>
                    </a:cxn>
                    <a:cxn ang="0">
                      <a:pos x="362" y="3468"/>
                    </a:cxn>
                    <a:cxn ang="0">
                      <a:pos x="360" y="3403"/>
                    </a:cxn>
                    <a:cxn ang="0">
                      <a:pos x="345" y="3336"/>
                    </a:cxn>
                    <a:cxn ang="0">
                      <a:pos x="300" y="3232"/>
                    </a:cxn>
                    <a:cxn ang="0">
                      <a:pos x="187" y="3041"/>
                    </a:cxn>
                    <a:cxn ang="0">
                      <a:pos x="14" y="2789"/>
                    </a:cxn>
                    <a:cxn ang="0">
                      <a:pos x="67" y="2763"/>
                    </a:cxn>
                    <a:cxn ang="0">
                      <a:pos x="156" y="2773"/>
                    </a:cxn>
                    <a:cxn ang="0">
                      <a:pos x="245" y="2803"/>
                    </a:cxn>
                    <a:cxn ang="0">
                      <a:pos x="339" y="2851"/>
                    </a:cxn>
                    <a:cxn ang="0">
                      <a:pos x="351" y="2827"/>
                    </a:cxn>
                    <a:cxn ang="0">
                      <a:pos x="335" y="2752"/>
                    </a:cxn>
                    <a:cxn ang="0">
                      <a:pos x="333" y="2656"/>
                    </a:cxn>
                    <a:cxn ang="0">
                      <a:pos x="347" y="2593"/>
                    </a:cxn>
                    <a:cxn ang="0">
                      <a:pos x="396" y="2491"/>
                    </a:cxn>
                    <a:cxn ang="0">
                      <a:pos x="677" y="1985"/>
                    </a:cxn>
                    <a:cxn ang="0">
                      <a:pos x="1142" y="1168"/>
                    </a:cxn>
                    <a:cxn ang="0">
                      <a:pos x="1540" y="474"/>
                    </a:cxn>
                    <a:cxn ang="0">
                      <a:pos x="1664" y="266"/>
                    </a:cxn>
                    <a:cxn ang="0">
                      <a:pos x="1779" y="173"/>
                    </a:cxn>
                    <a:cxn ang="0">
                      <a:pos x="1869" y="113"/>
                    </a:cxn>
                    <a:cxn ang="0">
                      <a:pos x="1972" y="77"/>
                    </a:cxn>
                    <a:cxn ang="0">
                      <a:pos x="2255" y="21"/>
                    </a:cxn>
                    <a:cxn ang="0">
                      <a:pos x="2372" y="4"/>
                    </a:cxn>
                    <a:cxn ang="0">
                      <a:pos x="2296" y="42"/>
                    </a:cxn>
                    <a:cxn ang="0">
                      <a:pos x="1999" y="162"/>
                    </a:cxn>
                    <a:cxn ang="0">
                      <a:pos x="1851" y="218"/>
                    </a:cxn>
                    <a:cxn ang="0">
                      <a:pos x="1775" y="256"/>
                    </a:cxn>
                    <a:cxn ang="0">
                      <a:pos x="1710" y="305"/>
                    </a:cxn>
                    <a:cxn ang="0">
                      <a:pos x="1648" y="374"/>
                    </a:cxn>
                    <a:cxn ang="0">
                      <a:pos x="1580" y="472"/>
                    </a:cxn>
                    <a:cxn ang="0">
                      <a:pos x="1439" y="715"/>
                    </a:cxn>
                    <a:cxn ang="0">
                      <a:pos x="1124" y="1264"/>
                    </a:cxn>
                    <a:cxn ang="0">
                      <a:pos x="774" y="1885"/>
                    </a:cxn>
                    <a:cxn ang="0">
                      <a:pos x="514" y="2365"/>
                    </a:cxn>
                    <a:cxn ang="0">
                      <a:pos x="457" y="2485"/>
                    </a:cxn>
                    <a:cxn ang="0">
                      <a:pos x="421" y="2607"/>
                    </a:cxn>
                    <a:cxn ang="0">
                      <a:pos x="406" y="2714"/>
                    </a:cxn>
                    <a:cxn ang="0">
                      <a:pos x="409" y="2820"/>
                    </a:cxn>
                    <a:cxn ang="0">
                      <a:pos x="425" y="2937"/>
                    </a:cxn>
                    <a:cxn ang="0">
                      <a:pos x="461" y="3078"/>
                    </a:cxn>
                    <a:cxn ang="0">
                      <a:pos x="489" y="3202"/>
                    </a:cxn>
                    <a:cxn ang="0">
                      <a:pos x="497" y="3292"/>
                    </a:cxn>
                    <a:cxn ang="0">
                      <a:pos x="488" y="3387"/>
                    </a:cxn>
                    <a:cxn ang="0">
                      <a:pos x="458" y="3488"/>
                    </a:cxn>
                    <a:cxn ang="0">
                      <a:pos x="399" y="3593"/>
                    </a:cxn>
                    <a:cxn ang="0">
                      <a:pos x="340" y="3668"/>
                    </a:cxn>
                  </a:cxnLst>
                  <a:rect l="0" t="0" r="r" b="b"/>
                  <a:pathLst>
                    <a:path w="2372" h="3699">
                      <a:moveTo>
                        <a:pt x="290" y="3699"/>
                      </a:moveTo>
                      <a:lnTo>
                        <a:pt x="294" y="3691"/>
                      </a:lnTo>
                      <a:lnTo>
                        <a:pt x="306" y="3671"/>
                      </a:lnTo>
                      <a:lnTo>
                        <a:pt x="314" y="3655"/>
                      </a:lnTo>
                      <a:lnTo>
                        <a:pt x="322" y="3637"/>
                      </a:lnTo>
                      <a:lnTo>
                        <a:pt x="330" y="3616"/>
                      </a:lnTo>
                      <a:lnTo>
                        <a:pt x="338" y="3594"/>
                      </a:lnTo>
                      <a:lnTo>
                        <a:pt x="346" y="3568"/>
                      </a:lnTo>
                      <a:lnTo>
                        <a:pt x="352" y="3541"/>
                      </a:lnTo>
                      <a:lnTo>
                        <a:pt x="357" y="3514"/>
                      </a:lnTo>
                      <a:lnTo>
                        <a:pt x="361" y="3484"/>
                      </a:lnTo>
                      <a:lnTo>
                        <a:pt x="362" y="3468"/>
                      </a:lnTo>
                      <a:lnTo>
                        <a:pt x="363" y="3452"/>
                      </a:lnTo>
                      <a:lnTo>
                        <a:pt x="362" y="3435"/>
                      </a:lnTo>
                      <a:lnTo>
                        <a:pt x="362" y="3419"/>
                      </a:lnTo>
                      <a:lnTo>
                        <a:pt x="360" y="3403"/>
                      </a:lnTo>
                      <a:lnTo>
                        <a:pt x="357" y="3386"/>
                      </a:lnTo>
                      <a:lnTo>
                        <a:pt x="354" y="3370"/>
                      </a:lnTo>
                      <a:lnTo>
                        <a:pt x="350" y="3353"/>
                      </a:lnTo>
                      <a:lnTo>
                        <a:pt x="345" y="3336"/>
                      </a:lnTo>
                      <a:lnTo>
                        <a:pt x="338" y="3317"/>
                      </a:lnTo>
                      <a:lnTo>
                        <a:pt x="330" y="3297"/>
                      </a:lnTo>
                      <a:lnTo>
                        <a:pt x="321" y="3276"/>
                      </a:lnTo>
                      <a:lnTo>
                        <a:pt x="300" y="3232"/>
                      </a:lnTo>
                      <a:lnTo>
                        <a:pt x="275" y="3186"/>
                      </a:lnTo>
                      <a:lnTo>
                        <a:pt x="247" y="3138"/>
                      </a:lnTo>
                      <a:lnTo>
                        <a:pt x="218" y="3090"/>
                      </a:lnTo>
                      <a:lnTo>
                        <a:pt x="187" y="3041"/>
                      </a:lnTo>
                      <a:lnTo>
                        <a:pt x="157" y="2994"/>
                      </a:lnTo>
                      <a:lnTo>
                        <a:pt x="98" y="2908"/>
                      </a:lnTo>
                      <a:lnTo>
                        <a:pt x="48" y="2837"/>
                      </a:lnTo>
                      <a:lnTo>
                        <a:pt x="14" y="2789"/>
                      </a:lnTo>
                      <a:lnTo>
                        <a:pt x="0" y="2771"/>
                      </a:lnTo>
                      <a:lnTo>
                        <a:pt x="23" y="2766"/>
                      </a:lnTo>
                      <a:lnTo>
                        <a:pt x="46" y="2764"/>
                      </a:lnTo>
                      <a:lnTo>
                        <a:pt x="67" y="2763"/>
                      </a:lnTo>
                      <a:lnTo>
                        <a:pt x="90" y="2763"/>
                      </a:lnTo>
                      <a:lnTo>
                        <a:pt x="112" y="2765"/>
                      </a:lnTo>
                      <a:lnTo>
                        <a:pt x="134" y="2768"/>
                      </a:lnTo>
                      <a:lnTo>
                        <a:pt x="156" y="2773"/>
                      </a:lnTo>
                      <a:lnTo>
                        <a:pt x="178" y="2778"/>
                      </a:lnTo>
                      <a:lnTo>
                        <a:pt x="200" y="2784"/>
                      </a:lnTo>
                      <a:lnTo>
                        <a:pt x="222" y="2793"/>
                      </a:lnTo>
                      <a:lnTo>
                        <a:pt x="245" y="2803"/>
                      </a:lnTo>
                      <a:lnTo>
                        <a:pt x="269" y="2813"/>
                      </a:lnTo>
                      <a:lnTo>
                        <a:pt x="292" y="2825"/>
                      </a:lnTo>
                      <a:lnTo>
                        <a:pt x="316" y="2837"/>
                      </a:lnTo>
                      <a:lnTo>
                        <a:pt x="339" y="2851"/>
                      </a:lnTo>
                      <a:lnTo>
                        <a:pt x="364" y="2866"/>
                      </a:lnTo>
                      <a:lnTo>
                        <a:pt x="362" y="2859"/>
                      </a:lnTo>
                      <a:lnTo>
                        <a:pt x="354" y="2840"/>
                      </a:lnTo>
                      <a:lnTo>
                        <a:pt x="351" y="2827"/>
                      </a:lnTo>
                      <a:lnTo>
                        <a:pt x="347" y="2811"/>
                      </a:lnTo>
                      <a:lnTo>
                        <a:pt x="342" y="2793"/>
                      </a:lnTo>
                      <a:lnTo>
                        <a:pt x="338" y="2774"/>
                      </a:lnTo>
                      <a:lnTo>
                        <a:pt x="335" y="2752"/>
                      </a:lnTo>
                      <a:lnTo>
                        <a:pt x="333" y="2730"/>
                      </a:lnTo>
                      <a:lnTo>
                        <a:pt x="331" y="2706"/>
                      </a:lnTo>
                      <a:lnTo>
                        <a:pt x="332" y="2682"/>
                      </a:lnTo>
                      <a:lnTo>
                        <a:pt x="333" y="2656"/>
                      </a:lnTo>
                      <a:lnTo>
                        <a:pt x="337" y="2630"/>
                      </a:lnTo>
                      <a:lnTo>
                        <a:pt x="339" y="2619"/>
                      </a:lnTo>
                      <a:lnTo>
                        <a:pt x="342" y="2606"/>
                      </a:lnTo>
                      <a:lnTo>
                        <a:pt x="347" y="2593"/>
                      </a:lnTo>
                      <a:lnTo>
                        <a:pt x="351" y="2580"/>
                      </a:lnTo>
                      <a:lnTo>
                        <a:pt x="360" y="2562"/>
                      </a:lnTo>
                      <a:lnTo>
                        <a:pt x="375" y="2532"/>
                      </a:lnTo>
                      <a:lnTo>
                        <a:pt x="396" y="2491"/>
                      </a:lnTo>
                      <a:lnTo>
                        <a:pt x="423" y="2442"/>
                      </a:lnTo>
                      <a:lnTo>
                        <a:pt x="491" y="2317"/>
                      </a:lnTo>
                      <a:lnTo>
                        <a:pt x="577" y="2162"/>
                      </a:lnTo>
                      <a:lnTo>
                        <a:pt x="677" y="1985"/>
                      </a:lnTo>
                      <a:lnTo>
                        <a:pt x="787" y="1791"/>
                      </a:lnTo>
                      <a:lnTo>
                        <a:pt x="904" y="1585"/>
                      </a:lnTo>
                      <a:lnTo>
                        <a:pt x="1023" y="1375"/>
                      </a:lnTo>
                      <a:lnTo>
                        <a:pt x="1142" y="1168"/>
                      </a:lnTo>
                      <a:lnTo>
                        <a:pt x="1257" y="968"/>
                      </a:lnTo>
                      <a:lnTo>
                        <a:pt x="1364" y="781"/>
                      </a:lnTo>
                      <a:lnTo>
                        <a:pt x="1459" y="614"/>
                      </a:lnTo>
                      <a:lnTo>
                        <a:pt x="1540" y="474"/>
                      </a:lnTo>
                      <a:lnTo>
                        <a:pt x="1602" y="367"/>
                      </a:lnTo>
                      <a:lnTo>
                        <a:pt x="1641" y="297"/>
                      </a:lnTo>
                      <a:lnTo>
                        <a:pt x="1655" y="273"/>
                      </a:lnTo>
                      <a:lnTo>
                        <a:pt x="1664" y="266"/>
                      </a:lnTo>
                      <a:lnTo>
                        <a:pt x="1685" y="247"/>
                      </a:lnTo>
                      <a:lnTo>
                        <a:pt x="1717" y="220"/>
                      </a:lnTo>
                      <a:lnTo>
                        <a:pt x="1758" y="189"/>
                      </a:lnTo>
                      <a:lnTo>
                        <a:pt x="1779" y="173"/>
                      </a:lnTo>
                      <a:lnTo>
                        <a:pt x="1802" y="157"/>
                      </a:lnTo>
                      <a:lnTo>
                        <a:pt x="1824" y="141"/>
                      </a:lnTo>
                      <a:lnTo>
                        <a:pt x="1847" y="126"/>
                      </a:lnTo>
                      <a:lnTo>
                        <a:pt x="1869" y="113"/>
                      </a:lnTo>
                      <a:lnTo>
                        <a:pt x="1890" y="102"/>
                      </a:lnTo>
                      <a:lnTo>
                        <a:pt x="1910" y="93"/>
                      </a:lnTo>
                      <a:lnTo>
                        <a:pt x="1927" y="87"/>
                      </a:lnTo>
                      <a:lnTo>
                        <a:pt x="1972" y="77"/>
                      </a:lnTo>
                      <a:lnTo>
                        <a:pt x="2035" y="63"/>
                      </a:lnTo>
                      <a:lnTo>
                        <a:pt x="2107" y="49"/>
                      </a:lnTo>
                      <a:lnTo>
                        <a:pt x="2183" y="35"/>
                      </a:lnTo>
                      <a:lnTo>
                        <a:pt x="2255" y="21"/>
                      </a:lnTo>
                      <a:lnTo>
                        <a:pt x="2315" y="10"/>
                      </a:lnTo>
                      <a:lnTo>
                        <a:pt x="2356" y="3"/>
                      </a:lnTo>
                      <a:lnTo>
                        <a:pt x="2372" y="0"/>
                      </a:lnTo>
                      <a:lnTo>
                        <a:pt x="2372" y="4"/>
                      </a:lnTo>
                      <a:lnTo>
                        <a:pt x="2353" y="15"/>
                      </a:lnTo>
                      <a:lnTo>
                        <a:pt x="2335" y="24"/>
                      </a:lnTo>
                      <a:lnTo>
                        <a:pt x="2316" y="33"/>
                      </a:lnTo>
                      <a:lnTo>
                        <a:pt x="2296" y="42"/>
                      </a:lnTo>
                      <a:lnTo>
                        <a:pt x="2208" y="81"/>
                      </a:lnTo>
                      <a:lnTo>
                        <a:pt x="2130" y="112"/>
                      </a:lnTo>
                      <a:lnTo>
                        <a:pt x="2060" y="139"/>
                      </a:lnTo>
                      <a:lnTo>
                        <a:pt x="1999" y="162"/>
                      </a:lnTo>
                      <a:lnTo>
                        <a:pt x="1943" y="182"/>
                      </a:lnTo>
                      <a:lnTo>
                        <a:pt x="1895" y="200"/>
                      </a:lnTo>
                      <a:lnTo>
                        <a:pt x="1873" y="210"/>
                      </a:lnTo>
                      <a:lnTo>
                        <a:pt x="1851" y="218"/>
                      </a:lnTo>
                      <a:lnTo>
                        <a:pt x="1831" y="227"/>
                      </a:lnTo>
                      <a:lnTo>
                        <a:pt x="1812" y="236"/>
                      </a:lnTo>
                      <a:lnTo>
                        <a:pt x="1793" y="246"/>
                      </a:lnTo>
                      <a:lnTo>
                        <a:pt x="1775" y="256"/>
                      </a:lnTo>
                      <a:lnTo>
                        <a:pt x="1758" y="266"/>
                      </a:lnTo>
                      <a:lnTo>
                        <a:pt x="1742" y="278"/>
                      </a:lnTo>
                      <a:lnTo>
                        <a:pt x="1726" y="291"/>
                      </a:lnTo>
                      <a:lnTo>
                        <a:pt x="1710" y="305"/>
                      </a:lnTo>
                      <a:lnTo>
                        <a:pt x="1694" y="320"/>
                      </a:lnTo>
                      <a:lnTo>
                        <a:pt x="1679" y="336"/>
                      </a:lnTo>
                      <a:lnTo>
                        <a:pt x="1663" y="354"/>
                      </a:lnTo>
                      <a:lnTo>
                        <a:pt x="1648" y="374"/>
                      </a:lnTo>
                      <a:lnTo>
                        <a:pt x="1631" y="396"/>
                      </a:lnTo>
                      <a:lnTo>
                        <a:pt x="1615" y="418"/>
                      </a:lnTo>
                      <a:lnTo>
                        <a:pt x="1597" y="444"/>
                      </a:lnTo>
                      <a:lnTo>
                        <a:pt x="1580" y="472"/>
                      </a:lnTo>
                      <a:lnTo>
                        <a:pt x="1562" y="502"/>
                      </a:lnTo>
                      <a:lnTo>
                        <a:pt x="1543" y="535"/>
                      </a:lnTo>
                      <a:lnTo>
                        <a:pt x="1497" y="614"/>
                      </a:lnTo>
                      <a:lnTo>
                        <a:pt x="1439" y="715"/>
                      </a:lnTo>
                      <a:lnTo>
                        <a:pt x="1370" y="834"/>
                      </a:lnTo>
                      <a:lnTo>
                        <a:pt x="1294" y="968"/>
                      </a:lnTo>
                      <a:lnTo>
                        <a:pt x="1212" y="1112"/>
                      </a:lnTo>
                      <a:lnTo>
                        <a:pt x="1124" y="1264"/>
                      </a:lnTo>
                      <a:lnTo>
                        <a:pt x="1035" y="1420"/>
                      </a:lnTo>
                      <a:lnTo>
                        <a:pt x="945" y="1579"/>
                      </a:lnTo>
                      <a:lnTo>
                        <a:pt x="857" y="1734"/>
                      </a:lnTo>
                      <a:lnTo>
                        <a:pt x="774" y="1885"/>
                      </a:lnTo>
                      <a:lnTo>
                        <a:pt x="696" y="2026"/>
                      </a:lnTo>
                      <a:lnTo>
                        <a:pt x="624" y="2156"/>
                      </a:lnTo>
                      <a:lnTo>
                        <a:pt x="563" y="2270"/>
                      </a:lnTo>
                      <a:lnTo>
                        <a:pt x="514" y="2365"/>
                      </a:lnTo>
                      <a:lnTo>
                        <a:pt x="493" y="2404"/>
                      </a:lnTo>
                      <a:lnTo>
                        <a:pt x="477" y="2438"/>
                      </a:lnTo>
                      <a:lnTo>
                        <a:pt x="465" y="2464"/>
                      </a:lnTo>
                      <a:lnTo>
                        <a:pt x="457" y="2485"/>
                      </a:lnTo>
                      <a:lnTo>
                        <a:pt x="445" y="2518"/>
                      </a:lnTo>
                      <a:lnTo>
                        <a:pt x="436" y="2549"/>
                      </a:lnTo>
                      <a:lnTo>
                        <a:pt x="427" y="2579"/>
                      </a:lnTo>
                      <a:lnTo>
                        <a:pt x="421" y="2607"/>
                      </a:lnTo>
                      <a:lnTo>
                        <a:pt x="415" y="2635"/>
                      </a:lnTo>
                      <a:lnTo>
                        <a:pt x="411" y="2661"/>
                      </a:lnTo>
                      <a:lnTo>
                        <a:pt x="408" y="2688"/>
                      </a:lnTo>
                      <a:lnTo>
                        <a:pt x="406" y="2714"/>
                      </a:lnTo>
                      <a:lnTo>
                        <a:pt x="405" y="2741"/>
                      </a:lnTo>
                      <a:lnTo>
                        <a:pt x="406" y="2766"/>
                      </a:lnTo>
                      <a:lnTo>
                        <a:pt x="407" y="2793"/>
                      </a:lnTo>
                      <a:lnTo>
                        <a:pt x="409" y="2820"/>
                      </a:lnTo>
                      <a:lnTo>
                        <a:pt x="412" y="2848"/>
                      </a:lnTo>
                      <a:lnTo>
                        <a:pt x="415" y="2876"/>
                      </a:lnTo>
                      <a:lnTo>
                        <a:pt x="420" y="2905"/>
                      </a:lnTo>
                      <a:lnTo>
                        <a:pt x="425" y="2937"/>
                      </a:lnTo>
                      <a:lnTo>
                        <a:pt x="432" y="2969"/>
                      </a:lnTo>
                      <a:lnTo>
                        <a:pt x="441" y="3004"/>
                      </a:lnTo>
                      <a:lnTo>
                        <a:pt x="451" y="3039"/>
                      </a:lnTo>
                      <a:lnTo>
                        <a:pt x="461" y="3078"/>
                      </a:lnTo>
                      <a:lnTo>
                        <a:pt x="472" y="3117"/>
                      </a:lnTo>
                      <a:lnTo>
                        <a:pt x="482" y="3159"/>
                      </a:lnTo>
                      <a:lnTo>
                        <a:pt x="485" y="3180"/>
                      </a:lnTo>
                      <a:lnTo>
                        <a:pt x="489" y="3202"/>
                      </a:lnTo>
                      <a:lnTo>
                        <a:pt x="492" y="3223"/>
                      </a:lnTo>
                      <a:lnTo>
                        <a:pt x="494" y="3246"/>
                      </a:lnTo>
                      <a:lnTo>
                        <a:pt x="496" y="3268"/>
                      </a:lnTo>
                      <a:lnTo>
                        <a:pt x="497" y="3292"/>
                      </a:lnTo>
                      <a:lnTo>
                        <a:pt x="496" y="3314"/>
                      </a:lnTo>
                      <a:lnTo>
                        <a:pt x="494" y="3339"/>
                      </a:lnTo>
                      <a:lnTo>
                        <a:pt x="491" y="3363"/>
                      </a:lnTo>
                      <a:lnTo>
                        <a:pt x="488" y="3387"/>
                      </a:lnTo>
                      <a:lnTo>
                        <a:pt x="483" y="3412"/>
                      </a:lnTo>
                      <a:lnTo>
                        <a:pt x="476" y="3437"/>
                      </a:lnTo>
                      <a:lnTo>
                        <a:pt x="468" y="3462"/>
                      </a:lnTo>
                      <a:lnTo>
                        <a:pt x="458" y="3488"/>
                      </a:lnTo>
                      <a:lnTo>
                        <a:pt x="446" y="3514"/>
                      </a:lnTo>
                      <a:lnTo>
                        <a:pt x="432" y="3539"/>
                      </a:lnTo>
                      <a:lnTo>
                        <a:pt x="417" y="3566"/>
                      </a:lnTo>
                      <a:lnTo>
                        <a:pt x="399" y="3593"/>
                      </a:lnTo>
                      <a:lnTo>
                        <a:pt x="380" y="3620"/>
                      </a:lnTo>
                      <a:lnTo>
                        <a:pt x="358" y="3646"/>
                      </a:lnTo>
                      <a:lnTo>
                        <a:pt x="349" y="3657"/>
                      </a:lnTo>
                      <a:lnTo>
                        <a:pt x="340" y="3668"/>
                      </a:lnTo>
                      <a:lnTo>
                        <a:pt x="332" y="3679"/>
                      </a:lnTo>
                      <a:lnTo>
                        <a:pt x="322" y="3688"/>
                      </a:lnTo>
                      <a:lnTo>
                        <a:pt x="290" y="3699"/>
                      </a:lnTo>
                      <a:close/>
                    </a:path>
                  </a:pathLst>
                </a:custGeom>
                <a:gradFill flip="none" rotWithShape="1">
                  <a:gsLst>
                    <a:gs pos="45000">
                      <a:schemeClr val="tx1">
                        <a:alpha val="22000"/>
                      </a:schemeClr>
                    </a:gs>
                    <a:gs pos="65000">
                      <a:schemeClr val="tx1">
                        <a:alpha val="0"/>
                      </a:schemeClr>
                    </a:gs>
                  </a:gsLst>
                  <a:lin ang="13500000" scaled="1"/>
                  <a:tileRect/>
                </a:gra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50" name="Freeform 116"/>
                <p:cNvSpPr/>
                <p:nvPr/>
              </p:nvSpPr>
              <p:spPr bwMode="auto">
                <a:xfrm>
                  <a:off x="1936750" y="2886075"/>
                  <a:ext cx="666750" cy="444500"/>
                </a:xfrm>
                <a:custGeom>
                  <a:avLst/>
                  <a:gdLst/>
                  <a:ahLst/>
                  <a:cxnLst>
                    <a:cxn ang="0">
                      <a:pos x="13" y="137"/>
                    </a:cxn>
                    <a:cxn ang="0">
                      <a:pos x="71" y="118"/>
                    </a:cxn>
                    <a:cxn ang="0">
                      <a:pos x="131" y="102"/>
                    </a:cxn>
                    <a:cxn ang="0">
                      <a:pos x="201" y="86"/>
                    </a:cxn>
                    <a:cxn ang="0">
                      <a:pos x="280" y="73"/>
                    </a:cxn>
                    <a:cxn ang="0">
                      <a:pos x="342" y="67"/>
                    </a:cxn>
                    <a:cxn ang="0">
                      <a:pos x="382" y="66"/>
                    </a:cxn>
                    <a:cxn ang="0">
                      <a:pos x="423" y="68"/>
                    </a:cxn>
                    <a:cxn ang="0">
                      <a:pos x="463" y="73"/>
                    </a:cxn>
                    <a:cxn ang="0">
                      <a:pos x="501" y="80"/>
                    </a:cxn>
                    <a:cxn ang="0">
                      <a:pos x="541" y="91"/>
                    </a:cxn>
                    <a:cxn ang="0">
                      <a:pos x="600" y="111"/>
                    </a:cxn>
                    <a:cxn ang="0">
                      <a:pos x="679" y="147"/>
                    </a:cxn>
                    <a:cxn ang="0">
                      <a:pos x="757" y="189"/>
                    </a:cxn>
                    <a:cxn ang="0">
                      <a:pos x="832" y="239"/>
                    </a:cxn>
                    <a:cxn ang="0">
                      <a:pos x="903" y="293"/>
                    </a:cxn>
                    <a:cxn ang="0">
                      <a:pos x="967" y="350"/>
                    </a:cxn>
                    <a:cxn ang="0">
                      <a:pos x="1023" y="410"/>
                    </a:cxn>
                    <a:cxn ang="0">
                      <a:pos x="1070" y="471"/>
                    </a:cxn>
                    <a:cxn ang="0">
                      <a:pos x="1113" y="536"/>
                    </a:cxn>
                    <a:cxn ang="0">
                      <a:pos x="1151" y="604"/>
                    </a:cxn>
                    <a:cxn ang="0">
                      <a:pos x="1184" y="670"/>
                    </a:cxn>
                    <a:cxn ang="0">
                      <a:pos x="1225" y="757"/>
                    </a:cxn>
                    <a:cxn ang="0">
                      <a:pos x="1255" y="831"/>
                    </a:cxn>
                    <a:cxn ang="0">
                      <a:pos x="1258" y="829"/>
                    </a:cxn>
                    <a:cxn ang="0">
                      <a:pos x="1253" y="770"/>
                    </a:cxn>
                    <a:cxn ang="0">
                      <a:pos x="1243" y="710"/>
                    </a:cxn>
                    <a:cxn ang="0">
                      <a:pos x="1227" y="639"/>
                    </a:cxn>
                    <a:cxn ang="0">
                      <a:pos x="1206" y="563"/>
                    </a:cxn>
                    <a:cxn ang="0">
                      <a:pos x="1183" y="504"/>
                    </a:cxn>
                    <a:cxn ang="0">
                      <a:pos x="1165" y="466"/>
                    </a:cxn>
                    <a:cxn ang="0">
                      <a:pos x="1145" y="428"/>
                    </a:cxn>
                    <a:cxn ang="0">
                      <a:pos x="1122" y="392"/>
                    </a:cxn>
                    <a:cxn ang="0">
                      <a:pos x="1084" y="341"/>
                    </a:cxn>
                    <a:cxn ang="0">
                      <a:pos x="1029" y="280"/>
                    </a:cxn>
                    <a:cxn ang="0">
                      <a:pos x="970" y="226"/>
                    </a:cxn>
                    <a:cxn ang="0">
                      <a:pos x="907" y="177"/>
                    </a:cxn>
                    <a:cxn ang="0">
                      <a:pos x="836" y="133"/>
                    </a:cxn>
                    <a:cxn ang="0">
                      <a:pos x="759" y="93"/>
                    </a:cxn>
                    <a:cxn ang="0">
                      <a:pos x="675" y="59"/>
                    </a:cxn>
                    <a:cxn ang="0">
                      <a:pos x="580" y="29"/>
                    </a:cxn>
                    <a:cxn ang="0">
                      <a:pos x="504" y="10"/>
                    </a:cxn>
                    <a:cxn ang="0">
                      <a:pos x="453" y="2"/>
                    </a:cxn>
                    <a:cxn ang="0">
                      <a:pos x="403" y="0"/>
                    </a:cxn>
                    <a:cxn ang="0">
                      <a:pos x="354" y="2"/>
                    </a:cxn>
                    <a:cxn ang="0">
                      <a:pos x="307" y="9"/>
                    </a:cxn>
                    <a:cxn ang="0">
                      <a:pos x="262" y="18"/>
                    </a:cxn>
                    <a:cxn ang="0">
                      <a:pos x="221" y="31"/>
                    </a:cxn>
                    <a:cxn ang="0">
                      <a:pos x="180" y="45"/>
                    </a:cxn>
                    <a:cxn ang="0">
                      <a:pos x="126" y="67"/>
                    </a:cxn>
                    <a:cxn ang="0">
                      <a:pos x="67" y="98"/>
                    </a:cxn>
                    <a:cxn ang="0">
                      <a:pos x="12" y="133"/>
                    </a:cxn>
                  </a:cxnLst>
                  <a:rect l="0" t="0" r="r" b="b"/>
                  <a:pathLst>
                    <a:path w="1259" h="841">
                      <a:moveTo>
                        <a:pt x="0" y="141"/>
                      </a:moveTo>
                      <a:lnTo>
                        <a:pt x="13" y="137"/>
                      </a:lnTo>
                      <a:lnTo>
                        <a:pt x="47" y="125"/>
                      </a:lnTo>
                      <a:lnTo>
                        <a:pt x="71" y="118"/>
                      </a:lnTo>
                      <a:lnTo>
                        <a:pt x="99" y="110"/>
                      </a:lnTo>
                      <a:lnTo>
                        <a:pt x="131" y="102"/>
                      </a:lnTo>
                      <a:lnTo>
                        <a:pt x="165" y="93"/>
                      </a:lnTo>
                      <a:lnTo>
                        <a:pt x="201" y="86"/>
                      </a:lnTo>
                      <a:lnTo>
                        <a:pt x="240" y="79"/>
                      </a:lnTo>
                      <a:lnTo>
                        <a:pt x="280" y="73"/>
                      </a:lnTo>
                      <a:lnTo>
                        <a:pt x="320" y="68"/>
                      </a:lnTo>
                      <a:lnTo>
                        <a:pt x="342" y="67"/>
                      </a:lnTo>
                      <a:lnTo>
                        <a:pt x="362" y="67"/>
                      </a:lnTo>
                      <a:lnTo>
                        <a:pt x="382" y="66"/>
                      </a:lnTo>
                      <a:lnTo>
                        <a:pt x="403" y="67"/>
                      </a:lnTo>
                      <a:lnTo>
                        <a:pt x="423" y="68"/>
                      </a:lnTo>
                      <a:lnTo>
                        <a:pt x="443" y="71"/>
                      </a:lnTo>
                      <a:lnTo>
                        <a:pt x="463" y="73"/>
                      </a:lnTo>
                      <a:lnTo>
                        <a:pt x="482" y="76"/>
                      </a:lnTo>
                      <a:lnTo>
                        <a:pt x="501" y="80"/>
                      </a:lnTo>
                      <a:lnTo>
                        <a:pt x="520" y="86"/>
                      </a:lnTo>
                      <a:lnTo>
                        <a:pt x="541" y="91"/>
                      </a:lnTo>
                      <a:lnTo>
                        <a:pt x="560" y="97"/>
                      </a:lnTo>
                      <a:lnTo>
                        <a:pt x="600" y="111"/>
                      </a:lnTo>
                      <a:lnTo>
                        <a:pt x="639" y="128"/>
                      </a:lnTo>
                      <a:lnTo>
                        <a:pt x="679" y="147"/>
                      </a:lnTo>
                      <a:lnTo>
                        <a:pt x="719" y="168"/>
                      </a:lnTo>
                      <a:lnTo>
                        <a:pt x="757" y="189"/>
                      </a:lnTo>
                      <a:lnTo>
                        <a:pt x="795" y="214"/>
                      </a:lnTo>
                      <a:lnTo>
                        <a:pt x="832" y="239"/>
                      </a:lnTo>
                      <a:lnTo>
                        <a:pt x="867" y="265"/>
                      </a:lnTo>
                      <a:lnTo>
                        <a:pt x="903" y="293"/>
                      </a:lnTo>
                      <a:lnTo>
                        <a:pt x="935" y="321"/>
                      </a:lnTo>
                      <a:lnTo>
                        <a:pt x="967" y="350"/>
                      </a:lnTo>
                      <a:lnTo>
                        <a:pt x="996" y="380"/>
                      </a:lnTo>
                      <a:lnTo>
                        <a:pt x="1023" y="410"/>
                      </a:lnTo>
                      <a:lnTo>
                        <a:pt x="1047" y="440"/>
                      </a:lnTo>
                      <a:lnTo>
                        <a:pt x="1070" y="471"/>
                      </a:lnTo>
                      <a:lnTo>
                        <a:pt x="1091" y="503"/>
                      </a:lnTo>
                      <a:lnTo>
                        <a:pt x="1113" y="536"/>
                      </a:lnTo>
                      <a:lnTo>
                        <a:pt x="1132" y="571"/>
                      </a:lnTo>
                      <a:lnTo>
                        <a:pt x="1151" y="604"/>
                      </a:lnTo>
                      <a:lnTo>
                        <a:pt x="1168" y="637"/>
                      </a:lnTo>
                      <a:lnTo>
                        <a:pt x="1184" y="670"/>
                      </a:lnTo>
                      <a:lnTo>
                        <a:pt x="1199" y="701"/>
                      </a:lnTo>
                      <a:lnTo>
                        <a:pt x="1225" y="757"/>
                      </a:lnTo>
                      <a:lnTo>
                        <a:pt x="1243" y="801"/>
                      </a:lnTo>
                      <a:lnTo>
                        <a:pt x="1255" y="831"/>
                      </a:lnTo>
                      <a:lnTo>
                        <a:pt x="1259" y="841"/>
                      </a:lnTo>
                      <a:lnTo>
                        <a:pt x="1258" y="829"/>
                      </a:lnTo>
                      <a:lnTo>
                        <a:pt x="1255" y="794"/>
                      </a:lnTo>
                      <a:lnTo>
                        <a:pt x="1253" y="770"/>
                      </a:lnTo>
                      <a:lnTo>
                        <a:pt x="1249" y="742"/>
                      </a:lnTo>
                      <a:lnTo>
                        <a:pt x="1243" y="710"/>
                      </a:lnTo>
                      <a:lnTo>
                        <a:pt x="1236" y="676"/>
                      </a:lnTo>
                      <a:lnTo>
                        <a:pt x="1227" y="639"/>
                      </a:lnTo>
                      <a:lnTo>
                        <a:pt x="1218" y="602"/>
                      </a:lnTo>
                      <a:lnTo>
                        <a:pt x="1206" y="563"/>
                      </a:lnTo>
                      <a:lnTo>
                        <a:pt x="1191" y="524"/>
                      </a:lnTo>
                      <a:lnTo>
                        <a:pt x="1183" y="504"/>
                      </a:lnTo>
                      <a:lnTo>
                        <a:pt x="1175" y="485"/>
                      </a:lnTo>
                      <a:lnTo>
                        <a:pt x="1165" y="466"/>
                      </a:lnTo>
                      <a:lnTo>
                        <a:pt x="1155" y="446"/>
                      </a:lnTo>
                      <a:lnTo>
                        <a:pt x="1145" y="428"/>
                      </a:lnTo>
                      <a:lnTo>
                        <a:pt x="1134" y="410"/>
                      </a:lnTo>
                      <a:lnTo>
                        <a:pt x="1122" y="392"/>
                      </a:lnTo>
                      <a:lnTo>
                        <a:pt x="1109" y="375"/>
                      </a:lnTo>
                      <a:lnTo>
                        <a:pt x="1084" y="341"/>
                      </a:lnTo>
                      <a:lnTo>
                        <a:pt x="1057" y="310"/>
                      </a:lnTo>
                      <a:lnTo>
                        <a:pt x="1029" y="280"/>
                      </a:lnTo>
                      <a:lnTo>
                        <a:pt x="1000" y="253"/>
                      </a:lnTo>
                      <a:lnTo>
                        <a:pt x="970" y="226"/>
                      </a:lnTo>
                      <a:lnTo>
                        <a:pt x="939" y="200"/>
                      </a:lnTo>
                      <a:lnTo>
                        <a:pt x="907" y="177"/>
                      </a:lnTo>
                      <a:lnTo>
                        <a:pt x="873" y="154"/>
                      </a:lnTo>
                      <a:lnTo>
                        <a:pt x="836" y="133"/>
                      </a:lnTo>
                      <a:lnTo>
                        <a:pt x="799" y="112"/>
                      </a:lnTo>
                      <a:lnTo>
                        <a:pt x="759" y="93"/>
                      </a:lnTo>
                      <a:lnTo>
                        <a:pt x="719" y="76"/>
                      </a:lnTo>
                      <a:lnTo>
                        <a:pt x="675" y="59"/>
                      </a:lnTo>
                      <a:lnTo>
                        <a:pt x="629" y="44"/>
                      </a:lnTo>
                      <a:lnTo>
                        <a:pt x="580" y="29"/>
                      </a:lnTo>
                      <a:lnTo>
                        <a:pt x="530" y="15"/>
                      </a:lnTo>
                      <a:lnTo>
                        <a:pt x="504" y="10"/>
                      </a:lnTo>
                      <a:lnTo>
                        <a:pt x="479" y="5"/>
                      </a:lnTo>
                      <a:lnTo>
                        <a:pt x="453" y="2"/>
                      </a:lnTo>
                      <a:lnTo>
                        <a:pt x="428" y="0"/>
                      </a:lnTo>
                      <a:lnTo>
                        <a:pt x="403" y="0"/>
                      </a:lnTo>
                      <a:lnTo>
                        <a:pt x="378" y="1"/>
                      </a:lnTo>
                      <a:lnTo>
                        <a:pt x="354" y="2"/>
                      </a:lnTo>
                      <a:lnTo>
                        <a:pt x="331" y="5"/>
                      </a:lnTo>
                      <a:lnTo>
                        <a:pt x="307" y="9"/>
                      </a:lnTo>
                      <a:lnTo>
                        <a:pt x="285" y="13"/>
                      </a:lnTo>
                      <a:lnTo>
                        <a:pt x="262" y="18"/>
                      </a:lnTo>
                      <a:lnTo>
                        <a:pt x="241" y="25"/>
                      </a:lnTo>
                      <a:lnTo>
                        <a:pt x="221" y="31"/>
                      </a:lnTo>
                      <a:lnTo>
                        <a:pt x="200" y="37"/>
                      </a:lnTo>
                      <a:lnTo>
                        <a:pt x="180" y="45"/>
                      </a:lnTo>
                      <a:lnTo>
                        <a:pt x="162" y="52"/>
                      </a:lnTo>
                      <a:lnTo>
                        <a:pt x="126" y="67"/>
                      </a:lnTo>
                      <a:lnTo>
                        <a:pt x="95" y="82"/>
                      </a:lnTo>
                      <a:lnTo>
                        <a:pt x="67" y="98"/>
                      </a:lnTo>
                      <a:lnTo>
                        <a:pt x="44" y="111"/>
                      </a:lnTo>
                      <a:lnTo>
                        <a:pt x="12" y="133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gradFill flip="none" rotWithShape="1">
                  <a:gsLst>
                    <a:gs pos="45000">
                      <a:schemeClr val="tx1">
                        <a:alpha val="30000"/>
                      </a:schemeClr>
                    </a:gs>
                    <a:gs pos="65000">
                      <a:schemeClr val="tx1">
                        <a:alpha val="9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51" name="Freeform 117"/>
                <p:cNvSpPr/>
                <p:nvPr/>
              </p:nvSpPr>
              <p:spPr bwMode="auto">
                <a:xfrm>
                  <a:off x="2897188" y="1019175"/>
                  <a:ext cx="846138" cy="566738"/>
                </a:xfrm>
                <a:custGeom>
                  <a:avLst/>
                  <a:gdLst/>
                  <a:ahLst/>
                  <a:cxnLst>
                    <a:cxn ang="0">
                      <a:pos x="27" y="55"/>
                    </a:cxn>
                    <a:cxn ang="0">
                      <a:pos x="22" y="154"/>
                    </a:cxn>
                    <a:cxn ang="0">
                      <a:pos x="29" y="240"/>
                    </a:cxn>
                    <a:cxn ang="0">
                      <a:pos x="42" y="311"/>
                    </a:cxn>
                    <a:cxn ang="0">
                      <a:pos x="63" y="386"/>
                    </a:cxn>
                    <a:cxn ang="0">
                      <a:pos x="95" y="463"/>
                    </a:cxn>
                    <a:cxn ang="0">
                      <a:pos x="139" y="540"/>
                    </a:cxn>
                    <a:cxn ang="0">
                      <a:pos x="197" y="614"/>
                    </a:cxn>
                    <a:cxn ang="0">
                      <a:pos x="259" y="682"/>
                    </a:cxn>
                    <a:cxn ang="0">
                      <a:pos x="323" y="742"/>
                    </a:cxn>
                    <a:cxn ang="0">
                      <a:pos x="388" y="795"/>
                    </a:cxn>
                    <a:cxn ang="0">
                      <a:pos x="454" y="841"/>
                    </a:cxn>
                    <a:cxn ang="0">
                      <a:pos x="519" y="880"/>
                    </a:cxn>
                    <a:cxn ang="0">
                      <a:pos x="586" y="912"/>
                    </a:cxn>
                    <a:cxn ang="0">
                      <a:pos x="651" y="939"/>
                    </a:cxn>
                    <a:cxn ang="0">
                      <a:pos x="716" y="959"/>
                    </a:cxn>
                    <a:cxn ang="0">
                      <a:pos x="780" y="973"/>
                    </a:cxn>
                    <a:cxn ang="0">
                      <a:pos x="843" y="983"/>
                    </a:cxn>
                    <a:cxn ang="0">
                      <a:pos x="1002" y="992"/>
                    </a:cxn>
                    <a:cxn ang="0">
                      <a:pos x="1091" y="992"/>
                    </a:cxn>
                    <a:cxn ang="0">
                      <a:pos x="1169" y="985"/>
                    </a:cxn>
                    <a:cxn ang="0">
                      <a:pos x="1238" y="973"/>
                    </a:cxn>
                    <a:cxn ang="0">
                      <a:pos x="1300" y="955"/>
                    </a:cxn>
                    <a:cxn ang="0">
                      <a:pos x="1357" y="932"/>
                    </a:cxn>
                    <a:cxn ang="0">
                      <a:pos x="1411" y="903"/>
                    </a:cxn>
                    <a:cxn ang="0">
                      <a:pos x="1483" y="855"/>
                    </a:cxn>
                    <a:cxn ang="0">
                      <a:pos x="1600" y="762"/>
                    </a:cxn>
                    <a:cxn ang="0">
                      <a:pos x="1576" y="780"/>
                    </a:cxn>
                    <a:cxn ang="0">
                      <a:pos x="1545" y="815"/>
                    </a:cxn>
                    <a:cxn ang="0">
                      <a:pos x="1509" y="862"/>
                    </a:cxn>
                    <a:cxn ang="0">
                      <a:pos x="1454" y="913"/>
                    </a:cxn>
                    <a:cxn ang="0">
                      <a:pos x="1413" y="940"/>
                    </a:cxn>
                    <a:cxn ang="0">
                      <a:pos x="1361" y="967"/>
                    </a:cxn>
                    <a:cxn ang="0">
                      <a:pos x="1295" y="994"/>
                    </a:cxn>
                    <a:cxn ang="0">
                      <a:pos x="1210" y="1020"/>
                    </a:cxn>
                    <a:cxn ang="0">
                      <a:pos x="1120" y="1042"/>
                    </a:cxn>
                    <a:cxn ang="0">
                      <a:pos x="1037" y="1058"/>
                    </a:cxn>
                    <a:cxn ang="0">
                      <a:pos x="958" y="1067"/>
                    </a:cxn>
                    <a:cxn ang="0">
                      <a:pos x="884" y="1069"/>
                    </a:cxn>
                    <a:cxn ang="0">
                      <a:pos x="815" y="1065"/>
                    </a:cxn>
                    <a:cxn ang="0">
                      <a:pos x="748" y="1056"/>
                    </a:cxn>
                    <a:cxn ang="0">
                      <a:pos x="684" y="1041"/>
                    </a:cxn>
                    <a:cxn ang="0">
                      <a:pos x="622" y="1020"/>
                    </a:cxn>
                    <a:cxn ang="0">
                      <a:pos x="498" y="964"/>
                    </a:cxn>
                    <a:cxn ang="0">
                      <a:pos x="369" y="888"/>
                    </a:cxn>
                    <a:cxn ang="0">
                      <a:pos x="259" y="805"/>
                    </a:cxn>
                    <a:cxn ang="0">
                      <a:pos x="171" y="721"/>
                    </a:cxn>
                    <a:cxn ang="0">
                      <a:pos x="105" y="635"/>
                    </a:cxn>
                    <a:cxn ang="0">
                      <a:pos x="57" y="546"/>
                    </a:cxn>
                    <a:cxn ang="0">
                      <a:pos x="25" y="457"/>
                    </a:cxn>
                    <a:cxn ang="0">
                      <a:pos x="6" y="367"/>
                    </a:cxn>
                    <a:cxn ang="0">
                      <a:pos x="0" y="276"/>
                    </a:cxn>
                    <a:cxn ang="0">
                      <a:pos x="4" y="184"/>
                    </a:cxn>
                    <a:cxn ang="0">
                      <a:pos x="16" y="92"/>
                    </a:cxn>
                    <a:cxn ang="0">
                      <a:pos x="34" y="0"/>
                    </a:cxn>
                  </a:cxnLst>
                  <a:rect l="0" t="0" r="r" b="b"/>
                  <a:pathLst>
                    <a:path w="1600" h="1069">
                      <a:moveTo>
                        <a:pt x="34" y="0"/>
                      </a:moveTo>
                      <a:lnTo>
                        <a:pt x="32" y="14"/>
                      </a:lnTo>
                      <a:lnTo>
                        <a:pt x="27" y="55"/>
                      </a:lnTo>
                      <a:lnTo>
                        <a:pt x="24" y="84"/>
                      </a:lnTo>
                      <a:lnTo>
                        <a:pt x="22" y="117"/>
                      </a:lnTo>
                      <a:lnTo>
                        <a:pt x="22" y="154"/>
                      </a:lnTo>
                      <a:lnTo>
                        <a:pt x="25" y="196"/>
                      </a:lnTo>
                      <a:lnTo>
                        <a:pt x="27" y="217"/>
                      </a:lnTo>
                      <a:lnTo>
                        <a:pt x="29" y="240"/>
                      </a:lnTo>
                      <a:lnTo>
                        <a:pt x="32" y="264"/>
                      </a:lnTo>
                      <a:lnTo>
                        <a:pt x="36" y="287"/>
                      </a:lnTo>
                      <a:lnTo>
                        <a:pt x="42" y="311"/>
                      </a:lnTo>
                      <a:lnTo>
                        <a:pt x="48" y="336"/>
                      </a:lnTo>
                      <a:lnTo>
                        <a:pt x="56" y="361"/>
                      </a:lnTo>
                      <a:lnTo>
                        <a:pt x="63" y="386"/>
                      </a:lnTo>
                      <a:lnTo>
                        <a:pt x="73" y="411"/>
                      </a:lnTo>
                      <a:lnTo>
                        <a:pt x="84" y="437"/>
                      </a:lnTo>
                      <a:lnTo>
                        <a:pt x="95" y="463"/>
                      </a:lnTo>
                      <a:lnTo>
                        <a:pt x="108" y="488"/>
                      </a:lnTo>
                      <a:lnTo>
                        <a:pt x="123" y="514"/>
                      </a:lnTo>
                      <a:lnTo>
                        <a:pt x="139" y="540"/>
                      </a:lnTo>
                      <a:lnTo>
                        <a:pt x="157" y="564"/>
                      </a:lnTo>
                      <a:lnTo>
                        <a:pt x="177" y="589"/>
                      </a:lnTo>
                      <a:lnTo>
                        <a:pt x="197" y="614"/>
                      </a:lnTo>
                      <a:lnTo>
                        <a:pt x="217" y="637"/>
                      </a:lnTo>
                      <a:lnTo>
                        <a:pt x="239" y="660"/>
                      </a:lnTo>
                      <a:lnTo>
                        <a:pt x="259" y="682"/>
                      </a:lnTo>
                      <a:lnTo>
                        <a:pt x="281" y="702"/>
                      </a:lnTo>
                      <a:lnTo>
                        <a:pt x="302" y="723"/>
                      </a:lnTo>
                      <a:lnTo>
                        <a:pt x="323" y="742"/>
                      </a:lnTo>
                      <a:lnTo>
                        <a:pt x="345" y="760"/>
                      </a:lnTo>
                      <a:lnTo>
                        <a:pt x="366" y="777"/>
                      </a:lnTo>
                      <a:lnTo>
                        <a:pt x="388" y="795"/>
                      </a:lnTo>
                      <a:lnTo>
                        <a:pt x="410" y="811"/>
                      </a:lnTo>
                      <a:lnTo>
                        <a:pt x="432" y="827"/>
                      </a:lnTo>
                      <a:lnTo>
                        <a:pt x="454" y="841"/>
                      </a:lnTo>
                      <a:lnTo>
                        <a:pt x="475" y="855"/>
                      </a:lnTo>
                      <a:lnTo>
                        <a:pt x="498" y="867"/>
                      </a:lnTo>
                      <a:lnTo>
                        <a:pt x="519" y="880"/>
                      </a:lnTo>
                      <a:lnTo>
                        <a:pt x="542" y="892"/>
                      </a:lnTo>
                      <a:lnTo>
                        <a:pt x="563" y="903"/>
                      </a:lnTo>
                      <a:lnTo>
                        <a:pt x="586" y="912"/>
                      </a:lnTo>
                      <a:lnTo>
                        <a:pt x="607" y="922"/>
                      </a:lnTo>
                      <a:lnTo>
                        <a:pt x="630" y="931"/>
                      </a:lnTo>
                      <a:lnTo>
                        <a:pt x="651" y="939"/>
                      </a:lnTo>
                      <a:lnTo>
                        <a:pt x="674" y="947"/>
                      </a:lnTo>
                      <a:lnTo>
                        <a:pt x="695" y="953"/>
                      </a:lnTo>
                      <a:lnTo>
                        <a:pt x="716" y="959"/>
                      </a:lnTo>
                      <a:lnTo>
                        <a:pt x="738" y="965"/>
                      </a:lnTo>
                      <a:lnTo>
                        <a:pt x="759" y="969"/>
                      </a:lnTo>
                      <a:lnTo>
                        <a:pt x="780" y="973"/>
                      </a:lnTo>
                      <a:lnTo>
                        <a:pt x="801" y="978"/>
                      </a:lnTo>
                      <a:lnTo>
                        <a:pt x="821" y="981"/>
                      </a:lnTo>
                      <a:lnTo>
                        <a:pt x="843" y="983"/>
                      </a:lnTo>
                      <a:lnTo>
                        <a:pt x="863" y="985"/>
                      </a:lnTo>
                      <a:lnTo>
                        <a:pt x="936" y="989"/>
                      </a:lnTo>
                      <a:lnTo>
                        <a:pt x="1002" y="992"/>
                      </a:lnTo>
                      <a:lnTo>
                        <a:pt x="1033" y="993"/>
                      </a:lnTo>
                      <a:lnTo>
                        <a:pt x="1063" y="992"/>
                      </a:lnTo>
                      <a:lnTo>
                        <a:pt x="1091" y="992"/>
                      </a:lnTo>
                      <a:lnTo>
                        <a:pt x="1118" y="989"/>
                      </a:lnTo>
                      <a:lnTo>
                        <a:pt x="1144" y="987"/>
                      </a:lnTo>
                      <a:lnTo>
                        <a:pt x="1169" y="985"/>
                      </a:lnTo>
                      <a:lnTo>
                        <a:pt x="1193" y="981"/>
                      </a:lnTo>
                      <a:lnTo>
                        <a:pt x="1215" y="978"/>
                      </a:lnTo>
                      <a:lnTo>
                        <a:pt x="1238" y="973"/>
                      </a:lnTo>
                      <a:lnTo>
                        <a:pt x="1259" y="968"/>
                      </a:lnTo>
                      <a:lnTo>
                        <a:pt x="1280" y="962"/>
                      </a:lnTo>
                      <a:lnTo>
                        <a:pt x="1300" y="955"/>
                      </a:lnTo>
                      <a:lnTo>
                        <a:pt x="1319" y="949"/>
                      </a:lnTo>
                      <a:lnTo>
                        <a:pt x="1338" y="940"/>
                      </a:lnTo>
                      <a:lnTo>
                        <a:pt x="1357" y="932"/>
                      </a:lnTo>
                      <a:lnTo>
                        <a:pt x="1375" y="923"/>
                      </a:lnTo>
                      <a:lnTo>
                        <a:pt x="1393" y="913"/>
                      </a:lnTo>
                      <a:lnTo>
                        <a:pt x="1411" y="903"/>
                      </a:lnTo>
                      <a:lnTo>
                        <a:pt x="1430" y="892"/>
                      </a:lnTo>
                      <a:lnTo>
                        <a:pt x="1447" y="880"/>
                      </a:lnTo>
                      <a:lnTo>
                        <a:pt x="1483" y="855"/>
                      </a:lnTo>
                      <a:lnTo>
                        <a:pt x="1521" y="827"/>
                      </a:lnTo>
                      <a:lnTo>
                        <a:pt x="1559" y="796"/>
                      </a:lnTo>
                      <a:lnTo>
                        <a:pt x="1600" y="762"/>
                      </a:lnTo>
                      <a:lnTo>
                        <a:pt x="1591" y="768"/>
                      </a:lnTo>
                      <a:lnTo>
                        <a:pt x="1584" y="774"/>
                      </a:lnTo>
                      <a:lnTo>
                        <a:pt x="1576" y="780"/>
                      </a:lnTo>
                      <a:lnTo>
                        <a:pt x="1569" y="786"/>
                      </a:lnTo>
                      <a:lnTo>
                        <a:pt x="1557" y="800"/>
                      </a:lnTo>
                      <a:lnTo>
                        <a:pt x="1545" y="815"/>
                      </a:lnTo>
                      <a:lnTo>
                        <a:pt x="1533" y="830"/>
                      </a:lnTo>
                      <a:lnTo>
                        <a:pt x="1522" y="845"/>
                      </a:lnTo>
                      <a:lnTo>
                        <a:pt x="1509" y="862"/>
                      </a:lnTo>
                      <a:lnTo>
                        <a:pt x="1494" y="879"/>
                      </a:lnTo>
                      <a:lnTo>
                        <a:pt x="1476" y="896"/>
                      </a:lnTo>
                      <a:lnTo>
                        <a:pt x="1454" y="913"/>
                      </a:lnTo>
                      <a:lnTo>
                        <a:pt x="1441" y="923"/>
                      </a:lnTo>
                      <a:lnTo>
                        <a:pt x="1428" y="932"/>
                      </a:lnTo>
                      <a:lnTo>
                        <a:pt x="1413" y="940"/>
                      </a:lnTo>
                      <a:lnTo>
                        <a:pt x="1397" y="950"/>
                      </a:lnTo>
                      <a:lnTo>
                        <a:pt x="1380" y="958"/>
                      </a:lnTo>
                      <a:lnTo>
                        <a:pt x="1361" y="967"/>
                      </a:lnTo>
                      <a:lnTo>
                        <a:pt x="1341" y="977"/>
                      </a:lnTo>
                      <a:lnTo>
                        <a:pt x="1318" y="985"/>
                      </a:lnTo>
                      <a:lnTo>
                        <a:pt x="1295" y="994"/>
                      </a:lnTo>
                      <a:lnTo>
                        <a:pt x="1269" y="1002"/>
                      </a:lnTo>
                      <a:lnTo>
                        <a:pt x="1240" y="1012"/>
                      </a:lnTo>
                      <a:lnTo>
                        <a:pt x="1210" y="1020"/>
                      </a:lnTo>
                      <a:lnTo>
                        <a:pt x="1180" y="1028"/>
                      </a:lnTo>
                      <a:lnTo>
                        <a:pt x="1150" y="1035"/>
                      </a:lnTo>
                      <a:lnTo>
                        <a:pt x="1120" y="1042"/>
                      </a:lnTo>
                      <a:lnTo>
                        <a:pt x="1092" y="1048"/>
                      </a:lnTo>
                      <a:lnTo>
                        <a:pt x="1064" y="1054"/>
                      </a:lnTo>
                      <a:lnTo>
                        <a:pt x="1037" y="1058"/>
                      </a:lnTo>
                      <a:lnTo>
                        <a:pt x="1010" y="1061"/>
                      </a:lnTo>
                      <a:lnTo>
                        <a:pt x="984" y="1064"/>
                      </a:lnTo>
                      <a:lnTo>
                        <a:pt x="958" y="1067"/>
                      </a:lnTo>
                      <a:lnTo>
                        <a:pt x="934" y="1069"/>
                      </a:lnTo>
                      <a:lnTo>
                        <a:pt x="909" y="1069"/>
                      </a:lnTo>
                      <a:lnTo>
                        <a:pt x="884" y="1069"/>
                      </a:lnTo>
                      <a:lnTo>
                        <a:pt x="861" y="1069"/>
                      </a:lnTo>
                      <a:lnTo>
                        <a:pt x="838" y="1068"/>
                      </a:lnTo>
                      <a:lnTo>
                        <a:pt x="815" y="1065"/>
                      </a:lnTo>
                      <a:lnTo>
                        <a:pt x="792" y="1063"/>
                      </a:lnTo>
                      <a:lnTo>
                        <a:pt x="771" y="1060"/>
                      </a:lnTo>
                      <a:lnTo>
                        <a:pt x="748" y="1056"/>
                      </a:lnTo>
                      <a:lnTo>
                        <a:pt x="727" y="1052"/>
                      </a:lnTo>
                      <a:lnTo>
                        <a:pt x="706" y="1046"/>
                      </a:lnTo>
                      <a:lnTo>
                        <a:pt x="684" y="1041"/>
                      </a:lnTo>
                      <a:lnTo>
                        <a:pt x="664" y="1034"/>
                      </a:lnTo>
                      <a:lnTo>
                        <a:pt x="642" y="1028"/>
                      </a:lnTo>
                      <a:lnTo>
                        <a:pt x="622" y="1020"/>
                      </a:lnTo>
                      <a:lnTo>
                        <a:pt x="580" y="1003"/>
                      </a:lnTo>
                      <a:lnTo>
                        <a:pt x="540" y="985"/>
                      </a:lnTo>
                      <a:lnTo>
                        <a:pt x="498" y="964"/>
                      </a:lnTo>
                      <a:lnTo>
                        <a:pt x="456" y="941"/>
                      </a:lnTo>
                      <a:lnTo>
                        <a:pt x="411" y="914"/>
                      </a:lnTo>
                      <a:lnTo>
                        <a:pt x="369" y="888"/>
                      </a:lnTo>
                      <a:lnTo>
                        <a:pt x="330" y="860"/>
                      </a:lnTo>
                      <a:lnTo>
                        <a:pt x="293" y="833"/>
                      </a:lnTo>
                      <a:lnTo>
                        <a:pt x="259" y="805"/>
                      </a:lnTo>
                      <a:lnTo>
                        <a:pt x="228" y="777"/>
                      </a:lnTo>
                      <a:lnTo>
                        <a:pt x="198" y="750"/>
                      </a:lnTo>
                      <a:lnTo>
                        <a:pt x="171" y="721"/>
                      </a:lnTo>
                      <a:lnTo>
                        <a:pt x="148" y="692"/>
                      </a:lnTo>
                      <a:lnTo>
                        <a:pt x="125" y="664"/>
                      </a:lnTo>
                      <a:lnTo>
                        <a:pt x="105" y="635"/>
                      </a:lnTo>
                      <a:lnTo>
                        <a:pt x="87" y="605"/>
                      </a:lnTo>
                      <a:lnTo>
                        <a:pt x="71" y="576"/>
                      </a:lnTo>
                      <a:lnTo>
                        <a:pt x="57" y="546"/>
                      </a:lnTo>
                      <a:lnTo>
                        <a:pt x="44" y="517"/>
                      </a:lnTo>
                      <a:lnTo>
                        <a:pt x="33" y="487"/>
                      </a:lnTo>
                      <a:lnTo>
                        <a:pt x="25" y="457"/>
                      </a:lnTo>
                      <a:lnTo>
                        <a:pt x="17" y="427"/>
                      </a:lnTo>
                      <a:lnTo>
                        <a:pt x="11" y="397"/>
                      </a:lnTo>
                      <a:lnTo>
                        <a:pt x="6" y="367"/>
                      </a:lnTo>
                      <a:lnTo>
                        <a:pt x="3" y="336"/>
                      </a:lnTo>
                      <a:lnTo>
                        <a:pt x="1" y="306"/>
                      </a:lnTo>
                      <a:lnTo>
                        <a:pt x="0" y="276"/>
                      </a:lnTo>
                      <a:lnTo>
                        <a:pt x="1" y="245"/>
                      </a:lnTo>
                      <a:lnTo>
                        <a:pt x="2" y="215"/>
                      </a:lnTo>
                      <a:lnTo>
                        <a:pt x="4" y="184"/>
                      </a:lnTo>
                      <a:lnTo>
                        <a:pt x="7" y="153"/>
                      </a:lnTo>
                      <a:lnTo>
                        <a:pt x="12" y="123"/>
                      </a:lnTo>
                      <a:lnTo>
                        <a:pt x="16" y="92"/>
                      </a:lnTo>
                      <a:lnTo>
                        <a:pt x="21" y="61"/>
                      </a:lnTo>
                      <a:lnTo>
                        <a:pt x="28" y="3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45000">
                      <a:schemeClr val="tx1">
                        <a:alpha val="30000"/>
                      </a:schemeClr>
                    </a:gs>
                    <a:gs pos="65000">
                      <a:schemeClr val="tx1">
                        <a:alpha val="9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52" name="Freeform 83"/>
                <p:cNvSpPr/>
                <p:nvPr/>
              </p:nvSpPr>
              <p:spPr>
                <a:xfrm>
                  <a:off x="2906573" y="824179"/>
                  <a:ext cx="152399" cy="573024"/>
                </a:xfrm>
                <a:custGeom>
                  <a:avLst/>
                  <a:gdLst>
                    <a:gd name="connsiteX0" fmla="*/ 63398 w 152399"/>
                    <a:gd name="connsiteY0" fmla="*/ 477927 h 573024"/>
                    <a:gd name="connsiteX1" fmla="*/ 12192 w 152399"/>
                    <a:gd name="connsiteY1" fmla="*/ 338938 h 573024"/>
                    <a:gd name="connsiteX2" fmla="*/ 4877 w 152399"/>
                    <a:gd name="connsiteY2" fmla="*/ 229210 h 573024"/>
                    <a:gd name="connsiteX3" fmla="*/ 41453 w 152399"/>
                    <a:gd name="connsiteY3" fmla="*/ 126797 h 573024"/>
                    <a:gd name="connsiteX4" fmla="*/ 136550 w 152399"/>
                    <a:gd name="connsiteY4" fmla="*/ 9754 h 573024"/>
                    <a:gd name="connsiteX5" fmla="*/ 136550 w 152399"/>
                    <a:gd name="connsiteY5" fmla="*/ 68275 h 573024"/>
                    <a:gd name="connsiteX6" fmla="*/ 85344 w 152399"/>
                    <a:gd name="connsiteY6" fmla="*/ 287731 h 573024"/>
                    <a:gd name="connsiteX7" fmla="*/ 114605 w 152399"/>
                    <a:gd name="connsiteY7" fmla="*/ 492557 h 573024"/>
                    <a:gd name="connsiteX8" fmla="*/ 136550 w 152399"/>
                    <a:gd name="connsiteY8" fmla="*/ 573024 h 573024"/>
                    <a:gd name="connsiteX9" fmla="*/ 63398 w 152399"/>
                    <a:gd name="connsiteY9" fmla="*/ 477927 h 57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2399" h="573024">
                      <a:moveTo>
                        <a:pt x="63398" y="477927"/>
                      </a:moveTo>
                      <a:cubicBezTo>
                        <a:pt x="42672" y="438913"/>
                        <a:pt x="21945" y="380391"/>
                        <a:pt x="12192" y="338938"/>
                      </a:cubicBezTo>
                      <a:cubicBezTo>
                        <a:pt x="2439" y="297485"/>
                        <a:pt x="0" y="264567"/>
                        <a:pt x="4877" y="229210"/>
                      </a:cubicBezTo>
                      <a:cubicBezTo>
                        <a:pt x="9754" y="193853"/>
                        <a:pt x="19508" y="163373"/>
                        <a:pt x="41453" y="126797"/>
                      </a:cubicBezTo>
                      <a:cubicBezTo>
                        <a:pt x="63398" y="90221"/>
                        <a:pt x="120701" y="19508"/>
                        <a:pt x="136550" y="9754"/>
                      </a:cubicBezTo>
                      <a:cubicBezTo>
                        <a:pt x="152399" y="0"/>
                        <a:pt x="145084" y="21946"/>
                        <a:pt x="136550" y="68275"/>
                      </a:cubicBezTo>
                      <a:cubicBezTo>
                        <a:pt x="128016" y="114604"/>
                        <a:pt x="89002" y="217017"/>
                        <a:pt x="85344" y="287731"/>
                      </a:cubicBezTo>
                      <a:cubicBezTo>
                        <a:pt x="81686" y="358445"/>
                        <a:pt x="106071" y="445008"/>
                        <a:pt x="114605" y="492557"/>
                      </a:cubicBezTo>
                      <a:cubicBezTo>
                        <a:pt x="123139" y="540106"/>
                        <a:pt x="143865" y="573024"/>
                        <a:pt x="136550" y="573024"/>
                      </a:cubicBezTo>
                      <a:cubicBezTo>
                        <a:pt x="129235" y="573024"/>
                        <a:pt x="84124" y="516941"/>
                        <a:pt x="63398" y="47792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alpha val="3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53" name="Freeform 84"/>
                <p:cNvSpPr/>
                <p:nvPr/>
              </p:nvSpPr>
              <p:spPr>
                <a:xfrm rot="900000">
                  <a:off x="1824126" y="2867444"/>
                  <a:ext cx="152399" cy="573024"/>
                </a:xfrm>
                <a:custGeom>
                  <a:avLst/>
                  <a:gdLst>
                    <a:gd name="connsiteX0" fmla="*/ 63398 w 152399"/>
                    <a:gd name="connsiteY0" fmla="*/ 477927 h 573024"/>
                    <a:gd name="connsiteX1" fmla="*/ 12192 w 152399"/>
                    <a:gd name="connsiteY1" fmla="*/ 338938 h 573024"/>
                    <a:gd name="connsiteX2" fmla="*/ 4877 w 152399"/>
                    <a:gd name="connsiteY2" fmla="*/ 229210 h 573024"/>
                    <a:gd name="connsiteX3" fmla="*/ 41453 w 152399"/>
                    <a:gd name="connsiteY3" fmla="*/ 126797 h 573024"/>
                    <a:gd name="connsiteX4" fmla="*/ 136550 w 152399"/>
                    <a:gd name="connsiteY4" fmla="*/ 9754 h 573024"/>
                    <a:gd name="connsiteX5" fmla="*/ 136550 w 152399"/>
                    <a:gd name="connsiteY5" fmla="*/ 68275 h 573024"/>
                    <a:gd name="connsiteX6" fmla="*/ 85344 w 152399"/>
                    <a:gd name="connsiteY6" fmla="*/ 287731 h 573024"/>
                    <a:gd name="connsiteX7" fmla="*/ 114605 w 152399"/>
                    <a:gd name="connsiteY7" fmla="*/ 492557 h 573024"/>
                    <a:gd name="connsiteX8" fmla="*/ 136550 w 152399"/>
                    <a:gd name="connsiteY8" fmla="*/ 573024 h 573024"/>
                    <a:gd name="connsiteX9" fmla="*/ 63398 w 152399"/>
                    <a:gd name="connsiteY9" fmla="*/ 477927 h 57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2399" h="573024">
                      <a:moveTo>
                        <a:pt x="63398" y="477927"/>
                      </a:moveTo>
                      <a:cubicBezTo>
                        <a:pt x="42672" y="438913"/>
                        <a:pt x="21945" y="380391"/>
                        <a:pt x="12192" y="338938"/>
                      </a:cubicBezTo>
                      <a:cubicBezTo>
                        <a:pt x="2439" y="297485"/>
                        <a:pt x="0" y="264567"/>
                        <a:pt x="4877" y="229210"/>
                      </a:cubicBezTo>
                      <a:cubicBezTo>
                        <a:pt x="9754" y="193853"/>
                        <a:pt x="19508" y="163373"/>
                        <a:pt x="41453" y="126797"/>
                      </a:cubicBezTo>
                      <a:cubicBezTo>
                        <a:pt x="63398" y="90221"/>
                        <a:pt x="120701" y="19508"/>
                        <a:pt x="136550" y="9754"/>
                      </a:cubicBezTo>
                      <a:cubicBezTo>
                        <a:pt x="152399" y="0"/>
                        <a:pt x="145084" y="21946"/>
                        <a:pt x="136550" y="68275"/>
                      </a:cubicBezTo>
                      <a:cubicBezTo>
                        <a:pt x="128016" y="114604"/>
                        <a:pt x="89002" y="217017"/>
                        <a:pt x="85344" y="287731"/>
                      </a:cubicBezTo>
                      <a:cubicBezTo>
                        <a:pt x="81686" y="358445"/>
                        <a:pt x="106071" y="445008"/>
                        <a:pt x="114605" y="492557"/>
                      </a:cubicBezTo>
                      <a:cubicBezTo>
                        <a:pt x="123139" y="540106"/>
                        <a:pt x="143865" y="573024"/>
                        <a:pt x="136550" y="573024"/>
                      </a:cubicBezTo>
                      <a:cubicBezTo>
                        <a:pt x="129235" y="573024"/>
                        <a:pt x="84124" y="516941"/>
                        <a:pt x="63398" y="47792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alpha val="3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</p:grpSp>
        </p:grpSp>
        <p:grpSp>
          <p:nvGrpSpPr>
            <p:cNvPr id="40" name="Group 72"/>
            <p:cNvGrpSpPr/>
            <p:nvPr/>
          </p:nvGrpSpPr>
          <p:grpSpPr>
            <a:xfrm rot="20988239">
              <a:off x="7200315" y="2061953"/>
              <a:ext cx="705036" cy="1281677"/>
              <a:chOff x="8599487" y="2724150"/>
              <a:chExt cx="496889" cy="903288"/>
            </a:xfrm>
            <a:solidFill>
              <a:srgbClr val="FBD5A7"/>
            </a:solidFill>
            <a:effectLst>
              <a:outerShdw blurRad="139700" dist="38100" algn="l" rotWithShape="0">
                <a:prstClr val="black">
                  <a:alpha val="22000"/>
                </a:prstClr>
              </a:outerShdw>
            </a:effectLst>
          </p:grpSpPr>
          <p:sp>
            <p:nvSpPr>
              <p:cNvPr id="41" name="Freeform 17"/>
              <p:cNvSpPr/>
              <p:nvPr/>
            </p:nvSpPr>
            <p:spPr bwMode="auto">
              <a:xfrm>
                <a:off x="8613775" y="3382963"/>
                <a:ext cx="395288" cy="244475"/>
              </a:xfrm>
              <a:custGeom>
                <a:avLst/>
                <a:gdLst>
                  <a:gd name="T0" fmla="*/ 1 w 105"/>
                  <a:gd name="T1" fmla="*/ 27 h 65"/>
                  <a:gd name="T2" fmla="*/ 27 w 105"/>
                  <a:gd name="T3" fmla="*/ 59 h 65"/>
                  <a:gd name="T4" fmla="*/ 72 w 105"/>
                  <a:gd name="T5" fmla="*/ 63 h 65"/>
                  <a:gd name="T6" fmla="*/ 103 w 105"/>
                  <a:gd name="T7" fmla="*/ 37 h 65"/>
                  <a:gd name="T8" fmla="*/ 103 w 105"/>
                  <a:gd name="T9" fmla="*/ 37 h 65"/>
                  <a:gd name="T10" fmla="*/ 77 w 105"/>
                  <a:gd name="T11" fmla="*/ 6 h 65"/>
                  <a:gd name="T12" fmla="*/ 33 w 105"/>
                  <a:gd name="T13" fmla="*/ 2 h 65"/>
                  <a:gd name="T14" fmla="*/ 1 w 105"/>
                  <a:gd name="T15" fmla="*/ 2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65">
                    <a:moveTo>
                      <a:pt x="1" y="27"/>
                    </a:moveTo>
                    <a:cubicBezTo>
                      <a:pt x="0" y="43"/>
                      <a:pt x="11" y="57"/>
                      <a:pt x="27" y="59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87" y="65"/>
                      <a:pt x="102" y="53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5" y="22"/>
                      <a:pt x="93" y="7"/>
                      <a:pt x="77" y="6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17" y="0"/>
                      <a:pt x="3" y="12"/>
                      <a:pt x="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2" name="Freeform 18"/>
              <p:cNvSpPr/>
              <p:nvPr/>
            </p:nvSpPr>
            <p:spPr bwMode="auto">
              <a:xfrm>
                <a:off x="8599487" y="3160713"/>
                <a:ext cx="395288" cy="241300"/>
              </a:xfrm>
              <a:custGeom>
                <a:avLst/>
                <a:gdLst>
                  <a:gd name="T0" fmla="*/ 2 w 105"/>
                  <a:gd name="T1" fmla="*/ 27 h 64"/>
                  <a:gd name="T2" fmla="*/ 28 w 105"/>
                  <a:gd name="T3" fmla="*/ 59 h 64"/>
                  <a:gd name="T4" fmla="*/ 72 w 105"/>
                  <a:gd name="T5" fmla="*/ 63 h 64"/>
                  <a:gd name="T6" fmla="*/ 104 w 105"/>
                  <a:gd name="T7" fmla="*/ 37 h 64"/>
                  <a:gd name="T8" fmla="*/ 104 w 105"/>
                  <a:gd name="T9" fmla="*/ 37 h 64"/>
                  <a:gd name="T10" fmla="*/ 78 w 105"/>
                  <a:gd name="T11" fmla="*/ 5 h 64"/>
                  <a:gd name="T12" fmla="*/ 34 w 105"/>
                  <a:gd name="T13" fmla="*/ 1 h 64"/>
                  <a:gd name="T14" fmla="*/ 2 w 105"/>
                  <a:gd name="T15" fmla="*/ 2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64">
                    <a:moveTo>
                      <a:pt x="2" y="27"/>
                    </a:moveTo>
                    <a:cubicBezTo>
                      <a:pt x="0" y="43"/>
                      <a:pt x="12" y="57"/>
                      <a:pt x="28" y="59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88" y="64"/>
                      <a:pt x="102" y="53"/>
                      <a:pt x="104" y="37"/>
                    </a:cubicBezTo>
                    <a:cubicBezTo>
                      <a:pt x="104" y="37"/>
                      <a:pt x="104" y="37"/>
                      <a:pt x="104" y="37"/>
                    </a:cubicBezTo>
                    <a:cubicBezTo>
                      <a:pt x="105" y="21"/>
                      <a:pt x="94" y="7"/>
                      <a:pt x="78" y="5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18" y="0"/>
                      <a:pt x="4" y="11"/>
                      <a:pt x="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3" name="Freeform 19"/>
              <p:cNvSpPr/>
              <p:nvPr/>
            </p:nvSpPr>
            <p:spPr bwMode="auto">
              <a:xfrm>
                <a:off x="8648700" y="2938463"/>
                <a:ext cx="393700" cy="244475"/>
              </a:xfrm>
              <a:custGeom>
                <a:avLst/>
                <a:gdLst>
                  <a:gd name="T0" fmla="*/ 1 w 105"/>
                  <a:gd name="T1" fmla="*/ 28 h 65"/>
                  <a:gd name="T2" fmla="*/ 27 w 105"/>
                  <a:gd name="T3" fmla="*/ 59 h 65"/>
                  <a:gd name="T4" fmla="*/ 72 w 105"/>
                  <a:gd name="T5" fmla="*/ 63 h 65"/>
                  <a:gd name="T6" fmla="*/ 103 w 105"/>
                  <a:gd name="T7" fmla="*/ 37 h 65"/>
                  <a:gd name="T8" fmla="*/ 103 w 105"/>
                  <a:gd name="T9" fmla="*/ 37 h 65"/>
                  <a:gd name="T10" fmla="*/ 77 w 105"/>
                  <a:gd name="T11" fmla="*/ 6 h 65"/>
                  <a:gd name="T12" fmla="*/ 33 w 105"/>
                  <a:gd name="T13" fmla="*/ 2 h 65"/>
                  <a:gd name="T14" fmla="*/ 1 w 105"/>
                  <a:gd name="T15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65">
                    <a:moveTo>
                      <a:pt x="1" y="28"/>
                    </a:moveTo>
                    <a:cubicBezTo>
                      <a:pt x="0" y="43"/>
                      <a:pt x="11" y="57"/>
                      <a:pt x="27" y="59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87" y="65"/>
                      <a:pt x="102" y="53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5" y="22"/>
                      <a:pt x="93" y="7"/>
                      <a:pt x="77" y="6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17" y="0"/>
                      <a:pt x="3" y="12"/>
                      <a:pt x="1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4" name="Freeform 20"/>
              <p:cNvSpPr/>
              <p:nvPr/>
            </p:nvSpPr>
            <p:spPr bwMode="auto">
              <a:xfrm>
                <a:off x="8701088" y="2724150"/>
                <a:ext cx="395288" cy="244475"/>
              </a:xfrm>
              <a:custGeom>
                <a:avLst/>
                <a:gdLst>
                  <a:gd name="T0" fmla="*/ 2 w 105"/>
                  <a:gd name="T1" fmla="*/ 28 h 65"/>
                  <a:gd name="T2" fmla="*/ 27 w 105"/>
                  <a:gd name="T3" fmla="*/ 59 h 65"/>
                  <a:gd name="T4" fmla="*/ 72 w 105"/>
                  <a:gd name="T5" fmla="*/ 64 h 65"/>
                  <a:gd name="T6" fmla="*/ 103 w 105"/>
                  <a:gd name="T7" fmla="*/ 38 h 65"/>
                  <a:gd name="T8" fmla="*/ 103 w 105"/>
                  <a:gd name="T9" fmla="*/ 38 h 65"/>
                  <a:gd name="T10" fmla="*/ 78 w 105"/>
                  <a:gd name="T11" fmla="*/ 6 h 65"/>
                  <a:gd name="T12" fmla="*/ 33 w 105"/>
                  <a:gd name="T13" fmla="*/ 2 h 65"/>
                  <a:gd name="T14" fmla="*/ 2 w 105"/>
                  <a:gd name="T15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65">
                    <a:moveTo>
                      <a:pt x="2" y="28"/>
                    </a:moveTo>
                    <a:cubicBezTo>
                      <a:pt x="0" y="44"/>
                      <a:pt x="12" y="58"/>
                      <a:pt x="27" y="59"/>
                    </a:cubicBezTo>
                    <a:cubicBezTo>
                      <a:pt x="72" y="64"/>
                      <a:pt x="72" y="64"/>
                      <a:pt x="72" y="64"/>
                    </a:cubicBezTo>
                    <a:cubicBezTo>
                      <a:pt x="88" y="65"/>
                      <a:pt x="102" y="54"/>
                      <a:pt x="103" y="38"/>
                    </a:cubicBezTo>
                    <a:cubicBezTo>
                      <a:pt x="103" y="38"/>
                      <a:pt x="103" y="38"/>
                      <a:pt x="103" y="38"/>
                    </a:cubicBezTo>
                    <a:cubicBezTo>
                      <a:pt x="105" y="22"/>
                      <a:pt x="93" y="8"/>
                      <a:pt x="78" y="6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17" y="0"/>
                      <a:pt x="3" y="12"/>
                      <a:pt x="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grpSp>
        <p:nvGrpSpPr>
          <p:cNvPr id="63" name="千图PPT彼岸天：ID 8661124库_组合 62"/>
          <p:cNvGrpSpPr/>
          <p:nvPr>
            <p:custDataLst>
              <p:tags r:id="rId3"/>
            </p:custDataLst>
          </p:nvPr>
        </p:nvGrpSpPr>
        <p:grpSpPr>
          <a:xfrm>
            <a:off x="1864787" y="1169069"/>
            <a:ext cx="4861201" cy="1173487"/>
            <a:chOff x="1864787" y="1169069"/>
            <a:chExt cx="4861201" cy="1173487"/>
          </a:xfrm>
        </p:grpSpPr>
        <p:grpSp>
          <p:nvGrpSpPr>
            <p:cNvPr id="7" name="Group 92"/>
            <p:cNvGrpSpPr/>
            <p:nvPr/>
          </p:nvGrpSpPr>
          <p:grpSpPr>
            <a:xfrm>
              <a:off x="4667919" y="1322957"/>
              <a:ext cx="1019599" cy="1019599"/>
              <a:chOff x="3636444" y="2085129"/>
              <a:chExt cx="1019598" cy="1019598"/>
            </a:xfrm>
          </p:grpSpPr>
          <p:sp>
            <p:nvSpPr>
              <p:cNvPr id="37" name="Oval 93"/>
              <p:cNvSpPr/>
              <p:nvPr/>
            </p:nvSpPr>
            <p:spPr>
              <a:xfrm>
                <a:off x="3636444" y="2085129"/>
                <a:ext cx="1019598" cy="1019598"/>
              </a:xfrm>
              <a:prstGeom prst="ellipse">
                <a:avLst/>
              </a:prstGeom>
              <a:solidFill>
                <a:schemeClr val="bg1">
                  <a:lumMod val="65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Oval 94"/>
              <p:cNvSpPr/>
              <p:nvPr/>
            </p:nvSpPr>
            <p:spPr>
              <a:xfrm>
                <a:off x="3724922" y="2173607"/>
                <a:ext cx="842643" cy="84264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8" name="Straight Connector 95"/>
            <p:cNvCxnSpPr/>
            <p:nvPr/>
          </p:nvCxnSpPr>
          <p:spPr>
            <a:xfrm>
              <a:off x="5593825" y="1818218"/>
              <a:ext cx="647697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itle 1"/>
            <p:cNvSpPr txBox="1"/>
            <p:nvPr/>
          </p:nvSpPr>
          <p:spPr>
            <a:xfrm>
              <a:off x="1864787" y="1169069"/>
              <a:ext cx="2619020" cy="38274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>
              <a:defPPr>
                <a:defRPr lang="en-US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66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se" panose="02000000000000000000" pitchFamily="50" charset="0"/>
                  <a:ea typeface="Open Sans" panose="020B0606030504020204" pitchFamily="34" charset="0"/>
                  <a:cs typeface="Lato Light" panose="020F0502020204030203" pitchFamily="34" charset="0"/>
                </a:defRPr>
              </a:lvl1pPr>
              <a:lvl2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2pPr>
              <a:lvl3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3pPr>
              <a:lvl4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4pPr>
              <a:lvl5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algn="r"/>
              <a:r>
                <a:rPr lang="zh-CN" altLang="en-US" sz="1800" b="1" dirty="0">
                  <a:solidFill>
                    <a:schemeClr val="accent1">
                      <a:lumMod val="100000"/>
                    </a:schemeClr>
                  </a:solidFill>
                  <a:latin typeface="+mn-ea"/>
                  <a:ea typeface="+mn-ea"/>
                  <a:cs typeface="Lato" panose="020F0502020204030203" pitchFamily="34" charset="0"/>
                </a:rPr>
                <a:t>输入标题文本</a:t>
              </a:r>
              <a:endParaRPr lang="en-US" sz="1800" b="1" dirty="0">
                <a:solidFill>
                  <a:schemeClr val="accent1">
                    <a:lumMod val="100000"/>
                  </a:schemeClr>
                </a:solidFill>
                <a:latin typeface="+mn-ea"/>
                <a:ea typeface="+mn-ea"/>
                <a:cs typeface="Lato" panose="020F0502020204030203" pitchFamily="34" charset="0"/>
              </a:endParaRPr>
            </a:p>
          </p:txBody>
        </p:sp>
        <p:sp>
          <p:nvSpPr>
            <p:cNvPr id="16" name="Rectangle 126"/>
            <p:cNvSpPr/>
            <p:nvPr/>
          </p:nvSpPr>
          <p:spPr>
            <a:xfrm>
              <a:off x="1864787" y="1566538"/>
              <a:ext cx="2619020" cy="4965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请替换文字内容复制你的内容到此</a:t>
              </a:r>
            </a:p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 smtClean="0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请输入文字请输入文字</a:t>
              </a:r>
              <a:endParaRPr 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7" name="Oval 127"/>
            <p:cNvSpPr/>
            <p:nvPr/>
          </p:nvSpPr>
          <p:spPr>
            <a:xfrm>
              <a:off x="6256732" y="1583590"/>
              <a:ext cx="469256" cy="469256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74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Impact" panose="020B080603090205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1</a:t>
              </a:r>
            </a:p>
          </p:txBody>
        </p:sp>
        <p:sp>
          <p:nvSpPr>
            <p:cNvPr id="27" name="椭圆 1"/>
            <p:cNvSpPr/>
            <p:nvPr/>
          </p:nvSpPr>
          <p:spPr bwMode="auto">
            <a:xfrm>
              <a:off x="4993079" y="1648984"/>
              <a:ext cx="369278" cy="367543"/>
            </a:xfrm>
            <a:custGeom>
              <a:avLst/>
              <a:gdLst>
                <a:gd name="connsiteX0" fmla="*/ 169070 w 338138"/>
                <a:gd name="connsiteY0" fmla="*/ 158750 h 336550"/>
                <a:gd name="connsiteX1" fmla="*/ 160338 w 338138"/>
                <a:gd name="connsiteY1" fmla="*/ 168275 h 336550"/>
                <a:gd name="connsiteX2" fmla="*/ 169070 w 338138"/>
                <a:gd name="connsiteY2" fmla="*/ 177800 h 336550"/>
                <a:gd name="connsiteX3" fmla="*/ 177802 w 338138"/>
                <a:gd name="connsiteY3" fmla="*/ 168275 h 336550"/>
                <a:gd name="connsiteX4" fmla="*/ 169070 w 338138"/>
                <a:gd name="connsiteY4" fmla="*/ 158750 h 336550"/>
                <a:gd name="connsiteX5" fmla="*/ 169863 w 338138"/>
                <a:gd name="connsiteY5" fmla="*/ 144463 h 336550"/>
                <a:gd name="connsiteX6" fmla="*/ 193676 w 338138"/>
                <a:gd name="connsiteY6" fmla="*/ 168276 h 336550"/>
                <a:gd name="connsiteX7" fmla="*/ 169863 w 338138"/>
                <a:gd name="connsiteY7" fmla="*/ 192089 h 336550"/>
                <a:gd name="connsiteX8" fmla="*/ 146050 w 338138"/>
                <a:gd name="connsiteY8" fmla="*/ 168276 h 336550"/>
                <a:gd name="connsiteX9" fmla="*/ 169863 w 338138"/>
                <a:gd name="connsiteY9" fmla="*/ 144463 h 336550"/>
                <a:gd name="connsiteX10" fmla="*/ 105372 w 338138"/>
                <a:gd name="connsiteY10" fmla="*/ 14288 h 336550"/>
                <a:gd name="connsiteX11" fmla="*/ 97475 w 338138"/>
                <a:gd name="connsiteY11" fmla="*/ 22185 h 336550"/>
                <a:gd name="connsiteX12" fmla="*/ 97475 w 338138"/>
                <a:gd name="connsiteY12" fmla="*/ 66933 h 336550"/>
                <a:gd name="connsiteX13" fmla="*/ 93527 w 338138"/>
                <a:gd name="connsiteY13" fmla="*/ 73514 h 336550"/>
                <a:gd name="connsiteX14" fmla="*/ 84314 w 338138"/>
                <a:gd name="connsiteY14" fmla="*/ 72198 h 336550"/>
                <a:gd name="connsiteX15" fmla="*/ 69836 w 338138"/>
                <a:gd name="connsiteY15" fmla="*/ 57720 h 336550"/>
                <a:gd name="connsiteX16" fmla="*/ 64572 w 338138"/>
                <a:gd name="connsiteY16" fmla="*/ 55088 h 336550"/>
                <a:gd name="connsiteX17" fmla="*/ 59307 w 338138"/>
                <a:gd name="connsiteY17" fmla="*/ 57720 h 336550"/>
                <a:gd name="connsiteX18" fmla="*/ 56675 w 338138"/>
                <a:gd name="connsiteY18" fmla="*/ 62985 h 336550"/>
                <a:gd name="connsiteX19" fmla="*/ 59307 w 338138"/>
                <a:gd name="connsiteY19" fmla="*/ 68249 h 336550"/>
                <a:gd name="connsiteX20" fmla="*/ 73785 w 338138"/>
                <a:gd name="connsiteY20" fmla="*/ 82727 h 336550"/>
                <a:gd name="connsiteX21" fmla="*/ 75101 w 338138"/>
                <a:gd name="connsiteY21" fmla="*/ 91940 h 336550"/>
                <a:gd name="connsiteX22" fmla="*/ 68520 w 338138"/>
                <a:gd name="connsiteY22" fmla="*/ 95888 h 336550"/>
                <a:gd name="connsiteX23" fmla="*/ 23772 w 338138"/>
                <a:gd name="connsiteY23" fmla="*/ 95888 h 336550"/>
                <a:gd name="connsiteX24" fmla="*/ 18507 w 338138"/>
                <a:gd name="connsiteY24" fmla="*/ 98520 h 336550"/>
                <a:gd name="connsiteX25" fmla="*/ 15875 w 338138"/>
                <a:gd name="connsiteY25" fmla="*/ 103785 h 336550"/>
                <a:gd name="connsiteX26" fmla="*/ 18507 w 338138"/>
                <a:gd name="connsiteY26" fmla="*/ 109049 h 336550"/>
                <a:gd name="connsiteX27" fmla="*/ 23772 w 338138"/>
                <a:gd name="connsiteY27" fmla="*/ 111682 h 336550"/>
                <a:gd name="connsiteX28" fmla="*/ 98791 w 338138"/>
                <a:gd name="connsiteY28" fmla="*/ 111682 h 336550"/>
                <a:gd name="connsiteX29" fmla="*/ 104056 w 338138"/>
                <a:gd name="connsiteY29" fmla="*/ 112998 h 336550"/>
                <a:gd name="connsiteX30" fmla="*/ 138275 w 338138"/>
                <a:gd name="connsiteY30" fmla="*/ 147217 h 336550"/>
                <a:gd name="connsiteX31" fmla="*/ 139591 w 338138"/>
                <a:gd name="connsiteY31" fmla="*/ 156430 h 336550"/>
                <a:gd name="connsiteX32" fmla="*/ 133011 w 338138"/>
                <a:gd name="connsiteY32" fmla="*/ 160379 h 336550"/>
                <a:gd name="connsiteX33" fmla="*/ 67204 w 338138"/>
                <a:gd name="connsiteY33" fmla="*/ 160379 h 336550"/>
                <a:gd name="connsiteX34" fmla="*/ 61939 w 338138"/>
                <a:gd name="connsiteY34" fmla="*/ 163011 h 336550"/>
                <a:gd name="connsiteX35" fmla="*/ 59307 w 338138"/>
                <a:gd name="connsiteY35" fmla="*/ 168276 h 336550"/>
                <a:gd name="connsiteX36" fmla="*/ 61939 w 338138"/>
                <a:gd name="connsiteY36" fmla="*/ 173540 h 336550"/>
                <a:gd name="connsiteX37" fmla="*/ 67204 w 338138"/>
                <a:gd name="connsiteY37" fmla="*/ 176172 h 336550"/>
                <a:gd name="connsiteX38" fmla="*/ 133011 w 338138"/>
                <a:gd name="connsiteY38" fmla="*/ 176172 h 336550"/>
                <a:gd name="connsiteX39" fmla="*/ 139591 w 338138"/>
                <a:gd name="connsiteY39" fmla="*/ 180121 h 336550"/>
                <a:gd name="connsiteX40" fmla="*/ 138275 w 338138"/>
                <a:gd name="connsiteY40" fmla="*/ 189334 h 336550"/>
                <a:gd name="connsiteX41" fmla="*/ 104056 w 338138"/>
                <a:gd name="connsiteY41" fmla="*/ 223553 h 336550"/>
                <a:gd name="connsiteX42" fmla="*/ 98791 w 338138"/>
                <a:gd name="connsiteY42" fmla="*/ 224869 h 336550"/>
                <a:gd name="connsiteX43" fmla="*/ 23772 w 338138"/>
                <a:gd name="connsiteY43" fmla="*/ 224869 h 336550"/>
                <a:gd name="connsiteX44" fmla="*/ 18507 w 338138"/>
                <a:gd name="connsiteY44" fmla="*/ 227502 h 336550"/>
                <a:gd name="connsiteX45" fmla="*/ 15875 w 338138"/>
                <a:gd name="connsiteY45" fmla="*/ 232766 h 336550"/>
                <a:gd name="connsiteX46" fmla="*/ 18507 w 338138"/>
                <a:gd name="connsiteY46" fmla="*/ 238031 h 336550"/>
                <a:gd name="connsiteX47" fmla="*/ 23772 w 338138"/>
                <a:gd name="connsiteY47" fmla="*/ 240663 h 336550"/>
                <a:gd name="connsiteX48" fmla="*/ 68520 w 338138"/>
                <a:gd name="connsiteY48" fmla="*/ 240663 h 336550"/>
                <a:gd name="connsiteX49" fmla="*/ 75101 w 338138"/>
                <a:gd name="connsiteY49" fmla="*/ 244611 h 336550"/>
                <a:gd name="connsiteX50" fmla="*/ 73785 w 338138"/>
                <a:gd name="connsiteY50" fmla="*/ 253824 h 336550"/>
                <a:gd name="connsiteX51" fmla="*/ 59307 w 338138"/>
                <a:gd name="connsiteY51" fmla="*/ 268302 h 336550"/>
                <a:gd name="connsiteX52" fmla="*/ 59307 w 338138"/>
                <a:gd name="connsiteY52" fmla="*/ 278831 h 336550"/>
                <a:gd name="connsiteX53" fmla="*/ 69836 w 338138"/>
                <a:gd name="connsiteY53" fmla="*/ 278831 h 336550"/>
                <a:gd name="connsiteX54" fmla="*/ 84314 w 338138"/>
                <a:gd name="connsiteY54" fmla="*/ 264353 h 336550"/>
                <a:gd name="connsiteX55" fmla="*/ 93527 w 338138"/>
                <a:gd name="connsiteY55" fmla="*/ 263037 h 336550"/>
                <a:gd name="connsiteX56" fmla="*/ 97475 w 338138"/>
                <a:gd name="connsiteY56" fmla="*/ 269618 h 336550"/>
                <a:gd name="connsiteX57" fmla="*/ 97475 w 338138"/>
                <a:gd name="connsiteY57" fmla="*/ 314366 h 336550"/>
                <a:gd name="connsiteX58" fmla="*/ 100107 w 338138"/>
                <a:gd name="connsiteY58" fmla="*/ 319631 h 336550"/>
                <a:gd name="connsiteX59" fmla="*/ 105372 w 338138"/>
                <a:gd name="connsiteY59" fmla="*/ 322263 h 336550"/>
                <a:gd name="connsiteX60" fmla="*/ 110636 w 338138"/>
                <a:gd name="connsiteY60" fmla="*/ 319631 h 336550"/>
                <a:gd name="connsiteX61" fmla="*/ 113269 w 338138"/>
                <a:gd name="connsiteY61" fmla="*/ 314366 h 336550"/>
                <a:gd name="connsiteX62" fmla="*/ 113269 w 338138"/>
                <a:gd name="connsiteY62" fmla="*/ 239347 h 336550"/>
                <a:gd name="connsiteX63" fmla="*/ 114585 w 338138"/>
                <a:gd name="connsiteY63" fmla="*/ 234082 h 336550"/>
                <a:gd name="connsiteX64" fmla="*/ 148804 w 338138"/>
                <a:gd name="connsiteY64" fmla="*/ 199863 h 336550"/>
                <a:gd name="connsiteX65" fmla="*/ 158017 w 338138"/>
                <a:gd name="connsiteY65" fmla="*/ 198547 h 336550"/>
                <a:gd name="connsiteX66" fmla="*/ 161966 w 338138"/>
                <a:gd name="connsiteY66" fmla="*/ 205127 h 336550"/>
                <a:gd name="connsiteX67" fmla="*/ 161966 w 338138"/>
                <a:gd name="connsiteY67" fmla="*/ 270934 h 336550"/>
                <a:gd name="connsiteX68" fmla="*/ 164598 w 338138"/>
                <a:gd name="connsiteY68" fmla="*/ 276198 h 336550"/>
                <a:gd name="connsiteX69" fmla="*/ 169863 w 338138"/>
                <a:gd name="connsiteY69" fmla="*/ 278831 h 336550"/>
                <a:gd name="connsiteX70" fmla="*/ 175127 w 338138"/>
                <a:gd name="connsiteY70" fmla="*/ 276198 h 336550"/>
                <a:gd name="connsiteX71" fmla="*/ 177760 w 338138"/>
                <a:gd name="connsiteY71" fmla="*/ 270934 h 336550"/>
                <a:gd name="connsiteX72" fmla="*/ 177760 w 338138"/>
                <a:gd name="connsiteY72" fmla="*/ 205127 h 336550"/>
                <a:gd name="connsiteX73" fmla="*/ 181708 w 338138"/>
                <a:gd name="connsiteY73" fmla="*/ 198547 h 336550"/>
                <a:gd name="connsiteX74" fmla="*/ 185656 w 338138"/>
                <a:gd name="connsiteY74" fmla="*/ 197231 h 336550"/>
                <a:gd name="connsiteX75" fmla="*/ 190921 w 338138"/>
                <a:gd name="connsiteY75" fmla="*/ 199863 h 336550"/>
                <a:gd name="connsiteX76" fmla="*/ 225140 w 338138"/>
                <a:gd name="connsiteY76" fmla="*/ 234082 h 336550"/>
                <a:gd name="connsiteX77" fmla="*/ 226456 w 338138"/>
                <a:gd name="connsiteY77" fmla="*/ 239347 h 336550"/>
                <a:gd name="connsiteX78" fmla="*/ 226456 w 338138"/>
                <a:gd name="connsiteY78" fmla="*/ 314366 h 336550"/>
                <a:gd name="connsiteX79" fmla="*/ 229089 w 338138"/>
                <a:gd name="connsiteY79" fmla="*/ 319631 h 336550"/>
                <a:gd name="connsiteX80" fmla="*/ 234353 w 338138"/>
                <a:gd name="connsiteY80" fmla="*/ 322263 h 336550"/>
                <a:gd name="connsiteX81" fmla="*/ 239618 w 338138"/>
                <a:gd name="connsiteY81" fmla="*/ 319631 h 336550"/>
                <a:gd name="connsiteX82" fmla="*/ 242250 w 338138"/>
                <a:gd name="connsiteY82" fmla="*/ 314366 h 336550"/>
                <a:gd name="connsiteX83" fmla="*/ 242250 w 338138"/>
                <a:gd name="connsiteY83" fmla="*/ 269618 h 336550"/>
                <a:gd name="connsiteX84" fmla="*/ 246198 w 338138"/>
                <a:gd name="connsiteY84" fmla="*/ 263037 h 336550"/>
                <a:gd name="connsiteX85" fmla="*/ 255411 w 338138"/>
                <a:gd name="connsiteY85" fmla="*/ 264353 h 336550"/>
                <a:gd name="connsiteX86" fmla="*/ 269889 w 338138"/>
                <a:gd name="connsiteY86" fmla="*/ 278831 h 336550"/>
                <a:gd name="connsiteX87" fmla="*/ 275153 w 338138"/>
                <a:gd name="connsiteY87" fmla="*/ 281463 h 336550"/>
                <a:gd name="connsiteX88" fmla="*/ 280418 w 338138"/>
                <a:gd name="connsiteY88" fmla="*/ 278831 h 336550"/>
                <a:gd name="connsiteX89" fmla="*/ 280418 w 338138"/>
                <a:gd name="connsiteY89" fmla="*/ 268302 h 336550"/>
                <a:gd name="connsiteX90" fmla="*/ 265940 w 338138"/>
                <a:gd name="connsiteY90" fmla="*/ 253824 h 336550"/>
                <a:gd name="connsiteX91" fmla="*/ 264624 w 338138"/>
                <a:gd name="connsiteY91" fmla="*/ 244611 h 336550"/>
                <a:gd name="connsiteX92" fmla="*/ 271205 w 338138"/>
                <a:gd name="connsiteY92" fmla="*/ 240663 h 336550"/>
                <a:gd name="connsiteX93" fmla="*/ 315953 w 338138"/>
                <a:gd name="connsiteY93" fmla="*/ 240663 h 336550"/>
                <a:gd name="connsiteX94" fmla="*/ 321218 w 338138"/>
                <a:gd name="connsiteY94" fmla="*/ 238031 h 336550"/>
                <a:gd name="connsiteX95" fmla="*/ 323850 w 338138"/>
                <a:gd name="connsiteY95" fmla="*/ 232766 h 336550"/>
                <a:gd name="connsiteX96" fmla="*/ 315953 w 338138"/>
                <a:gd name="connsiteY96" fmla="*/ 224869 h 336550"/>
                <a:gd name="connsiteX97" fmla="*/ 240934 w 338138"/>
                <a:gd name="connsiteY97" fmla="*/ 224869 h 336550"/>
                <a:gd name="connsiteX98" fmla="*/ 235669 w 338138"/>
                <a:gd name="connsiteY98" fmla="*/ 223553 h 336550"/>
                <a:gd name="connsiteX99" fmla="*/ 201450 w 338138"/>
                <a:gd name="connsiteY99" fmla="*/ 189334 h 336550"/>
                <a:gd name="connsiteX100" fmla="*/ 200134 w 338138"/>
                <a:gd name="connsiteY100" fmla="*/ 180121 h 336550"/>
                <a:gd name="connsiteX101" fmla="*/ 206714 w 338138"/>
                <a:gd name="connsiteY101" fmla="*/ 176172 h 336550"/>
                <a:gd name="connsiteX102" fmla="*/ 272521 w 338138"/>
                <a:gd name="connsiteY102" fmla="*/ 176172 h 336550"/>
                <a:gd name="connsiteX103" fmla="*/ 277786 w 338138"/>
                <a:gd name="connsiteY103" fmla="*/ 173540 h 336550"/>
                <a:gd name="connsiteX104" fmla="*/ 280418 w 338138"/>
                <a:gd name="connsiteY104" fmla="*/ 168276 h 336550"/>
                <a:gd name="connsiteX105" fmla="*/ 272521 w 338138"/>
                <a:gd name="connsiteY105" fmla="*/ 160379 h 336550"/>
                <a:gd name="connsiteX106" fmla="*/ 206714 w 338138"/>
                <a:gd name="connsiteY106" fmla="*/ 160379 h 336550"/>
                <a:gd name="connsiteX107" fmla="*/ 200134 w 338138"/>
                <a:gd name="connsiteY107" fmla="*/ 156430 h 336550"/>
                <a:gd name="connsiteX108" fmla="*/ 201450 w 338138"/>
                <a:gd name="connsiteY108" fmla="*/ 147217 h 336550"/>
                <a:gd name="connsiteX109" fmla="*/ 235669 w 338138"/>
                <a:gd name="connsiteY109" fmla="*/ 112998 h 336550"/>
                <a:gd name="connsiteX110" fmla="*/ 240934 w 338138"/>
                <a:gd name="connsiteY110" fmla="*/ 111682 h 336550"/>
                <a:gd name="connsiteX111" fmla="*/ 315953 w 338138"/>
                <a:gd name="connsiteY111" fmla="*/ 111682 h 336550"/>
                <a:gd name="connsiteX112" fmla="*/ 321218 w 338138"/>
                <a:gd name="connsiteY112" fmla="*/ 109049 h 336550"/>
                <a:gd name="connsiteX113" fmla="*/ 322534 w 338138"/>
                <a:gd name="connsiteY113" fmla="*/ 103785 h 336550"/>
                <a:gd name="connsiteX114" fmla="*/ 315953 w 338138"/>
                <a:gd name="connsiteY114" fmla="*/ 95888 h 336550"/>
                <a:gd name="connsiteX115" fmla="*/ 271205 w 338138"/>
                <a:gd name="connsiteY115" fmla="*/ 95888 h 336550"/>
                <a:gd name="connsiteX116" fmla="*/ 264624 w 338138"/>
                <a:gd name="connsiteY116" fmla="*/ 91940 h 336550"/>
                <a:gd name="connsiteX117" fmla="*/ 265940 w 338138"/>
                <a:gd name="connsiteY117" fmla="*/ 82727 h 336550"/>
                <a:gd name="connsiteX118" fmla="*/ 280418 w 338138"/>
                <a:gd name="connsiteY118" fmla="*/ 68249 h 336550"/>
                <a:gd name="connsiteX119" fmla="*/ 283050 w 338138"/>
                <a:gd name="connsiteY119" fmla="*/ 62985 h 336550"/>
                <a:gd name="connsiteX120" fmla="*/ 280418 w 338138"/>
                <a:gd name="connsiteY120" fmla="*/ 57720 h 336550"/>
                <a:gd name="connsiteX121" fmla="*/ 275153 w 338138"/>
                <a:gd name="connsiteY121" fmla="*/ 55088 h 336550"/>
                <a:gd name="connsiteX122" fmla="*/ 269889 w 338138"/>
                <a:gd name="connsiteY122" fmla="*/ 57720 h 336550"/>
                <a:gd name="connsiteX123" fmla="*/ 255411 w 338138"/>
                <a:gd name="connsiteY123" fmla="*/ 72198 h 336550"/>
                <a:gd name="connsiteX124" fmla="*/ 246198 w 338138"/>
                <a:gd name="connsiteY124" fmla="*/ 73514 h 336550"/>
                <a:gd name="connsiteX125" fmla="*/ 242250 w 338138"/>
                <a:gd name="connsiteY125" fmla="*/ 66933 h 336550"/>
                <a:gd name="connsiteX126" fmla="*/ 242250 w 338138"/>
                <a:gd name="connsiteY126" fmla="*/ 22185 h 336550"/>
                <a:gd name="connsiteX127" fmla="*/ 234353 w 338138"/>
                <a:gd name="connsiteY127" fmla="*/ 14288 h 336550"/>
                <a:gd name="connsiteX128" fmla="*/ 226456 w 338138"/>
                <a:gd name="connsiteY128" fmla="*/ 22185 h 336550"/>
                <a:gd name="connsiteX129" fmla="*/ 226456 w 338138"/>
                <a:gd name="connsiteY129" fmla="*/ 97204 h 336550"/>
                <a:gd name="connsiteX130" fmla="*/ 225140 w 338138"/>
                <a:gd name="connsiteY130" fmla="*/ 102469 h 336550"/>
                <a:gd name="connsiteX131" fmla="*/ 190921 w 338138"/>
                <a:gd name="connsiteY131" fmla="*/ 136688 h 336550"/>
                <a:gd name="connsiteX132" fmla="*/ 181708 w 338138"/>
                <a:gd name="connsiteY132" fmla="*/ 138004 h 336550"/>
                <a:gd name="connsiteX133" fmla="*/ 177760 w 338138"/>
                <a:gd name="connsiteY133" fmla="*/ 131424 h 336550"/>
                <a:gd name="connsiteX134" fmla="*/ 177760 w 338138"/>
                <a:gd name="connsiteY134" fmla="*/ 65617 h 336550"/>
                <a:gd name="connsiteX135" fmla="*/ 169863 w 338138"/>
                <a:gd name="connsiteY135" fmla="*/ 57720 h 336550"/>
                <a:gd name="connsiteX136" fmla="*/ 161966 w 338138"/>
                <a:gd name="connsiteY136" fmla="*/ 65617 h 336550"/>
                <a:gd name="connsiteX137" fmla="*/ 161966 w 338138"/>
                <a:gd name="connsiteY137" fmla="*/ 131424 h 336550"/>
                <a:gd name="connsiteX138" fmla="*/ 158017 w 338138"/>
                <a:gd name="connsiteY138" fmla="*/ 138004 h 336550"/>
                <a:gd name="connsiteX139" fmla="*/ 148804 w 338138"/>
                <a:gd name="connsiteY139" fmla="*/ 136688 h 336550"/>
                <a:gd name="connsiteX140" fmla="*/ 114585 w 338138"/>
                <a:gd name="connsiteY140" fmla="*/ 102469 h 336550"/>
                <a:gd name="connsiteX141" fmla="*/ 113269 w 338138"/>
                <a:gd name="connsiteY141" fmla="*/ 97204 h 336550"/>
                <a:gd name="connsiteX142" fmla="*/ 113269 w 338138"/>
                <a:gd name="connsiteY142" fmla="*/ 22185 h 336550"/>
                <a:gd name="connsiteX143" fmla="*/ 105372 w 338138"/>
                <a:gd name="connsiteY143" fmla="*/ 14288 h 336550"/>
                <a:gd name="connsiteX144" fmla="*/ 104347 w 338138"/>
                <a:gd name="connsiteY144" fmla="*/ 0 h 336550"/>
                <a:gd name="connsiteX145" fmla="*/ 126802 w 338138"/>
                <a:gd name="connsiteY145" fmla="*/ 22349 h 336550"/>
                <a:gd name="connsiteX146" fmla="*/ 126802 w 338138"/>
                <a:gd name="connsiteY146" fmla="*/ 94655 h 336550"/>
                <a:gd name="connsiteX147" fmla="*/ 146614 w 338138"/>
                <a:gd name="connsiteY147" fmla="*/ 113060 h 336550"/>
                <a:gd name="connsiteX148" fmla="*/ 146614 w 338138"/>
                <a:gd name="connsiteY148" fmla="*/ 65732 h 336550"/>
                <a:gd name="connsiteX149" fmla="*/ 169069 w 338138"/>
                <a:gd name="connsiteY149" fmla="*/ 43383 h 336550"/>
                <a:gd name="connsiteX150" fmla="*/ 191524 w 338138"/>
                <a:gd name="connsiteY150" fmla="*/ 65732 h 336550"/>
                <a:gd name="connsiteX151" fmla="*/ 191524 w 338138"/>
                <a:gd name="connsiteY151" fmla="*/ 113060 h 336550"/>
                <a:gd name="connsiteX152" fmla="*/ 211336 w 338138"/>
                <a:gd name="connsiteY152" fmla="*/ 94655 h 336550"/>
                <a:gd name="connsiteX153" fmla="*/ 211336 w 338138"/>
                <a:gd name="connsiteY153" fmla="*/ 22349 h 336550"/>
                <a:gd name="connsiteX154" fmla="*/ 233791 w 338138"/>
                <a:gd name="connsiteY154" fmla="*/ 0 h 336550"/>
                <a:gd name="connsiteX155" fmla="*/ 256245 w 338138"/>
                <a:gd name="connsiteY155" fmla="*/ 22349 h 336550"/>
                <a:gd name="connsiteX156" fmla="*/ 256245 w 338138"/>
                <a:gd name="connsiteY156" fmla="*/ 48642 h 336550"/>
                <a:gd name="connsiteX157" fmla="*/ 258887 w 338138"/>
                <a:gd name="connsiteY157" fmla="*/ 47327 h 336550"/>
                <a:gd name="connsiteX158" fmla="*/ 274737 w 338138"/>
                <a:gd name="connsiteY158" fmla="*/ 40754 h 336550"/>
                <a:gd name="connsiteX159" fmla="*/ 290588 w 338138"/>
                <a:gd name="connsiteY159" fmla="*/ 47327 h 336550"/>
                <a:gd name="connsiteX160" fmla="*/ 297192 w 338138"/>
                <a:gd name="connsiteY160" fmla="*/ 63103 h 336550"/>
                <a:gd name="connsiteX161" fmla="*/ 290588 w 338138"/>
                <a:gd name="connsiteY161" fmla="*/ 78879 h 336550"/>
                <a:gd name="connsiteX162" fmla="*/ 289267 w 338138"/>
                <a:gd name="connsiteY162" fmla="*/ 81508 h 336550"/>
                <a:gd name="connsiteX163" fmla="*/ 315684 w 338138"/>
                <a:gd name="connsiteY163" fmla="*/ 81508 h 336550"/>
                <a:gd name="connsiteX164" fmla="*/ 338138 w 338138"/>
                <a:gd name="connsiteY164" fmla="*/ 103857 h 336550"/>
                <a:gd name="connsiteX165" fmla="*/ 331534 w 338138"/>
                <a:gd name="connsiteY165" fmla="*/ 119633 h 336550"/>
                <a:gd name="connsiteX166" fmla="*/ 315684 w 338138"/>
                <a:gd name="connsiteY166" fmla="*/ 126206 h 336550"/>
                <a:gd name="connsiteX167" fmla="*/ 243037 w 338138"/>
                <a:gd name="connsiteY167" fmla="*/ 126206 h 336550"/>
                <a:gd name="connsiteX168" fmla="*/ 224545 w 338138"/>
                <a:gd name="connsiteY168" fmla="*/ 145926 h 336550"/>
                <a:gd name="connsiteX169" fmla="*/ 272096 w 338138"/>
                <a:gd name="connsiteY169" fmla="*/ 145926 h 336550"/>
                <a:gd name="connsiteX170" fmla="*/ 294550 w 338138"/>
                <a:gd name="connsiteY170" fmla="*/ 168275 h 336550"/>
                <a:gd name="connsiteX171" fmla="*/ 287946 w 338138"/>
                <a:gd name="connsiteY171" fmla="*/ 184051 h 336550"/>
                <a:gd name="connsiteX172" fmla="*/ 272096 w 338138"/>
                <a:gd name="connsiteY172" fmla="*/ 190624 h 336550"/>
                <a:gd name="connsiteX173" fmla="*/ 224545 w 338138"/>
                <a:gd name="connsiteY173" fmla="*/ 190624 h 336550"/>
                <a:gd name="connsiteX174" fmla="*/ 243037 w 338138"/>
                <a:gd name="connsiteY174" fmla="*/ 210344 h 336550"/>
                <a:gd name="connsiteX175" fmla="*/ 315684 w 338138"/>
                <a:gd name="connsiteY175" fmla="*/ 210344 h 336550"/>
                <a:gd name="connsiteX176" fmla="*/ 338138 w 338138"/>
                <a:gd name="connsiteY176" fmla="*/ 232693 h 336550"/>
                <a:gd name="connsiteX177" fmla="*/ 331534 w 338138"/>
                <a:gd name="connsiteY177" fmla="*/ 248469 h 336550"/>
                <a:gd name="connsiteX178" fmla="*/ 315684 w 338138"/>
                <a:gd name="connsiteY178" fmla="*/ 255042 h 336550"/>
                <a:gd name="connsiteX179" fmla="*/ 289267 w 338138"/>
                <a:gd name="connsiteY179" fmla="*/ 255042 h 336550"/>
                <a:gd name="connsiteX180" fmla="*/ 290588 w 338138"/>
                <a:gd name="connsiteY180" fmla="*/ 257671 h 336550"/>
                <a:gd name="connsiteX181" fmla="*/ 290588 w 338138"/>
                <a:gd name="connsiteY181" fmla="*/ 289223 h 336550"/>
                <a:gd name="connsiteX182" fmla="*/ 274737 w 338138"/>
                <a:gd name="connsiteY182" fmla="*/ 295796 h 336550"/>
                <a:gd name="connsiteX183" fmla="*/ 258887 w 338138"/>
                <a:gd name="connsiteY183" fmla="*/ 289223 h 336550"/>
                <a:gd name="connsiteX184" fmla="*/ 256245 w 338138"/>
                <a:gd name="connsiteY184" fmla="*/ 287908 h 336550"/>
                <a:gd name="connsiteX185" fmla="*/ 256245 w 338138"/>
                <a:gd name="connsiteY185" fmla="*/ 314201 h 336550"/>
                <a:gd name="connsiteX186" fmla="*/ 249641 w 338138"/>
                <a:gd name="connsiteY186" fmla="*/ 329977 h 336550"/>
                <a:gd name="connsiteX187" fmla="*/ 233791 w 338138"/>
                <a:gd name="connsiteY187" fmla="*/ 336550 h 336550"/>
                <a:gd name="connsiteX188" fmla="*/ 217941 w 338138"/>
                <a:gd name="connsiteY188" fmla="*/ 329977 h 336550"/>
                <a:gd name="connsiteX189" fmla="*/ 211336 w 338138"/>
                <a:gd name="connsiteY189" fmla="*/ 314201 h 336550"/>
                <a:gd name="connsiteX190" fmla="*/ 211336 w 338138"/>
                <a:gd name="connsiteY190" fmla="*/ 241895 h 336550"/>
                <a:gd name="connsiteX191" fmla="*/ 191524 w 338138"/>
                <a:gd name="connsiteY191" fmla="*/ 223490 h 336550"/>
                <a:gd name="connsiteX192" fmla="*/ 191524 w 338138"/>
                <a:gd name="connsiteY192" fmla="*/ 270818 h 336550"/>
                <a:gd name="connsiteX193" fmla="*/ 184919 w 338138"/>
                <a:gd name="connsiteY193" fmla="*/ 286594 h 336550"/>
                <a:gd name="connsiteX194" fmla="*/ 169069 w 338138"/>
                <a:gd name="connsiteY194" fmla="*/ 293167 h 336550"/>
                <a:gd name="connsiteX195" fmla="*/ 153219 w 338138"/>
                <a:gd name="connsiteY195" fmla="*/ 286594 h 336550"/>
                <a:gd name="connsiteX196" fmla="*/ 146614 w 338138"/>
                <a:gd name="connsiteY196" fmla="*/ 270818 h 336550"/>
                <a:gd name="connsiteX197" fmla="*/ 146614 w 338138"/>
                <a:gd name="connsiteY197" fmla="*/ 223490 h 336550"/>
                <a:gd name="connsiteX198" fmla="*/ 126802 w 338138"/>
                <a:gd name="connsiteY198" fmla="*/ 241895 h 336550"/>
                <a:gd name="connsiteX199" fmla="*/ 126802 w 338138"/>
                <a:gd name="connsiteY199" fmla="*/ 314201 h 336550"/>
                <a:gd name="connsiteX200" fmla="*/ 120197 w 338138"/>
                <a:gd name="connsiteY200" fmla="*/ 329977 h 336550"/>
                <a:gd name="connsiteX201" fmla="*/ 104347 w 338138"/>
                <a:gd name="connsiteY201" fmla="*/ 336550 h 336550"/>
                <a:gd name="connsiteX202" fmla="*/ 88497 w 338138"/>
                <a:gd name="connsiteY202" fmla="*/ 329977 h 336550"/>
                <a:gd name="connsiteX203" fmla="*/ 81893 w 338138"/>
                <a:gd name="connsiteY203" fmla="*/ 314201 h 336550"/>
                <a:gd name="connsiteX204" fmla="*/ 81893 w 338138"/>
                <a:gd name="connsiteY204" fmla="*/ 287908 h 336550"/>
                <a:gd name="connsiteX205" fmla="*/ 79251 w 338138"/>
                <a:gd name="connsiteY205" fmla="*/ 289223 h 336550"/>
                <a:gd name="connsiteX206" fmla="*/ 47550 w 338138"/>
                <a:gd name="connsiteY206" fmla="*/ 289223 h 336550"/>
                <a:gd name="connsiteX207" fmla="*/ 47550 w 338138"/>
                <a:gd name="connsiteY207" fmla="*/ 257671 h 336550"/>
                <a:gd name="connsiteX208" fmla="*/ 48871 w 338138"/>
                <a:gd name="connsiteY208" fmla="*/ 255042 h 336550"/>
                <a:gd name="connsiteX209" fmla="*/ 22454 w 338138"/>
                <a:gd name="connsiteY209" fmla="*/ 255042 h 336550"/>
                <a:gd name="connsiteX210" fmla="*/ 6604 w 338138"/>
                <a:gd name="connsiteY210" fmla="*/ 248469 h 336550"/>
                <a:gd name="connsiteX211" fmla="*/ 0 w 338138"/>
                <a:gd name="connsiteY211" fmla="*/ 232693 h 336550"/>
                <a:gd name="connsiteX212" fmla="*/ 6604 w 338138"/>
                <a:gd name="connsiteY212" fmla="*/ 216917 h 336550"/>
                <a:gd name="connsiteX213" fmla="*/ 22454 w 338138"/>
                <a:gd name="connsiteY213" fmla="*/ 210344 h 336550"/>
                <a:gd name="connsiteX214" fmla="*/ 95101 w 338138"/>
                <a:gd name="connsiteY214" fmla="*/ 210344 h 336550"/>
                <a:gd name="connsiteX215" fmla="*/ 113593 w 338138"/>
                <a:gd name="connsiteY215" fmla="*/ 190624 h 336550"/>
                <a:gd name="connsiteX216" fmla="*/ 66042 w 338138"/>
                <a:gd name="connsiteY216" fmla="*/ 190624 h 336550"/>
                <a:gd name="connsiteX217" fmla="*/ 50192 w 338138"/>
                <a:gd name="connsiteY217" fmla="*/ 184051 h 336550"/>
                <a:gd name="connsiteX218" fmla="*/ 43588 w 338138"/>
                <a:gd name="connsiteY218" fmla="*/ 168275 h 336550"/>
                <a:gd name="connsiteX219" fmla="*/ 50192 w 338138"/>
                <a:gd name="connsiteY219" fmla="*/ 152499 h 336550"/>
                <a:gd name="connsiteX220" fmla="*/ 66042 w 338138"/>
                <a:gd name="connsiteY220" fmla="*/ 145926 h 336550"/>
                <a:gd name="connsiteX221" fmla="*/ 113593 w 338138"/>
                <a:gd name="connsiteY221" fmla="*/ 145926 h 336550"/>
                <a:gd name="connsiteX222" fmla="*/ 95101 w 338138"/>
                <a:gd name="connsiteY222" fmla="*/ 126206 h 336550"/>
                <a:gd name="connsiteX223" fmla="*/ 22454 w 338138"/>
                <a:gd name="connsiteY223" fmla="*/ 126206 h 336550"/>
                <a:gd name="connsiteX224" fmla="*/ 6604 w 338138"/>
                <a:gd name="connsiteY224" fmla="*/ 119633 h 336550"/>
                <a:gd name="connsiteX225" fmla="*/ 0 w 338138"/>
                <a:gd name="connsiteY225" fmla="*/ 103857 h 336550"/>
                <a:gd name="connsiteX226" fmla="*/ 6604 w 338138"/>
                <a:gd name="connsiteY226" fmla="*/ 88081 h 336550"/>
                <a:gd name="connsiteX227" fmla="*/ 22454 w 338138"/>
                <a:gd name="connsiteY227" fmla="*/ 81508 h 336550"/>
                <a:gd name="connsiteX228" fmla="*/ 48871 w 338138"/>
                <a:gd name="connsiteY228" fmla="*/ 81508 h 336550"/>
                <a:gd name="connsiteX229" fmla="*/ 47550 w 338138"/>
                <a:gd name="connsiteY229" fmla="*/ 78879 h 336550"/>
                <a:gd name="connsiteX230" fmla="*/ 40946 w 338138"/>
                <a:gd name="connsiteY230" fmla="*/ 63103 h 336550"/>
                <a:gd name="connsiteX231" fmla="*/ 47550 w 338138"/>
                <a:gd name="connsiteY231" fmla="*/ 47327 h 336550"/>
                <a:gd name="connsiteX232" fmla="*/ 63401 w 338138"/>
                <a:gd name="connsiteY232" fmla="*/ 40754 h 336550"/>
                <a:gd name="connsiteX233" fmla="*/ 79251 w 338138"/>
                <a:gd name="connsiteY233" fmla="*/ 47327 h 336550"/>
                <a:gd name="connsiteX234" fmla="*/ 81893 w 338138"/>
                <a:gd name="connsiteY234" fmla="*/ 48642 h 336550"/>
                <a:gd name="connsiteX235" fmla="*/ 81893 w 338138"/>
                <a:gd name="connsiteY235" fmla="*/ 22349 h 336550"/>
                <a:gd name="connsiteX236" fmla="*/ 104347 w 338138"/>
                <a:gd name="connsiteY23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</a:cxnLst>
              <a:rect l="l" t="t" r="r" b="b"/>
              <a:pathLst>
                <a:path w="338138" h="336550">
                  <a:moveTo>
                    <a:pt x="169070" y="158750"/>
                  </a:moveTo>
                  <a:cubicBezTo>
                    <a:pt x="164247" y="158750"/>
                    <a:pt x="160338" y="163014"/>
                    <a:pt x="160338" y="168275"/>
                  </a:cubicBezTo>
                  <a:cubicBezTo>
                    <a:pt x="160338" y="173536"/>
                    <a:pt x="164247" y="177800"/>
                    <a:pt x="169070" y="177800"/>
                  </a:cubicBezTo>
                  <a:cubicBezTo>
                    <a:pt x="173893" y="177800"/>
                    <a:pt x="177802" y="173536"/>
                    <a:pt x="177802" y="168275"/>
                  </a:cubicBezTo>
                  <a:cubicBezTo>
                    <a:pt x="177802" y="163014"/>
                    <a:pt x="173893" y="158750"/>
                    <a:pt x="169070" y="158750"/>
                  </a:cubicBezTo>
                  <a:close/>
                  <a:moveTo>
                    <a:pt x="169863" y="144463"/>
                  </a:moveTo>
                  <a:cubicBezTo>
                    <a:pt x="183015" y="144463"/>
                    <a:pt x="193676" y="155124"/>
                    <a:pt x="193676" y="168276"/>
                  </a:cubicBezTo>
                  <a:cubicBezTo>
                    <a:pt x="193676" y="181428"/>
                    <a:pt x="183015" y="192089"/>
                    <a:pt x="169863" y="192089"/>
                  </a:cubicBezTo>
                  <a:cubicBezTo>
                    <a:pt x="156711" y="192089"/>
                    <a:pt x="146050" y="181428"/>
                    <a:pt x="146050" y="168276"/>
                  </a:cubicBezTo>
                  <a:cubicBezTo>
                    <a:pt x="146050" y="155124"/>
                    <a:pt x="156711" y="144463"/>
                    <a:pt x="169863" y="144463"/>
                  </a:cubicBezTo>
                  <a:close/>
                  <a:moveTo>
                    <a:pt x="105372" y="14288"/>
                  </a:moveTo>
                  <a:cubicBezTo>
                    <a:pt x="101423" y="14288"/>
                    <a:pt x="97475" y="18236"/>
                    <a:pt x="97475" y="22185"/>
                  </a:cubicBezTo>
                  <a:cubicBezTo>
                    <a:pt x="97475" y="22185"/>
                    <a:pt x="97475" y="22185"/>
                    <a:pt x="97475" y="66933"/>
                  </a:cubicBezTo>
                  <a:cubicBezTo>
                    <a:pt x="97475" y="69565"/>
                    <a:pt x="96159" y="72198"/>
                    <a:pt x="93527" y="73514"/>
                  </a:cubicBezTo>
                  <a:cubicBezTo>
                    <a:pt x="89578" y="74830"/>
                    <a:pt x="86946" y="74830"/>
                    <a:pt x="84314" y="72198"/>
                  </a:cubicBezTo>
                  <a:cubicBezTo>
                    <a:pt x="84314" y="72198"/>
                    <a:pt x="84314" y="72198"/>
                    <a:pt x="69836" y="57720"/>
                  </a:cubicBezTo>
                  <a:cubicBezTo>
                    <a:pt x="68520" y="56404"/>
                    <a:pt x="67204" y="55088"/>
                    <a:pt x="64572" y="55088"/>
                  </a:cubicBezTo>
                  <a:cubicBezTo>
                    <a:pt x="63256" y="55088"/>
                    <a:pt x="60623" y="56404"/>
                    <a:pt x="59307" y="57720"/>
                  </a:cubicBezTo>
                  <a:cubicBezTo>
                    <a:pt x="57991" y="59036"/>
                    <a:pt x="56675" y="61669"/>
                    <a:pt x="56675" y="62985"/>
                  </a:cubicBezTo>
                  <a:cubicBezTo>
                    <a:pt x="56675" y="65617"/>
                    <a:pt x="57991" y="66933"/>
                    <a:pt x="59307" y="68249"/>
                  </a:cubicBezTo>
                  <a:cubicBezTo>
                    <a:pt x="59307" y="68249"/>
                    <a:pt x="59307" y="68249"/>
                    <a:pt x="73785" y="82727"/>
                  </a:cubicBezTo>
                  <a:cubicBezTo>
                    <a:pt x="76417" y="85359"/>
                    <a:pt x="76417" y="87991"/>
                    <a:pt x="75101" y="91940"/>
                  </a:cubicBezTo>
                  <a:cubicBezTo>
                    <a:pt x="73785" y="94572"/>
                    <a:pt x="71152" y="95888"/>
                    <a:pt x="68520" y="95888"/>
                  </a:cubicBezTo>
                  <a:cubicBezTo>
                    <a:pt x="68520" y="95888"/>
                    <a:pt x="68520" y="95888"/>
                    <a:pt x="23772" y="95888"/>
                  </a:cubicBezTo>
                  <a:cubicBezTo>
                    <a:pt x="22455" y="95888"/>
                    <a:pt x="19823" y="97204"/>
                    <a:pt x="18507" y="98520"/>
                  </a:cubicBezTo>
                  <a:cubicBezTo>
                    <a:pt x="17191" y="99836"/>
                    <a:pt x="15875" y="101153"/>
                    <a:pt x="15875" y="103785"/>
                  </a:cubicBezTo>
                  <a:cubicBezTo>
                    <a:pt x="15875" y="106417"/>
                    <a:pt x="17191" y="107733"/>
                    <a:pt x="18507" y="109049"/>
                  </a:cubicBezTo>
                  <a:cubicBezTo>
                    <a:pt x="19823" y="110366"/>
                    <a:pt x="22455" y="111682"/>
                    <a:pt x="23772" y="111682"/>
                  </a:cubicBezTo>
                  <a:cubicBezTo>
                    <a:pt x="23772" y="111682"/>
                    <a:pt x="23772" y="111682"/>
                    <a:pt x="98791" y="111682"/>
                  </a:cubicBezTo>
                  <a:cubicBezTo>
                    <a:pt x="101423" y="111682"/>
                    <a:pt x="102739" y="111682"/>
                    <a:pt x="104056" y="112998"/>
                  </a:cubicBezTo>
                  <a:cubicBezTo>
                    <a:pt x="104056" y="112998"/>
                    <a:pt x="104056" y="112998"/>
                    <a:pt x="138275" y="147217"/>
                  </a:cubicBezTo>
                  <a:cubicBezTo>
                    <a:pt x="140907" y="149850"/>
                    <a:pt x="140907" y="152482"/>
                    <a:pt x="139591" y="156430"/>
                  </a:cubicBezTo>
                  <a:cubicBezTo>
                    <a:pt x="138275" y="159063"/>
                    <a:pt x="135643" y="160379"/>
                    <a:pt x="133011" y="160379"/>
                  </a:cubicBezTo>
                  <a:cubicBezTo>
                    <a:pt x="133011" y="160379"/>
                    <a:pt x="133011" y="160379"/>
                    <a:pt x="67204" y="160379"/>
                  </a:cubicBezTo>
                  <a:cubicBezTo>
                    <a:pt x="65888" y="160379"/>
                    <a:pt x="63256" y="161695"/>
                    <a:pt x="61939" y="163011"/>
                  </a:cubicBezTo>
                  <a:cubicBezTo>
                    <a:pt x="60623" y="164327"/>
                    <a:pt x="59307" y="165643"/>
                    <a:pt x="59307" y="168276"/>
                  </a:cubicBezTo>
                  <a:cubicBezTo>
                    <a:pt x="59307" y="170908"/>
                    <a:pt x="60623" y="172224"/>
                    <a:pt x="61939" y="173540"/>
                  </a:cubicBezTo>
                  <a:cubicBezTo>
                    <a:pt x="63256" y="174856"/>
                    <a:pt x="65888" y="176172"/>
                    <a:pt x="67204" y="176172"/>
                  </a:cubicBezTo>
                  <a:cubicBezTo>
                    <a:pt x="67204" y="176172"/>
                    <a:pt x="67204" y="176172"/>
                    <a:pt x="133011" y="176172"/>
                  </a:cubicBezTo>
                  <a:cubicBezTo>
                    <a:pt x="135643" y="176172"/>
                    <a:pt x="138275" y="177489"/>
                    <a:pt x="139591" y="180121"/>
                  </a:cubicBezTo>
                  <a:cubicBezTo>
                    <a:pt x="140907" y="184069"/>
                    <a:pt x="140907" y="186701"/>
                    <a:pt x="138275" y="189334"/>
                  </a:cubicBezTo>
                  <a:cubicBezTo>
                    <a:pt x="138275" y="189334"/>
                    <a:pt x="138275" y="189334"/>
                    <a:pt x="104056" y="223553"/>
                  </a:cubicBezTo>
                  <a:cubicBezTo>
                    <a:pt x="102739" y="224869"/>
                    <a:pt x="101423" y="224869"/>
                    <a:pt x="98791" y="224869"/>
                  </a:cubicBezTo>
                  <a:cubicBezTo>
                    <a:pt x="98791" y="224869"/>
                    <a:pt x="98791" y="224869"/>
                    <a:pt x="23772" y="224869"/>
                  </a:cubicBezTo>
                  <a:cubicBezTo>
                    <a:pt x="22455" y="224869"/>
                    <a:pt x="19823" y="226185"/>
                    <a:pt x="18507" y="227502"/>
                  </a:cubicBezTo>
                  <a:cubicBezTo>
                    <a:pt x="17191" y="228818"/>
                    <a:pt x="15875" y="230134"/>
                    <a:pt x="15875" y="232766"/>
                  </a:cubicBezTo>
                  <a:cubicBezTo>
                    <a:pt x="15875" y="235398"/>
                    <a:pt x="17191" y="236715"/>
                    <a:pt x="18507" y="238031"/>
                  </a:cubicBezTo>
                  <a:cubicBezTo>
                    <a:pt x="19823" y="239347"/>
                    <a:pt x="22455" y="240663"/>
                    <a:pt x="23772" y="240663"/>
                  </a:cubicBezTo>
                  <a:cubicBezTo>
                    <a:pt x="23772" y="240663"/>
                    <a:pt x="23772" y="240663"/>
                    <a:pt x="68520" y="240663"/>
                  </a:cubicBezTo>
                  <a:cubicBezTo>
                    <a:pt x="71152" y="240663"/>
                    <a:pt x="73785" y="241979"/>
                    <a:pt x="75101" y="244611"/>
                  </a:cubicBezTo>
                  <a:cubicBezTo>
                    <a:pt x="76417" y="248560"/>
                    <a:pt x="76417" y="251192"/>
                    <a:pt x="73785" y="253824"/>
                  </a:cubicBezTo>
                  <a:cubicBezTo>
                    <a:pt x="73785" y="253824"/>
                    <a:pt x="73785" y="253824"/>
                    <a:pt x="59307" y="268302"/>
                  </a:cubicBezTo>
                  <a:cubicBezTo>
                    <a:pt x="56675" y="270934"/>
                    <a:pt x="56675" y="276198"/>
                    <a:pt x="59307" y="278831"/>
                  </a:cubicBezTo>
                  <a:cubicBezTo>
                    <a:pt x="61939" y="281463"/>
                    <a:pt x="67204" y="281463"/>
                    <a:pt x="69836" y="278831"/>
                  </a:cubicBezTo>
                  <a:cubicBezTo>
                    <a:pt x="69836" y="278831"/>
                    <a:pt x="69836" y="278831"/>
                    <a:pt x="84314" y="264353"/>
                  </a:cubicBezTo>
                  <a:cubicBezTo>
                    <a:pt x="86946" y="261721"/>
                    <a:pt x="89578" y="261721"/>
                    <a:pt x="93527" y="263037"/>
                  </a:cubicBezTo>
                  <a:cubicBezTo>
                    <a:pt x="96159" y="264353"/>
                    <a:pt x="97475" y="266986"/>
                    <a:pt x="97475" y="269618"/>
                  </a:cubicBezTo>
                  <a:cubicBezTo>
                    <a:pt x="97475" y="269618"/>
                    <a:pt x="97475" y="269618"/>
                    <a:pt x="97475" y="314366"/>
                  </a:cubicBezTo>
                  <a:cubicBezTo>
                    <a:pt x="97475" y="315682"/>
                    <a:pt x="98791" y="318315"/>
                    <a:pt x="100107" y="319631"/>
                  </a:cubicBezTo>
                  <a:cubicBezTo>
                    <a:pt x="101423" y="320947"/>
                    <a:pt x="102739" y="322263"/>
                    <a:pt x="105372" y="322263"/>
                  </a:cubicBezTo>
                  <a:cubicBezTo>
                    <a:pt x="108004" y="322263"/>
                    <a:pt x="109320" y="320947"/>
                    <a:pt x="110636" y="319631"/>
                  </a:cubicBezTo>
                  <a:cubicBezTo>
                    <a:pt x="111952" y="318315"/>
                    <a:pt x="113269" y="315682"/>
                    <a:pt x="113269" y="314366"/>
                  </a:cubicBezTo>
                  <a:cubicBezTo>
                    <a:pt x="113269" y="314366"/>
                    <a:pt x="113269" y="314366"/>
                    <a:pt x="113269" y="239347"/>
                  </a:cubicBezTo>
                  <a:cubicBezTo>
                    <a:pt x="113269" y="236715"/>
                    <a:pt x="113269" y="235398"/>
                    <a:pt x="114585" y="234082"/>
                  </a:cubicBezTo>
                  <a:cubicBezTo>
                    <a:pt x="114585" y="234082"/>
                    <a:pt x="114585" y="234082"/>
                    <a:pt x="148804" y="199863"/>
                  </a:cubicBezTo>
                  <a:cubicBezTo>
                    <a:pt x="151436" y="197231"/>
                    <a:pt x="154069" y="197231"/>
                    <a:pt x="158017" y="198547"/>
                  </a:cubicBezTo>
                  <a:cubicBezTo>
                    <a:pt x="160650" y="199863"/>
                    <a:pt x="161966" y="202495"/>
                    <a:pt x="161966" y="205127"/>
                  </a:cubicBezTo>
                  <a:cubicBezTo>
                    <a:pt x="161966" y="205127"/>
                    <a:pt x="161966" y="205127"/>
                    <a:pt x="161966" y="270934"/>
                  </a:cubicBezTo>
                  <a:cubicBezTo>
                    <a:pt x="161966" y="272250"/>
                    <a:pt x="163282" y="274882"/>
                    <a:pt x="164598" y="276198"/>
                  </a:cubicBezTo>
                  <a:cubicBezTo>
                    <a:pt x="165914" y="277515"/>
                    <a:pt x="167230" y="278831"/>
                    <a:pt x="169863" y="278831"/>
                  </a:cubicBezTo>
                  <a:cubicBezTo>
                    <a:pt x="172495" y="278831"/>
                    <a:pt x="173811" y="277515"/>
                    <a:pt x="175127" y="276198"/>
                  </a:cubicBezTo>
                  <a:cubicBezTo>
                    <a:pt x="176443" y="274882"/>
                    <a:pt x="177760" y="272250"/>
                    <a:pt x="177760" y="270934"/>
                  </a:cubicBezTo>
                  <a:cubicBezTo>
                    <a:pt x="177760" y="270934"/>
                    <a:pt x="177760" y="270934"/>
                    <a:pt x="177760" y="205127"/>
                  </a:cubicBezTo>
                  <a:cubicBezTo>
                    <a:pt x="177760" y="202495"/>
                    <a:pt x="179076" y="199863"/>
                    <a:pt x="181708" y="198547"/>
                  </a:cubicBezTo>
                  <a:cubicBezTo>
                    <a:pt x="183024" y="197231"/>
                    <a:pt x="184340" y="197231"/>
                    <a:pt x="185656" y="197231"/>
                  </a:cubicBezTo>
                  <a:cubicBezTo>
                    <a:pt x="186972" y="197231"/>
                    <a:pt x="189605" y="198547"/>
                    <a:pt x="190921" y="199863"/>
                  </a:cubicBezTo>
                  <a:cubicBezTo>
                    <a:pt x="190921" y="199863"/>
                    <a:pt x="190921" y="199863"/>
                    <a:pt x="225140" y="234082"/>
                  </a:cubicBezTo>
                  <a:cubicBezTo>
                    <a:pt x="226456" y="235398"/>
                    <a:pt x="226456" y="236715"/>
                    <a:pt x="226456" y="239347"/>
                  </a:cubicBezTo>
                  <a:cubicBezTo>
                    <a:pt x="226456" y="239347"/>
                    <a:pt x="226456" y="239347"/>
                    <a:pt x="226456" y="314366"/>
                  </a:cubicBezTo>
                  <a:cubicBezTo>
                    <a:pt x="226456" y="315682"/>
                    <a:pt x="227773" y="318315"/>
                    <a:pt x="229089" y="319631"/>
                  </a:cubicBezTo>
                  <a:cubicBezTo>
                    <a:pt x="230405" y="320947"/>
                    <a:pt x="231721" y="322263"/>
                    <a:pt x="234353" y="322263"/>
                  </a:cubicBezTo>
                  <a:cubicBezTo>
                    <a:pt x="236985" y="322263"/>
                    <a:pt x="238302" y="320947"/>
                    <a:pt x="239618" y="319631"/>
                  </a:cubicBezTo>
                  <a:cubicBezTo>
                    <a:pt x="240934" y="318315"/>
                    <a:pt x="242250" y="315682"/>
                    <a:pt x="242250" y="314366"/>
                  </a:cubicBezTo>
                  <a:cubicBezTo>
                    <a:pt x="242250" y="314366"/>
                    <a:pt x="242250" y="314366"/>
                    <a:pt x="242250" y="269618"/>
                  </a:cubicBezTo>
                  <a:cubicBezTo>
                    <a:pt x="242250" y="266986"/>
                    <a:pt x="243566" y="264353"/>
                    <a:pt x="246198" y="263037"/>
                  </a:cubicBezTo>
                  <a:cubicBezTo>
                    <a:pt x="250147" y="261721"/>
                    <a:pt x="252779" y="261721"/>
                    <a:pt x="255411" y="264353"/>
                  </a:cubicBezTo>
                  <a:cubicBezTo>
                    <a:pt x="255411" y="264353"/>
                    <a:pt x="255411" y="264353"/>
                    <a:pt x="269889" y="278831"/>
                  </a:cubicBezTo>
                  <a:cubicBezTo>
                    <a:pt x="271205" y="280147"/>
                    <a:pt x="272521" y="281463"/>
                    <a:pt x="275153" y="281463"/>
                  </a:cubicBezTo>
                  <a:cubicBezTo>
                    <a:pt x="276469" y="281463"/>
                    <a:pt x="279102" y="280147"/>
                    <a:pt x="280418" y="278831"/>
                  </a:cubicBezTo>
                  <a:cubicBezTo>
                    <a:pt x="283050" y="276198"/>
                    <a:pt x="283050" y="270934"/>
                    <a:pt x="280418" y="268302"/>
                  </a:cubicBezTo>
                  <a:cubicBezTo>
                    <a:pt x="280418" y="268302"/>
                    <a:pt x="280418" y="268302"/>
                    <a:pt x="265940" y="253824"/>
                  </a:cubicBezTo>
                  <a:cubicBezTo>
                    <a:pt x="263308" y="251192"/>
                    <a:pt x="263308" y="248560"/>
                    <a:pt x="264624" y="244611"/>
                  </a:cubicBezTo>
                  <a:cubicBezTo>
                    <a:pt x="265940" y="241979"/>
                    <a:pt x="268573" y="240663"/>
                    <a:pt x="271205" y="240663"/>
                  </a:cubicBezTo>
                  <a:cubicBezTo>
                    <a:pt x="271205" y="240663"/>
                    <a:pt x="271205" y="240663"/>
                    <a:pt x="315953" y="240663"/>
                  </a:cubicBezTo>
                  <a:cubicBezTo>
                    <a:pt x="317270" y="240663"/>
                    <a:pt x="319902" y="239347"/>
                    <a:pt x="321218" y="238031"/>
                  </a:cubicBezTo>
                  <a:cubicBezTo>
                    <a:pt x="322534" y="236715"/>
                    <a:pt x="323850" y="235398"/>
                    <a:pt x="323850" y="232766"/>
                  </a:cubicBezTo>
                  <a:cubicBezTo>
                    <a:pt x="323850" y="228818"/>
                    <a:pt x="319902" y="224869"/>
                    <a:pt x="315953" y="224869"/>
                  </a:cubicBezTo>
                  <a:cubicBezTo>
                    <a:pt x="315953" y="224869"/>
                    <a:pt x="315953" y="224869"/>
                    <a:pt x="240934" y="224869"/>
                  </a:cubicBezTo>
                  <a:cubicBezTo>
                    <a:pt x="238302" y="224869"/>
                    <a:pt x="236985" y="224869"/>
                    <a:pt x="235669" y="223553"/>
                  </a:cubicBezTo>
                  <a:cubicBezTo>
                    <a:pt x="235669" y="223553"/>
                    <a:pt x="235669" y="223553"/>
                    <a:pt x="201450" y="189334"/>
                  </a:cubicBezTo>
                  <a:cubicBezTo>
                    <a:pt x="198818" y="186701"/>
                    <a:pt x="198818" y="184069"/>
                    <a:pt x="200134" y="180121"/>
                  </a:cubicBezTo>
                  <a:cubicBezTo>
                    <a:pt x="201450" y="177489"/>
                    <a:pt x="204082" y="176172"/>
                    <a:pt x="206714" y="176172"/>
                  </a:cubicBezTo>
                  <a:cubicBezTo>
                    <a:pt x="206714" y="176172"/>
                    <a:pt x="206714" y="176172"/>
                    <a:pt x="272521" y="176172"/>
                  </a:cubicBezTo>
                  <a:cubicBezTo>
                    <a:pt x="273837" y="176172"/>
                    <a:pt x="276469" y="174856"/>
                    <a:pt x="277786" y="173540"/>
                  </a:cubicBezTo>
                  <a:cubicBezTo>
                    <a:pt x="279102" y="172224"/>
                    <a:pt x="280418" y="170908"/>
                    <a:pt x="280418" y="168276"/>
                  </a:cubicBezTo>
                  <a:cubicBezTo>
                    <a:pt x="280418" y="164327"/>
                    <a:pt x="276469" y="160379"/>
                    <a:pt x="272521" y="160379"/>
                  </a:cubicBezTo>
                  <a:cubicBezTo>
                    <a:pt x="272521" y="160379"/>
                    <a:pt x="272521" y="160379"/>
                    <a:pt x="206714" y="160379"/>
                  </a:cubicBezTo>
                  <a:cubicBezTo>
                    <a:pt x="204082" y="160379"/>
                    <a:pt x="201450" y="159063"/>
                    <a:pt x="200134" y="156430"/>
                  </a:cubicBezTo>
                  <a:cubicBezTo>
                    <a:pt x="198818" y="152482"/>
                    <a:pt x="198818" y="149850"/>
                    <a:pt x="201450" y="147217"/>
                  </a:cubicBezTo>
                  <a:cubicBezTo>
                    <a:pt x="201450" y="147217"/>
                    <a:pt x="201450" y="147217"/>
                    <a:pt x="235669" y="112998"/>
                  </a:cubicBezTo>
                  <a:cubicBezTo>
                    <a:pt x="236985" y="111682"/>
                    <a:pt x="238302" y="111682"/>
                    <a:pt x="240934" y="111682"/>
                  </a:cubicBezTo>
                  <a:cubicBezTo>
                    <a:pt x="240934" y="111682"/>
                    <a:pt x="240934" y="111682"/>
                    <a:pt x="315953" y="111682"/>
                  </a:cubicBezTo>
                  <a:cubicBezTo>
                    <a:pt x="317270" y="111682"/>
                    <a:pt x="319902" y="110366"/>
                    <a:pt x="321218" y="109049"/>
                  </a:cubicBezTo>
                  <a:cubicBezTo>
                    <a:pt x="322534" y="107733"/>
                    <a:pt x="322534" y="106417"/>
                    <a:pt x="322534" y="103785"/>
                  </a:cubicBezTo>
                  <a:cubicBezTo>
                    <a:pt x="322534" y="99836"/>
                    <a:pt x="319902" y="95888"/>
                    <a:pt x="315953" y="95888"/>
                  </a:cubicBezTo>
                  <a:cubicBezTo>
                    <a:pt x="315953" y="95888"/>
                    <a:pt x="315953" y="95888"/>
                    <a:pt x="271205" y="95888"/>
                  </a:cubicBezTo>
                  <a:cubicBezTo>
                    <a:pt x="268573" y="95888"/>
                    <a:pt x="265940" y="94572"/>
                    <a:pt x="264624" y="91940"/>
                  </a:cubicBezTo>
                  <a:cubicBezTo>
                    <a:pt x="263308" y="87991"/>
                    <a:pt x="263308" y="85359"/>
                    <a:pt x="265940" y="82727"/>
                  </a:cubicBezTo>
                  <a:cubicBezTo>
                    <a:pt x="265940" y="82727"/>
                    <a:pt x="265940" y="82727"/>
                    <a:pt x="280418" y="68249"/>
                  </a:cubicBezTo>
                  <a:cubicBezTo>
                    <a:pt x="281734" y="66933"/>
                    <a:pt x="283050" y="65617"/>
                    <a:pt x="283050" y="62985"/>
                  </a:cubicBezTo>
                  <a:cubicBezTo>
                    <a:pt x="283050" y="61669"/>
                    <a:pt x="281734" y="59036"/>
                    <a:pt x="280418" y="57720"/>
                  </a:cubicBezTo>
                  <a:cubicBezTo>
                    <a:pt x="279102" y="56404"/>
                    <a:pt x="276469" y="55088"/>
                    <a:pt x="275153" y="55088"/>
                  </a:cubicBezTo>
                  <a:cubicBezTo>
                    <a:pt x="272521" y="55088"/>
                    <a:pt x="271205" y="56404"/>
                    <a:pt x="269889" y="57720"/>
                  </a:cubicBezTo>
                  <a:cubicBezTo>
                    <a:pt x="269889" y="57720"/>
                    <a:pt x="269889" y="57720"/>
                    <a:pt x="255411" y="72198"/>
                  </a:cubicBezTo>
                  <a:cubicBezTo>
                    <a:pt x="252779" y="74830"/>
                    <a:pt x="250147" y="74830"/>
                    <a:pt x="246198" y="73514"/>
                  </a:cubicBezTo>
                  <a:cubicBezTo>
                    <a:pt x="243566" y="72198"/>
                    <a:pt x="242250" y="69565"/>
                    <a:pt x="242250" y="66933"/>
                  </a:cubicBezTo>
                  <a:cubicBezTo>
                    <a:pt x="242250" y="66933"/>
                    <a:pt x="242250" y="66933"/>
                    <a:pt x="242250" y="22185"/>
                  </a:cubicBezTo>
                  <a:cubicBezTo>
                    <a:pt x="242250" y="18236"/>
                    <a:pt x="238302" y="14288"/>
                    <a:pt x="234353" y="14288"/>
                  </a:cubicBezTo>
                  <a:cubicBezTo>
                    <a:pt x="230405" y="14288"/>
                    <a:pt x="226456" y="18236"/>
                    <a:pt x="226456" y="22185"/>
                  </a:cubicBezTo>
                  <a:cubicBezTo>
                    <a:pt x="226456" y="22185"/>
                    <a:pt x="226456" y="22185"/>
                    <a:pt x="226456" y="97204"/>
                  </a:cubicBezTo>
                  <a:cubicBezTo>
                    <a:pt x="226456" y="99836"/>
                    <a:pt x="226456" y="101153"/>
                    <a:pt x="225140" y="102469"/>
                  </a:cubicBezTo>
                  <a:cubicBezTo>
                    <a:pt x="225140" y="102469"/>
                    <a:pt x="225140" y="102469"/>
                    <a:pt x="190921" y="136688"/>
                  </a:cubicBezTo>
                  <a:cubicBezTo>
                    <a:pt x="188289" y="139320"/>
                    <a:pt x="185656" y="139320"/>
                    <a:pt x="181708" y="138004"/>
                  </a:cubicBezTo>
                  <a:cubicBezTo>
                    <a:pt x="179076" y="136688"/>
                    <a:pt x="177760" y="134056"/>
                    <a:pt x="177760" y="131424"/>
                  </a:cubicBezTo>
                  <a:cubicBezTo>
                    <a:pt x="177760" y="131424"/>
                    <a:pt x="177760" y="131424"/>
                    <a:pt x="177760" y="65617"/>
                  </a:cubicBezTo>
                  <a:cubicBezTo>
                    <a:pt x="177760" y="61669"/>
                    <a:pt x="173811" y="57720"/>
                    <a:pt x="169863" y="57720"/>
                  </a:cubicBezTo>
                  <a:cubicBezTo>
                    <a:pt x="165914" y="57720"/>
                    <a:pt x="161966" y="61669"/>
                    <a:pt x="161966" y="65617"/>
                  </a:cubicBezTo>
                  <a:cubicBezTo>
                    <a:pt x="161966" y="65617"/>
                    <a:pt x="161966" y="65617"/>
                    <a:pt x="161966" y="131424"/>
                  </a:cubicBezTo>
                  <a:cubicBezTo>
                    <a:pt x="161966" y="134056"/>
                    <a:pt x="160650" y="136688"/>
                    <a:pt x="158017" y="138004"/>
                  </a:cubicBezTo>
                  <a:cubicBezTo>
                    <a:pt x="154069" y="139320"/>
                    <a:pt x="151436" y="139320"/>
                    <a:pt x="148804" y="136688"/>
                  </a:cubicBezTo>
                  <a:cubicBezTo>
                    <a:pt x="148804" y="136688"/>
                    <a:pt x="148804" y="136688"/>
                    <a:pt x="114585" y="102469"/>
                  </a:cubicBezTo>
                  <a:cubicBezTo>
                    <a:pt x="113269" y="101153"/>
                    <a:pt x="113269" y="99836"/>
                    <a:pt x="113269" y="97204"/>
                  </a:cubicBezTo>
                  <a:cubicBezTo>
                    <a:pt x="113269" y="97204"/>
                    <a:pt x="113269" y="97204"/>
                    <a:pt x="113269" y="22185"/>
                  </a:cubicBezTo>
                  <a:cubicBezTo>
                    <a:pt x="113269" y="18236"/>
                    <a:pt x="109320" y="14288"/>
                    <a:pt x="105372" y="14288"/>
                  </a:cubicBezTo>
                  <a:close/>
                  <a:moveTo>
                    <a:pt x="104347" y="0"/>
                  </a:moveTo>
                  <a:cubicBezTo>
                    <a:pt x="117556" y="0"/>
                    <a:pt x="126802" y="10517"/>
                    <a:pt x="126802" y="22349"/>
                  </a:cubicBezTo>
                  <a:cubicBezTo>
                    <a:pt x="126802" y="22349"/>
                    <a:pt x="126802" y="22349"/>
                    <a:pt x="126802" y="94655"/>
                  </a:cubicBezTo>
                  <a:cubicBezTo>
                    <a:pt x="126802" y="94655"/>
                    <a:pt x="126802" y="94655"/>
                    <a:pt x="146614" y="113060"/>
                  </a:cubicBezTo>
                  <a:cubicBezTo>
                    <a:pt x="146614" y="113060"/>
                    <a:pt x="146614" y="113060"/>
                    <a:pt x="146614" y="65732"/>
                  </a:cubicBezTo>
                  <a:cubicBezTo>
                    <a:pt x="146614" y="53900"/>
                    <a:pt x="155860" y="43383"/>
                    <a:pt x="169069" y="43383"/>
                  </a:cubicBezTo>
                  <a:cubicBezTo>
                    <a:pt x="182278" y="43383"/>
                    <a:pt x="191524" y="53900"/>
                    <a:pt x="191524" y="65732"/>
                  </a:cubicBezTo>
                  <a:cubicBezTo>
                    <a:pt x="191524" y="65732"/>
                    <a:pt x="191524" y="65732"/>
                    <a:pt x="191524" y="113060"/>
                  </a:cubicBezTo>
                  <a:cubicBezTo>
                    <a:pt x="191524" y="113060"/>
                    <a:pt x="191524" y="113060"/>
                    <a:pt x="211336" y="94655"/>
                  </a:cubicBezTo>
                  <a:cubicBezTo>
                    <a:pt x="211336" y="94655"/>
                    <a:pt x="211336" y="94655"/>
                    <a:pt x="211336" y="22349"/>
                  </a:cubicBezTo>
                  <a:cubicBezTo>
                    <a:pt x="211336" y="10517"/>
                    <a:pt x="220582" y="0"/>
                    <a:pt x="233791" y="0"/>
                  </a:cubicBezTo>
                  <a:cubicBezTo>
                    <a:pt x="246999" y="0"/>
                    <a:pt x="256245" y="10517"/>
                    <a:pt x="256245" y="22349"/>
                  </a:cubicBezTo>
                  <a:cubicBezTo>
                    <a:pt x="256245" y="22349"/>
                    <a:pt x="256245" y="22349"/>
                    <a:pt x="256245" y="48642"/>
                  </a:cubicBezTo>
                  <a:cubicBezTo>
                    <a:pt x="256245" y="48642"/>
                    <a:pt x="256245" y="48642"/>
                    <a:pt x="258887" y="47327"/>
                  </a:cubicBezTo>
                  <a:cubicBezTo>
                    <a:pt x="262850" y="43383"/>
                    <a:pt x="268133" y="40754"/>
                    <a:pt x="274737" y="40754"/>
                  </a:cubicBezTo>
                  <a:cubicBezTo>
                    <a:pt x="280021" y="40754"/>
                    <a:pt x="286625" y="43383"/>
                    <a:pt x="290588" y="47327"/>
                  </a:cubicBezTo>
                  <a:cubicBezTo>
                    <a:pt x="294550" y="51271"/>
                    <a:pt x="297192" y="57844"/>
                    <a:pt x="297192" y="63103"/>
                  </a:cubicBezTo>
                  <a:cubicBezTo>
                    <a:pt x="297192" y="69676"/>
                    <a:pt x="294550" y="74935"/>
                    <a:pt x="290588" y="78879"/>
                  </a:cubicBezTo>
                  <a:cubicBezTo>
                    <a:pt x="290588" y="78879"/>
                    <a:pt x="290588" y="78879"/>
                    <a:pt x="289267" y="81508"/>
                  </a:cubicBezTo>
                  <a:cubicBezTo>
                    <a:pt x="289267" y="81508"/>
                    <a:pt x="289267" y="81508"/>
                    <a:pt x="315684" y="81508"/>
                  </a:cubicBezTo>
                  <a:cubicBezTo>
                    <a:pt x="327571" y="81508"/>
                    <a:pt x="338138" y="90711"/>
                    <a:pt x="338138" y="103857"/>
                  </a:cubicBezTo>
                  <a:cubicBezTo>
                    <a:pt x="338138" y="110430"/>
                    <a:pt x="335497" y="115689"/>
                    <a:pt x="331534" y="119633"/>
                  </a:cubicBezTo>
                  <a:cubicBezTo>
                    <a:pt x="327571" y="124891"/>
                    <a:pt x="320967" y="126206"/>
                    <a:pt x="315684" y="126206"/>
                  </a:cubicBezTo>
                  <a:cubicBezTo>
                    <a:pt x="315684" y="126206"/>
                    <a:pt x="315684" y="126206"/>
                    <a:pt x="243037" y="126206"/>
                  </a:cubicBezTo>
                  <a:cubicBezTo>
                    <a:pt x="243037" y="126206"/>
                    <a:pt x="243037" y="126206"/>
                    <a:pt x="224545" y="145926"/>
                  </a:cubicBezTo>
                  <a:cubicBezTo>
                    <a:pt x="224545" y="145926"/>
                    <a:pt x="224545" y="145926"/>
                    <a:pt x="272096" y="145926"/>
                  </a:cubicBezTo>
                  <a:cubicBezTo>
                    <a:pt x="283983" y="145926"/>
                    <a:pt x="294550" y="155128"/>
                    <a:pt x="294550" y="168275"/>
                  </a:cubicBezTo>
                  <a:cubicBezTo>
                    <a:pt x="294550" y="174848"/>
                    <a:pt x="291908" y="180107"/>
                    <a:pt x="287946" y="184051"/>
                  </a:cubicBezTo>
                  <a:cubicBezTo>
                    <a:pt x="283983" y="189310"/>
                    <a:pt x="277379" y="190624"/>
                    <a:pt x="272096" y="190624"/>
                  </a:cubicBezTo>
                  <a:cubicBezTo>
                    <a:pt x="272096" y="190624"/>
                    <a:pt x="272096" y="190624"/>
                    <a:pt x="224545" y="190624"/>
                  </a:cubicBezTo>
                  <a:cubicBezTo>
                    <a:pt x="224545" y="190624"/>
                    <a:pt x="224545" y="190624"/>
                    <a:pt x="243037" y="210344"/>
                  </a:cubicBezTo>
                  <a:cubicBezTo>
                    <a:pt x="243037" y="210344"/>
                    <a:pt x="243037" y="210344"/>
                    <a:pt x="315684" y="210344"/>
                  </a:cubicBezTo>
                  <a:cubicBezTo>
                    <a:pt x="327571" y="210344"/>
                    <a:pt x="338138" y="219546"/>
                    <a:pt x="338138" y="232693"/>
                  </a:cubicBezTo>
                  <a:cubicBezTo>
                    <a:pt x="338138" y="239266"/>
                    <a:pt x="335497" y="244525"/>
                    <a:pt x="331534" y="248469"/>
                  </a:cubicBezTo>
                  <a:cubicBezTo>
                    <a:pt x="327571" y="253727"/>
                    <a:pt x="320967" y="255042"/>
                    <a:pt x="315684" y="255042"/>
                  </a:cubicBezTo>
                  <a:cubicBezTo>
                    <a:pt x="315684" y="255042"/>
                    <a:pt x="315684" y="255042"/>
                    <a:pt x="289267" y="255042"/>
                  </a:cubicBezTo>
                  <a:cubicBezTo>
                    <a:pt x="289267" y="255042"/>
                    <a:pt x="289267" y="255042"/>
                    <a:pt x="290588" y="257671"/>
                  </a:cubicBezTo>
                  <a:cubicBezTo>
                    <a:pt x="299834" y="265559"/>
                    <a:pt x="299834" y="280020"/>
                    <a:pt x="290588" y="289223"/>
                  </a:cubicBezTo>
                  <a:cubicBezTo>
                    <a:pt x="286625" y="293167"/>
                    <a:pt x="280021" y="295796"/>
                    <a:pt x="274737" y="295796"/>
                  </a:cubicBezTo>
                  <a:cubicBezTo>
                    <a:pt x="268133" y="295796"/>
                    <a:pt x="262850" y="293167"/>
                    <a:pt x="258887" y="289223"/>
                  </a:cubicBezTo>
                  <a:cubicBezTo>
                    <a:pt x="258887" y="289223"/>
                    <a:pt x="258887" y="289223"/>
                    <a:pt x="256245" y="287908"/>
                  </a:cubicBezTo>
                  <a:cubicBezTo>
                    <a:pt x="256245" y="287908"/>
                    <a:pt x="256245" y="287908"/>
                    <a:pt x="256245" y="314201"/>
                  </a:cubicBezTo>
                  <a:cubicBezTo>
                    <a:pt x="256245" y="319460"/>
                    <a:pt x="254925" y="326033"/>
                    <a:pt x="249641" y="329977"/>
                  </a:cubicBezTo>
                  <a:cubicBezTo>
                    <a:pt x="245679" y="333921"/>
                    <a:pt x="240395" y="336550"/>
                    <a:pt x="233791" y="336550"/>
                  </a:cubicBezTo>
                  <a:cubicBezTo>
                    <a:pt x="227187" y="336550"/>
                    <a:pt x="221903" y="333921"/>
                    <a:pt x="217941" y="329977"/>
                  </a:cubicBezTo>
                  <a:cubicBezTo>
                    <a:pt x="213978" y="326033"/>
                    <a:pt x="211336" y="319460"/>
                    <a:pt x="211336" y="314201"/>
                  </a:cubicBezTo>
                  <a:cubicBezTo>
                    <a:pt x="211336" y="314201"/>
                    <a:pt x="211336" y="314201"/>
                    <a:pt x="211336" y="241895"/>
                  </a:cubicBezTo>
                  <a:cubicBezTo>
                    <a:pt x="211336" y="241895"/>
                    <a:pt x="211336" y="241895"/>
                    <a:pt x="191524" y="223490"/>
                  </a:cubicBezTo>
                  <a:cubicBezTo>
                    <a:pt x="191524" y="223490"/>
                    <a:pt x="191524" y="223490"/>
                    <a:pt x="191524" y="270818"/>
                  </a:cubicBezTo>
                  <a:cubicBezTo>
                    <a:pt x="191524" y="276076"/>
                    <a:pt x="190203" y="282650"/>
                    <a:pt x="184919" y="286594"/>
                  </a:cubicBezTo>
                  <a:cubicBezTo>
                    <a:pt x="180957" y="290537"/>
                    <a:pt x="175673" y="293167"/>
                    <a:pt x="169069" y="293167"/>
                  </a:cubicBezTo>
                  <a:cubicBezTo>
                    <a:pt x="162465" y="293167"/>
                    <a:pt x="157181" y="290537"/>
                    <a:pt x="153219" y="286594"/>
                  </a:cubicBezTo>
                  <a:cubicBezTo>
                    <a:pt x="147935" y="282650"/>
                    <a:pt x="146614" y="276076"/>
                    <a:pt x="146614" y="270818"/>
                  </a:cubicBezTo>
                  <a:cubicBezTo>
                    <a:pt x="146614" y="270818"/>
                    <a:pt x="146614" y="270818"/>
                    <a:pt x="146614" y="223490"/>
                  </a:cubicBezTo>
                  <a:cubicBezTo>
                    <a:pt x="146614" y="223490"/>
                    <a:pt x="146614" y="223490"/>
                    <a:pt x="126802" y="241895"/>
                  </a:cubicBezTo>
                  <a:cubicBezTo>
                    <a:pt x="126802" y="241895"/>
                    <a:pt x="126802" y="241895"/>
                    <a:pt x="126802" y="314201"/>
                  </a:cubicBezTo>
                  <a:cubicBezTo>
                    <a:pt x="126802" y="319460"/>
                    <a:pt x="125481" y="326033"/>
                    <a:pt x="120197" y="329977"/>
                  </a:cubicBezTo>
                  <a:cubicBezTo>
                    <a:pt x="116235" y="333921"/>
                    <a:pt x="110951" y="336550"/>
                    <a:pt x="104347" y="336550"/>
                  </a:cubicBezTo>
                  <a:cubicBezTo>
                    <a:pt x="97743" y="336550"/>
                    <a:pt x="92459" y="333921"/>
                    <a:pt x="88497" y="329977"/>
                  </a:cubicBezTo>
                  <a:cubicBezTo>
                    <a:pt x="83213" y="326033"/>
                    <a:pt x="81893" y="319460"/>
                    <a:pt x="81893" y="314201"/>
                  </a:cubicBezTo>
                  <a:cubicBezTo>
                    <a:pt x="81893" y="314201"/>
                    <a:pt x="81893" y="314201"/>
                    <a:pt x="81893" y="287908"/>
                  </a:cubicBezTo>
                  <a:cubicBezTo>
                    <a:pt x="81893" y="287908"/>
                    <a:pt x="81893" y="287908"/>
                    <a:pt x="79251" y="289223"/>
                  </a:cubicBezTo>
                  <a:cubicBezTo>
                    <a:pt x="71326" y="298425"/>
                    <a:pt x="56796" y="298425"/>
                    <a:pt x="47550" y="289223"/>
                  </a:cubicBezTo>
                  <a:cubicBezTo>
                    <a:pt x="38304" y="280020"/>
                    <a:pt x="38304" y="265559"/>
                    <a:pt x="47550" y="257671"/>
                  </a:cubicBezTo>
                  <a:cubicBezTo>
                    <a:pt x="47550" y="257671"/>
                    <a:pt x="47550" y="257671"/>
                    <a:pt x="48871" y="255042"/>
                  </a:cubicBezTo>
                  <a:cubicBezTo>
                    <a:pt x="48871" y="255042"/>
                    <a:pt x="48871" y="255042"/>
                    <a:pt x="22454" y="255042"/>
                  </a:cubicBezTo>
                  <a:cubicBezTo>
                    <a:pt x="17171" y="255042"/>
                    <a:pt x="10567" y="253727"/>
                    <a:pt x="6604" y="248469"/>
                  </a:cubicBezTo>
                  <a:cubicBezTo>
                    <a:pt x="2641" y="244525"/>
                    <a:pt x="0" y="239266"/>
                    <a:pt x="0" y="232693"/>
                  </a:cubicBezTo>
                  <a:cubicBezTo>
                    <a:pt x="0" y="226120"/>
                    <a:pt x="2641" y="220861"/>
                    <a:pt x="6604" y="216917"/>
                  </a:cubicBezTo>
                  <a:cubicBezTo>
                    <a:pt x="10567" y="211659"/>
                    <a:pt x="17171" y="210344"/>
                    <a:pt x="22454" y="210344"/>
                  </a:cubicBezTo>
                  <a:cubicBezTo>
                    <a:pt x="22454" y="210344"/>
                    <a:pt x="22454" y="210344"/>
                    <a:pt x="95101" y="210344"/>
                  </a:cubicBezTo>
                  <a:cubicBezTo>
                    <a:pt x="95101" y="210344"/>
                    <a:pt x="95101" y="210344"/>
                    <a:pt x="113593" y="190624"/>
                  </a:cubicBezTo>
                  <a:cubicBezTo>
                    <a:pt x="113593" y="190624"/>
                    <a:pt x="113593" y="190624"/>
                    <a:pt x="66042" y="190624"/>
                  </a:cubicBezTo>
                  <a:cubicBezTo>
                    <a:pt x="60759" y="190624"/>
                    <a:pt x="54155" y="189310"/>
                    <a:pt x="50192" y="184051"/>
                  </a:cubicBezTo>
                  <a:cubicBezTo>
                    <a:pt x="46230" y="180107"/>
                    <a:pt x="43588" y="174848"/>
                    <a:pt x="43588" y="168275"/>
                  </a:cubicBezTo>
                  <a:cubicBezTo>
                    <a:pt x="43588" y="161702"/>
                    <a:pt x="46230" y="156443"/>
                    <a:pt x="50192" y="152499"/>
                  </a:cubicBezTo>
                  <a:cubicBezTo>
                    <a:pt x="54155" y="147240"/>
                    <a:pt x="60759" y="145926"/>
                    <a:pt x="66042" y="145926"/>
                  </a:cubicBezTo>
                  <a:cubicBezTo>
                    <a:pt x="66042" y="145926"/>
                    <a:pt x="66042" y="145926"/>
                    <a:pt x="113593" y="145926"/>
                  </a:cubicBezTo>
                  <a:cubicBezTo>
                    <a:pt x="113593" y="145926"/>
                    <a:pt x="113593" y="145926"/>
                    <a:pt x="95101" y="126206"/>
                  </a:cubicBezTo>
                  <a:cubicBezTo>
                    <a:pt x="95101" y="126206"/>
                    <a:pt x="95101" y="126206"/>
                    <a:pt x="22454" y="126206"/>
                  </a:cubicBezTo>
                  <a:cubicBezTo>
                    <a:pt x="17171" y="126206"/>
                    <a:pt x="10567" y="124891"/>
                    <a:pt x="6604" y="119633"/>
                  </a:cubicBezTo>
                  <a:cubicBezTo>
                    <a:pt x="2641" y="115689"/>
                    <a:pt x="0" y="110430"/>
                    <a:pt x="0" y="103857"/>
                  </a:cubicBezTo>
                  <a:cubicBezTo>
                    <a:pt x="0" y="97284"/>
                    <a:pt x="2641" y="92025"/>
                    <a:pt x="6604" y="88081"/>
                  </a:cubicBezTo>
                  <a:cubicBezTo>
                    <a:pt x="10567" y="82823"/>
                    <a:pt x="17171" y="81508"/>
                    <a:pt x="22454" y="81508"/>
                  </a:cubicBezTo>
                  <a:cubicBezTo>
                    <a:pt x="22454" y="81508"/>
                    <a:pt x="22454" y="81508"/>
                    <a:pt x="48871" y="81508"/>
                  </a:cubicBezTo>
                  <a:cubicBezTo>
                    <a:pt x="48871" y="81508"/>
                    <a:pt x="48871" y="81508"/>
                    <a:pt x="47550" y="78879"/>
                  </a:cubicBezTo>
                  <a:cubicBezTo>
                    <a:pt x="43588" y="74935"/>
                    <a:pt x="40946" y="69676"/>
                    <a:pt x="40946" y="63103"/>
                  </a:cubicBezTo>
                  <a:cubicBezTo>
                    <a:pt x="40946" y="57844"/>
                    <a:pt x="43588" y="51271"/>
                    <a:pt x="47550" y="47327"/>
                  </a:cubicBezTo>
                  <a:cubicBezTo>
                    <a:pt x="51513" y="43383"/>
                    <a:pt x="58117" y="40754"/>
                    <a:pt x="63401" y="40754"/>
                  </a:cubicBezTo>
                  <a:cubicBezTo>
                    <a:pt x="70005" y="40754"/>
                    <a:pt x="75288" y="43383"/>
                    <a:pt x="79251" y="47327"/>
                  </a:cubicBezTo>
                  <a:cubicBezTo>
                    <a:pt x="79251" y="47327"/>
                    <a:pt x="79251" y="47327"/>
                    <a:pt x="81893" y="48642"/>
                  </a:cubicBezTo>
                  <a:cubicBezTo>
                    <a:pt x="81893" y="48642"/>
                    <a:pt x="81893" y="48642"/>
                    <a:pt x="81893" y="22349"/>
                  </a:cubicBezTo>
                  <a:cubicBezTo>
                    <a:pt x="81893" y="10517"/>
                    <a:pt x="91139" y="0"/>
                    <a:pt x="104347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</a:ln>
          </p:spPr>
          <p:txBody>
            <a:bodyPr rot="0" spcFirstLastPara="0" vert="horz" wrap="none" lIns="91440" tIns="45720" rIns="91440" bIns="4572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2" name="千图PPT彼岸天：ID 8661124库_组合 61"/>
          <p:cNvGrpSpPr/>
          <p:nvPr>
            <p:custDataLst>
              <p:tags r:id="rId4"/>
            </p:custDataLst>
          </p:nvPr>
        </p:nvGrpSpPr>
        <p:grpSpPr>
          <a:xfrm>
            <a:off x="998465" y="2493086"/>
            <a:ext cx="6249664" cy="1083148"/>
            <a:chOff x="998465" y="2493086"/>
            <a:chExt cx="6249664" cy="1083148"/>
          </a:xfrm>
        </p:grpSpPr>
        <p:grpSp>
          <p:nvGrpSpPr>
            <p:cNvPr id="9" name="Group 97"/>
            <p:cNvGrpSpPr/>
            <p:nvPr/>
          </p:nvGrpSpPr>
          <p:grpSpPr>
            <a:xfrm>
              <a:off x="3800518" y="2556635"/>
              <a:ext cx="1019599" cy="1019599"/>
              <a:chOff x="3636444" y="2085129"/>
              <a:chExt cx="1019598" cy="1019598"/>
            </a:xfrm>
          </p:grpSpPr>
          <p:sp>
            <p:nvSpPr>
              <p:cNvPr id="35" name="Oval 99"/>
              <p:cNvSpPr/>
              <p:nvPr/>
            </p:nvSpPr>
            <p:spPr>
              <a:xfrm>
                <a:off x="3636444" y="2085129"/>
                <a:ext cx="1019598" cy="1019598"/>
              </a:xfrm>
              <a:prstGeom prst="ellipse">
                <a:avLst/>
              </a:prstGeom>
              <a:solidFill>
                <a:schemeClr val="bg1">
                  <a:lumMod val="65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100"/>
              <p:cNvSpPr/>
              <p:nvPr/>
            </p:nvSpPr>
            <p:spPr>
              <a:xfrm>
                <a:off x="3724922" y="2173607"/>
                <a:ext cx="842643" cy="84264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10" name="Straight Connector 98"/>
            <p:cNvCxnSpPr/>
            <p:nvPr/>
          </p:nvCxnSpPr>
          <p:spPr>
            <a:xfrm>
              <a:off x="4726424" y="3051896"/>
              <a:ext cx="2076710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28"/>
            <p:cNvSpPr/>
            <p:nvPr/>
          </p:nvSpPr>
          <p:spPr>
            <a:xfrm>
              <a:off x="6778873" y="2817268"/>
              <a:ext cx="469256" cy="469256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74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Impact" panose="020B080603090205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2</a:t>
              </a:r>
            </a:p>
          </p:txBody>
        </p:sp>
        <p:sp>
          <p:nvSpPr>
            <p:cNvPr id="21" name="Title 1"/>
            <p:cNvSpPr txBox="1"/>
            <p:nvPr/>
          </p:nvSpPr>
          <p:spPr>
            <a:xfrm>
              <a:off x="998465" y="2493086"/>
              <a:ext cx="2619020" cy="38274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>
              <a:defPPr>
                <a:defRPr lang="en-US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66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se" panose="02000000000000000000" pitchFamily="50" charset="0"/>
                  <a:ea typeface="Open Sans" panose="020B0606030504020204" pitchFamily="34" charset="0"/>
                  <a:cs typeface="Lato Light" panose="020F0502020204030203" pitchFamily="34" charset="0"/>
                </a:defRPr>
              </a:lvl1pPr>
              <a:lvl2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2pPr>
              <a:lvl3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3pPr>
              <a:lvl4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4pPr>
              <a:lvl5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algn="r"/>
              <a:r>
                <a:rPr lang="zh-CN" altLang="en-US" sz="1800" b="1" dirty="0">
                  <a:solidFill>
                    <a:schemeClr val="accent2">
                      <a:lumMod val="100000"/>
                    </a:schemeClr>
                  </a:solidFill>
                  <a:latin typeface="+mn-ea"/>
                  <a:ea typeface="+mn-ea"/>
                  <a:cs typeface="Lato" panose="020F0502020204030203" pitchFamily="34" charset="0"/>
                </a:rPr>
                <a:t>输入标题文本</a:t>
              </a:r>
              <a:endParaRPr lang="en-US" sz="1800" b="1" dirty="0">
                <a:solidFill>
                  <a:schemeClr val="accent2">
                    <a:lumMod val="100000"/>
                  </a:schemeClr>
                </a:solidFill>
                <a:latin typeface="+mn-ea"/>
                <a:ea typeface="+mn-ea"/>
                <a:cs typeface="Lato" panose="020F0502020204030203" pitchFamily="34" charset="0"/>
              </a:endParaRPr>
            </a:p>
          </p:txBody>
        </p:sp>
        <p:sp>
          <p:nvSpPr>
            <p:cNvPr id="22" name="Rectangle 132"/>
            <p:cNvSpPr/>
            <p:nvPr/>
          </p:nvSpPr>
          <p:spPr>
            <a:xfrm>
              <a:off x="998465" y="2890555"/>
              <a:ext cx="2619020" cy="4965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请替换文字内容复制你的内容到此</a:t>
              </a:r>
            </a:p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 smtClean="0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请输入文字请输入文字</a:t>
              </a:r>
              <a:endParaRPr 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8" name="椭圆 68"/>
            <p:cNvSpPr/>
            <p:nvPr/>
          </p:nvSpPr>
          <p:spPr bwMode="auto">
            <a:xfrm>
              <a:off x="4125678" y="2882662"/>
              <a:ext cx="369278" cy="367543"/>
            </a:xfrm>
            <a:custGeom>
              <a:avLst/>
              <a:gdLst>
                <a:gd name="connsiteX0" fmla="*/ 266148 w 338138"/>
                <a:gd name="connsiteY0" fmla="*/ 247650 h 336550"/>
                <a:gd name="connsiteX1" fmla="*/ 233362 w 338138"/>
                <a:gd name="connsiteY1" fmla="*/ 301625 h 336550"/>
                <a:gd name="connsiteX2" fmla="*/ 293687 w 338138"/>
                <a:gd name="connsiteY2" fmla="*/ 247650 h 336550"/>
                <a:gd name="connsiteX3" fmla="*/ 266148 w 338138"/>
                <a:gd name="connsiteY3" fmla="*/ 247650 h 336550"/>
                <a:gd name="connsiteX4" fmla="*/ 212486 w 338138"/>
                <a:gd name="connsiteY4" fmla="*/ 247650 h 336550"/>
                <a:gd name="connsiteX5" fmla="*/ 188912 w 338138"/>
                <a:gd name="connsiteY5" fmla="*/ 312738 h 336550"/>
                <a:gd name="connsiteX6" fmla="*/ 241300 w 338138"/>
                <a:gd name="connsiteY6" fmla="*/ 247650 h 336550"/>
                <a:gd name="connsiteX7" fmla="*/ 212486 w 338138"/>
                <a:gd name="connsiteY7" fmla="*/ 247650 h 336550"/>
                <a:gd name="connsiteX8" fmla="*/ 147637 w 338138"/>
                <a:gd name="connsiteY8" fmla="*/ 247650 h 336550"/>
                <a:gd name="connsiteX9" fmla="*/ 169862 w 338138"/>
                <a:gd name="connsiteY9" fmla="*/ 304800 h 336550"/>
                <a:gd name="connsiteX10" fmla="*/ 192087 w 338138"/>
                <a:gd name="connsiteY10" fmla="*/ 247650 h 336550"/>
                <a:gd name="connsiteX11" fmla="*/ 96837 w 338138"/>
                <a:gd name="connsiteY11" fmla="*/ 247650 h 336550"/>
                <a:gd name="connsiteX12" fmla="*/ 149225 w 338138"/>
                <a:gd name="connsiteY12" fmla="*/ 312738 h 336550"/>
                <a:gd name="connsiteX13" fmla="*/ 125650 w 338138"/>
                <a:gd name="connsiteY13" fmla="*/ 247650 h 336550"/>
                <a:gd name="connsiteX14" fmla="*/ 46037 w 338138"/>
                <a:gd name="connsiteY14" fmla="*/ 247650 h 336550"/>
                <a:gd name="connsiteX15" fmla="*/ 106362 w 338138"/>
                <a:gd name="connsiteY15" fmla="*/ 301625 h 336550"/>
                <a:gd name="connsiteX16" fmla="*/ 73576 w 338138"/>
                <a:gd name="connsiteY16" fmla="*/ 247650 h 336550"/>
                <a:gd name="connsiteX17" fmla="*/ 46037 w 338138"/>
                <a:gd name="connsiteY17" fmla="*/ 247650 h 336550"/>
                <a:gd name="connsiteX18" fmla="*/ 279587 w 338138"/>
                <a:gd name="connsiteY18" fmla="*/ 177800 h 336550"/>
                <a:gd name="connsiteX19" fmla="*/ 271462 w 338138"/>
                <a:gd name="connsiteY19" fmla="*/ 225425 h 336550"/>
                <a:gd name="connsiteX20" fmla="*/ 305314 w 338138"/>
                <a:gd name="connsiteY20" fmla="*/ 225425 h 336550"/>
                <a:gd name="connsiteX21" fmla="*/ 317500 w 338138"/>
                <a:gd name="connsiteY21" fmla="*/ 177800 h 336550"/>
                <a:gd name="connsiteX22" fmla="*/ 279587 w 338138"/>
                <a:gd name="connsiteY22" fmla="*/ 177800 h 336550"/>
                <a:gd name="connsiteX23" fmla="*/ 222646 w 338138"/>
                <a:gd name="connsiteY23" fmla="*/ 177800 h 336550"/>
                <a:gd name="connsiteX24" fmla="*/ 217487 w 338138"/>
                <a:gd name="connsiteY24" fmla="*/ 225425 h 336550"/>
                <a:gd name="connsiteX25" fmla="*/ 251023 w 338138"/>
                <a:gd name="connsiteY25" fmla="*/ 225425 h 336550"/>
                <a:gd name="connsiteX26" fmla="*/ 258762 w 338138"/>
                <a:gd name="connsiteY26" fmla="*/ 177800 h 336550"/>
                <a:gd name="connsiteX27" fmla="*/ 222646 w 338138"/>
                <a:gd name="connsiteY27" fmla="*/ 177800 h 336550"/>
                <a:gd name="connsiteX28" fmla="*/ 138112 w 338138"/>
                <a:gd name="connsiteY28" fmla="*/ 177800 h 336550"/>
                <a:gd name="connsiteX29" fmla="*/ 143403 w 338138"/>
                <a:gd name="connsiteY29" fmla="*/ 225425 h 336550"/>
                <a:gd name="connsiteX30" fmla="*/ 196320 w 338138"/>
                <a:gd name="connsiteY30" fmla="*/ 225425 h 336550"/>
                <a:gd name="connsiteX31" fmla="*/ 201612 w 338138"/>
                <a:gd name="connsiteY31" fmla="*/ 177800 h 336550"/>
                <a:gd name="connsiteX32" fmla="*/ 138112 w 338138"/>
                <a:gd name="connsiteY32" fmla="*/ 177800 h 336550"/>
                <a:gd name="connsiteX33" fmla="*/ 79375 w 338138"/>
                <a:gd name="connsiteY33" fmla="*/ 177800 h 336550"/>
                <a:gd name="connsiteX34" fmla="*/ 87412 w 338138"/>
                <a:gd name="connsiteY34" fmla="*/ 225425 h 336550"/>
                <a:gd name="connsiteX35" fmla="*/ 122238 w 338138"/>
                <a:gd name="connsiteY35" fmla="*/ 225425 h 336550"/>
                <a:gd name="connsiteX36" fmla="*/ 116880 w 338138"/>
                <a:gd name="connsiteY36" fmla="*/ 177800 h 336550"/>
                <a:gd name="connsiteX37" fmla="*/ 79375 w 338138"/>
                <a:gd name="connsiteY37" fmla="*/ 177800 h 336550"/>
                <a:gd name="connsiteX38" fmla="*/ 22225 w 338138"/>
                <a:gd name="connsiteY38" fmla="*/ 177800 h 336550"/>
                <a:gd name="connsiteX39" fmla="*/ 33991 w 338138"/>
                <a:gd name="connsiteY39" fmla="*/ 225425 h 336550"/>
                <a:gd name="connsiteX40" fmla="*/ 66675 w 338138"/>
                <a:gd name="connsiteY40" fmla="*/ 225425 h 336550"/>
                <a:gd name="connsiteX41" fmla="*/ 58831 w 338138"/>
                <a:gd name="connsiteY41" fmla="*/ 177800 h 336550"/>
                <a:gd name="connsiteX42" fmla="*/ 22225 w 338138"/>
                <a:gd name="connsiteY42" fmla="*/ 177800 h 336550"/>
                <a:gd name="connsiteX43" fmla="*/ 271462 w 338138"/>
                <a:gd name="connsiteY43" fmla="*/ 109537 h 336550"/>
                <a:gd name="connsiteX44" fmla="*/ 279587 w 338138"/>
                <a:gd name="connsiteY44" fmla="*/ 157162 h 336550"/>
                <a:gd name="connsiteX45" fmla="*/ 317500 w 338138"/>
                <a:gd name="connsiteY45" fmla="*/ 157162 h 336550"/>
                <a:gd name="connsiteX46" fmla="*/ 305314 w 338138"/>
                <a:gd name="connsiteY46" fmla="*/ 109537 h 336550"/>
                <a:gd name="connsiteX47" fmla="*/ 271462 w 338138"/>
                <a:gd name="connsiteY47" fmla="*/ 109537 h 336550"/>
                <a:gd name="connsiteX48" fmla="*/ 215900 w 338138"/>
                <a:gd name="connsiteY48" fmla="*/ 109537 h 336550"/>
                <a:gd name="connsiteX49" fmla="*/ 221095 w 338138"/>
                <a:gd name="connsiteY49" fmla="*/ 157162 h 336550"/>
                <a:gd name="connsiteX50" fmla="*/ 258763 w 338138"/>
                <a:gd name="connsiteY50" fmla="*/ 157162 h 336550"/>
                <a:gd name="connsiteX51" fmla="*/ 250970 w 338138"/>
                <a:gd name="connsiteY51" fmla="*/ 109537 h 336550"/>
                <a:gd name="connsiteX52" fmla="*/ 215900 w 338138"/>
                <a:gd name="connsiteY52" fmla="*/ 109537 h 336550"/>
                <a:gd name="connsiteX53" fmla="*/ 144726 w 338138"/>
                <a:gd name="connsiteY53" fmla="*/ 109537 h 336550"/>
                <a:gd name="connsiteX54" fmla="*/ 138112 w 338138"/>
                <a:gd name="connsiteY54" fmla="*/ 157162 h 336550"/>
                <a:gd name="connsiteX55" fmla="*/ 201612 w 338138"/>
                <a:gd name="connsiteY55" fmla="*/ 157162 h 336550"/>
                <a:gd name="connsiteX56" fmla="*/ 194997 w 338138"/>
                <a:gd name="connsiteY56" fmla="*/ 109537 h 336550"/>
                <a:gd name="connsiteX57" fmla="*/ 144726 w 338138"/>
                <a:gd name="connsiteY57" fmla="*/ 109537 h 336550"/>
                <a:gd name="connsiteX58" fmla="*/ 87457 w 338138"/>
                <a:gd name="connsiteY58" fmla="*/ 109537 h 336550"/>
                <a:gd name="connsiteX59" fmla="*/ 79375 w 338138"/>
                <a:gd name="connsiteY59" fmla="*/ 157162 h 336550"/>
                <a:gd name="connsiteX60" fmla="*/ 118437 w 338138"/>
                <a:gd name="connsiteY60" fmla="*/ 157162 h 336550"/>
                <a:gd name="connsiteX61" fmla="*/ 123825 w 338138"/>
                <a:gd name="connsiteY61" fmla="*/ 109537 h 336550"/>
                <a:gd name="connsiteX62" fmla="*/ 33991 w 338138"/>
                <a:gd name="connsiteY62" fmla="*/ 109537 h 336550"/>
                <a:gd name="connsiteX63" fmla="*/ 22225 w 338138"/>
                <a:gd name="connsiteY63" fmla="*/ 157162 h 336550"/>
                <a:gd name="connsiteX64" fmla="*/ 58831 w 338138"/>
                <a:gd name="connsiteY64" fmla="*/ 157162 h 336550"/>
                <a:gd name="connsiteX65" fmla="*/ 66675 w 338138"/>
                <a:gd name="connsiteY65" fmla="*/ 109537 h 336550"/>
                <a:gd name="connsiteX66" fmla="*/ 33991 w 338138"/>
                <a:gd name="connsiteY66" fmla="*/ 109537 h 336550"/>
                <a:gd name="connsiteX67" fmla="*/ 231775 w 338138"/>
                <a:gd name="connsiteY67" fmla="*/ 34925 h 336550"/>
                <a:gd name="connsiteX68" fmla="*/ 266025 w 338138"/>
                <a:gd name="connsiteY68" fmla="*/ 88900 h 336550"/>
                <a:gd name="connsiteX69" fmla="*/ 293688 w 338138"/>
                <a:gd name="connsiteY69" fmla="*/ 88900 h 336550"/>
                <a:gd name="connsiteX70" fmla="*/ 231775 w 338138"/>
                <a:gd name="connsiteY70" fmla="*/ 34925 h 336550"/>
                <a:gd name="connsiteX71" fmla="*/ 107950 w 338138"/>
                <a:gd name="connsiteY71" fmla="*/ 34925 h 336550"/>
                <a:gd name="connsiteX72" fmla="*/ 46037 w 338138"/>
                <a:gd name="connsiteY72" fmla="*/ 88900 h 336550"/>
                <a:gd name="connsiteX73" fmla="*/ 73700 w 338138"/>
                <a:gd name="connsiteY73" fmla="*/ 88900 h 336550"/>
                <a:gd name="connsiteX74" fmla="*/ 107950 w 338138"/>
                <a:gd name="connsiteY74" fmla="*/ 34925 h 336550"/>
                <a:gd name="connsiteX75" fmla="*/ 169069 w 338138"/>
                <a:gd name="connsiteY75" fmla="*/ 30162 h 336550"/>
                <a:gd name="connsiteX76" fmla="*/ 149225 w 338138"/>
                <a:gd name="connsiteY76" fmla="*/ 88900 h 336550"/>
                <a:gd name="connsiteX77" fmla="*/ 188913 w 338138"/>
                <a:gd name="connsiteY77" fmla="*/ 88900 h 336550"/>
                <a:gd name="connsiteX78" fmla="*/ 169069 w 338138"/>
                <a:gd name="connsiteY78" fmla="*/ 30162 h 336550"/>
                <a:gd name="connsiteX79" fmla="*/ 188912 w 338138"/>
                <a:gd name="connsiteY79" fmla="*/ 23812 h 336550"/>
                <a:gd name="connsiteX80" fmla="*/ 211177 w 338138"/>
                <a:gd name="connsiteY80" fmla="*/ 88900 h 336550"/>
                <a:gd name="connsiteX81" fmla="*/ 241300 w 338138"/>
                <a:gd name="connsiteY81" fmla="*/ 88900 h 336550"/>
                <a:gd name="connsiteX82" fmla="*/ 188912 w 338138"/>
                <a:gd name="connsiteY82" fmla="*/ 23812 h 336550"/>
                <a:gd name="connsiteX83" fmla="*/ 149225 w 338138"/>
                <a:gd name="connsiteY83" fmla="*/ 23812 h 336550"/>
                <a:gd name="connsiteX84" fmla="*/ 96837 w 338138"/>
                <a:gd name="connsiteY84" fmla="*/ 88900 h 336550"/>
                <a:gd name="connsiteX85" fmla="*/ 126960 w 338138"/>
                <a:gd name="connsiteY85" fmla="*/ 88900 h 336550"/>
                <a:gd name="connsiteX86" fmla="*/ 149225 w 338138"/>
                <a:gd name="connsiteY86" fmla="*/ 23812 h 336550"/>
                <a:gd name="connsiteX87" fmla="*/ 169069 w 338138"/>
                <a:gd name="connsiteY87" fmla="*/ 0 h 336550"/>
                <a:gd name="connsiteX88" fmla="*/ 338138 w 338138"/>
                <a:gd name="connsiteY88" fmla="*/ 168275 h 336550"/>
                <a:gd name="connsiteX89" fmla="*/ 169069 w 338138"/>
                <a:gd name="connsiteY89" fmla="*/ 336550 h 336550"/>
                <a:gd name="connsiteX90" fmla="*/ 0 w 338138"/>
                <a:gd name="connsiteY90" fmla="*/ 168275 h 336550"/>
                <a:gd name="connsiteX91" fmla="*/ 169069 w 338138"/>
                <a:gd name="connsiteY9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38138" h="336550">
                  <a:moveTo>
                    <a:pt x="266148" y="247650"/>
                  </a:moveTo>
                  <a:cubicBezTo>
                    <a:pt x="256968" y="270030"/>
                    <a:pt x="245165" y="288460"/>
                    <a:pt x="233362" y="301625"/>
                  </a:cubicBezTo>
                  <a:cubicBezTo>
                    <a:pt x="258279" y="289777"/>
                    <a:pt x="279262" y="271346"/>
                    <a:pt x="293687" y="247650"/>
                  </a:cubicBezTo>
                  <a:cubicBezTo>
                    <a:pt x="293687" y="247650"/>
                    <a:pt x="293687" y="247650"/>
                    <a:pt x="266148" y="247650"/>
                  </a:cubicBezTo>
                  <a:close/>
                  <a:moveTo>
                    <a:pt x="212486" y="247650"/>
                  </a:moveTo>
                  <a:cubicBezTo>
                    <a:pt x="207248" y="269780"/>
                    <a:pt x="199389" y="290608"/>
                    <a:pt x="188912" y="312738"/>
                  </a:cubicBezTo>
                  <a:cubicBezTo>
                    <a:pt x="196770" y="307531"/>
                    <a:pt x="222964" y="286703"/>
                    <a:pt x="241300" y="247650"/>
                  </a:cubicBezTo>
                  <a:cubicBezTo>
                    <a:pt x="241300" y="247650"/>
                    <a:pt x="241300" y="247650"/>
                    <a:pt x="212486" y="247650"/>
                  </a:cubicBezTo>
                  <a:close/>
                  <a:moveTo>
                    <a:pt x="147637" y="247650"/>
                  </a:moveTo>
                  <a:cubicBezTo>
                    <a:pt x="152866" y="267133"/>
                    <a:pt x="159403" y="285317"/>
                    <a:pt x="169862" y="304800"/>
                  </a:cubicBezTo>
                  <a:cubicBezTo>
                    <a:pt x="180321" y="285317"/>
                    <a:pt x="186857" y="267133"/>
                    <a:pt x="192087" y="247650"/>
                  </a:cubicBezTo>
                  <a:close/>
                  <a:moveTo>
                    <a:pt x="96837" y="247650"/>
                  </a:moveTo>
                  <a:cubicBezTo>
                    <a:pt x="115173" y="286703"/>
                    <a:pt x="141367" y="307531"/>
                    <a:pt x="149225" y="312738"/>
                  </a:cubicBezTo>
                  <a:cubicBezTo>
                    <a:pt x="138747" y="290608"/>
                    <a:pt x="130889" y="269780"/>
                    <a:pt x="125650" y="247650"/>
                  </a:cubicBezTo>
                  <a:close/>
                  <a:moveTo>
                    <a:pt x="46037" y="247650"/>
                  </a:moveTo>
                  <a:cubicBezTo>
                    <a:pt x="60462" y="271346"/>
                    <a:pt x="81445" y="289777"/>
                    <a:pt x="106362" y="301625"/>
                  </a:cubicBezTo>
                  <a:cubicBezTo>
                    <a:pt x="94559" y="288460"/>
                    <a:pt x="82756" y="270030"/>
                    <a:pt x="73576" y="247650"/>
                  </a:cubicBezTo>
                  <a:cubicBezTo>
                    <a:pt x="73576" y="247650"/>
                    <a:pt x="73576" y="247650"/>
                    <a:pt x="46037" y="247650"/>
                  </a:cubicBezTo>
                  <a:close/>
                  <a:moveTo>
                    <a:pt x="279587" y="177800"/>
                  </a:moveTo>
                  <a:cubicBezTo>
                    <a:pt x="279587" y="194998"/>
                    <a:pt x="276878" y="210873"/>
                    <a:pt x="271462" y="225425"/>
                  </a:cubicBezTo>
                  <a:cubicBezTo>
                    <a:pt x="271462" y="225425"/>
                    <a:pt x="271462" y="225425"/>
                    <a:pt x="305314" y="225425"/>
                  </a:cubicBezTo>
                  <a:cubicBezTo>
                    <a:pt x="312084" y="210873"/>
                    <a:pt x="316146" y="194998"/>
                    <a:pt x="317500" y="177800"/>
                  </a:cubicBezTo>
                  <a:cubicBezTo>
                    <a:pt x="317500" y="177800"/>
                    <a:pt x="317500" y="177800"/>
                    <a:pt x="279587" y="177800"/>
                  </a:cubicBezTo>
                  <a:close/>
                  <a:moveTo>
                    <a:pt x="222646" y="177800"/>
                  </a:moveTo>
                  <a:cubicBezTo>
                    <a:pt x="222646" y="193675"/>
                    <a:pt x="221356" y="209550"/>
                    <a:pt x="217487" y="225425"/>
                  </a:cubicBezTo>
                  <a:lnTo>
                    <a:pt x="251023" y="225425"/>
                  </a:lnTo>
                  <a:cubicBezTo>
                    <a:pt x="254893" y="212196"/>
                    <a:pt x="257472" y="196321"/>
                    <a:pt x="258762" y="177800"/>
                  </a:cubicBezTo>
                  <a:cubicBezTo>
                    <a:pt x="258762" y="177800"/>
                    <a:pt x="258762" y="177800"/>
                    <a:pt x="222646" y="177800"/>
                  </a:cubicBezTo>
                  <a:close/>
                  <a:moveTo>
                    <a:pt x="138112" y="177800"/>
                  </a:moveTo>
                  <a:cubicBezTo>
                    <a:pt x="138112" y="193675"/>
                    <a:pt x="140758" y="209550"/>
                    <a:pt x="143403" y="225425"/>
                  </a:cubicBezTo>
                  <a:lnTo>
                    <a:pt x="196320" y="225425"/>
                  </a:lnTo>
                  <a:cubicBezTo>
                    <a:pt x="198966" y="209550"/>
                    <a:pt x="201612" y="193675"/>
                    <a:pt x="201612" y="177800"/>
                  </a:cubicBezTo>
                  <a:cubicBezTo>
                    <a:pt x="201612" y="177800"/>
                    <a:pt x="201612" y="177800"/>
                    <a:pt x="138112" y="177800"/>
                  </a:cubicBezTo>
                  <a:close/>
                  <a:moveTo>
                    <a:pt x="79375" y="177800"/>
                  </a:moveTo>
                  <a:cubicBezTo>
                    <a:pt x="80714" y="194998"/>
                    <a:pt x="83393" y="212196"/>
                    <a:pt x="87412" y="225425"/>
                  </a:cubicBezTo>
                  <a:cubicBezTo>
                    <a:pt x="87412" y="225425"/>
                    <a:pt x="87412" y="225425"/>
                    <a:pt x="122238" y="225425"/>
                  </a:cubicBezTo>
                  <a:cubicBezTo>
                    <a:pt x="118219" y="209550"/>
                    <a:pt x="116880" y="193675"/>
                    <a:pt x="116880" y="177800"/>
                  </a:cubicBezTo>
                  <a:cubicBezTo>
                    <a:pt x="116880" y="177800"/>
                    <a:pt x="116880" y="177800"/>
                    <a:pt x="79375" y="177800"/>
                  </a:cubicBezTo>
                  <a:close/>
                  <a:moveTo>
                    <a:pt x="22225" y="177800"/>
                  </a:moveTo>
                  <a:cubicBezTo>
                    <a:pt x="23532" y="194998"/>
                    <a:pt x="27454" y="210873"/>
                    <a:pt x="33991" y="225425"/>
                  </a:cubicBezTo>
                  <a:cubicBezTo>
                    <a:pt x="33991" y="225425"/>
                    <a:pt x="33991" y="225425"/>
                    <a:pt x="66675" y="225425"/>
                  </a:cubicBezTo>
                  <a:cubicBezTo>
                    <a:pt x="61445" y="210873"/>
                    <a:pt x="58831" y="194998"/>
                    <a:pt x="58831" y="177800"/>
                  </a:cubicBezTo>
                  <a:cubicBezTo>
                    <a:pt x="58831" y="177800"/>
                    <a:pt x="58831" y="177800"/>
                    <a:pt x="22225" y="177800"/>
                  </a:cubicBezTo>
                  <a:close/>
                  <a:moveTo>
                    <a:pt x="271462" y="109537"/>
                  </a:moveTo>
                  <a:cubicBezTo>
                    <a:pt x="275524" y="124089"/>
                    <a:pt x="278233" y="139964"/>
                    <a:pt x="279587" y="157162"/>
                  </a:cubicBezTo>
                  <a:lnTo>
                    <a:pt x="317500" y="157162"/>
                  </a:lnTo>
                  <a:cubicBezTo>
                    <a:pt x="316146" y="139964"/>
                    <a:pt x="312084" y="124089"/>
                    <a:pt x="305314" y="109537"/>
                  </a:cubicBezTo>
                  <a:cubicBezTo>
                    <a:pt x="305314" y="109537"/>
                    <a:pt x="305314" y="109537"/>
                    <a:pt x="271462" y="109537"/>
                  </a:cubicBezTo>
                  <a:close/>
                  <a:moveTo>
                    <a:pt x="215900" y="109537"/>
                  </a:moveTo>
                  <a:cubicBezTo>
                    <a:pt x="218498" y="124089"/>
                    <a:pt x="221095" y="139964"/>
                    <a:pt x="221095" y="157162"/>
                  </a:cubicBezTo>
                  <a:lnTo>
                    <a:pt x="258763" y="157162"/>
                  </a:lnTo>
                  <a:cubicBezTo>
                    <a:pt x="257464" y="138641"/>
                    <a:pt x="254867" y="122766"/>
                    <a:pt x="250970" y="109537"/>
                  </a:cubicBezTo>
                  <a:cubicBezTo>
                    <a:pt x="250970" y="109537"/>
                    <a:pt x="250970" y="109537"/>
                    <a:pt x="215900" y="109537"/>
                  </a:cubicBezTo>
                  <a:close/>
                  <a:moveTo>
                    <a:pt x="144726" y="109537"/>
                  </a:moveTo>
                  <a:cubicBezTo>
                    <a:pt x="142081" y="124089"/>
                    <a:pt x="139435" y="139964"/>
                    <a:pt x="138112" y="157162"/>
                  </a:cubicBezTo>
                  <a:lnTo>
                    <a:pt x="201612" y="157162"/>
                  </a:lnTo>
                  <a:cubicBezTo>
                    <a:pt x="200289" y="139964"/>
                    <a:pt x="197643" y="124089"/>
                    <a:pt x="194997" y="109537"/>
                  </a:cubicBezTo>
                  <a:cubicBezTo>
                    <a:pt x="194997" y="109537"/>
                    <a:pt x="194997" y="109537"/>
                    <a:pt x="144726" y="109537"/>
                  </a:cubicBezTo>
                  <a:close/>
                  <a:moveTo>
                    <a:pt x="87457" y="109537"/>
                  </a:moveTo>
                  <a:cubicBezTo>
                    <a:pt x="83416" y="122766"/>
                    <a:pt x="80722" y="138641"/>
                    <a:pt x="79375" y="157162"/>
                  </a:cubicBezTo>
                  <a:cubicBezTo>
                    <a:pt x="79375" y="157162"/>
                    <a:pt x="79375" y="157162"/>
                    <a:pt x="118437" y="157162"/>
                  </a:cubicBezTo>
                  <a:cubicBezTo>
                    <a:pt x="118437" y="139964"/>
                    <a:pt x="121131" y="124089"/>
                    <a:pt x="123825" y="109537"/>
                  </a:cubicBezTo>
                  <a:close/>
                  <a:moveTo>
                    <a:pt x="33991" y="109537"/>
                  </a:moveTo>
                  <a:cubicBezTo>
                    <a:pt x="27454" y="124089"/>
                    <a:pt x="23532" y="139964"/>
                    <a:pt x="22225" y="157162"/>
                  </a:cubicBezTo>
                  <a:cubicBezTo>
                    <a:pt x="22225" y="157162"/>
                    <a:pt x="22225" y="157162"/>
                    <a:pt x="58831" y="157162"/>
                  </a:cubicBezTo>
                  <a:cubicBezTo>
                    <a:pt x="60138" y="139964"/>
                    <a:pt x="62753" y="124089"/>
                    <a:pt x="66675" y="109537"/>
                  </a:cubicBezTo>
                  <a:cubicBezTo>
                    <a:pt x="66675" y="109537"/>
                    <a:pt x="66675" y="109537"/>
                    <a:pt x="33991" y="109537"/>
                  </a:cubicBezTo>
                  <a:close/>
                  <a:moveTo>
                    <a:pt x="231775" y="34925"/>
                  </a:moveTo>
                  <a:cubicBezTo>
                    <a:pt x="243631" y="48090"/>
                    <a:pt x="256804" y="65204"/>
                    <a:pt x="266025" y="88900"/>
                  </a:cubicBezTo>
                  <a:cubicBezTo>
                    <a:pt x="266025" y="88900"/>
                    <a:pt x="266025" y="88900"/>
                    <a:pt x="293688" y="88900"/>
                  </a:cubicBezTo>
                  <a:cubicBezTo>
                    <a:pt x="279198" y="65204"/>
                    <a:pt x="258121" y="46773"/>
                    <a:pt x="231775" y="34925"/>
                  </a:cubicBezTo>
                  <a:close/>
                  <a:moveTo>
                    <a:pt x="107950" y="34925"/>
                  </a:moveTo>
                  <a:cubicBezTo>
                    <a:pt x="81604" y="46773"/>
                    <a:pt x="60527" y="65204"/>
                    <a:pt x="46037" y="88900"/>
                  </a:cubicBezTo>
                  <a:cubicBezTo>
                    <a:pt x="46037" y="88900"/>
                    <a:pt x="46037" y="88900"/>
                    <a:pt x="73700" y="88900"/>
                  </a:cubicBezTo>
                  <a:cubicBezTo>
                    <a:pt x="82921" y="65204"/>
                    <a:pt x="96094" y="48090"/>
                    <a:pt x="107950" y="34925"/>
                  </a:cubicBezTo>
                  <a:close/>
                  <a:moveTo>
                    <a:pt x="169069" y="30162"/>
                  </a:moveTo>
                  <a:cubicBezTo>
                    <a:pt x="163777" y="43215"/>
                    <a:pt x="155839" y="62794"/>
                    <a:pt x="149225" y="88900"/>
                  </a:cubicBezTo>
                  <a:lnTo>
                    <a:pt x="188913" y="88900"/>
                  </a:lnTo>
                  <a:cubicBezTo>
                    <a:pt x="182298" y="62794"/>
                    <a:pt x="174360" y="43215"/>
                    <a:pt x="169069" y="30162"/>
                  </a:cubicBezTo>
                  <a:close/>
                  <a:moveTo>
                    <a:pt x="188912" y="23812"/>
                  </a:moveTo>
                  <a:cubicBezTo>
                    <a:pt x="195460" y="38423"/>
                    <a:pt x="204628" y="59677"/>
                    <a:pt x="211177" y="88900"/>
                  </a:cubicBezTo>
                  <a:lnTo>
                    <a:pt x="241300" y="88900"/>
                  </a:lnTo>
                  <a:cubicBezTo>
                    <a:pt x="224274" y="50378"/>
                    <a:pt x="196770" y="29125"/>
                    <a:pt x="188912" y="23812"/>
                  </a:cubicBezTo>
                  <a:close/>
                  <a:moveTo>
                    <a:pt x="149225" y="23812"/>
                  </a:moveTo>
                  <a:cubicBezTo>
                    <a:pt x="141367" y="29125"/>
                    <a:pt x="113863" y="50378"/>
                    <a:pt x="96837" y="88900"/>
                  </a:cubicBezTo>
                  <a:cubicBezTo>
                    <a:pt x="96837" y="88900"/>
                    <a:pt x="96837" y="88900"/>
                    <a:pt x="126960" y="88900"/>
                  </a:cubicBezTo>
                  <a:cubicBezTo>
                    <a:pt x="133508" y="59677"/>
                    <a:pt x="142676" y="38423"/>
                    <a:pt x="149225" y="23812"/>
                  </a:cubicBezTo>
                  <a:close/>
                  <a:moveTo>
                    <a:pt x="169069" y="0"/>
                  </a:moveTo>
                  <a:cubicBezTo>
                    <a:pt x="262443" y="0"/>
                    <a:pt x="338138" y="75339"/>
                    <a:pt x="338138" y="168275"/>
                  </a:cubicBezTo>
                  <a:cubicBezTo>
                    <a:pt x="338138" y="261211"/>
                    <a:pt x="262443" y="336550"/>
                    <a:pt x="169069" y="336550"/>
                  </a:cubicBezTo>
                  <a:cubicBezTo>
                    <a:pt x="75695" y="336550"/>
                    <a:pt x="0" y="261211"/>
                    <a:pt x="0" y="168275"/>
                  </a:cubicBezTo>
                  <a:cubicBezTo>
                    <a:pt x="0" y="75339"/>
                    <a:pt x="75695" y="0"/>
                    <a:pt x="169069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</a:ln>
          </p:spPr>
          <p:txBody>
            <a:bodyPr rot="0" spcFirstLastPara="0" vert="horz" wrap="none" lIns="91440" tIns="45720" rIns="91440" bIns="4572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1" name="千图PPT彼岸天：ID 8661124库_组合 60"/>
          <p:cNvGrpSpPr/>
          <p:nvPr>
            <p:custDataLst>
              <p:tags r:id="rId5"/>
            </p:custDataLst>
          </p:nvPr>
        </p:nvGrpSpPr>
        <p:grpSpPr>
          <a:xfrm>
            <a:off x="1951325" y="3790312"/>
            <a:ext cx="5820065" cy="1019599"/>
            <a:chOff x="1951325" y="3790312"/>
            <a:chExt cx="5820065" cy="1019599"/>
          </a:xfrm>
        </p:grpSpPr>
        <p:grpSp>
          <p:nvGrpSpPr>
            <p:cNvPr id="11" name="Group 102"/>
            <p:cNvGrpSpPr/>
            <p:nvPr/>
          </p:nvGrpSpPr>
          <p:grpSpPr>
            <a:xfrm>
              <a:off x="4726424" y="3790312"/>
              <a:ext cx="1019599" cy="1019599"/>
              <a:chOff x="3636444" y="2085129"/>
              <a:chExt cx="1019598" cy="1019598"/>
            </a:xfrm>
          </p:grpSpPr>
          <p:sp>
            <p:nvSpPr>
              <p:cNvPr id="33" name="Oval 104"/>
              <p:cNvSpPr/>
              <p:nvPr/>
            </p:nvSpPr>
            <p:spPr>
              <a:xfrm>
                <a:off x="3636444" y="2085129"/>
                <a:ext cx="1019598" cy="1019598"/>
              </a:xfrm>
              <a:prstGeom prst="ellipse">
                <a:avLst/>
              </a:prstGeom>
              <a:solidFill>
                <a:schemeClr val="bg1">
                  <a:lumMod val="65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Oval 105"/>
              <p:cNvSpPr/>
              <p:nvPr/>
            </p:nvSpPr>
            <p:spPr>
              <a:xfrm>
                <a:off x="3724922" y="2173607"/>
                <a:ext cx="842643" cy="842643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12" name="Straight Connector 103"/>
            <p:cNvCxnSpPr/>
            <p:nvPr/>
          </p:nvCxnSpPr>
          <p:spPr>
            <a:xfrm>
              <a:off x="5652330" y="4285573"/>
              <a:ext cx="1649805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29"/>
            <p:cNvSpPr/>
            <p:nvPr/>
          </p:nvSpPr>
          <p:spPr>
            <a:xfrm>
              <a:off x="7302134" y="4048038"/>
              <a:ext cx="469256" cy="469256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74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Impact" panose="020B080603090205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3</a:t>
              </a:r>
            </a:p>
          </p:txBody>
        </p:sp>
        <p:sp>
          <p:nvSpPr>
            <p:cNvPr id="23" name="Title 1"/>
            <p:cNvSpPr txBox="1"/>
            <p:nvPr/>
          </p:nvSpPr>
          <p:spPr>
            <a:xfrm>
              <a:off x="1951325" y="3862327"/>
              <a:ext cx="2619020" cy="38274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>
              <a:defPPr>
                <a:defRPr lang="en-US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66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se" panose="02000000000000000000" pitchFamily="50" charset="0"/>
                  <a:ea typeface="Open Sans" panose="020B0606030504020204" pitchFamily="34" charset="0"/>
                  <a:cs typeface="Lato Light" panose="020F0502020204030203" pitchFamily="34" charset="0"/>
                </a:defRPr>
              </a:lvl1pPr>
              <a:lvl2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2pPr>
              <a:lvl3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3pPr>
              <a:lvl4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4pPr>
              <a:lvl5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algn="r"/>
              <a:r>
                <a:rPr lang="zh-CN" altLang="en-US" sz="1800" b="1" dirty="0">
                  <a:solidFill>
                    <a:schemeClr val="accent3">
                      <a:lumMod val="100000"/>
                    </a:schemeClr>
                  </a:solidFill>
                  <a:latin typeface="+mn-ea"/>
                  <a:ea typeface="+mn-ea"/>
                  <a:cs typeface="Lato" panose="020F0502020204030203" pitchFamily="34" charset="0"/>
                </a:rPr>
                <a:t>输入标题文本</a:t>
              </a:r>
              <a:endParaRPr lang="en-US" sz="1800" b="1" dirty="0">
                <a:solidFill>
                  <a:schemeClr val="accent3">
                    <a:lumMod val="100000"/>
                  </a:schemeClr>
                </a:solidFill>
                <a:latin typeface="+mn-ea"/>
                <a:ea typeface="+mn-ea"/>
                <a:cs typeface="Lato" panose="020F0502020204030203" pitchFamily="34" charset="0"/>
              </a:endParaRPr>
            </a:p>
          </p:txBody>
        </p:sp>
        <p:sp>
          <p:nvSpPr>
            <p:cNvPr id="24" name="Rectangle 134"/>
            <p:cNvSpPr/>
            <p:nvPr/>
          </p:nvSpPr>
          <p:spPr>
            <a:xfrm>
              <a:off x="1951325" y="4259796"/>
              <a:ext cx="2619020" cy="4965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请替换文字内容复制你的内容到此</a:t>
              </a:r>
            </a:p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 smtClean="0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请输入文字请输入文字</a:t>
              </a:r>
              <a:endParaRPr 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9" name="椭圆 69"/>
            <p:cNvSpPr/>
            <p:nvPr/>
          </p:nvSpPr>
          <p:spPr bwMode="auto">
            <a:xfrm>
              <a:off x="5057102" y="4115472"/>
              <a:ext cx="358242" cy="369278"/>
            </a:xfrm>
            <a:custGeom>
              <a:avLst/>
              <a:gdLst>
                <a:gd name="connsiteX0" fmla="*/ 157951 w 327026"/>
                <a:gd name="connsiteY0" fmla="*/ 134938 h 337100"/>
                <a:gd name="connsiteX1" fmla="*/ 327026 w 327026"/>
                <a:gd name="connsiteY1" fmla="*/ 239958 h 337100"/>
                <a:gd name="connsiteX2" fmla="*/ 259660 w 327026"/>
                <a:gd name="connsiteY2" fmla="*/ 254398 h 337100"/>
                <a:gd name="connsiteX3" fmla="*/ 295325 w 327026"/>
                <a:gd name="connsiteY3" fmla="*/ 305595 h 337100"/>
                <a:gd name="connsiteX4" fmla="*/ 292683 w 327026"/>
                <a:gd name="connsiteY4" fmla="*/ 334475 h 337100"/>
                <a:gd name="connsiteX5" fmla="*/ 263623 w 327026"/>
                <a:gd name="connsiteY5" fmla="*/ 326599 h 337100"/>
                <a:gd name="connsiteX6" fmla="*/ 227959 w 327026"/>
                <a:gd name="connsiteY6" fmla="*/ 275402 h 337100"/>
                <a:gd name="connsiteX7" fmla="*/ 192294 w 327026"/>
                <a:gd name="connsiteY7" fmla="*/ 333162 h 337100"/>
                <a:gd name="connsiteX8" fmla="*/ 153988 w 327026"/>
                <a:gd name="connsiteY8" fmla="*/ 137564 h 337100"/>
                <a:gd name="connsiteX9" fmla="*/ 157951 w 327026"/>
                <a:gd name="connsiteY9" fmla="*/ 134938 h 337100"/>
                <a:gd name="connsiteX10" fmla="*/ 287448 w 327026"/>
                <a:gd name="connsiteY10" fmla="*/ 96838 h 337100"/>
                <a:gd name="connsiteX11" fmla="*/ 270368 w 327026"/>
                <a:gd name="connsiteY11" fmla="*/ 108528 h 337100"/>
                <a:gd name="connsiteX12" fmla="*/ 280879 w 327026"/>
                <a:gd name="connsiteY12" fmla="*/ 150092 h 337100"/>
                <a:gd name="connsiteX13" fmla="*/ 301899 w 327026"/>
                <a:gd name="connsiteY13" fmla="*/ 182563 h 337100"/>
                <a:gd name="connsiteX14" fmla="*/ 303213 w 327026"/>
                <a:gd name="connsiteY14" fmla="*/ 161781 h 337100"/>
                <a:gd name="connsiteX15" fmla="*/ 287448 w 327026"/>
                <a:gd name="connsiteY15" fmla="*/ 96838 h 337100"/>
                <a:gd name="connsiteX16" fmla="*/ 160474 w 327026"/>
                <a:gd name="connsiteY16" fmla="*/ 0 h 337100"/>
                <a:gd name="connsiteX17" fmla="*/ 322263 w 327026"/>
                <a:gd name="connsiteY17" fmla="*/ 161925 h 337100"/>
                <a:gd name="connsiteX18" fmla="*/ 314371 w 327026"/>
                <a:gd name="connsiteY18" fmla="*/ 211951 h 337100"/>
                <a:gd name="connsiteX19" fmla="*/ 242026 w 327026"/>
                <a:gd name="connsiteY19" fmla="*/ 165875 h 337100"/>
                <a:gd name="connsiteX20" fmla="*/ 259126 w 327026"/>
                <a:gd name="connsiteY20" fmla="*/ 139545 h 337100"/>
                <a:gd name="connsiteX21" fmla="*/ 244657 w 327026"/>
                <a:gd name="connsiteY21" fmla="*/ 94785 h 337100"/>
                <a:gd name="connsiteX22" fmla="*/ 203881 w 327026"/>
                <a:gd name="connsiteY22" fmla="*/ 63190 h 337100"/>
                <a:gd name="connsiteX23" fmla="*/ 186781 w 327026"/>
                <a:gd name="connsiteY23" fmla="*/ 22380 h 337100"/>
                <a:gd name="connsiteX24" fmla="*/ 160474 w 327026"/>
                <a:gd name="connsiteY24" fmla="*/ 19747 h 337100"/>
                <a:gd name="connsiteX25" fmla="*/ 74975 w 327026"/>
                <a:gd name="connsiteY25" fmla="*/ 48709 h 337100"/>
                <a:gd name="connsiteX26" fmla="*/ 86814 w 327026"/>
                <a:gd name="connsiteY26" fmla="*/ 86886 h 337100"/>
                <a:gd name="connsiteX27" fmla="*/ 53930 w 327026"/>
                <a:gd name="connsiteY27" fmla="*/ 111899 h 337100"/>
                <a:gd name="connsiteX28" fmla="*/ 53930 w 327026"/>
                <a:gd name="connsiteY28" fmla="*/ 140862 h 337100"/>
                <a:gd name="connsiteX29" fmla="*/ 59191 w 327026"/>
                <a:gd name="connsiteY29" fmla="*/ 157976 h 337100"/>
                <a:gd name="connsiteX30" fmla="*/ 21046 w 327026"/>
                <a:gd name="connsiteY30" fmla="*/ 181672 h 337100"/>
                <a:gd name="connsiteX31" fmla="*/ 35515 w 327026"/>
                <a:gd name="connsiteY31" fmla="*/ 227748 h 337100"/>
                <a:gd name="connsiteX32" fmla="*/ 59191 w 327026"/>
                <a:gd name="connsiteY32" fmla="*/ 190887 h 337100"/>
                <a:gd name="connsiteX33" fmla="*/ 89444 w 327026"/>
                <a:gd name="connsiteY33" fmla="*/ 198786 h 337100"/>
                <a:gd name="connsiteX34" fmla="*/ 122328 w 327026"/>
                <a:gd name="connsiteY34" fmla="*/ 215900 h 337100"/>
                <a:gd name="connsiteX35" fmla="*/ 96021 w 327026"/>
                <a:gd name="connsiteY35" fmla="*/ 248812 h 337100"/>
                <a:gd name="connsiteX36" fmla="*/ 86814 w 327026"/>
                <a:gd name="connsiteY36" fmla="*/ 283040 h 337100"/>
                <a:gd name="connsiteX37" fmla="*/ 160474 w 327026"/>
                <a:gd name="connsiteY37" fmla="*/ 304103 h 337100"/>
                <a:gd name="connsiteX38" fmla="*/ 167051 w 327026"/>
                <a:gd name="connsiteY38" fmla="*/ 302787 h 337100"/>
                <a:gd name="connsiteX39" fmla="*/ 170997 w 327026"/>
                <a:gd name="connsiteY39" fmla="*/ 322534 h 337100"/>
                <a:gd name="connsiteX40" fmla="*/ 160474 w 327026"/>
                <a:gd name="connsiteY40" fmla="*/ 323850 h 337100"/>
                <a:gd name="connsiteX41" fmla="*/ 0 w 327026"/>
                <a:gd name="connsiteY41" fmla="*/ 161925 h 337100"/>
                <a:gd name="connsiteX42" fmla="*/ 160474 w 327026"/>
                <a:gd name="connsiteY42" fmla="*/ 0 h 33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27026" h="337100">
                  <a:moveTo>
                    <a:pt x="157951" y="134938"/>
                  </a:moveTo>
                  <a:cubicBezTo>
                    <a:pt x="157951" y="134938"/>
                    <a:pt x="157951" y="134938"/>
                    <a:pt x="327026" y="239958"/>
                  </a:cubicBezTo>
                  <a:cubicBezTo>
                    <a:pt x="327026" y="239958"/>
                    <a:pt x="327026" y="239958"/>
                    <a:pt x="259660" y="254398"/>
                  </a:cubicBezTo>
                  <a:lnTo>
                    <a:pt x="295325" y="305595"/>
                  </a:lnTo>
                  <a:cubicBezTo>
                    <a:pt x="301929" y="316097"/>
                    <a:pt x="300608" y="327911"/>
                    <a:pt x="292683" y="334475"/>
                  </a:cubicBezTo>
                  <a:cubicBezTo>
                    <a:pt x="283436" y="339726"/>
                    <a:pt x="271548" y="337101"/>
                    <a:pt x="263623" y="326599"/>
                  </a:cubicBezTo>
                  <a:cubicBezTo>
                    <a:pt x="263623" y="326599"/>
                    <a:pt x="263623" y="326599"/>
                    <a:pt x="227959" y="275402"/>
                  </a:cubicBezTo>
                  <a:cubicBezTo>
                    <a:pt x="227959" y="275402"/>
                    <a:pt x="227959" y="275402"/>
                    <a:pt x="192294" y="333162"/>
                  </a:cubicBezTo>
                  <a:cubicBezTo>
                    <a:pt x="192294" y="333162"/>
                    <a:pt x="192294" y="333162"/>
                    <a:pt x="153988" y="137564"/>
                  </a:cubicBezTo>
                  <a:cubicBezTo>
                    <a:pt x="153988" y="137564"/>
                    <a:pt x="153988" y="137564"/>
                    <a:pt x="157951" y="134938"/>
                  </a:cubicBezTo>
                  <a:close/>
                  <a:moveTo>
                    <a:pt x="287448" y="96838"/>
                  </a:moveTo>
                  <a:cubicBezTo>
                    <a:pt x="280879" y="99436"/>
                    <a:pt x="272996" y="103332"/>
                    <a:pt x="270368" y="108528"/>
                  </a:cubicBezTo>
                  <a:cubicBezTo>
                    <a:pt x="265113" y="117620"/>
                    <a:pt x="271682" y="143597"/>
                    <a:pt x="280879" y="150092"/>
                  </a:cubicBezTo>
                  <a:cubicBezTo>
                    <a:pt x="292703" y="159184"/>
                    <a:pt x="299272" y="170873"/>
                    <a:pt x="301899" y="182563"/>
                  </a:cubicBezTo>
                  <a:cubicBezTo>
                    <a:pt x="303213" y="176069"/>
                    <a:pt x="303213" y="168276"/>
                    <a:pt x="303213" y="161781"/>
                  </a:cubicBezTo>
                  <a:cubicBezTo>
                    <a:pt x="303213" y="138402"/>
                    <a:pt x="297958" y="116321"/>
                    <a:pt x="287448" y="96838"/>
                  </a:cubicBezTo>
                  <a:close/>
                  <a:moveTo>
                    <a:pt x="160474" y="0"/>
                  </a:moveTo>
                  <a:cubicBezTo>
                    <a:pt x="249918" y="0"/>
                    <a:pt x="322263" y="72405"/>
                    <a:pt x="322263" y="161925"/>
                  </a:cubicBezTo>
                  <a:cubicBezTo>
                    <a:pt x="322263" y="179039"/>
                    <a:pt x="319632" y="196153"/>
                    <a:pt x="314371" y="211951"/>
                  </a:cubicBezTo>
                  <a:cubicBezTo>
                    <a:pt x="314371" y="211951"/>
                    <a:pt x="314371" y="211951"/>
                    <a:pt x="242026" y="165875"/>
                  </a:cubicBezTo>
                  <a:cubicBezTo>
                    <a:pt x="247288" y="157976"/>
                    <a:pt x="257811" y="147444"/>
                    <a:pt x="259126" y="139545"/>
                  </a:cubicBezTo>
                  <a:cubicBezTo>
                    <a:pt x="260441" y="127697"/>
                    <a:pt x="251234" y="97418"/>
                    <a:pt x="244657" y="94785"/>
                  </a:cubicBezTo>
                  <a:cubicBezTo>
                    <a:pt x="238080" y="90836"/>
                    <a:pt x="218350" y="71089"/>
                    <a:pt x="203881" y="63190"/>
                  </a:cubicBezTo>
                  <a:cubicBezTo>
                    <a:pt x="193358" y="57924"/>
                    <a:pt x="188096" y="36861"/>
                    <a:pt x="186781" y="22380"/>
                  </a:cubicBezTo>
                  <a:cubicBezTo>
                    <a:pt x="177574" y="21063"/>
                    <a:pt x="169681" y="19747"/>
                    <a:pt x="160474" y="19747"/>
                  </a:cubicBezTo>
                  <a:cubicBezTo>
                    <a:pt x="128905" y="19747"/>
                    <a:pt x="98652" y="30279"/>
                    <a:pt x="74975" y="48709"/>
                  </a:cubicBezTo>
                  <a:cubicBezTo>
                    <a:pt x="81552" y="59241"/>
                    <a:pt x="93390" y="78988"/>
                    <a:pt x="86814" y="86886"/>
                  </a:cubicBezTo>
                  <a:cubicBezTo>
                    <a:pt x="78921" y="100051"/>
                    <a:pt x="53930" y="100051"/>
                    <a:pt x="53930" y="111899"/>
                  </a:cubicBezTo>
                  <a:cubicBezTo>
                    <a:pt x="53930" y="123747"/>
                    <a:pt x="52614" y="135596"/>
                    <a:pt x="53930" y="140862"/>
                  </a:cubicBezTo>
                  <a:cubicBezTo>
                    <a:pt x="55245" y="146128"/>
                    <a:pt x="69714" y="150077"/>
                    <a:pt x="59191" y="157976"/>
                  </a:cubicBezTo>
                  <a:cubicBezTo>
                    <a:pt x="52614" y="164558"/>
                    <a:pt x="32884" y="175090"/>
                    <a:pt x="21046" y="181672"/>
                  </a:cubicBezTo>
                  <a:cubicBezTo>
                    <a:pt x="22361" y="197470"/>
                    <a:pt x="27622" y="213267"/>
                    <a:pt x="35515" y="227748"/>
                  </a:cubicBezTo>
                  <a:cubicBezTo>
                    <a:pt x="38145" y="219850"/>
                    <a:pt x="49984" y="192204"/>
                    <a:pt x="59191" y="190887"/>
                  </a:cubicBezTo>
                  <a:cubicBezTo>
                    <a:pt x="69714" y="188254"/>
                    <a:pt x="78921" y="185621"/>
                    <a:pt x="89444" y="198786"/>
                  </a:cubicBezTo>
                  <a:cubicBezTo>
                    <a:pt x="99967" y="211951"/>
                    <a:pt x="114436" y="215900"/>
                    <a:pt x="122328" y="215900"/>
                  </a:cubicBezTo>
                  <a:cubicBezTo>
                    <a:pt x="130220" y="215900"/>
                    <a:pt x="121013" y="243546"/>
                    <a:pt x="96021" y="248812"/>
                  </a:cubicBezTo>
                  <a:cubicBezTo>
                    <a:pt x="72345" y="252761"/>
                    <a:pt x="106544" y="283040"/>
                    <a:pt x="86814" y="283040"/>
                  </a:cubicBezTo>
                  <a:cubicBezTo>
                    <a:pt x="109175" y="296204"/>
                    <a:pt x="134167" y="304103"/>
                    <a:pt x="160474" y="304103"/>
                  </a:cubicBezTo>
                  <a:cubicBezTo>
                    <a:pt x="163105" y="304103"/>
                    <a:pt x="165735" y="302787"/>
                    <a:pt x="167051" y="302787"/>
                  </a:cubicBezTo>
                  <a:cubicBezTo>
                    <a:pt x="167051" y="302787"/>
                    <a:pt x="167051" y="302787"/>
                    <a:pt x="170997" y="322534"/>
                  </a:cubicBezTo>
                  <a:cubicBezTo>
                    <a:pt x="168366" y="322534"/>
                    <a:pt x="164420" y="323850"/>
                    <a:pt x="160474" y="323850"/>
                  </a:cubicBezTo>
                  <a:cubicBezTo>
                    <a:pt x="72345" y="323850"/>
                    <a:pt x="0" y="251445"/>
                    <a:pt x="0" y="161925"/>
                  </a:cubicBezTo>
                  <a:cubicBezTo>
                    <a:pt x="0" y="72405"/>
                    <a:pt x="72345" y="0"/>
                    <a:pt x="160474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</a:ln>
          </p:spPr>
          <p:txBody>
            <a:bodyPr rot="0" spcFirstLastPara="0" vert="horz" wrap="none" lIns="91440" tIns="45720" rIns="91440" bIns="4572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3352921" y="5023990"/>
            <a:ext cx="6683477" cy="1019599"/>
            <a:chOff x="3352921" y="5023990"/>
            <a:chExt cx="6683477" cy="1019599"/>
          </a:xfrm>
        </p:grpSpPr>
        <p:grpSp>
          <p:nvGrpSpPr>
            <p:cNvPr id="13" name="Group 107"/>
            <p:cNvGrpSpPr/>
            <p:nvPr/>
          </p:nvGrpSpPr>
          <p:grpSpPr>
            <a:xfrm>
              <a:off x="6122916" y="5023990"/>
              <a:ext cx="1019599" cy="1019599"/>
              <a:chOff x="3636444" y="2085129"/>
              <a:chExt cx="1019598" cy="1019598"/>
            </a:xfrm>
          </p:grpSpPr>
          <p:sp>
            <p:nvSpPr>
              <p:cNvPr id="31" name="Oval 109"/>
              <p:cNvSpPr/>
              <p:nvPr/>
            </p:nvSpPr>
            <p:spPr>
              <a:xfrm>
                <a:off x="3636444" y="2085129"/>
                <a:ext cx="1019598" cy="1019598"/>
              </a:xfrm>
              <a:prstGeom prst="ellipse">
                <a:avLst/>
              </a:prstGeom>
              <a:solidFill>
                <a:schemeClr val="bg1">
                  <a:lumMod val="65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110"/>
              <p:cNvSpPr/>
              <p:nvPr/>
            </p:nvSpPr>
            <p:spPr>
              <a:xfrm>
                <a:off x="3724922" y="2173607"/>
                <a:ext cx="842643" cy="842643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14" name="Straight Connector 108"/>
            <p:cNvCxnSpPr/>
            <p:nvPr/>
          </p:nvCxnSpPr>
          <p:spPr>
            <a:xfrm>
              <a:off x="7048821" y="5519251"/>
              <a:ext cx="2534088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30"/>
            <p:cNvSpPr/>
            <p:nvPr/>
          </p:nvSpPr>
          <p:spPr>
            <a:xfrm>
              <a:off x="9567142" y="5291356"/>
              <a:ext cx="469256" cy="469256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74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Impact" panose="020B080603090205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4</a:t>
              </a:r>
            </a:p>
          </p:txBody>
        </p:sp>
        <p:sp>
          <p:nvSpPr>
            <p:cNvPr id="25" name="Title 1"/>
            <p:cNvSpPr txBox="1"/>
            <p:nvPr/>
          </p:nvSpPr>
          <p:spPr>
            <a:xfrm>
              <a:off x="3352921" y="5032108"/>
              <a:ext cx="2619020" cy="38274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>
              <a:defPPr>
                <a:defRPr lang="en-US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66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se" panose="02000000000000000000" pitchFamily="50" charset="0"/>
                  <a:ea typeface="Open Sans" panose="020B0606030504020204" pitchFamily="34" charset="0"/>
                  <a:cs typeface="Lato Light" panose="020F0502020204030203" pitchFamily="34" charset="0"/>
                </a:defRPr>
              </a:lvl1pPr>
              <a:lvl2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2pPr>
              <a:lvl3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3pPr>
              <a:lvl4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4pPr>
              <a:lvl5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algn="r"/>
              <a:r>
                <a:rPr lang="zh-CN" altLang="en-US" sz="1800" b="1" dirty="0">
                  <a:solidFill>
                    <a:schemeClr val="accent4">
                      <a:lumMod val="100000"/>
                    </a:schemeClr>
                  </a:solidFill>
                  <a:latin typeface="+mn-ea"/>
                  <a:ea typeface="+mn-ea"/>
                  <a:cs typeface="Lato" panose="020F0502020204030203" pitchFamily="34" charset="0"/>
                </a:rPr>
                <a:t>输入标题文本</a:t>
              </a:r>
              <a:endParaRPr lang="en-US" sz="1800" b="1" dirty="0">
                <a:solidFill>
                  <a:schemeClr val="accent4">
                    <a:lumMod val="100000"/>
                  </a:schemeClr>
                </a:solidFill>
                <a:latin typeface="+mn-ea"/>
                <a:ea typeface="+mn-ea"/>
                <a:cs typeface="Lato" panose="020F0502020204030203" pitchFamily="34" charset="0"/>
              </a:endParaRPr>
            </a:p>
          </p:txBody>
        </p:sp>
        <p:sp>
          <p:nvSpPr>
            <p:cNvPr id="26" name="Rectangle 136"/>
            <p:cNvSpPr/>
            <p:nvPr/>
          </p:nvSpPr>
          <p:spPr>
            <a:xfrm>
              <a:off x="3352921" y="5429577"/>
              <a:ext cx="2619020" cy="4965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请替换文字内容复制你的内容到此</a:t>
              </a:r>
            </a:p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 smtClean="0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请输入文字请输入文字</a:t>
              </a:r>
              <a:endParaRPr 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0" name="椭圆 70"/>
            <p:cNvSpPr/>
            <p:nvPr/>
          </p:nvSpPr>
          <p:spPr bwMode="auto">
            <a:xfrm>
              <a:off x="6488986" y="5349150"/>
              <a:ext cx="287458" cy="369278"/>
            </a:xfrm>
            <a:custGeom>
              <a:avLst/>
              <a:gdLst>
                <a:gd name="connsiteX0" fmla="*/ 130969 w 261938"/>
                <a:gd name="connsiteY0" fmla="*/ 15875 h 336493"/>
                <a:gd name="connsiteX1" fmla="*/ 31750 w 261938"/>
                <a:gd name="connsiteY1" fmla="*/ 121709 h 336493"/>
                <a:gd name="connsiteX2" fmla="*/ 37042 w 261938"/>
                <a:gd name="connsiteY2" fmla="*/ 127000 h 336493"/>
                <a:gd name="connsiteX3" fmla="*/ 130969 w 261938"/>
                <a:gd name="connsiteY3" fmla="*/ 38365 h 336493"/>
                <a:gd name="connsiteX4" fmla="*/ 224897 w 261938"/>
                <a:gd name="connsiteY4" fmla="*/ 127000 h 336493"/>
                <a:gd name="connsiteX5" fmla="*/ 230188 w 261938"/>
                <a:gd name="connsiteY5" fmla="*/ 121709 h 336493"/>
                <a:gd name="connsiteX6" fmla="*/ 130969 w 261938"/>
                <a:gd name="connsiteY6" fmla="*/ 15875 h 336493"/>
                <a:gd name="connsiteX7" fmla="*/ 130969 w 261938"/>
                <a:gd name="connsiteY7" fmla="*/ 0 h 336493"/>
                <a:gd name="connsiteX8" fmla="*/ 246063 w 261938"/>
                <a:gd name="connsiteY8" fmla="*/ 121046 h 336493"/>
                <a:gd name="connsiteX9" fmla="*/ 261938 w 261938"/>
                <a:gd name="connsiteY9" fmla="*/ 140781 h 336493"/>
                <a:gd name="connsiteX10" fmla="*/ 261938 w 261938"/>
                <a:gd name="connsiteY10" fmla="*/ 193410 h 336493"/>
                <a:gd name="connsiteX11" fmla="*/ 247386 w 261938"/>
                <a:gd name="connsiteY11" fmla="*/ 213146 h 336493"/>
                <a:gd name="connsiteX12" fmla="*/ 178594 w 261938"/>
                <a:gd name="connsiteY12" fmla="*/ 314455 h 336493"/>
                <a:gd name="connsiteX13" fmla="*/ 170657 w 261938"/>
                <a:gd name="connsiteY13" fmla="*/ 327613 h 336493"/>
                <a:gd name="connsiteX14" fmla="*/ 145521 w 261938"/>
                <a:gd name="connsiteY14" fmla="*/ 335507 h 336493"/>
                <a:gd name="connsiteX15" fmla="*/ 128323 w 261938"/>
                <a:gd name="connsiteY15" fmla="*/ 327613 h 336493"/>
                <a:gd name="connsiteX16" fmla="*/ 136261 w 261938"/>
                <a:gd name="connsiteY16" fmla="*/ 310508 h 336493"/>
                <a:gd name="connsiteX17" fmla="*/ 161396 w 261938"/>
                <a:gd name="connsiteY17" fmla="*/ 301298 h 336493"/>
                <a:gd name="connsiteX18" fmla="*/ 171980 w 261938"/>
                <a:gd name="connsiteY18" fmla="*/ 302614 h 336493"/>
                <a:gd name="connsiteX19" fmla="*/ 234157 w 261938"/>
                <a:gd name="connsiteY19" fmla="*/ 213146 h 336493"/>
                <a:gd name="connsiteX20" fmla="*/ 219605 w 261938"/>
                <a:gd name="connsiteY20" fmla="*/ 193410 h 336493"/>
                <a:gd name="connsiteX21" fmla="*/ 219605 w 261938"/>
                <a:gd name="connsiteY21" fmla="*/ 189463 h 336493"/>
                <a:gd name="connsiteX22" fmla="*/ 130969 w 261938"/>
                <a:gd name="connsiteY22" fmla="*/ 296035 h 336493"/>
                <a:gd name="connsiteX23" fmla="*/ 42334 w 261938"/>
                <a:gd name="connsiteY23" fmla="*/ 189463 h 336493"/>
                <a:gd name="connsiteX24" fmla="*/ 42334 w 261938"/>
                <a:gd name="connsiteY24" fmla="*/ 193410 h 336493"/>
                <a:gd name="connsiteX25" fmla="*/ 21166 w 261938"/>
                <a:gd name="connsiteY25" fmla="*/ 214461 h 336493"/>
                <a:gd name="connsiteX26" fmla="*/ 0 w 261938"/>
                <a:gd name="connsiteY26" fmla="*/ 193410 h 336493"/>
                <a:gd name="connsiteX27" fmla="*/ 0 w 261938"/>
                <a:gd name="connsiteY27" fmla="*/ 140781 h 336493"/>
                <a:gd name="connsiteX28" fmla="*/ 15875 w 261938"/>
                <a:gd name="connsiteY28" fmla="*/ 121046 h 336493"/>
                <a:gd name="connsiteX29" fmla="*/ 130969 w 261938"/>
                <a:gd name="connsiteY29" fmla="*/ 0 h 33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61938" h="336493">
                  <a:moveTo>
                    <a:pt x="130969" y="15875"/>
                  </a:moveTo>
                  <a:cubicBezTo>
                    <a:pt x="76730" y="15875"/>
                    <a:pt x="33073" y="63500"/>
                    <a:pt x="31750" y="121709"/>
                  </a:cubicBezTo>
                  <a:cubicBezTo>
                    <a:pt x="33073" y="123031"/>
                    <a:pt x="35719" y="124354"/>
                    <a:pt x="37042" y="127000"/>
                  </a:cubicBezTo>
                  <a:cubicBezTo>
                    <a:pt x="43657" y="76729"/>
                    <a:pt x="83344" y="38365"/>
                    <a:pt x="130969" y="38365"/>
                  </a:cubicBezTo>
                  <a:cubicBezTo>
                    <a:pt x="178594" y="38365"/>
                    <a:pt x="218282" y="76729"/>
                    <a:pt x="224897" y="127000"/>
                  </a:cubicBezTo>
                  <a:cubicBezTo>
                    <a:pt x="226219" y="124354"/>
                    <a:pt x="228865" y="123031"/>
                    <a:pt x="230188" y="121709"/>
                  </a:cubicBezTo>
                  <a:cubicBezTo>
                    <a:pt x="228865" y="63500"/>
                    <a:pt x="185209" y="15875"/>
                    <a:pt x="130969" y="15875"/>
                  </a:cubicBezTo>
                  <a:close/>
                  <a:moveTo>
                    <a:pt x="130969" y="0"/>
                  </a:moveTo>
                  <a:cubicBezTo>
                    <a:pt x="193146" y="0"/>
                    <a:pt x="243417" y="53944"/>
                    <a:pt x="246063" y="121046"/>
                  </a:cubicBezTo>
                  <a:cubicBezTo>
                    <a:pt x="255324" y="123677"/>
                    <a:pt x="261938" y="131571"/>
                    <a:pt x="261938" y="140781"/>
                  </a:cubicBezTo>
                  <a:cubicBezTo>
                    <a:pt x="261938" y="140781"/>
                    <a:pt x="261938" y="140781"/>
                    <a:pt x="261938" y="193410"/>
                  </a:cubicBezTo>
                  <a:cubicBezTo>
                    <a:pt x="261938" y="202620"/>
                    <a:pt x="255324" y="210514"/>
                    <a:pt x="247386" y="213146"/>
                  </a:cubicBezTo>
                  <a:cubicBezTo>
                    <a:pt x="247386" y="223671"/>
                    <a:pt x="240772" y="288141"/>
                    <a:pt x="178594" y="314455"/>
                  </a:cubicBezTo>
                  <a:cubicBezTo>
                    <a:pt x="178594" y="319718"/>
                    <a:pt x="175948" y="324981"/>
                    <a:pt x="170657" y="327613"/>
                  </a:cubicBezTo>
                  <a:cubicBezTo>
                    <a:pt x="170657" y="327613"/>
                    <a:pt x="170657" y="327613"/>
                    <a:pt x="145521" y="335507"/>
                  </a:cubicBezTo>
                  <a:cubicBezTo>
                    <a:pt x="138907" y="338138"/>
                    <a:pt x="130969" y="335507"/>
                    <a:pt x="128323" y="327613"/>
                  </a:cubicBezTo>
                  <a:cubicBezTo>
                    <a:pt x="125678" y="321034"/>
                    <a:pt x="129646" y="313140"/>
                    <a:pt x="136261" y="310508"/>
                  </a:cubicBezTo>
                  <a:cubicBezTo>
                    <a:pt x="136261" y="310508"/>
                    <a:pt x="136261" y="310508"/>
                    <a:pt x="161396" y="301298"/>
                  </a:cubicBezTo>
                  <a:cubicBezTo>
                    <a:pt x="165365" y="299983"/>
                    <a:pt x="169334" y="301298"/>
                    <a:pt x="171980" y="302614"/>
                  </a:cubicBezTo>
                  <a:cubicBezTo>
                    <a:pt x="227542" y="280247"/>
                    <a:pt x="232834" y="223671"/>
                    <a:pt x="234157" y="213146"/>
                  </a:cubicBezTo>
                  <a:cubicBezTo>
                    <a:pt x="226219" y="210514"/>
                    <a:pt x="219605" y="202620"/>
                    <a:pt x="219605" y="193410"/>
                  </a:cubicBezTo>
                  <a:cubicBezTo>
                    <a:pt x="219605" y="193410"/>
                    <a:pt x="219605" y="193410"/>
                    <a:pt x="219605" y="189463"/>
                  </a:cubicBezTo>
                  <a:cubicBezTo>
                    <a:pt x="209021" y="235513"/>
                    <a:pt x="185209" y="296035"/>
                    <a:pt x="130969" y="296035"/>
                  </a:cubicBezTo>
                  <a:cubicBezTo>
                    <a:pt x="76730" y="296035"/>
                    <a:pt x="52917" y="235513"/>
                    <a:pt x="42334" y="189463"/>
                  </a:cubicBezTo>
                  <a:cubicBezTo>
                    <a:pt x="42334" y="189463"/>
                    <a:pt x="42334" y="189463"/>
                    <a:pt x="42334" y="193410"/>
                  </a:cubicBezTo>
                  <a:cubicBezTo>
                    <a:pt x="42334" y="205251"/>
                    <a:pt x="33073" y="214461"/>
                    <a:pt x="21166" y="214461"/>
                  </a:cubicBezTo>
                  <a:cubicBezTo>
                    <a:pt x="9260" y="214461"/>
                    <a:pt x="0" y="205251"/>
                    <a:pt x="0" y="193410"/>
                  </a:cubicBezTo>
                  <a:cubicBezTo>
                    <a:pt x="0" y="193410"/>
                    <a:pt x="0" y="193410"/>
                    <a:pt x="0" y="140781"/>
                  </a:cubicBezTo>
                  <a:cubicBezTo>
                    <a:pt x="0" y="131571"/>
                    <a:pt x="6614" y="123677"/>
                    <a:pt x="15875" y="121046"/>
                  </a:cubicBezTo>
                  <a:cubicBezTo>
                    <a:pt x="18521" y="53944"/>
                    <a:pt x="68792" y="0"/>
                    <a:pt x="130969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</a:ln>
          </p:spPr>
          <p:txBody>
            <a:bodyPr rot="0" spcFirstLastPara="0" vert="horz" wrap="none" lIns="91440" tIns="45720" rIns="91440" bIns="4572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"/>
          <p:cNvGrpSpPr/>
          <p:nvPr/>
        </p:nvGrpSpPr>
        <p:grpSpPr>
          <a:xfrm>
            <a:off x="5807969" y="2619670"/>
            <a:ext cx="4529193" cy="591159"/>
            <a:chOff x="3695701" y="1174083"/>
            <a:chExt cx="4907918" cy="402790"/>
          </a:xfrm>
        </p:grpSpPr>
        <p:sp>
          <p:nvSpPr>
            <p:cNvPr id="3" name="原创设计师QQ598969553      _1"/>
            <p:cNvSpPr/>
            <p:nvPr/>
          </p:nvSpPr>
          <p:spPr>
            <a:xfrm>
              <a:off x="3695701" y="1174083"/>
              <a:ext cx="4907918" cy="40279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  <a:effectLst>
              <a:innerShdw blurRad="50800" dist="12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44" tIns="60923" rIns="121844" bIns="60923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原创设计师QQ598969553      _6"/>
            <p:cNvSpPr/>
            <p:nvPr/>
          </p:nvSpPr>
          <p:spPr>
            <a:xfrm>
              <a:off x="3695701" y="1174083"/>
              <a:ext cx="4907918" cy="40279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  <a:effectLst>
              <a:innerShdw blurRad="50800" dist="12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1444" tIns="90723" rIns="181444" bIns="90723"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2"/>
          <p:cNvSpPr>
            <a:spLocks noChangeArrowheads="1"/>
          </p:cNvSpPr>
          <p:nvPr/>
        </p:nvSpPr>
        <p:spPr bwMode="gray">
          <a:xfrm>
            <a:off x="6430590" y="2640606"/>
            <a:ext cx="3680525" cy="590221"/>
          </a:xfrm>
          <a:prstGeom prst="roundRect">
            <a:avLst/>
          </a:prstGeom>
          <a:noFill/>
          <a:ln>
            <a:noFill/>
          </a:ln>
        </p:spPr>
        <p:txBody>
          <a:bodyPr wrap="square" lIns="121844" tIns="60923" rIns="121844" bIns="60923">
            <a:spAutoFit/>
          </a:bodyPr>
          <a:lstStyle/>
          <a:p>
            <a:r>
              <a:rPr lang="zh-CN" altLang="en-US" sz="2665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请添加您的标题</a:t>
            </a:r>
          </a:p>
        </p:txBody>
      </p:sp>
      <p:grpSp>
        <p:nvGrpSpPr>
          <p:cNvPr id="6" name="3"/>
          <p:cNvGrpSpPr/>
          <p:nvPr/>
        </p:nvGrpSpPr>
        <p:grpSpPr>
          <a:xfrm>
            <a:off x="9407004" y="2564907"/>
            <a:ext cx="930157" cy="661703"/>
            <a:chOff x="3595297" y="1157469"/>
            <a:chExt cx="633770" cy="450856"/>
          </a:xfrm>
        </p:grpSpPr>
        <p:sp>
          <p:nvSpPr>
            <p:cNvPr id="7" name="原创设计师QQ598969553      _19"/>
            <p:cNvSpPr/>
            <p:nvPr/>
          </p:nvSpPr>
          <p:spPr>
            <a:xfrm>
              <a:off x="3595297" y="1157469"/>
              <a:ext cx="633770" cy="450856"/>
            </a:xfrm>
            <a:prstGeom prst="roundRect">
              <a:avLst/>
            </a:prstGeom>
            <a:gradFill flip="none" rotWithShape="1">
              <a:gsLst>
                <a:gs pos="55000">
                  <a:srgbClr val="E7E7E7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90500" dist="76200" dir="8100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44" tIns="60923" rIns="121844" bIns="60923"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" name="原创设计师QQ598969553      _24"/>
            <p:cNvSpPr>
              <a:spLocks noChangeArrowheads="1"/>
            </p:cNvSpPr>
            <p:nvPr/>
          </p:nvSpPr>
          <p:spPr bwMode="auto">
            <a:xfrm>
              <a:off x="3760353" y="1173921"/>
              <a:ext cx="303659" cy="417905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3735" dirty="0">
                  <a:solidFill>
                    <a:schemeClr val="tx2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  <a:ea typeface="微软雅黑" panose="020B0503020204020204" charset="-122"/>
                  <a:sym typeface="微软雅黑" panose="020B0503020204020204" charset="-122"/>
                </a:rPr>
                <a:t>2</a:t>
              </a:r>
              <a:endParaRPr lang="zh-CN" altLang="en-US" sz="3735" dirty="0">
                <a:solidFill>
                  <a:schemeClr val="tx2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9" name="4"/>
          <p:cNvSpPr txBox="1"/>
          <p:nvPr/>
        </p:nvSpPr>
        <p:spPr>
          <a:xfrm>
            <a:off x="5979997" y="3525012"/>
            <a:ext cx="1370331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0" name="5"/>
          <p:cNvSpPr txBox="1"/>
          <p:nvPr/>
        </p:nvSpPr>
        <p:spPr>
          <a:xfrm>
            <a:off x="7360391" y="3525012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1" name="6"/>
          <p:cNvSpPr txBox="1"/>
          <p:nvPr/>
        </p:nvSpPr>
        <p:spPr>
          <a:xfrm>
            <a:off x="8740784" y="3557168"/>
            <a:ext cx="1370331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2" name="7"/>
          <p:cNvSpPr txBox="1"/>
          <p:nvPr/>
        </p:nvSpPr>
        <p:spPr>
          <a:xfrm>
            <a:off x="5979998" y="4093800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3" name="8"/>
          <p:cNvSpPr txBox="1"/>
          <p:nvPr/>
        </p:nvSpPr>
        <p:spPr>
          <a:xfrm>
            <a:off x="7360391" y="4093800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4" name="9"/>
          <p:cNvSpPr txBox="1"/>
          <p:nvPr/>
        </p:nvSpPr>
        <p:spPr>
          <a:xfrm>
            <a:off x="8740784" y="4093800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5" name="10"/>
          <p:cNvSpPr/>
          <p:nvPr/>
        </p:nvSpPr>
        <p:spPr>
          <a:xfrm rot="5400000">
            <a:off x="-23732" y="-325857"/>
            <a:ext cx="6291411" cy="34319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bg1">
                <a:lumMod val="95000"/>
              </a:schemeClr>
            </a:solidFill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11"/>
          <p:cNvGrpSpPr/>
          <p:nvPr/>
        </p:nvGrpSpPr>
        <p:grpSpPr>
          <a:xfrm>
            <a:off x="1621555" y="1244858"/>
            <a:ext cx="3000837" cy="3000837"/>
            <a:chOff x="3393105" y="2094170"/>
            <a:chExt cx="2664367" cy="2664367"/>
          </a:xfrm>
        </p:grpSpPr>
        <p:sp>
          <p:nvSpPr>
            <p:cNvPr id="17" name="椭圆 16"/>
            <p:cNvSpPr/>
            <p:nvPr/>
          </p:nvSpPr>
          <p:spPr>
            <a:xfrm>
              <a:off x="3393105" y="2094170"/>
              <a:ext cx="2664367" cy="266436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79400" dist="152400" dir="2700000" sx="102000" sy="102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655434" y="2332886"/>
              <a:ext cx="2167846" cy="2167846"/>
              <a:chOff x="3739822" y="2440887"/>
              <a:chExt cx="1970936" cy="1970936"/>
            </a:xfrm>
          </p:grpSpPr>
          <p:sp>
            <p:nvSpPr>
              <p:cNvPr id="19" name="圆角矩形 26"/>
              <p:cNvSpPr/>
              <p:nvPr/>
            </p:nvSpPr>
            <p:spPr>
              <a:xfrm>
                <a:off x="3739822" y="2440887"/>
                <a:ext cx="1970936" cy="197093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bg1"/>
                  </a:gs>
                  <a:gs pos="0">
                    <a:srgbClr val="B8BBBC"/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20" name="椭圆 19"/>
              <p:cNvSpPr>
                <a:spLocks noChangeAspect="1"/>
              </p:cNvSpPr>
              <p:nvPr/>
            </p:nvSpPr>
            <p:spPr>
              <a:xfrm>
                <a:off x="3837054" y="2549460"/>
                <a:ext cx="1776466" cy="177646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1" name="12"/>
          <p:cNvSpPr txBox="1">
            <a:spLocks noChangeArrowheads="1"/>
          </p:cNvSpPr>
          <p:nvPr/>
        </p:nvSpPr>
        <p:spPr bwMode="auto">
          <a:xfrm>
            <a:off x="2089763" y="2815353"/>
            <a:ext cx="2064423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en-US" altLang="zh-CN" sz="2665" dirty="0">
                <a:solidFill>
                  <a:schemeClr val="bg1"/>
                </a:solidFill>
              </a:rPr>
              <a:t>PART02</a:t>
            </a:r>
            <a:endParaRPr lang="zh-CN" altLang="en-US" sz="2665" dirty="0">
              <a:solidFill>
                <a:schemeClr val="bg1"/>
              </a:solidFill>
            </a:endParaRPr>
          </a:p>
        </p:txBody>
      </p:sp>
      <p:sp>
        <p:nvSpPr>
          <p:cNvPr id="22" name="13"/>
          <p:cNvSpPr txBox="1">
            <a:spLocks noChangeArrowheads="1"/>
          </p:cNvSpPr>
          <p:nvPr/>
        </p:nvSpPr>
        <p:spPr bwMode="auto">
          <a:xfrm>
            <a:off x="1631311" y="1892829"/>
            <a:ext cx="29813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640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6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2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-0.30173 -2.22222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2"/>
            </p:custDataLst>
          </p:nvPr>
        </p:nvGrpSpPr>
        <p:grpSpPr>
          <a:xfrm>
            <a:off x="719138" y="3899566"/>
            <a:ext cx="5512537" cy="2206832"/>
            <a:chOff x="-1674856" y="3042856"/>
            <a:chExt cx="7652550" cy="3063542"/>
          </a:xfrm>
        </p:grpSpPr>
        <p:sp>
          <p:nvSpPr>
            <p:cNvPr id="25" name="任意多边形: 形状 24"/>
            <p:cNvSpPr/>
            <p:nvPr/>
          </p:nvSpPr>
          <p:spPr>
            <a:xfrm>
              <a:off x="3631136" y="3319854"/>
              <a:ext cx="2346558" cy="2786543"/>
            </a:xfrm>
            <a:custGeom>
              <a:avLst/>
              <a:gdLst>
                <a:gd name="connsiteX0" fmla="*/ 192089 w 279400"/>
                <a:gd name="connsiteY0" fmla="*/ 300038 h 331788"/>
                <a:gd name="connsiteX1" fmla="*/ 242889 w 279400"/>
                <a:gd name="connsiteY1" fmla="*/ 300038 h 331788"/>
                <a:gd name="connsiteX2" fmla="*/ 242889 w 279400"/>
                <a:gd name="connsiteY2" fmla="*/ 311151 h 331788"/>
                <a:gd name="connsiteX3" fmla="*/ 192089 w 279400"/>
                <a:gd name="connsiteY3" fmla="*/ 311151 h 331788"/>
                <a:gd name="connsiteX4" fmla="*/ 128589 w 279400"/>
                <a:gd name="connsiteY4" fmla="*/ 300038 h 331788"/>
                <a:gd name="connsiteX5" fmla="*/ 180977 w 279400"/>
                <a:gd name="connsiteY5" fmla="*/ 300038 h 331788"/>
                <a:gd name="connsiteX6" fmla="*/ 180977 w 279400"/>
                <a:gd name="connsiteY6" fmla="*/ 311151 h 331788"/>
                <a:gd name="connsiteX7" fmla="*/ 128589 w 279400"/>
                <a:gd name="connsiteY7" fmla="*/ 311151 h 331788"/>
                <a:gd name="connsiteX8" fmla="*/ 36514 w 279400"/>
                <a:gd name="connsiteY8" fmla="*/ 300038 h 331788"/>
                <a:gd name="connsiteX9" fmla="*/ 87314 w 279400"/>
                <a:gd name="connsiteY9" fmla="*/ 300038 h 331788"/>
                <a:gd name="connsiteX10" fmla="*/ 87314 w 279400"/>
                <a:gd name="connsiteY10" fmla="*/ 311151 h 331788"/>
                <a:gd name="connsiteX11" fmla="*/ 36514 w 279400"/>
                <a:gd name="connsiteY11" fmla="*/ 311151 h 331788"/>
                <a:gd name="connsiteX12" fmla="*/ 114300 w 279400"/>
                <a:gd name="connsiteY12" fmla="*/ 290512 h 331788"/>
                <a:gd name="connsiteX13" fmla="*/ 114300 w 279400"/>
                <a:gd name="connsiteY13" fmla="*/ 320675 h 331788"/>
                <a:gd name="connsiteX14" fmla="*/ 258763 w 279400"/>
                <a:gd name="connsiteY14" fmla="*/ 320675 h 331788"/>
                <a:gd name="connsiteX15" fmla="*/ 258763 w 279400"/>
                <a:gd name="connsiteY15" fmla="*/ 290512 h 331788"/>
                <a:gd name="connsiteX16" fmla="*/ 20638 w 279400"/>
                <a:gd name="connsiteY16" fmla="*/ 290512 h 331788"/>
                <a:gd name="connsiteX17" fmla="*/ 20638 w 279400"/>
                <a:gd name="connsiteY17" fmla="*/ 320675 h 331788"/>
                <a:gd name="connsiteX18" fmla="*/ 103188 w 279400"/>
                <a:gd name="connsiteY18" fmla="*/ 320675 h 331788"/>
                <a:gd name="connsiteX19" fmla="*/ 103188 w 279400"/>
                <a:gd name="connsiteY19" fmla="*/ 290512 h 331788"/>
                <a:gd name="connsiteX20" fmla="*/ 222250 w 279400"/>
                <a:gd name="connsiteY20" fmla="*/ 254000 h 331788"/>
                <a:gd name="connsiteX21" fmla="*/ 242888 w 279400"/>
                <a:gd name="connsiteY21" fmla="*/ 254000 h 331788"/>
                <a:gd name="connsiteX22" fmla="*/ 242888 w 279400"/>
                <a:gd name="connsiteY22" fmla="*/ 263525 h 331788"/>
                <a:gd name="connsiteX23" fmla="*/ 222250 w 279400"/>
                <a:gd name="connsiteY23" fmla="*/ 263525 h 331788"/>
                <a:gd name="connsiteX24" fmla="*/ 192088 w 279400"/>
                <a:gd name="connsiteY24" fmla="*/ 254000 h 331788"/>
                <a:gd name="connsiteX25" fmla="*/ 212726 w 279400"/>
                <a:gd name="connsiteY25" fmla="*/ 254000 h 331788"/>
                <a:gd name="connsiteX26" fmla="*/ 212726 w 279400"/>
                <a:gd name="connsiteY26" fmla="*/ 263525 h 331788"/>
                <a:gd name="connsiteX27" fmla="*/ 192088 w 279400"/>
                <a:gd name="connsiteY27" fmla="*/ 263525 h 331788"/>
                <a:gd name="connsiteX28" fmla="*/ 160338 w 279400"/>
                <a:gd name="connsiteY28" fmla="*/ 254000 h 331788"/>
                <a:gd name="connsiteX29" fmla="*/ 180976 w 279400"/>
                <a:gd name="connsiteY29" fmla="*/ 254000 h 331788"/>
                <a:gd name="connsiteX30" fmla="*/ 180976 w 279400"/>
                <a:gd name="connsiteY30" fmla="*/ 263525 h 331788"/>
                <a:gd name="connsiteX31" fmla="*/ 160338 w 279400"/>
                <a:gd name="connsiteY31" fmla="*/ 263525 h 331788"/>
                <a:gd name="connsiteX32" fmla="*/ 128588 w 279400"/>
                <a:gd name="connsiteY32" fmla="*/ 254000 h 331788"/>
                <a:gd name="connsiteX33" fmla="*/ 149226 w 279400"/>
                <a:gd name="connsiteY33" fmla="*/ 254000 h 331788"/>
                <a:gd name="connsiteX34" fmla="*/ 149226 w 279400"/>
                <a:gd name="connsiteY34" fmla="*/ 263525 h 331788"/>
                <a:gd name="connsiteX35" fmla="*/ 128588 w 279400"/>
                <a:gd name="connsiteY35" fmla="*/ 263525 h 331788"/>
                <a:gd name="connsiteX36" fmla="*/ 66676 w 279400"/>
                <a:gd name="connsiteY36" fmla="*/ 254000 h 331788"/>
                <a:gd name="connsiteX37" fmla="*/ 87314 w 279400"/>
                <a:gd name="connsiteY37" fmla="*/ 254000 h 331788"/>
                <a:gd name="connsiteX38" fmla="*/ 87314 w 279400"/>
                <a:gd name="connsiteY38" fmla="*/ 263525 h 331788"/>
                <a:gd name="connsiteX39" fmla="*/ 66676 w 279400"/>
                <a:gd name="connsiteY39" fmla="*/ 263525 h 331788"/>
                <a:gd name="connsiteX40" fmla="*/ 36514 w 279400"/>
                <a:gd name="connsiteY40" fmla="*/ 254000 h 331788"/>
                <a:gd name="connsiteX41" fmla="*/ 57152 w 279400"/>
                <a:gd name="connsiteY41" fmla="*/ 254000 h 331788"/>
                <a:gd name="connsiteX42" fmla="*/ 57152 w 279400"/>
                <a:gd name="connsiteY42" fmla="*/ 263525 h 331788"/>
                <a:gd name="connsiteX43" fmla="*/ 36514 w 279400"/>
                <a:gd name="connsiteY43" fmla="*/ 263525 h 331788"/>
                <a:gd name="connsiteX44" fmla="*/ 66676 w 279400"/>
                <a:gd name="connsiteY44" fmla="*/ 233363 h 331788"/>
                <a:gd name="connsiteX45" fmla="*/ 87314 w 279400"/>
                <a:gd name="connsiteY45" fmla="*/ 233363 h 331788"/>
                <a:gd name="connsiteX46" fmla="*/ 87314 w 279400"/>
                <a:gd name="connsiteY46" fmla="*/ 242888 h 331788"/>
                <a:gd name="connsiteX47" fmla="*/ 66676 w 279400"/>
                <a:gd name="connsiteY47" fmla="*/ 242888 h 331788"/>
                <a:gd name="connsiteX48" fmla="*/ 36514 w 279400"/>
                <a:gd name="connsiteY48" fmla="*/ 233363 h 331788"/>
                <a:gd name="connsiteX49" fmla="*/ 57152 w 279400"/>
                <a:gd name="connsiteY49" fmla="*/ 233363 h 331788"/>
                <a:gd name="connsiteX50" fmla="*/ 57152 w 279400"/>
                <a:gd name="connsiteY50" fmla="*/ 242888 h 331788"/>
                <a:gd name="connsiteX51" fmla="*/ 36514 w 279400"/>
                <a:gd name="connsiteY51" fmla="*/ 242888 h 331788"/>
                <a:gd name="connsiteX52" fmla="*/ 222250 w 279400"/>
                <a:gd name="connsiteY52" fmla="*/ 233362 h 331788"/>
                <a:gd name="connsiteX53" fmla="*/ 242888 w 279400"/>
                <a:gd name="connsiteY53" fmla="*/ 233362 h 331788"/>
                <a:gd name="connsiteX54" fmla="*/ 242888 w 279400"/>
                <a:gd name="connsiteY54" fmla="*/ 242887 h 331788"/>
                <a:gd name="connsiteX55" fmla="*/ 222250 w 279400"/>
                <a:gd name="connsiteY55" fmla="*/ 242887 h 331788"/>
                <a:gd name="connsiteX56" fmla="*/ 192088 w 279400"/>
                <a:gd name="connsiteY56" fmla="*/ 233362 h 331788"/>
                <a:gd name="connsiteX57" fmla="*/ 212726 w 279400"/>
                <a:gd name="connsiteY57" fmla="*/ 233362 h 331788"/>
                <a:gd name="connsiteX58" fmla="*/ 212726 w 279400"/>
                <a:gd name="connsiteY58" fmla="*/ 242887 h 331788"/>
                <a:gd name="connsiteX59" fmla="*/ 192088 w 279400"/>
                <a:gd name="connsiteY59" fmla="*/ 242887 h 331788"/>
                <a:gd name="connsiteX60" fmla="*/ 160338 w 279400"/>
                <a:gd name="connsiteY60" fmla="*/ 233362 h 331788"/>
                <a:gd name="connsiteX61" fmla="*/ 180976 w 279400"/>
                <a:gd name="connsiteY61" fmla="*/ 233362 h 331788"/>
                <a:gd name="connsiteX62" fmla="*/ 180976 w 279400"/>
                <a:gd name="connsiteY62" fmla="*/ 242887 h 331788"/>
                <a:gd name="connsiteX63" fmla="*/ 160338 w 279400"/>
                <a:gd name="connsiteY63" fmla="*/ 242887 h 331788"/>
                <a:gd name="connsiteX64" fmla="*/ 128588 w 279400"/>
                <a:gd name="connsiteY64" fmla="*/ 233362 h 331788"/>
                <a:gd name="connsiteX65" fmla="*/ 149226 w 279400"/>
                <a:gd name="connsiteY65" fmla="*/ 233362 h 331788"/>
                <a:gd name="connsiteX66" fmla="*/ 149226 w 279400"/>
                <a:gd name="connsiteY66" fmla="*/ 242887 h 331788"/>
                <a:gd name="connsiteX67" fmla="*/ 128588 w 279400"/>
                <a:gd name="connsiteY67" fmla="*/ 242887 h 331788"/>
                <a:gd name="connsiteX68" fmla="*/ 222250 w 279400"/>
                <a:gd name="connsiteY68" fmla="*/ 212725 h 331788"/>
                <a:gd name="connsiteX69" fmla="*/ 242888 w 279400"/>
                <a:gd name="connsiteY69" fmla="*/ 212725 h 331788"/>
                <a:gd name="connsiteX70" fmla="*/ 242888 w 279400"/>
                <a:gd name="connsiteY70" fmla="*/ 222250 h 331788"/>
                <a:gd name="connsiteX71" fmla="*/ 222250 w 279400"/>
                <a:gd name="connsiteY71" fmla="*/ 222250 h 331788"/>
                <a:gd name="connsiteX72" fmla="*/ 192088 w 279400"/>
                <a:gd name="connsiteY72" fmla="*/ 212725 h 331788"/>
                <a:gd name="connsiteX73" fmla="*/ 212726 w 279400"/>
                <a:gd name="connsiteY73" fmla="*/ 212725 h 331788"/>
                <a:gd name="connsiteX74" fmla="*/ 212726 w 279400"/>
                <a:gd name="connsiteY74" fmla="*/ 222250 h 331788"/>
                <a:gd name="connsiteX75" fmla="*/ 192088 w 279400"/>
                <a:gd name="connsiteY75" fmla="*/ 222250 h 331788"/>
                <a:gd name="connsiteX76" fmla="*/ 160338 w 279400"/>
                <a:gd name="connsiteY76" fmla="*/ 212725 h 331788"/>
                <a:gd name="connsiteX77" fmla="*/ 180976 w 279400"/>
                <a:gd name="connsiteY77" fmla="*/ 212725 h 331788"/>
                <a:gd name="connsiteX78" fmla="*/ 180976 w 279400"/>
                <a:gd name="connsiteY78" fmla="*/ 222250 h 331788"/>
                <a:gd name="connsiteX79" fmla="*/ 160338 w 279400"/>
                <a:gd name="connsiteY79" fmla="*/ 222250 h 331788"/>
                <a:gd name="connsiteX80" fmla="*/ 128588 w 279400"/>
                <a:gd name="connsiteY80" fmla="*/ 212725 h 331788"/>
                <a:gd name="connsiteX81" fmla="*/ 149226 w 279400"/>
                <a:gd name="connsiteY81" fmla="*/ 212725 h 331788"/>
                <a:gd name="connsiteX82" fmla="*/ 149226 w 279400"/>
                <a:gd name="connsiteY82" fmla="*/ 222250 h 331788"/>
                <a:gd name="connsiteX83" fmla="*/ 128588 w 279400"/>
                <a:gd name="connsiteY83" fmla="*/ 222250 h 331788"/>
                <a:gd name="connsiteX84" fmla="*/ 66676 w 279400"/>
                <a:gd name="connsiteY84" fmla="*/ 212725 h 331788"/>
                <a:gd name="connsiteX85" fmla="*/ 87314 w 279400"/>
                <a:gd name="connsiteY85" fmla="*/ 212725 h 331788"/>
                <a:gd name="connsiteX86" fmla="*/ 87314 w 279400"/>
                <a:gd name="connsiteY86" fmla="*/ 222250 h 331788"/>
                <a:gd name="connsiteX87" fmla="*/ 66676 w 279400"/>
                <a:gd name="connsiteY87" fmla="*/ 222250 h 331788"/>
                <a:gd name="connsiteX88" fmla="*/ 36514 w 279400"/>
                <a:gd name="connsiteY88" fmla="*/ 212725 h 331788"/>
                <a:gd name="connsiteX89" fmla="*/ 57152 w 279400"/>
                <a:gd name="connsiteY89" fmla="*/ 212725 h 331788"/>
                <a:gd name="connsiteX90" fmla="*/ 57152 w 279400"/>
                <a:gd name="connsiteY90" fmla="*/ 222250 h 331788"/>
                <a:gd name="connsiteX91" fmla="*/ 36514 w 279400"/>
                <a:gd name="connsiteY91" fmla="*/ 222250 h 331788"/>
                <a:gd name="connsiteX92" fmla="*/ 66676 w 279400"/>
                <a:gd name="connsiteY92" fmla="*/ 192088 h 331788"/>
                <a:gd name="connsiteX93" fmla="*/ 87314 w 279400"/>
                <a:gd name="connsiteY93" fmla="*/ 192088 h 331788"/>
                <a:gd name="connsiteX94" fmla="*/ 87314 w 279400"/>
                <a:gd name="connsiteY94" fmla="*/ 201613 h 331788"/>
                <a:gd name="connsiteX95" fmla="*/ 66676 w 279400"/>
                <a:gd name="connsiteY95" fmla="*/ 201613 h 331788"/>
                <a:gd name="connsiteX96" fmla="*/ 36514 w 279400"/>
                <a:gd name="connsiteY96" fmla="*/ 192088 h 331788"/>
                <a:gd name="connsiteX97" fmla="*/ 57152 w 279400"/>
                <a:gd name="connsiteY97" fmla="*/ 192088 h 331788"/>
                <a:gd name="connsiteX98" fmla="*/ 57152 w 279400"/>
                <a:gd name="connsiteY98" fmla="*/ 201613 h 331788"/>
                <a:gd name="connsiteX99" fmla="*/ 36514 w 279400"/>
                <a:gd name="connsiteY99" fmla="*/ 201613 h 331788"/>
                <a:gd name="connsiteX100" fmla="*/ 222250 w 279400"/>
                <a:gd name="connsiteY100" fmla="*/ 192087 h 331788"/>
                <a:gd name="connsiteX101" fmla="*/ 242888 w 279400"/>
                <a:gd name="connsiteY101" fmla="*/ 192087 h 331788"/>
                <a:gd name="connsiteX102" fmla="*/ 242888 w 279400"/>
                <a:gd name="connsiteY102" fmla="*/ 201612 h 331788"/>
                <a:gd name="connsiteX103" fmla="*/ 222250 w 279400"/>
                <a:gd name="connsiteY103" fmla="*/ 201612 h 331788"/>
                <a:gd name="connsiteX104" fmla="*/ 192088 w 279400"/>
                <a:gd name="connsiteY104" fmla="*/ 192087 h 331788"/>
                <a:gd name="connsiteX105" fmla="*/ 212726 w 279400"/>
                <a:gd name="connsiteY105" fmla="*/ 192087 h 331788"/>
                <a:gd name="connsiteX106" fmla="*/ 212726 w 279400"/>
                <a:gd name="connsiteY106" fmla="*/ 201612 h 331788"/>
                <a:gd name="connsiteX107" fmla="*/ 192088 w 279400"/>
                <a:gd name="connsiteY107" fmla="*/ 201612 h 331788"/>
                <a:gd name="connsiteX108" fmla="*/ 160338 w 279400"/>
                <a:gd name="connsiteY108" fmla="*/ 192087 h 331788"/>
                <a:gd name="connsiteX109" fmla="*/ 180976 w 279400"/>
                <a:gd name="connsiteY109" fmla="*/ 192087 h 331788"/>
                <a:gd name="connsiteX110" fmla="*/ 180976 w 279400"/>
                <a:gd name="connsiteY110" fmla="*/ 201612 h 331788"/>
                <a:gd name="connsiteX111" fmla="*/ 160338 w 279400"/>
                <a:gd name="connsiteY111" fmla="*/ 201612 h 331788"/>
                <a:gd name="connsiteX112" fmla="*/ 128588 w 279400"/>
                <a:gd name="connsiteY112" fmla="*/ 192087 h 331788"/>
                <a:gd name="connsiteX113" fmla="*/ 149226 w 279400"/>
                <a:gd name="connsiteY113" fmla="*/ 192087 h 331788"/>
                <a:gd name="connsiteX114" fmla="*/ 149226 w 279400"/>
                <a:gd name="connsiteY114" fmla="*/ 201612 h 331788"/>
                <a:gd name="connsiteX115" fmla="*/ 128588 w 279400"/>
                <a:gd name="connsiteY115" fmla="*/ 201612 h 331788"/>
                <a:gd name="connsiteX116" fmla="*/ 222250 w 279400"/>
                <a:gd name="connsiteY116" fmla="*/ 171450 h 331788"/>
                <a:gd name="connsiteX117" fmla="*/ 242888 w 279400"/>
                <a:gd name="connsiteY117" fmla="*/ 171450 h 331788"/>
                <a:gd name="connsiteX118" fmla="*/ 242888 w 279400"/>
                <a:gd name="connsiteY118" fmla="*/ 180975 h 331788"/>
                <a:gd name="connsiteX119" fmla="*/ 222250 w 279400"/>
                <a:gd name="connsiteY119" fmla="*/ 180975 h 331788"/>
                <a:gd name="connsiteX120" fmla="*/ 192088 w 279400"/>
                <a:gd name="connsiteY120" fmla="*/ 171450 h 331788"/>
                <a:gd name="connsiteX121" fmla="*/ 212726 w 279400"/>
                <a:gd name="connsiteY121" fmla="*/ 171450 h 331788"/>
                <a:gd name="connsiteX122" fmla="*/ 212726 w 279400"/>
                <a:gd name="connsiteY122" fmla="*/ 180975 h 331788"/>
                <a:gd name="connsiteX123" fmla="*/ 192088 w 279400"/>
                <a:gd name="connsiteY123" fmla="*/ 180975 h 331788"/>
                <a:gd name="connsiteX124" fmla="*/ 160338 w 279400"/>
                <a:gd name="connsiteY124" fmla="*/ 171450 h 331788"/>
                <a:gd name="connsiteX125" fmla="*/ 180976 w 279400"/>
                <a:gd name="connsiteY125" fmla="*/ 171450 h 331788"/>
                <a:gd name="connsiteX126" fmla="*/ 180976 w 279400"/>
                <a:gd name="connsiteY126" fmla="*/ 180975 h 331788"/>
                <a:gd name="connsiteX127" fmla="*/ 160338 w 279400"/>
                <a:gd name="connsiteY127" fmla="*/ 180975 h 331788"/>
                <a:gd name="connsiteX128" fmla="*/ 128588 w 279400"/>
                <a:gd name="connsiteY128" fmla="*/ 171450 h 331788"/>
                <a:gd name="connsiteX129" fmla="*/ 149226 w 279400"/>
                <a:gd name="connsiteY129" fmla="*/ 171450 h 331788"/>
                <a:gd name="connsiteX130" fmla="*/ 149226 w 279400"/>
                <a:gd name="connsiteY130" fmla="*/ 180975 h 331788"/>
                <a:gd name="connsiteX131" fmla="*/ 128588 w 279400"/>
                <a:gd name="connsiteY131" fmla="*/ 180975 h 331788"/>
                <a:gd name="connsiteX132" fmla="*/ 66676 w 279400"/>
                <a:gd name="connsiteY132" fmla="*/ 171450 h 331788"/>
                <a:gd name="connsiteX133" fmla="*/ 87314 w 279400"/>
                <a:gd name="connsiteY133" fmla="*/ 171450 h 331788"/>
                <a:gd name="connsiteX134" fmla="*/ 87314 w 279400"/>
                <a:gd name="connsiteY134" fmla="*/ 180975 h 331788"/>
                <a:gd name="connsiteX135" fmla="*/ 66676 w 279400"/>
                <a:gd name="connsiteY135" fmla="*/ 180975 h 331788"/>
                <a:gd name="connsiteX136" fmla="*/ 36514 w 279400"/>
                <a:gd name="connsiteY136" fmla="*/ 171450 h 331788"/>
                <a:gd name="connsiteX137" fmla="*/ 57152 w 279400"/>
                <a:gd name="connsiteY137" fmla="*/ 171450 h 331788"/>
                <a:gd name="connsiteX138" fmla="*/ 57152 w 279400"/>
                <a:gd name="connsiteY138" fmla="*/ 180975 h 331788"/>
                <a:gd name="connsiteX139" fmla="*/ 36514 w 279400"/>
                <a:gd name="connsiteY139" fmla="*/ 180975 h 331788"/>
                <a:gd name="connsiteX140" fmla="*/ 222250 w 279400"/>
                <a:gd name="connsiteY140" fmla="*/ 149225 h 331788"/>
                <a:gd name="connsiteX141" fmla="*/ 242888 w 279400"/>
                <a:gd name="connsiteY141" fmla="*/ 149225 h 331788"/>
                <a:gd name="connsiteX142" fmla="*/ 242888 w 279400"/>
                <a:gd name="connsiteY142" fmla="*/ 160338 h 331788"/>
                <a:gd name="connsiteX143" fmla="*/ 222250 w 279400"/>
                <a:gd name="connsiteY143" fmla="*/ 160338 h 331788"/>
                <a:gd name="connsiteX144" fmla="*/ 192088 w 279400"/>
                <a:gd name="connsiteY144" fmla="*/ 149225 h 331788"/>
                <a:gd name="connsiteX145" fmla="*/ 212726 w 279400"/>
                <a:gd name="connsiteY145" fmla="*/ 149225 h 331788"/>
                <a:gd name="connsiteX146" fmla="*/ 212726 w 279400"/>
                <a:gd name="connsiteY146" fmla="*/ 160338 h 331788"/>
                <a:gd name="connsiteX147" fmla="*/ 192088 w 279400"/>
                <a:gd name="connsiteY147" fmla="*/ 160338 h 331788"/>
                <a:gd name="connsiteX148" fmla="*/ 160338 w 279400"/>
                <a:gd name="connsiteY148" fmla="*/ 149225 h 331788"/>
                <a:gd name="connsiteX149" fmla="*/ 180976 w 279400"/>
                <a:gd name="connsiteY149" fmla="*/ 149225 h 331788"/>
                <a:gd name="connsiteX150" fmla="*/ 180976 w 279400"/>
                <a:gd name="connsiteY150" fmla="*/ 160338 h 331788"/>
                <a:gd name="connsiteX151" fmla="*/ 160338 w 279400"/>
                <a:gd name="connsiteY151" fmla="*/ 160338 h 331788"/>
                <a:gd name="connsiteX152" fmla="*/ 128588 w 279400"/>
                <a:gd name="connsiteY152" fmla="*/ 149225 h 331788"/>
                <a:gd name="connsiteX153" fmla="*/ 149226 w 279400"/>
                <a:gd name="connsiteY153" fmla="*/ 149225 h 331788"/>
                <a:gd name="connsiteX154" fmla="*/ 149226 w 279400"/>
                <a:gd name="connsiteY154" fmla="*/ 160338 h 331788"/>
                <a:gd name="connsiteX155" fmla="*/ 128588 w 279400"/>
                <a:gd name="connsiteY155" fmla="*/ 160338 h 331788"/>
                <a:gd name="connsiteX156" fmla="*/ 66676 w 279400"/>
                <a:gd name="connsiteY156" fmla="*/ 149225 h 331788"/>
                <a:gd name="connsiteX157" fmla="*/ 87314 w 279400"/>
                <a:gd name="connsiteY157" fmla="*/ 149225 h 331788"/>
                <a:gd name="connsiteX158" fmla="*/ 87314 w 279400"/>
                <a:gd name="connsiteY158" fmla="*/ 160338 h 331788"/>
                <a:gd name="connsiteX159" fmla="*/ 66676 w 279400"/>
                <a:gd name="connsiteY159" fmla="*/ 160338 h 331788"/>
                <a:gd name="connsiteX160" fmla="*/ 36514 w 279400"/>
                <a:gd name="connsiteY160" fmla="*/ 149225 h 331788"/>
                <a:gd name="connsiteX161" fmla="*/ 57152 w 279400"/>
                <a:gd name="connsiteY161" fmla="*/ 149225 h 331788"/>
                <a:gd name="connsiteX162" fmla="*/ 57152 w 279400"/>
                <a:gd name="connsiteY162" fmla="*/ 160338 h 331788"/>
                <a:gd name="connsiteX163" fmla="*/ 36514 w 279400"/>
                <a:gd name="connsiteY163" fmla="*/ 160338 h 331788"/>
                <a:gd name="connsiteX164" fmla="*/ 222251 w 279400"/>
                <a:gd name="connsiteY164" fmla="*/ 128588 h 331788"/>
                <a:gd name="connsiteX165" fmla="*/ 242889 w 279400"/>
                <a:gd name="connsiteY165" fmla="*/ 128588 h 331788"/>
                <a:gd name="connsiteX166" fmla="*/ 242889 w 279400"/>
                <a:gd name="connsiteY166" fmla="*/ 139701 h 331788"/>
                <a:gd name="connsiteX167" fmla="*/ 222251 w 279400"/>
                <a:gd name="connsiteY167" fmla="*/ 139701 h 331788"/>
                <a:gd name="connsiteX168" fmla="*/ 192089 w 279400"/>
                <a:gd name="connsiteY168" fmla="*/ 128588 h 331788"/>
                <a:gd name="connsiteX169" fmla="*/ 212727 w 279400"/>
                <a:gd name="connsiteY169" fmla="*/ 128588 h 331788"/>
                <a:gd name="connsiteX170" fmla="*/ 212727 w 279400"/>
                <a:gd name="connsiteY170" fmla="*/ 139701 h 331788"/>
                <a:gd name="connsiteX171" fmla="*/ 192089 w 279400"/>
                <a:gd name="connsiteY171" fmla="*/ 139701 h 331788"/>
                <a:gd name="connsiteX172" fmla="*/ 160339 w 279400"/>
                <a:gd name="connsiteY172" fmla="*/ 128588 h 331788"/>
                <a:gd name="connsiteX173" fmla="*/ 180977 w 279400"/>
                <a:gd name="connsiteY173" fmla="*/ 128588 h 331788"/>
                <a:gd name="connsiteX174" fmla="*/ 180977 w 279400"/>
                <a:gd name="connsiteY174" fmla="*/ 139701 h 331788"/>
                <a:gd name="connsiteX175" fmla="*/ 160339 w 279400"/>
                <a:gd name="connsiteY175" fmla="*/ 139701 h 331788"/>
                <a:gd name="connsiteX176" fmla="*/ 128589 w 279400"/>
                <a:gd name="connsiteY176" fmla="*/ 128588 h 331788"/>
                <a:gd name="connsiteX177" fmla="*/ 149227 w 279400"/>
                <a:gd name="connsiteY177" fmla="*/ 128588 h 331788"/>
                <a:gd name="connsiteX178" fmla="*/ 149227 w 279400"/>
                <a:gd name="connsiteY178" fmla="*/ 139701 h 331788"/>
                <a:gd name="connsiteX179" fmla="*/ 128589 w 279400"/>
                <a:gd name="connsiteY179" fmla="*/ 139701 h 331788"/>
                <a:gd name="connsiteX180" fmla="*/ 66676 w 279400"/>
                <a:gd name="connsiteY180" fmla="*/ 128588 h 331788"/>
                <a:gd name="connsiteX181" fmla="*/ 87314 w 279400"/>
                <a:gd name="connsiteY181" fmla="*/ 128588 h 331788"/>
                <a:gd name="connsiteX182" fmla="*/ 87314 w 279400"/>
                <a:gd name="connsiteY182" fmla="*/ 139701 h 331788"/>
                <a:gd name="connsiteX183" fmla="*/ 66676 w 279400"/>
                <a:gd name="connsiteY183" fmla="*/ 139701 h 331788"/>
                <a:gd name="connsiteX184" fmla="*/ 36514 w 279400"/>
                <a:gd name="connsiteY184" fmla="*/ 128588 h 331788"/>
                <a:gd name="connsiteX185" fmla="*/ 57152 w 279400"/>
                <a:gd name="connsiteY185" fmla="*/ 128588 h 331788"/>
                <a:gd name="connsiteX186" fmla="*/ 57152 w 279400"/>
                <a:gd name="connsiteY186" fmla="*/ 139701 h 331788"/>
                <a:gd name="connsiteX187" fmla="*/ 36514 w 279400"/>
                <a:gd name="connsiteY187" fmla="*/ 139701 h 331788"/>
                <a:gd name="connsiteX188" fmla="*/ 20638 w 279400"/>
                <a:gd name="connsiteY188" fmla="*/ 114300 h 331788"/>
                <a:gd name="connsiteX189" fmla="*/ 20638 w 279400"/>
                <a:gd name="connsiteY189" fmla="*/ 279400 h 331788"/>
                <a:gd name="connsiteX190" fmla="*/ 103188 w 279400"/>
                <a:gd name="connsiteY190" fmla="*/ 279400 h 331788"/>
                <a:gd name="connsiteX191" fmla="*/ 103188 w 279400"/>
                <a:gd name="connsiteY191" fmla="*/ 114300 h 331788"/>
                <a:gd name="connsiteX192" fmla="*/ 222251 w 279400"/>
                <a:gd name="connsiteY192" fmla="*/ 107950 h 331788"/>
                <a:gd name="connsiteX193" fmla="*/ 242889 w 279400"/>
                <a:gd name="connsiteY193" fmla="*/ 107950 h 331788"/>
                <a:gd name="connsiteX194" fmla="*/ 242889 w 279400"/>
                <a:gd name="connsiteY194" fmla="*/ 119063 h 331788"/>
                <a:gd name="connsiteX195" fmla="*/ 222251 w 279400"/>
                <a:gd name="connsiteY195" fmla="*/ 119063 h 331788"/>
                <a:gd name="connsiteX196" fmla="*/ 192089 w 279400"/>
                <a:gd name="connsiteY196" fmla="*/ 107950 h 331788"/>
                <a:gd name="connsiteX197" fmla="*/ 212727 w 279400"/>
                <a:gd name="connsiteY197" fmla="*/ 107950 h 331788"/>
                <a:gd name="connsiteX198" fmla="*/ 212727 w 279400"/>
                <a:gd name="connsiteY198" fmla="*/ 119063 h 331788"/>
                <a:gd name="connsiteX199" fmla="*/ 192089 w 279400"/>
                <a:gd name="connsiteY199" fmla="*/ 119063 h 331788"/>
                <a:gd name="connsiteX200" fmla="*/ 160339 w 279400"/>
                <a:gd name="connsiteY200" fmla="*/ 107950 h 331788"/>
                <a:gd name="connsiteX201" fmla="*/ 180977 w 279400"/>
                <a:gd name="connsiteY201" fmla="*/ 107950 h 331788"/>
                <a:gd name="connsiteX202" fmla="*/ 180977 w 279400"/>
                <a:gd name="connsiteY202" fmla="*/ 119063 h 331788"/>
                <a:gd name="connsiteX203" fmla="*/ 160339 w 279400"/>
                <a:gd name="connsiteY203" fmla="*/ 119063 h 331788"/>
                <a:gd name="connsiteX204" fmla="*/ 128589 w 279400"/>
                <a:gd name="connsiteY204" fmla="*/ 107950 h 331788"/>
                <a:gd name="connsiteX205" fmla="*/ 149227 w 279400"/>
                <a:gd name="connsiteY205" fmla="*/ 107950 h 331788"/>
                <a:gd name="connsiteX206" fmla="*/ 149227 w 279400"/>
                <a:gd name="connsiteY206" fmla="*/ 119063 h 331788"/>
                <a:gd name="connsiteX207" fmla="*/ 128589 w 279400"/>
                <a:gd name="connsiteY207" fmla="*/ 119063 h 331788"/>
                <a:gd name="connsiteX208" fmla="*/ 222251 w 279400"/>
                <a:gd name="connsiteY208" fmla="*/ 87313 h 331788"/>
                <a:gd name="connsiteX209" fmla="*/ 242889 w 279400"/>
                <a:gd name="connsiteY209" fmla="*/ 87313 h 331788"/>
                <a:gd name="connsiteX210" fmla="*/ 242889 w 279400"/>
                <a:gd name="connsiteY210" fmla="*/ 98426 h 331788"/>
                <a:gd name="connsiteX211" fmla="*/ 222251 w 279400"/>
                <a:gd name="connsiteY211" fmla="*/ 98426 h 331788"/>
                <a:gd name="connsiteX212" fmla="*/ 192089 w 279400"/>
                <a:gd name="connsiteY212" fmla="*/ 87313 h 331788"/>
                <a:gd name="connsiteX213" fmla="*/ 212727 w 279400"/>
                <a:gd name="connsiteY213" fmla="*/ 87313 h 331788"/>
                <a:gd name="connsiteX214" fmla="*/ 212727 w 279400"/>
                <a:gd name="connsiteY214" fmla="*/ 98426 h 331788"/>
                <a:gd name="connsiteX215" fmla="*/ 192089 w 279400"/>
                <a:gd name="connsiteY215" fmla="*/ 98426 h 331788"/>
                <a:gd name="connsiteX216" fmla="*/ 160339 w 279400"/>
                <a:gd name="connsiteY216" fmla="*/ 87313 h 331788"/>
                <a:gd name="connsiteX217" fmla="*/ 180977 w 279400"/>
                <a:gd name="connsiteY217" fmla="*/ 87313 h 331788"/>
                <a:gd name="connsiteX218" fmla="*/ 180977 w 279400"/>
                <a:gd name="connsiteY218" fmla="*/ 98426 h 331788"/>
                <a:gd name="connsiteX219" fmla="*/ 160339 w 279400"/>
                <a:gd name="connsiteY219" fmla="*/ 98426 h 331788"/>
                <a:gd name="connsiteX220" fmla="*/ 128589 w 279400"/>
                <a:gd name="connsiteY220" fmla="*/ 87313 h 331788"/>
                <a:gd name="connsiteX221" fmla="*/ 149227 w 279400"/>
                <a:gd name="connsiteY221" fmla="*/ 87313 h 331788"/>
                <a:gd name="connsiteX222" fmla="*/ 149227 w 279400"/>
                <a:gd name="connsiteY222" fmla="*/ 98426 h 331788"/>
                <a:gd name="connsiteX223" fmla="*/ 128589 w 279400"/>
                <a:gd name="connsiteY223" fmla="*/ 98426 h 331788"/>
                <a:gd name="connsiteX224" fmla="*/ 222251 w 279400"/>
                <a:gd name="connsiteY224" fmla="*/ 66675 h 331788"/>
                <a:gd name="connsiteX225" fmla="*/ 242889 w 279400"/>
                <a:gd name="connsiteY225" fmla="*/ 66675 h 331788"/>
                <a:gd name="connsiteX226" fmla="*/ 242889 w 279400"/>
                <a:gd name="connsiteY226" fmla="*/ 77788 h 331788"/>
                <a:gd name="connsiteX227" fmla="*/ 222251 w 279400"/>
                <a:gd name="connsiteY227" fmla="*/ 77788 h 331788"/>
                <a:gd name="connsiteX228" fmla="*/ 192089 w 279400"/>
                <a:gd name="connsiteY228" fmla="*/ 66675 h 331788"/>
                <a:gd name="connsiteX229" fmla="*/ 212727 w 279400"/>
                <a:gd name="connsiteY229" fmla="*/ 66675 h 331788"/>
                <a:gd name="connsiteX230" fmla="*/ 212727 w 279400"/>
                <a:gd name="connsiteY230" fmla="*/ 77788 h 331788"/>
                <a:gd name="connsiteX231" fmla="*/ 192089 w 279400"/>
                <a:gd name="connsiteY231" fmla="*/ 77788 h 331788"/>
                <a:gd name="connsiteX232" fmla="*/ 160339 w 279400"/>
                <a:gd name="connsiteY232" fmla="*/ 66675 h 331788"/>
                <a:gd name="connsiteX233" fmla="*/ 180977 w 279400"/>
                <a:gd name="connsiteY233" fmla="*/ 66675 h 331788"/>
                <a:gd name="connsiteX234" fmla="*/ 180977 w 279400"/>
                <a:gd name="connsiteY234" fmla="*/ 77788 h 331788"/>
                <a:gd name="connsiteX235" fmla="*/ 160339 w 279400"/>
                <a:gd name="connsiteY235" fmla="*/ 77788 h 331788"/>
                <a:gd name="connsiteX236" fmla="*/ 128589 w 279400"/>
                <a:gd name="connsiteY236" fmla="*/ 66675 h 331788"/>
                <a:gd name="connsiteX237" fmla="*/ 149227 w 279400"/>
                <a:gd name="connsiteY237" fmla="*/ 66675 h 331788"/>
                <a:gd name="connsiteX238" fmla="*/ 149227 w 279400"/>
                <a:gd name="connsiteY238" fmla="*/ 77788 h 331788"/>
                <a:gd name="connsiteX239" fmla="*/ 128589 w 279400"/>
                <a:gd name="connsiteY239" fmla="*/ 77788 h 331788"/>
                <a:gd name="connsiteX240" fmla="*/ 222251 w 279400"/>
                <a:gd name="connsiteY240" fmla="*/ 46038 h 331788"/>
                <a:gd name="connsiteX241" fmla="*/ 242889 w 279400"/>
                <a:gd name="connsiteY241" fmla="*/ 46038 h 331788"/>
                <a:gd name="connsiteX242" fmla="*/ 242889 w 279400"/>
                <a:gd name="connsiteY242" fmla="*/ 57151 h 331788"/>
                <a:gd name="connsiteX243" fmla="*/ 222251 w 279400"/>
                <a:gd name="connsiteY243" fmla="*/ 57151 h 331788"/>
                <a:gd name="connsiteX244" fmla="*/ 192089 w 279400"/>
                <a:gd name="connsiteY244" fmla="*/ 46038 h 331788"/>
                <a:gd name="connsiteX245" fmla="*/ 212727 w 279400"/>
                <a:gd name="connsiteY245" fmla="*/ 46038 h 331788"/>
                <a:gd name="connsiteX246" fmla="*/ 212727 w 279400"/>
                <a:gd name="connsiteY246" fmla="*/ 57151 h 331788"/>
                <a:gd name="connsiteX247" fmla="*/ 192089 w 279400"/>
                <a:gd name="connsiteY247" fmla="*/ 57151 h 331788"/>
                <a:gd name="connsiteX248" fmla="*/ 160339 w 279400"/>
                <a:gd name="connsiteY248" fmla="*/ 46038 h 331788"/>
                <a:gd name="connsiteX249" fmla="*/ 180977 w 279400"/>
                <a:gd name="connsiteY249" fmla="*/ 46038 h 331788"/>
                <a:gd name="connsiteX250" fmla="*/ 180977 w 279400"/>
                <a:gd name="connsiteY250" fmla="*/ 57151 h 331788"/>
                <a:gd name="connsiteX251" fmla="*/ 160339 w 279400"/>
                <a:gd name="connsiteY251" fmla="*/ 57151 h 331788"/>
                <a:gd name="connsiteX252" fmla="*/ 128589 w 279400"/>
                <a:gd name="connsiteY252" fmla="*/ 46038 h 331788"/>
                <a:gd name="connsiteX253" fmla="*/ 149227 w 279400"/>
                <a:gd name="connsiteY253" fmla="*/ 46038 h 331788"/>
                <a:gd name="connsiteX254" fmla="*/ 149227 w 279400"/>
                <a:gd name="connsiteY254" fmla="*/ 57151 h 331788"/>
                <a:gd name="connsiteX255" fmla="*/ 128589 w 279400"/>
                <a:gd name="connsiteY255" fmla="*/ 57151 h 331788"/>
                <a:gd name="connsiteX256" fmla="*/ 222251 w 279400"/>
                <a:gd name="connsiteY256" fmla="*/ 25400 h 331788"/>
                <a:gd name="connsiteX257" fmla="*/ 242889 w 279400"/>
                <a:gd name="connsiteY257" fmla="*/ 25400 h 331788"/>
                <a:gd name="connsiteX258" fmla="*/ 242889 w 279400"/>
                <a:gd name="connsiteY258" fmla="*/ 36513 h 331788"/>
                <a:gd name="connsiteX259" fmla="*/ 222251 w 279400"/>
                <a:gd name="connsiteY259" fmla="*/ 36513 h 331788"/>
                <a:gd name="connsiteX260" fmla="*/ 192089 w 279400"/>
                <a:gd name="connsiteY260" fmla="*/ 25400 h 331788"/>
                <a:gd name="connsiteX261" fmla="*/ 212727 w 279400"/>
                <a:gd name="connsiteY261" fmla="*/ 25400 h 331788"/>
                <a:gd name="connsiteX262" fmla="*/ 212727 w 279400"/>
                <a:gd name="connsiteY262" fmla="*/ 36513 h 331788"/>
                <a:gd name="connsiteX263" fmla="*/ 192089 w 279400"/>
                <a:gd name="connsiteY263" fmla="*/ 36513 h 331788"/>
                <a:gd name="connsiteX264" fmla="*/ 160339 w 279400"/>
                <a:gd name="connsiteY264" fmla="*/ 25400 h 331788"/>
                <a:gd name="connsiteX265" fmla="*/ 180977 w 279400"/>
                <a:gd name="connsiteY265" fmla="*/ 25400 h 331788"/>
                <a:gd name="connsiteX266" fmla="*/ 180977 w 279400"/>
                <a:gd name="connsiteY266" fmla="*/ 36513 h 331788"/>
                <a:gd name="connsiteX267" fmla="*/ 160339 w 279400"/>
                <a:gd name="connsiteY267" fmla="*/ 36513 h 331788"/>
                <a:gd name="connsiteX268" fmla="*/ 128589 w 279400"/>
                <a:gd name="connsiteY268" fmla="*/ 25400 h 331788"/>
                <a:gd name="connsiteX269" fmla="*/ 149227 w 279400"/>
                <a:gd name="connsiteY269" fmla="*/ 25400 h 331788"/>
                <a:gd name="connsiteX270" fmla="*/ 149227 w 279400"/>
                <a:gd name="connsiteY270" fmla="*/ 36513 h 331788"/>
                <a:gd name="connsiteX271" fmla="*/ 128589 w 279400"/>
                <a:gd name="connsiteY271" fmla="*/ 36513 h 331788"/>
                <a:gd name="connsiteX272" fmla="*/ 114300 w 279400"/>
                <a:gd name="connsiteY272" fmla="*/ 9525 h 331788"/>
                <a:gd name="connsiteX273" fmla="*/ 114300 w 279400"/>
                <a:gd name="connsiteY273" fmla="*/ 279400 h 331788"/>
                <a:gd name="connsiteX274" fmla="*/ 258763 w 279400"/>
                <a:gd name="connsiteY274" fmla="*/ 279400 h 331788"/>
                <a:gd name="connsiteX275" fmla="*/ 258763 w 279400"/>
                <a:gd name="connsiteY275" fmla="*/ 9525 h 331788"/>
                <a:gd name="connsiteX276" fmla="*/ 103187 w 279400"/>
                <a:gd name="connsiteY276" fmla="*/ 0 h 331788"/>
                <a:gd name="connsiteX277" fmla="*/ 268288 w 279400"/>
                <a:gd name="connsiteY277" fmla="*/ 0 h 331788"/>
                <a:gd name="connsiteX278" fmla="*/ 268288 w 279400"/>
                <a:gd name="connsiteY278" fmla="*/ 320676 h 331788"/>
                <a:gd name="connsiteX279" fmla="*/ 279400 w 279400"/>
                <a:gd name="connsiteY279" fmla="*/ 320676 h 331788"/>
                <a:gd name="connsiteX280" fmla="*/ 279400 w 279400"/>
                <a:gd name="connsiteY280" fmla="*/ 331788 h 331788"/>
                <a:gd name="connsiteX281" fmla="*/ 0 w 279400"/>
                <a:gd name="connsiteY281" fmla="*/ 331788 h 331788"/>
                <a:gd name="connsiteX282" fmla="*/ 0 w 279400"/>
                <a:gd name="connsiteY282" fmla="*/ 320676 h 331788"/>
                <a:gd name="connsiteX283" fmla="*/ 9525 w 279400"/>
                <a:gd name="connsiteY283" fmla="*/ 320676 h 331788"/>
                <a:gd name="connsiteX284" fmla="*/ 9525 w 279400"/>
                <a:gd name="connsiteY284" fmla="*/ 103188 h 331788"/>
                <a:gd name="connsiteX285" fmla="*/ 103187 w 279400"/>
                <a:gd name="connsiteY285" fmla="*/ 103188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</a:cxnLst>
              <a:rect l="l" t="t" r="r" b="b"/>
              <a:pathLst>
                <a:path w="279400" h="331788">
                  <a:moveTo>
                    <a:pt x="192089" y="300038"/>
                  </a:moveTo>
                  <a:lnTo>
                    <a:pt x="242889" y="300038"/>
                  </a:lnTo>
                  <a:lnTo>
                    <a:pt x="242889" y="311151"/>
                  </a:lnTo>
                  <a:lnTo>
                    <a:pt x="192089" y="311151"/>
                  </a:lnTo>
                  <a:close/>
                  <a:moveTo>
                    <a:pt x="128589" y="300038"/>
                  </a:moveTo>
                  <a:lnTo>
                    <a:pt x="180977" y="300038"/>
                  </a:lnTo>
                  <a:lnTo>
                    <a:pt x="180977" y="311151"/>
                  </a:lnTo>
                  <a:lnTo>
                    <a:pt x="128589" y="311151"/>
                  </a:lnTo>
                  <a:close/>
                  <a:moveTo>
                    <a:pt x="36514" y="300038"/>
                  </a:moveTo>
                  <a:lnTo>
                    <a:pt x="87314" y="300038"/>
                  </a:lnTo>
                  <a:lnTo>
                    <a:pt x="87314" y="311151"/>
                  </a:lnTo>
                  <a:lnTo>
                    <a:pt x="36514" y="311151"/>
                  </a:lnTo>
                  <a:close/>
                  <a:moveTo>
                    <a:pt x="114300" y="290512"/>
                  </a:moveTo>
                  <a:lnTo>
                    <a:pt x="114300" y="320675"/>
                  </a:lnTo>
                  <a:lnTo>
                    <a:pt x="258763" y="320675"/>
                  </a:lnTo>
                  <a:lnTo>
                    <a:pt x="258763" y="290512"/>
                  </a:lnTo>
                  <a:close/>
                  <a:moveTo>
                    <a:pt x="20638" y="290512"/>
                  </a:moveTo>
                  <a:lnTo>
                    <a:pt x="20638" y="320675"/>
                  </a:lnTo>
                  <a:lnTo>
                    <a:pt x="103188" y="320675"/>
                  </a:lnTo>
                  <a:lnTo>
                    <a:pt x="103188" y="290512"/>
                  </a:lnTo>
                  <a:close/>
                  <a:moveTo>
                    <a:pt x="222250" y="254000"/>
                  </a:moveTo>
                  <a:lnTo>
                    <a:pt x="242888" y="254000"/>
                  </a:lnTo>
                  <a:lnTo>
                    <a:pt x="242888" y="263525"/>
                  </a:lnTo>
                  <a:lnTo>
                    <a:pt x="222250" y="263525"/>
                  </a:lnTo>
                  <a:close/>
                  <a:moveTo>
                    <a:pt x="192088" y="254000"/>
                  </a:moveTo>
                  <a:lnTo>
                    <a:pt x="212726" y="254000"/>
                  </a:lnTo>
                  <a:lnTo>
                    <a:pt x="212726" y="263525"/>
                  </a:lnTo>
                  <a:lnTo>
                    <a:pt x="192088" y="263525"/>
                  </a:lnTo>
                  <a:close/>
                  <a:moveTo>
                    <a:pt x="160338" y="254000"/>
                  </a:moveTo>
                  <a:lnTo>
                    <a:pt x="180976" y="254000"/>
                  </a:lnTo>
                  <a:lnTo>
                    <a:pt x="180976" y="263525"/>
                  </a:lnTo>
                  <a:lnTo>
                    <a:pt x="160338" y="263525"/>
                  </a:lnTo>
                  <a:close/>
                  <a:moveTo>
                    <a:pt x="128588" y="254000"/>
                  </a:moveTo>
                  <a:lnTo>
                    <a:pt x="149226" y="254000"/>
                  </a:lnTo>
                  <a:lnTo>
                    <a:pt x="149226" y="263525"/>
                  </a:lnTo>
                  <a:lnTo>
                    <a:pt x="128588" y="263525"/>
                  </a:lnTo>
                  <a:close/>
                  <a:moveTo>
                    <a:pt x="66676" y="254000"/>
                  </a:moveTo>
                  <a:lnTo>
                    <a:pt x="87314" y="254000"/>
                  </a:lnTo>
                  <a:lnTo>
                    <a:pt x="87314" y="263525"/>
                  </a:lnTo>
                  <a:lnTo>
                    <a:pt x="66676" y="263525"/>
                  </a:lnTo>
                  <a:close/>
                  <a:moveTo>
                    <a:pt x="36514" y="254000"/>
                  </a:moveTo>
                  <a:lnTo>
                    <a:pt x="57152" y="254000"/>
                  </a:lnTo>
                  <a:lnTo>
                    <a:pt x="57152" y="263525"/>
                  </a:lnTo>
                  <a:lnTo>
                    <a:pt x="36514" y="263525"/>
                  </a:lnTo>
                  <a:close/>
                  <a:moveTo>
                    <a:pt x="66676" y="233363"/>
                  </a:moveTo>
                  <a:lnTo>
                    <a:pt x="87314" y="233363"/>
                  </a:lnTo>
                  <a:lnTo>
                    <a:pt x="87314" y="242888"/>
                  </a:lnTo>
                  <a:lnTo>
                    <a:pt x="66676" y="242888"/>
                  </a:lnTo>
                  <a:close/>
                  <a:moveTo>
                    <a:pt x="36514" y="233363"/>
                  </a:moveTo>
                  <a:lnTo>
                    <a:pt x="57152" y="233363"/>
                  </a:lnTo>
                  <a:lnTo>
                    <a:pt x="57152" y="242888"/>
                  </a:lnTo>
                  <a:lnTo>
                    <a:pt x="36514" y="242888"/>
                  </a:lnTo>
                  <a:close/>
                  <a:moveTo>
                    <a:pt x="222250" y="233362"/>
                  </a:moveTo>
                  <a:lnTo>
                    <a:pt x="242888" y="233362"/>
                  </a:lnTo>
                  <a:lnTo>
                    <a:pt x="242888" y="242887"/>
                  </a:lnTo>
                  <a:lnTo>
                    <a:pt x="222250" y="242887"/>
                  </a:lnTo>
                  <a:close/>
                  <a:moveTo>
                    <a:pt x="192088" y="233362"/>
                  </a:moveTo>
                  <a:lnTo>
                    <a:pt x="212726" y="233362"/>
                  </a:lnTo>
                  <a:lnTo>
                    <a:pt x="212726" y="242887"/>
                  </a:lnTo>
                  <a:lnTo>
                    <a:pt x="192088" y="242887"/>
                  </a:lnTo>
                  <a:close/>
                  <a:moveTo>
                    <a:pt x="160338" y="233362"/>
                  </a:moveTo>
                  <a:lnTo>
                    <a:pt x="180976" y="233362"/>
                  </a:lnTo>
                  <a:lnTo>
                    <a:pt x="180976" y="242887"/>
                  </a:lnTo>
                  <a:lnTo>
                    <a:pt x="160338" y="242887"/>
                  </a:lnTo>
                  <a:close/>
                  <a:moveTo>
                    <a:pt x="128588" y="233362"/>
                  </a:moveTo>
                  <a:lnTo>
                    <a:pt x="149226" y="233362"/>
                  </a:lnTo>
                  <a:lnTo>
                    <a:pt x="149226" y="242887"/>
                  </a:lnTo>
                  <a:lnTo>
                    <a:pt x="128588" y="242887"/>
                  </a:lnTo>
                  <a:close/>
                  <a:moveTo>
                    <a:pt x="222250" y="212725"/>
                  </a:moveTo>
                  <a:lnTo>
                    <a:pt x="242888" y="212725"/>
                  </a:lnTo>
                  <a:lnTo>
                    <a:pt x="242888" y="222250"/>
                  </a:lnTo>
                  <a:lnTo>
                    <a:pt x="222250" y="222250"/>
                  </a:lnTo>
                  <a:close/>
                  <a:moveTo>
                    <a:pt x="192088" y="212725"/>
                  </a:moveTo>
                  <a:lnTo>
                    <a:pt x="212726" y="212725"/>
                  </a:lnTo>
                  <a:lnTo>
                    <a:pt x="212726" y="222250"/>
                  </a:lnTo>
                  <a:lnTo>
                    <a:pt x="192088" y="222250"/>
                  </a:lnTo>
                  <a:close/>
                  <a:moveTo>
                    <a:pt x="160338" y="212725"/>
                  </a:moveTo>
                  <a:lnTo>
                    <a:pt x="180976" y="212725"/>
                  </a:lnTo>
                  <a:lnTo>
                    <a:pt x="180976" y="222250"/>
                  </a:lnTo>
                  <a:lnTo>
                    <a:pt x="160338" y="222250"/>
                  </a:lnTo>
                  <a:close/>
                  <a:moveTo>
                    <a:pt x="128588" y="212725"/>
                  </a:moveTo>
                  <a:lnTo>
                    <a:pt x="149226" y="212725"/>
                  </a:lnTo>
                  <a:lnTo>
                    <a:pt x="149226" y="222250"/>
                  </a:lnTo>
                  <a:lnTo>
                    <a:pt x="128588" y="222250"/>
                  </a:lnTo>
                  <a:close/>
                  <a:moveTo>
                    <a:pt x="66676" y="212725"/>
                  </a:moveTo>
                  <a:lnTo>
                    <a:pt x="87314" y="212725"/>
                  </a:lnTo>
                  <a:lnTo>
                    <a:pt x="87314" y="222250"/>
                  </a:lnTo>
                  <a:lnTo>
                    <a:pt x="66676" y="222250"/>
                  </a:lnTo>
                  <a:close/>
                  <a:moveTo>
                    <a:pt x="36514" y="212725"/>
                  </a:moveTo>
                  <a:lnTo>
                    <a:pt x="57152" y="212725"/>
                  </a:lnTo>
                  <a:lnTo>
                    <a:pt x="57152" y="222250"/>
                  </a:lnTo>
                  <a:lnTo>
                    <a:pt x="36514" y="222250"/>
                  </a:lnTo>
                  <a:close/>
                  <a:moveTo>
                    <a:pt x="66676" y="192088"/>
                  </a:moveTo>
                  <a:lnTo>
                    <a:pt x="87314" y="192088"/>
                  </a:lnTo>
                  <a:lnTo>
                    <a:pt x="87314" y="201613"/>
                  </a:lnTo>
                  <a:lnTo>
                    <a:pt x="66676" y="201613"/>
                  </a:lnTo>
                  <a:close/>
                  <a:moveTo>
                    <a:pt x="36514" y="192088"/>
                  </a:moveTo>
                  <a:lnTo>
                    <a:pt x="57152" y="192088"/>
                  </a:lnTo>
                  <a:lnTo>
                    <a:pt x="57152" y="201613"/>
                  </a:lnTo>
                  <a:lnTo>
                    <a:pt x="36514" y="201613"/>
                  </a:lnTo>
                  <a:close/>
                  <a:moveTo>
                    <a:pt x="222250" y="192087"/>
                  </a:moveTo>
                  <a:lnTo>
                    <a:pt x="242888" y="192087"/>
                  </a:lnTo>
                  <a:lnTo>
                    <a:pt x="242888" y="201612"/>
                  </a:lnTo>
                  <a:lnTo>
                    <a:pt x="222250" y="201612"/>
                  </a:lnTo>
                  <a:close/>
                  <a:moveTo>
                    <a:pt x="192088" y="192087"/>
                  </a:moveTo>
                  <a:lnTo>
                    <a:pt x="212726" y="192087"/>
                  </a:lnTo>
                  <a:lnTo>
                    <a:pt x="212726" y="201612"/>
                  </a:lnTo>
                  <a:lnTo>
                    <a:pt x="192088" y="201612"/>
                  </a:lnTo>
                  <a:close/>
                  <a:moveTo>
                    <a:pt x="160338" y="192087"/>
                  </a:moveTo>
                  <a:lnTo>
                    <a:pt x="180976" y="192087"/>
                  </a:lnTo>
                  <a:lnTo>
                    <a:pt x="180976" y="201612"/>
                  </a:lnTo>
                  <a:lnTo>
                    <a:pt x="160338" y="201612"/>
                  </a:lnTo>
                  <a:close/>
                  <a:moveTo>
                    <a:pt x="128588" y="192087"/>
                  </a:moveTo>
                  <a:lnTo>
                    <a:pt x="149226" y="192087"/>
                  </a:lnTo>
                  <a:lnTo>
                    <a:pt x="149226" y="201612"/>
                  </a:lnTo>
                  <a:lnTo>
                    <a:pt x="128588" y="201612"/>
                  </a:lnTo>
                  <a:close/>
                  <a:moveTo>
                    <a:pt x="222250" y="171450"/>
                  </a:moveTo>
                  <a:lnTo>
                    <a:pt x="242888" y="171450"/>
                  </a:lnTo>
                  <a:lnTo>
                    <a:pt x="242888" y="180975"/>
                  </a:lnTo>
                  <a:lnTo>
                    <a:pt x="222250" y="180975"/>
                  </a:lnTo>
                  <a:close/>
                  <a:moveTo>
                    <a:pt x="192088" y="171450"/>
                  </a:moveTo>
                  <a:lnTo>
                    <a:pt x="212726" y="171450"/>
                  </a:lnTo>
                  <a:lnTo>
                    <a:pt x="212726" y="180975"/>
                  </a:lnTo>
                  <a:lnTo>
                    <a:pt x="192088" y="180975"/>
                  </a:lnTo>
                  <a:close/>
                  <a:moveTo>
                    <a:pt x="160338" y="171450"/>
                  </a:moveTo>
                  <a:lnTo>
                    <a:pt x="180976" y="171450"/>
                  </a:lnTo>
                  <a:lnTo>
                    <a:pt x="180976" y="180975"/>
                  </a:lnTo>
                  <a:lnTo>
                    <a:pt x="160338" y="180975"/>
                  </a:lnTo>
                  <a:close/>
                  <a:moveTo>
                    <a:pt x="128588" y="171450"/>
                  </a:moveTo>
                  <a:lnTo>
                    <a:pt x="149226" y="171450"/>
                  </a:lnTo>
                  <a:lnTo>
                    <a:pt x="149226" y="180975"/>
                  </a:lnTo>
                  <a:lnTo>
                    <a:pt x="128588" y="180975"/>
                  </a:lnTo>
                  <a:close/>
                  <a:moveTo>
                    <a:pt x="66676" y="171450"/>
                  </a:moveTo>
                  <a:lnTo>
                    <a:pt x="87314" y="171450"/>
                  </a:lnTo>
                  <a:lnTo>
                    <a:pt x="87314" y="180975"/>
                  </a:lnTo>
                  <a:lnTo>
                    <a:pt x="66676" y="180975"/>
                  </a:lnTo>
                  <a:close/>
                  <a:moveTo>
                    <a:pt x="36514" y="171450"/>
                  </a:moveTo>
                  <a:lnTo>
                    <a:pt x="57152" y="171450"/>
                  </a:lnTo>
                  <a:lnTo>
                    <a:pt x="57152" y="180975"/>
                  </a:lnTo>
                  <a:lnTo>
                    <a:pt x="36514" y="180975"/>
                  </a:lnTo>
                  <a:close/>
                  <a:moveTo>
                    <a:pt x="222250" y="149225"/>
                  </a:moveTo>
                  <a:lnTo>
                    <a:pt x="242888" y="149225"/>
                  </a:lnTo>
                  <a:lnTo>
                    <a:pt x="242888" y="160338"/>
                  </a:lnTo>
                  <a:lnTo>
                    <a:pt x="222250" y="160338"/>
                  </a:lnTo>
                  <a:close/>
                  <a:moveTo>
                    <a:pt x="192088" y="149225"/>
                  </a:moveTo>
                  <a:lnTo>
                    <a:pt x="212726" y="149225"/>
                  </a:lnTo>
                  <a:lnTo>
                    <a:pt x="212726" y="160338"/>
                  </a:lnTo>
                  <a:lnTo>
                    <a:pt x="192088" y="160338"/>
                  </a:lnTo>
                  <a:close/>
                  <a:moveTo>
                    <a:pt x="160338" y="149225"/>
                  </a:moveTo>
                  <a:lnTo>
                    <a:pt x="180976" y="149225"/>
                  </a:lnTo>
                  <a:lnTo>
                    <a:pt x="180976" y="160338"/>
                  </a:lnTo>
                  <a:lnTo>
                    <a:pt x="160338" y="160338"/>
                  </a:lnTo>
                  <a:close/>
                  <a:moveTo>
                    <a:pt x="128588" y="149225"/>
                  </a:moveTo>
                  <a:lnTo>
                    <a:pt x="149226" y="149225"/>
                  </a:lnTo>
                  <a:lnTo>
                    <a:pt x="149226" y="160338"/>
                  </a:lnTo>
                  <a:lnTo>
                    <a:pt x="128588" y="160338"/>
                  </a:lnTo>
                  <a:close/>
                  <a:moveTo>
                    <a:pt x="66676" y="149225"/>
                  </a:moveTo>
                  <a:lnTo>
                    <a:pt x="87314" y="149225"/>
                  </a:lnTo>
                  <a:lnTo>
                    <a:pt x="87314" y="160338"/>
                  </a:lnTo>
                  <a:lnTo>
                    <a:pt x="66676" y="160338"/>
                  </a:lnTo>
                  <a:close/>
                  <a:moveTo>
                    <a:pt x="36514" y="149225"/>
                  </a:moveTo>
                  <a:lnTo>
                    <a:pt x="57152" y="149225"/>
                  </a:lnTo>
                  <a:lnTo>
                    <a:pt x="57152" y="160338"/>
                  </a:lnTo>
                  <a:lnTo>
                    <a:pt x="36514" y="160338"/>
                  </a:lnTo>
                  <a:close/>
                  <a:moveTo>
                    <a:pt x="222251" y="128588"/>
                  </a:moveTo>
                  <a:lnTo>
                    <a:pt x="242889" y="128588"/>
                  </a:lnTo>
                  <a:lnTo>
                    <a:pt x="242889" y="139701"/>
                  </a:lnTo>
                  <a:lnTo>
                    <a:pt x="222251" y="139701"/>
                  </a:lnTo>
                  <a:close/>
                  <a:moveTo>
                    <a:pt x="192089" y="128588"/>
                  </a:moveTo>
                  <a:lnTo>
                    <a:pt x="212727" y="128588"/>
                  </a:lnTo>
                  <a:lnTo>
                    <a:pt x="212727" y="139701"/>
                  </a:lnTo>
                  <a:lnTo>
                    <a:pt x="192089" y="139701"/>
                  </a:lnTo>
                  <a:close/>
                  <a:moveTo>
                    <a:pt x="160339" y="128588"/>
                  </a:moveTo>
                  <a:lnTo>
                    <a:pt x="180977" y="128588"/>
                  </a:lnTo>
                  <a:lnTo>
                    <a:pt x="180977" y="139701"/>
                  </a:lnTo>
                  <a:lnTo>
                    <a:pt x="160339" y="139701"/>
                  </a:lnTo>
                  <a:close/>
                  <a:moveTo>
                    <a:pt x="128589" y="128588"/>
                  </a:moveTo>
                  <a:lnTo>
                    <a:pt x="149227" y="128588"/>
                  </a:lnTo>
                  <a:lnTo>
                    <a:pt x="149227" y="139701"/>
                  </a:lnTo>
                  <a:lnTo>
                    <a:pt x="128589" y="139701"/>
                  </a:lnTo>
                  <a:close/>
                  <a:moveTo>
                    <a:pt x="66676" y="128588"/>
                  </a:moveTo>
                  <a:lnTo>
                    <a:pt x="87314" y="128588"/>
                  </a:lnTo>
                  <a:lnTo>
                    <a:pt x="87314" y="139701"/>
                  </a:lnTo>
                  <a:lnTo>
                    <a:pt x="66676" y="139701"/>
                  </a:lnTo>
                  <a:close/>
                  <a:moveTo>
                    <a:pt x="36514" y="128588"/>
                  </a:moveTo>
                  <a:lnTo>
                    <a:pt x="57152" y="128588"/>
                  </a:lnTo>
                  <a:lnTo>
                    <a:pt x="57152" y="139701"/>
                  </a:lnTo>
                  <a:lnTo>
                    <a:pt x="36514" y="139701"/>
                  </a:lnTo>
                  <a:close/>
                  <a:moveTo>
                    <a:pt x="20638" y="114300"/>
                  </a:moveTo>
                  <a:lnTo>
                    <a:pt x="20638" y="279400"/>
                  </a:lnTo>
                  <a:lnTo>
                    <a:pt x="103188" y="279400"/>
                  </a:lnTo>
                  <a:lnTo>
                    <a:pt x="103188" y="114300"/>
                  </a:lnTo>
                  <a:close/>
                  <a:moveTo>
                    <a:pt x="222251" y="107950"/>
                  </a:moveTo>
                  <a:lnTo>
                    <a:pt x="242889" y="107950"/>
                  </a:lnTo>
                  <a:lnTo>
                    <a:pt x="242889" y="119063"/>
                  </a:lnTo>
                  <a:lnTo>
                    <a:pt x="222251" y="119063"/>
                  </a:lnTo>
                  <a:close/>
                  <a:moveTo>
                    <a:pt x="192089" y="107950"/>
                  </a:moveTo>
                  <a:lnTo>
                    <a:pt x="212727" y="107950"/>
                  </a:lnTo>
                  <a:lnTo>
                    <a:pt x="212727" y="119063"/>
                  </a:lnTo>
                  <a:lnTo>
                    <a:pt x="192089" y="119063"/>
                  </a:lnTo>
                  <a:close/>
                  <a:moveTo>
                    <a:pt x="160339" y="107950"/>
                  </a:moveTo>
                  <a:lnTo>
                    <a:pt x="180977" y="107950"/>
                  </a:lnTo>
                  <a:lnTo>
                    <a:pt x="180977" y="119063"/>
                  </a:lnTo>
                  <a:lnTo>
                    <a:pt x="160339" y="119063"/>
                  </a:lnTo>
                  <a:close/>
                  <a:moveTo>
                    <a:pt x="128589" y="107950"/>
                  </a:moveTo>
                  <a:lnTo>
                    <a:pt x="149227" y="107950"/>
                  </a:lnTo>
                  <a:lnTo>
                    <a:pt x="149227" y="119063"/>
                  </a:lnTo>
                  <a:lnTo>
                    <a:pt x="128589" y="119063"/>
                  </a:lnTo>
                  <a:close/>
                  <a:moveTo>
                    <a:pt x="222251" y="87313"/>
                  </a:moveTo>
                  <a:lnTo>
                    <a:pt x="242889" y="87313"/>
                  </a:lnTo>
                  <a:lnTo>
                    <a:pt x="242889" y="98426"/>
                  </a:lnTo>
                  <a:lnTo>
                    <a:pt x="222251" y="98426"/>
                  </a:lnTo>
                  <a:close/>
                  <a:moveTo>
                    <a:pt x="192089" y="87313"/>
                  </a:moveTo>
                  <a:lnTo>
                    <a:pt x="212727" y="87313"/>
                  </a:lnTo>
                  <a:lnTo>
                    <a:pt x="212727" y="98426"/>
                  </a:lnTo>
                  <a:lnTo>
                    <a:pt x="192089" y="98426"/>
                  </a:lnTo>
                  <a:close/>
                  <a:moveTo>
                    <a:pt x="160339" y="87313"/>
                  </a:moveTo>
                  <a:lnTo>
                    <a:pt x="180977" y="87313"/>
                  </a:lnTo>
                  <a:lnTo>
                    <a:pt x="180977" y="98426"/>
                  </a:lnTo>
                  <a:lnTo>
                    <a:pt x="160339" y="98426"/>
                  </a:lnTo>
                  <a:close/>
                  <a:moveTo>
                    <a:pt x="128589" y="87313"/>
                  </a:moveTo>
                  <a:lnTo>
                    <a:pt x="149227" y="87313"/>
                  </a:lnTo>
                  <a:lnTo>
                    <a:pt x="149227" y="98426"/>
                  </a:lnTo>
                  <a:lnTo>
                    <a:pt x="128589" y="98426"/>
                  </a:lnTo>
                  <a:close/>
                  <a:moveTo>
                    <a:pt x="222251" y="66675"/>
                  </a:moveTo>
                  <a:lnTo>
                    <a:pt x="242889" y="66675"/>
                  </a:lnTo>
                  <a:lnTo>
                    <a:pt x="242889" y="77788"/>
                  </a:lnTo>
                  <a:lnTo>
                    <a:pt x="222251" y="77788"/>
                  </a:lnTo>
                  <a:close/>
                  <a:moveTo>
                    <a:pt x="192089" y="66675"/>
                  </a:moveTo>
                  <a:lnTo>
                    <a:pt x="212727" y="66675"/>
                  </a:lnTo>
                  <a:lnTo>
                    <a:pt x="212727" y="77788"/>
                  </a:lnTo>
                  <a:lnTo>
                    <a:pt x="192089" y="77788"/>
                  </a:lnTo>
                  <a:close/>
                  <a:moveTo>
                    <a:pt x="160339" y="66675"/>
                  </a:moveTo>
                  <a:lnTo>
                    <a:pt x="180977" y="66675"/>
                  </a:lnTo>
                  <a:lnTo>
                    <a:pt x="180977" y="77788"/>
                  </a:lnTo>
                  <a:lnTo>
                    <a:pt x="160339" y="77788"/>
                  </a:lnTo>
                  <a:close/>
                  <a:moveTo>
                    <a:pt x="128589" y="66675"/>
                  </a:moveTo>
                  <a:lnTo>
                    <a:pt x="149227" y="66675"/>
                  </a:lnTo>
                  <a:lnTo>
                    <a:pt x="149227" y="77788"/>
                  </a:lnTo>
                  <a:lnTo>
                    <a:pt x="128589" y="77788"/>
                  </a:lnTo>
                  <a:close/>
                  <a:moveTo>
                    <a:pt x="222251" y="46038"/>
                  </a:moveTo>
                  <a:lnTo>
                    <a:pt x="242889" y="46038"/>
                  </a:lnTo>
                  <a:lnTo>
                    <a:pt x="242889" y="57151"/>
                  </a:lnTo>
                  <a:lnTo>
                    <a:pt x="222251" y="57151"/>
                  </a:lnTo>
                  <a:close/>
                  <a:moveTo>
                    <a:pt x="192089" y="46038"/>
                  </a:moveTo>
                  <a:lnTo>
                    <a:pt x="212727" y="46038"/>
                  </a:lnTo>
                  <a:lnTo>
                    <a:pt x="212727" y="57151"/>
                  </a:lnTo>
                  <a:lnTo>
                    <a:pt x="192089" y="57151"/>
                  </a:lnTo>
                  <a:close/>
                  <a:moveTo>
                    <a:pt x="160339" y="46038"/>
                  </a:moveTo>
                  <a:lnTo>
                    <a:pt x="180977" y="46038"/>
                  </a:lnTo>
                  <a:lnTo>
                    <a:pt x="180977" y="57151"/>
                  </a:lnTo>
                  <a:lnTo>
                    <a:pt x="160339" y="57151"/>
                  </a:lnTo>
                  <a:close/>
                  <a:moveTo>
                    <a:pt x="128589" y="46038"/>
                  </a:moveTo>
                  <a:lnTo>
                    <a:pt x="149227" y="46038"/>
                  </a:lnTo>
                  <a:lnTo>
                    <a:pt x="149227" y="57151"/>
                  </a:lnTo>
                  <a:lnTo>
                    <a:pt x="128589" y="57151"/>
                  </a:lnTo>
                  <a:close/>
                  <a:moveTo>
                    <a:pt x="222251" y="25400"/>
                  </a:moveTo>
                  <a:lnTo>
                    <a:pt x="242889" y="25400"/>
                  </a:lnTo>
                  <a:lnTo>
                    <a:pt x="242889" y="36513"/>
                  </a:lnTo>
                  <a:lnTo>
                    <a:pt x="222251" y="36513"/>
                  </a:lnTo>
                  <a:close/>
                  <a:moveTo>
                    <a:pt x="192089" y="25400"/>
                  </a:moveTo>
                  <a:lnTo>
                    <a:pt x="212727" y="25400"/>
                  </a:lnTo>
                  <a:lnTo>
                    <a:pt x="212727" y="36513"/>
                  </a:lnTo>
                  <a:lnTo>
                    <a:pt x="192089" y="36513"/>
                  </a:lnTo>
                  <a:close/>
                  <a:moveTo>
                    <a:pt x="160339" y="25400"/>
                  </a:moveTo>
                  <a:lnTo>
                    <a:pt x="180977" y="25400"/>
                  </a:lnTo>
                  <a:lnTo>
                    <a:pt x="180977" y="36513"/>
                  </a:lnTo>
                  <a:lnTo>
                    <a:pt x="160339" y="36513"/>
                  </a:lnTo>
                  <a:close/>
                  <a:moveTo>
                    <a:pt x="128589" y="25400"/>
                  </a:moveTo>
                  <a:lnTo>
                    <a:pt x="149227" y="25400"/>
                  </a:lnTo>
                  <a:lnTo>
                    <a:pt x="149227" y="36513"/>
                  </a:lnTo>
                  <a:lnTo>
                    <a:pt x="128589" y="36513"/>
                  </a:lnTo>
                  <a:close/>
                  <a:moveTo>
                    <a:pt x="114300" y="9525"/>
                  </a:moveTo>
                  <a:lnTo>
                    <a:pt x="114300" y="279400"/>
                  </a:lnTo>
                  <a:lnTo>
                    <a:pt x="258763" y="279400"/>
                  </a:lnTo>
                  <a:lnTo>
                    <a:pt x="258763" y="9525"/>
                  </a:lnTo>
                  <a:close/>
                  <a:moveTo>
                    <a:pt x="103187" y="0"/>
                  </a:moveTo>
                  <a:lnTo>
                    <a:pt x="268288" y="0"/>
                  </a:lnTo>
                  <a:lnTo>
                    <a:pt x="268288" y="320676"/>
                  </a:lnTo>
                  <a:lnTo>
                    <a:pt x="279400" y="320676"/>
                  </a:lnTo>
                  <a:lnTo>
                    <a:pt x="279400" y="331788"/>
                  </a:lnTo>
                  <a:lnTo>
                    <a:pt x="0" y="331788"/>
                  </a:lnTo>
                  <a:lnTo>
                    <a:pt x="0" y="320676"/>
                  </a:lnTo>
                  <a:lnTo>
                    <a:pt x="9525" y="320676"/>
                  </a:lnTo>
                  <a:lnTo>
                    <a:pt x="9525" y="103188"/>
                  </a:lnTo>
                  <a:lnTo>
                    <a:pt x="103187" y="10318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2698092" y="4746810"/>
              <a:ext cx="956266" cy="1359587"/>
            </a:xfrm>
            <a:custGeom>
              <a:avLst/>
              <a:gdLst>
                <a:gd name="connsiteX0" fmla="*/ 166687 w 233363"/>
                <a:gd name="connsiteY0" fmla="*/ 282575 h 331788"/>
                <a:gd name="connsiteX1" fmla="*/ 166687 w 233363"/>
                <a:gd name="connsiteY1" fmla="*/ 293688 h 331788"/>
                <a:gd name="connsiteX2" fmla="*/ 190500 w 233363"/>
                <a:gd name="connsiteY2" fmla="*/ 293688 h 331788"/>
                <a:gd name="connsiteX3" fmla="*/ 190500 w 233363"/>
                <a:gd name="connsiteY3" fmla="*/ 282575 h 331788"/>
                <a:gd name="connsiteX4" fmla="*/ 104775 w 233363"/>
                <a:gd name="connsiteY4" fmla="*/ 282575 h 331788"/>
                <a:gd name="connsiteX5" fmla="*/ 104775 w 233363"/>
                <a:gd name="connsiteY5" fmla="*/ 319088 h 331788"/>
                <a:gd name="connsiteX6" fmla="*/ 130175 w 233363"/>
                <a:gd name="connsiteY6" fmla="*/ 319088 h 331788"/>
                <a:gd name="connsiteX7" fmla="*/ 130175 w 233363"/>
                <a:gd name="connsiteY7" fmla="*/ 282575 h 331788"/>
                <a:gd name="connsiteX8" fmla="*/ 42862 w 233363"/>
                <a:gd name="connsiteY8" fmla="*/ 282575 h 331788"/>
                <a:gd name="connsiteX9" fmla="*/ 42862 w 233363"/>
                <a:gd name="connsiteY9" fmla="*/ 293688 h 331788"/>
                <a:gd name="connsiteX10" fmla="*/ 68262 w 233363"/>
                <a:gd name="connsiteY10" fmla="*/ 293688 h 331788"/>
                <a:gd name="connsiteX11" fmla="*/ 68262 w 233363"/>
                <a:gd name="connsiteY11" fmla="*/ 282575 h 331788"/>
                <a:gd name="connsiteX12" fmla="*/ 159167 w 233363"/>
                <a:gd name="connsiteY12" fmla="*/ 269875 h 331788"/>
                <a:gd name="connsiteX13" fmla="*/ 196725 w 233363"/>
                <a:gd name="connsiteY13" fmla="*/ 269875 h 331788"/>
                <a:gd name="connsiteX14" fmla="*/ 203200 w 233363"/>
                <a:gd name="connsiteY14" fmla="*/ 275091 h 331788"/>
                <a:gd name="connsiteX15" fmla="*/ 203200 w 233363"/>
                <a:gd name="connsiteY15" fmla="*/ 299868 h 331788"/>
                <a:gd name="connsiteX16" fmla="*/ 196725 w 233363"/>
                <a:gd name="connsiteY16" fmla="*/ 306388 h 331788"/>
                <a:gd name="connsiteX17" fmla="*/ 159167 w 233363"/>
                <a:gd name="connsiteY17" fmla="*/ 306388 h 331788"/>
                <a:gd name="connsiteX18" fmla="*/ 153987 w 233363"/>
                <a:gd name="connsiteY18" fmla="*/ 299868 h 331788"/>
                <a:gd name="connsiteX19" fmla="*/ 153987 w 233363"/>
                <a:gd name="connsiteY19" fmla="*/ 275091 h 331788"/>
                <a:gd name="connsiteX20" fmla="*/ 159167 w 233363"/>
                <a:gd name="connsiteY20" fmla="*/ 269875 h 331788"/>
                <a:gd name="connsiteX21" fmla="*/ 38225 w 233363"/>
                <a:gd name="connsiteY21" fmla="*/ 269875 h 331788"/>
                <a:gd name="connsiteX22" fmla="*/ 74487 w 233363"/>
                <a:gd name="connsiteY22" fmla="*/ 269875 h 331788"/>
                <a:gd name="connsiteX23" fmla="*/ 80963 w 233363"/>
                <a:gd name="connsiteY23" fmla="*/ 275091 h 331788"/>
                <a:gd name="connsiteX24" fmla="*/ 80963 w 233363"/>
                <a:gd name="connsiteY24" fmla="*/ 299868 h 331788"/>
                <a:gd name="connsiteX25" fmla="*/ 74487 w 233363"/>
                <a:gd name="connsiteY25" fmla="*/ 306388 h 331788"/>
                <a:gd name="connsiteX26" fmla="*/ 38225 w 233363"/>
                <a:gd name="connsiteY26" fmla="*/ 306388 h 331788"/>
                <a:gd name="connsiteX27" fmla="*/ 31750 w 233363"/>
                <a:gd name="connsiteY27" fmla="*/ 299868 h 331788"/>
                <a:gd name="connsiteX28" fmla="*/ 31750 w 233363"/>
                <a:gd name="connsiteY28" fmla="*/ 275091 h 331788"/>
                <a:gd name="connsiteX29" fmla="*/ 38225 w 233363"/>
                <a:gd name="connsiteY29" fmla="*/ 269875 h 331788"/>
                <a:gd name="connsiteX30" fmla="*/ 166687 w 233363"/>
                <a:gd name="connsiteY30" fmla="*/ 233362 h 331788"/>
                <a:gd name="connsiteX31" fmla="*/ 166687 w 233363"/>
                <a:gd name="connsiteY31" fmla="*/ 246062 h 331788"/>
                <a:gd name="connsiteX32" fmla="*/ 190500 w 233363"/>
                <a:gd name="connsiteY32" fmla="*/ 246062 h 331788"/>
                <a:gd name="connsiteX33" fmla="*/ 190500 w 233363"/>
                <a:gd name="connsiteY33" fmla="*/ 233362 h 331788"/>
                <a:gd name="connsiteX34" fmla="*/ 104775 w 233363"/>
                <a:gd name="connsiteY34" fmla="*/ 233362 h 331788"/>
                <a:gd name="connsiteX35" fmla="*/ 104775 w 233363"/>
                <a:gd name="connsiteY35" fmla="*/ 246062 h 331788"/>
                <a:gd name="connsiteX36" fmla="*/ 130175 w 233363"/>
                <a:gd name="connsiteY36" fmla="*/ 246062 h 331788"/>
                <a:gd name="connsiteX37" fmla="*/ 130175 w 233363"/>
                <a:gd name="connsiteY37" fmla="*/ 233362 h 331788"/>
                <a:gd name="connsiteX38" fmla="*/ 42862 w 233363"/>
                <a:gd name="connsiteY38" fmla="*/ 233362 h 331788"/>
                <a:gd name="connsiteX39" fmla="*/ 42862 w 233363"/>
                <a:gd name="connsiteY39" fmla="*/ 246062 h 331788"/>
                <a:gd name="connsiteX40" fmla="*/ 68262 w 233363"/>
                <a:gd name="connsiteY40" fmla="*/ 246062 h 331788"/>
                <a:gd name="connsiteX41" fmla="*/ 68262 w 233363"/>
                <a:gd name="connsiteY41" fmla="*/ 233362 h 331788"/>
                <a:gd name="connsiteX42" fmla="*/ 159167 w 233363"/>
                <a:gd name="connsiteY42" fmla="*/ 220662 h 331788"/>
                <a:gd name="connsiteX43" fmla="*/ 196725 w 233363"/>
                <a:gd name="connsiteY43" fmla="*/ 220662 h 331788"/>
                <a:gd name="connsiteX44" fmla="*/ 203200 w 233363"/>
                <a:gd name="connsiteY44" fmla="*/ 227182 h 331788"/>
                <a:gd name="connsiteX45" fmla="*/ 203200 w 233363"/>
                <a:gd name="connsiteY45" fmla="*/ 250655 h 331788"/>
                <a:gd name="connsiteX46" fmla="*/ 196725 w 233363"/>
                <a:gd name="connsiteY46" fmla="*/ 257175 h 331788"/>
                <a:gd name="connsiteX47" fmla="*/ 159167 w 233363"/>
                <a:gd name="connsiteY47" fmla="*/ 257175 h 331788"/>
                <a:gd name="connsiteX48" fmla="*/ 153987 w 233363"/>
                <a:gd name="connsiteY48" fmla="*/ 250655 h 331788"/>
                <a:gd name="connsiteX49" fmla="*/ 153987 w 233363"/>
                <a:gd name="connsiteY49" fmla="*/ 227182 h 331788"/>
                <a:gd name="connsiteX50" fmla="*/ 159167 w 233363"/>
                <a:gd name="connsiteY50" fmla="*/ 220662 h 331788"/>
                <a:gd name="connsiteX51" fmla="*/ 98550 w 233363"/>
                <a:gd name="connsiteY51" fmla="*/ 220662 h 331788"/>
                <a:gd name="connsiteX52" fmla="*/ 134812 w 233363"/>
                <a:gd name="connsiteY52" fmla="*/ 220662 h 331788"/>
                <a:gd name="connsiteX53" fmla="*/ 141288 w 233363"/>
                <a:gd name="connsiteY53" fmla="*/ 227182 h 331788"/>
                <a:gd name="connsiteX54" fmla="*/ 141288 w 233363"/>
                <a:gd name="connsiteY54" fmla="*/ 250655 h 331788"/>
                <a:gd name="connsiteX55" fmla="*/ 134812 w 233363"/>
                <a:gd name="connsiteY55" fmla="*/ 257175 h 331788"/>
                <a:gd name="connsiteX56" fmla="*/ 98550 w 233363"/>
                <a:gd name="connsiteY56" fmla="*/ 257175 h 331788"/>
                <a:gd name="connsiteX57" fmla="*/ 92075 w 233363"/>
                <a:gd name="connsiteY57" fmla="*/ 250655 h 331788"/>
                <a:gd name="connsiteX58" fmla="*/ 92075 w 233363"/>
                <a:gd name="connsiteY58" fmla="*/ 227182 h 331788"/>
                <a:gd name="connsiteX59" fmla="*/ 98550 w 233363"/>
                <a:gd name="connsiteY59" fmla="*/ 220662 h 331788"/>
                <a:gd name="connsiteX60" fmla="*/ 38225 w 233363"/>
                <a:gd name="connsiteY60" fmla="*/ 220662 h 331788"/>
                <a:gd name="connsiteX61" fmla="*/ 74487 w 233363"/>
                <a:gd name="connsiteY61" fmla="*/ 220662 h 331788"/>
                <a:gd name="connsiteX62" fmla="*/ 80963 w 233363"/>
                <a:gd name="connsiteY62" fmla="*/ 227182 h 331788"/>
                <a:gd name="connsiteX63" fmla="*/ 80963 w 233363"/>
                <a:gd name="connsiteY63" fmla="*/ 250655 h 331788"/>
                <a:gd name="connsiteX64" fmla="*/ 74487 w 233363"/>
                <a:gd name="connsiteY64" fmla="*/ 257175 h 331788"/>
                <a:gd name="connsiteX65" fmla="*/ 38225 w 233363"/>
                <a:gd name="connsiteY65" fmla="*/ 257175 h 331788"/>
                <a:gd name="connsiteX66" fmla="*/ 31750 w 233363"/>
                <a:gd name="connsiteY66" fmla="*/ 250655 h 331788"/>
                <a:gd name="connsiteX67" fmla="*/ 31750 w 233363"/>
                <a:gd name="connsiteY67" fmla="*/ 227182 h 331788"/>
                <a:gd name="connsiteX68" fmla="*/ 38225 w 233363"/>
                <a:gd name="connsiteY68" fmla="*/ 220662 h 331788"/>
                <a:gd name="connsiteX69" fmla="*/ 166687 w 233363"/>
                <a:gd name="connsiteY69" fmla="*/ 184149 h 331788"/>
                <a:gd name="connsiteX70" fmla="*/ 166687 w 233363"/>
                <a:gd name="connsiteY70" fmla="*/ 196849 h 331788"/>
                <a:gd name="connsiteX71" fmla="*/ 190500 w 233363"/>
                <a:gd name="connsiteY71" fmla="*/ 196849 h 331788"/>
                <a:gd name="connsiteX72" fmla="*/ 190500 w 233363"/>
                <a:gd name="connsiteY72" fmla="*/ 184149 h 331788"/>
                <a:gd name="connsiteX73" fmla="*/ 104775 w 233363"/>
                <a:gd name="connsiteY73" fmla="*/ 184149 h 331788"/>
                <a:gd name="connsiteX74" fmla="*/ 104775 w 233363"/>
                <a:gd name="connsiteY74" fmla="*/ 196849 h 331788"/>
                <a:gd name="connsiteX75" fmla="*/ 130175 w 233363"/>
                <a:gd name="connsiteY75" fmla="*/ 196849 h 331788"/>
                <a:gd name="connsiteX76" fmla="*/ 130175 w 233363"/>
                <a:gd name="connsiteY76" fmla="*/ 184149 h 331788"/>
                <a:gd name="connsiteX77" fmla="*/ 42862 w 233363"/>
                <a:gd name="connsiteY77" fmla="*/ 184149 h 331788"/>
                <a:gd name="connsiteX78" fmla="*/ 42862 w 233363"/>
                <a:gd name="connsiteY78" fmla="*/ 196849 h 331788"/>
                <a:gd name="connsiteX79" fmla="*/ 68262 w 233363"/>
                <a:gd name="connsiteY79" fmla="*/ 196849 h 331788"/>
                <a:gd name="connsiteX80" fmla="*/ 68262 w 233363"/>
                <a:gd name="connsiteY80" fmla="*/ 184149 h 331788"/>
                <a:gd name="connsiteX81" fmla="*/ 38225 w 233363"/>
                <a:gd name="connsiteY81" fmla="*/ 171450 h 331788"/>
                <a:gd name="connsiteX82" fmla="*/ 74487 w 233363"/>
                <a:gd name="connsiteY82" fmla="*/ 171450 h 331788"/>
                <a:gd name="connsiteX83" fmla="*/ 80963 w 233363"/>
                <a:gd name="connsiteY83" fmla="*/ 177970 h 331788"/>
                <a:gd name="connsiteX84" fmla="*/ 80963 w 233363"/>
                <a:gd name="connsiteY84" fmla="*/ 201443 h 331788"/>
                <a:gd name="connsiteX85" fmla="*/ 74487 w 233363"/>
                <a:gd name="connsiteY85" fmla="*/ 207963 h 331788"/>
                <a:gd name="connsiteX86" fmla="*/ 38225 w 233363"/>
                <a:gd name="connsiteY86" fmla="*/ 207963 h 331788"/>
                <a:gd name="connsiteX87" fmla="*/ 31750 w 233363"/>
                <a:gd name="connsiteY87" fmla="*/ 201443 h 331788"/>
                <a:gd name="connsiteX88" fmla="*/ 31750 w 233363"/>
                <a:gd name="connsiteY88" fmla="*/ 177970 h 331788"/>
                <a:gd name="connsiteX89" fmla="*/ 38225 w 233363"/>
                <a:gd name="connsiteY89" fmla="*/ 171450 h 331788"/>
                <a:gd name="connsiteX90" fmla="*/ 159167 w 233363"/>
                <a:gd name="connsiteY90" fmla="*/ 171449 h 331788"/>
                <a:gd name="connsiteX91" fmla="*/ 196725 w 233363"/>
                <a:gd name="connsiteY91" fmla="*/ 171449 h 331788"/>
                <a:gd name="connsiteX92" fmla="*/ 203200 w 233363"/>
                <a:gd name="connsiteY92" fmla="*/ 177969 h 331788"/>
                <a:gd name="connsiteX93" fmla="*/ 203200 w 233363"/>
                <a:gd name="connsiteY93" fmla="*/ 201442 h 331788"/>
                <a:gd name="connsiteX94" fmla="*/ 196725 w 233363"/>
                <a:gd name="connsiteY94" fmla="*/ 207962 h 331788"/>
                <a:gd name="connsiteX95" fmla="*/ 159167 w 233363"/>
                <a:gd name="connsiteY95" fmla="*/ 207962 h 331788"/>
                <a:gd name="connsiteX96" fmla="*/ 153987 w 233363"/>
                <a:gd name="connsiteY96" fmla="*/ 201442 h 331788"/>
                <a:gd name="connsiteX97" fmla="*/ 153987 w 233363"/>
                <a:gd name="connsiteY97" fmla="*/ 177969 h 331788"/>
                <a:gd name="connsiteX98" fmla="*/ 159167 w 233363"/>
                <a:gd name="connsiteY98" fmla="*/ 171449 h 331788"/>
                <a:gd name="connsiteX99" fmla="*/ 98550 w 233363"/>
                <a:gd name="connsiteY99" fmla="*/ 171449 h 331788"/>
                <a:gd name="connsiteX100" fmla="*/ 134812 w 233363"/>
                <a:gd name="connsiteY100" fmla="*/ 171449 h 331788"/>
                <a:gd name="connsiteX101" fmla="*/ 141288 w 233363"/>
                <a:gd name="connsiteY101" fmla="*/ 177969 h 331788"/>
                <a:gd name="connsiteX102" fmla="*/ 141288 w 233363"/>
                <a:gd name="connsiteY102" fmla="*/ 201442 h 331788"/>
                <a:gd name="connsiteX103" fmla="*/ 134812 w 233363"/>
                <a:gd name="connsiteY103" fmla="*/ 207962 h 331788"/>
                <a:gd name="connsiteX104" fmla="*/ 98550 w 233363"/>
                <a:gd name="connsiteY104" fmla="*/ 207962 h 331788"/>
                <a:gd name="connsiteX105" fmla="*/ 92075 w 233363"/>
                <a:gd name="connsiteY105" fmla="*/ 201442 h 331788"/>
                <a:gd name="connsiteX106" fmla="*/ 92075 w 233363"/>
                <a:gd name="connsiteY106" fmla="*/ 177969 h 331788"/>
                <a:gd name="connsiteX107" fmla="*/ 98550 w 233363"/>
                <a:gd name="connsiteY107" fmla="*/ 171449 h 331788"/>
                <a:gd name="connsiteX108" fmla="*/ 166687 w 233363"/>
                <a:gd name="connsiteY108" fmla="*/ 134937 h 331788"/>
                <a:gd name="connsiteX109" fmla="*/ 166687 w 233363"/>
                <a:gd name="connsiteY109" fmla="*/ 147637 h 331788"/>
                <a:gd name="connsiteX110" fmla="*/ 190500 w 233363"/>
                <a:gd name="connsiteY110" fmla="*/ 147637 h 331788"/>
                <a:gd name="connsiteX111" fmla="*/ 190500 w 233363"/>
                <a:gd name="connsiteY111" fmla="*/ 134937 h 331788"/>
                <a:gd name="connsiteX112" fmla="*/ 104775 w 233363"/>
                <a:gd name="connsiteY112" fmla="*/ 134937 h 331788"/>
                <a:gd name="connsiteX113" fmla="*/ 104775 w 233363"/>
                <a:gd name="connsiteY113" fmla="*/ 147637 h 331788"/>
                <a:gd name="connsiteX114" fmla="*/ 130175 w 233363"/>
                <a:gd name="connsiteY114" fmla="*/ 147637 h 331788"/>
                <a:gd name="connsiteX115" fmla="*/ 130175 w 233363"/>
                <a:gd name="connsiteY115" fmla="*/ 134937 h 331788"/>
                <a:gd name="connsiteX116" fmla="*/ 42862 w 233363"/>
                <a:gd name="connsiteY116" fmla="*/ 134937 h 331788"/>
                <a:gd name="connsiteX117" fmla="*/ 42862 w 233363"/>
                <a:gd name="connsiteY117" fmla="*/ 147637 h 331788"/>
                <a:gd name="connsiteX118" fmla="*/ 68262 w 233363"/>
                <a:gd name="connsiteY118" fmla="*/ 147637 h 331788"/>
                <a:gd name="connsiteX119" fmla="*/ 68262 w 233363"/>
                <a:gd name="connsiteY119" fmla="*/ 134937 h 331788"/>
                <a:gd name="connsiteX120" fmla="*/ 159167 w 233363"/>
                <a:gd name="connsiteY120" fmla="*/ 122237 h 331788"/>
                <a:gd name="connsiteX121" fmla="*/ 196725 w 233363"/>
                <a:gd name="connsiteY121" fmla="*/ 122237 h 331788"/>
                <a:gd name="connsiteX122" fmla="*/ 203200 w 233363"/>
                <a:gd name="connsiteY122" fmla="*/ 128757 h 331788"/>
                <a:gd name="connsiteX123" fmla="*/ 203200 w 233363"/>
                <a:gd name="connsiteY123" fmla="*/ 153534 h 331788"/>
                <a:gd name="connsiteX124" fmla="*/ 196725 w 233363"/>
                <a:gd name="connsiteY124" fmla="*/ 158750 h 331788"/>
                <a:gd name="connsiteX125" fmla="*/ 159167 w 233363"/>
                <a:gd name="connsiteY125" fmla="*/ 158750 h 331788"/>
                <a:gd name="connsiteX126" fmla="*/ 153987 w 233363"/>
                <a:gd name="connsiteY126" fmla="*/ 153534 h 331788"/>
                <a:gd name="connsiteX127" fmla="*/ 153987 w 233363"/>
                <a:gd name="connsiteY127" fmla="*/ 128757 h 331788"/>
                <a:gd name="connsiteX128" fmla="*/ 159167 w 233363"/>
                <a:gd name="connsiteY128" fmla="*/ 122237 h 331788"/>
                <a:gd name="connsiteX129" fmla="*/ 98550 w 233363"/>
                <a:gd name="connsiteY129" fmla="*/ 122237 h 331788"/>
                <a:gd name="connsiteX130" fmla="*/ 134812 w 233363"/>
                <a:gd name="connsiteY130" fmla="*/ 122237 h 331788"/>
                <a:gd name="connsiteX131" fmla="*/ 141288 w 233363"/>
                <a:gd name="connsiteY131" fmla="*/ 128757 h 331788"/>
                <a:gd name="connsiteX132" fmla="*/ 141288 w 233363"/>
                <a:gd name="connsiteY132" fmla="*/ 153534 h 331788"/>
                <a:gd name="connsiteX133" fmla="*/ 134812 w 233363"/>
                <a:gd name="connsiteY133" fmla="*/ 158750 h 331788"/>
                <a:gd name="connsiteX134" fmla="*/ 98550 w 233363"/>
                <a:gd name="connsiteY134" fmla="*/ 158750 h 331788"/>
                <a:gd name="connsiteX135" fmla="*/ 92075 w 233363"/>
                <a:gd name="connsiteY135" fmla="*/ 153534 h 331788"/>
                <a:gd name="connsiteX136" fmla="*/ 92075 w 233363"/>
                <a:gd name="connsiteY136" fmla="*/ 128757 h 331788"/>
                <a:gd name="connsiteX137" fmla="*/ 98550 w 233363"/>
                <a:gd name="connsiteY137" fmla="*/ 122237 h 331788"/>
                <a:gd name="connsiteX138" fmla="*/ 38225 w 233363"/>
                <a:gd name="connsiteY138" fmla="*/ 122237 h 331788"/>
                <a:gd name="connsiteX139" fmla="*/ 74487 w 233363"/>
                <a:gd name="connsiteY139" fmla="*/ 122237 h 331788"/>
                <a:gd name="connsiteX140" fmla="*/ 80963 w 233363"/>
                <a:gd name="connsiteY140" fmla="*/ 128757 h 331788"/>
                <a:gd name="connsiteX141" fmla="*/ 80963 w 233363"/>
                <a:gd name="connsiteY141" fmla="*/ 153534 h 331788"/>
                <a:gd name="connsiteX142" fmla="*/ 74487 w 233363"/>
                <a:gd name="connsiteY142" fmla="*/ 158750 h 331788"/>
                <a:gd name="connsiteX143" fmla="*/ 38225 w 233363"/>
                <a:gd name="connsiteY143" fmla="*/ 158750 h 331788"/>
                <a:gd name="connsiteX144" fmla="*/ 31750 w 233363"/>
                <a:gd name="connsiteY144" fmla="*/ 153534 h 331788"/>
                <a:gd name="connsiteX145" fmla="*/ 31750 w 233363"/>
                <a:gd name="connsiteY145" fmla="*/ 128757 h 331788"/>
                <a:gd name="connsiteX146" fmla="*/ 38225 w 233363"/>
                <a:gd name="connsiteY146" fmla="*/ 122237 h 331788"/>
                <a:gd name="connsiteX147" fmla="*/ 166687 w 233363"/>
                <a:gd name="connsiteY147" fmla="*/ 85724 h 331788"/>
                <a:gd name="connsiteX148" fmla="*/ 166687 w 233363"/>
                <a:gd name="connsiteY148" fmla="*/ 98424 h 331788"/>
                <a:gd name="connsiteX149" fmla="*/ 190500 w 233363"/>
                <a:gd name="connsiteY149" fmla="*/ 98424 h 331788"/>
                <a:gd name="connsiteX150" fmla="*/ 190500 w 233363"/>
                <a:gd name="connsiteY150" fmla="*/ 85724 h 331788"/>
                <a:gd name="connsiteX151" fmla="*/ 104775 w 233363"/>
                <a:gd name="connsiteY151" fmla="*/ 85724 h 331788"/>
                <a:gd name="connsiteX152" fmla="*/ 104775 w 233363"/>
                <a:gd name="connsiteY152" fmla="*/ 98424 h 331788"/>
                <a:gd name="connsiteX153" fmla="*/ 130175 w 233363"/>
                <a:gd name="connsiteY153" fmla="*/ 98424 h 331788"/>
                <a:gd name="connsiteX154" fmla="*/ 130175 w 233363"/>
                <a:gd name="connsiteY154" fmla="*/ 85724 h 331788"/>
                <a:gd name="connsiteX155" fmla="*/ 42862 w 233363"/>
                <a:gd name="connsiteY155" fmla="*/ 85724 h 331788"/>
                <a:gd name="connsiteX156" fmla="*/ 42862 w 233363"/>
                <a:gd name="connsiteY156" fmla="*/ 98424 h 331788"/>
                <a:gd name="connsiteX157" fmla="*/ 68262 w 233363"/>
                <a:gd name="connsiteY157" fmla="*/ 98424 h 331788"/>
                <a:gd name="connsiteX158" fmla="*/ 68262 w 233363"/>
                <a:gd name="connsiteY158" fmla="*/ 85724 h 331788"/>
                <a:gd name="connsiteX159" fmla="*/ 159167 w 233363"/>
                <a:gd name="connsiteY159" fmla="*/ 73024 h 331788"/>
                <a:gd name="connsiteX160" fmla="*/ 196725 w 233363"/>
                <a:gd name="connsiteY160" fmla="*/ 73024 h 331788"/>
                <a:gd name="connsiteX161" fmla="*/ 203200 w 233363"/>
                <a:gd name="connsiteY161" fmla="*/ 79544 h 331788"/>
                <a:gd name="connsiteX162" fmla="*/ 203200 w 233363"/>
                <a:gd name="connsiteY162" fmla="*/ 104321 h 331788"/>
                <a:gd name="connsiteX163" fmla="*/ 196725 w 233363"/>
                <a:gd name="connsiteY163" fmla="*/ 109537 h 331788"/>
                <a:gd name="connsiteX164" fmla="*/ 159167 w 233363"/>
                <a:gd name="connsiteY164" fmla="*/ 109537 h 331788"/>
                <a:gd name="connsiteX165" fmla="*/ 153987 w 233363"/>
                <a:gd name="connsiteY165" fmla="*/ 104321 h 331788"/>
                <a:gd name="connsiteX166" fmla="*/ 153987 w 233363"/>
                <a:gd name="connsiteY166" fmla="*/ 79544 h 331788"/>
                <a:gd name="connsiteX167" fmla="*/ 159167 w 233363"/>
                <a:gd name="connsiteY167" fmla="*/ 73024 h 331788"/>
                <a:gd name="connsiteX168" fmla="*/ 98550 w 233363"/>
                <a:gd name="connsiteY168" fmla="*/ 73024 h 331788"/>
                <a:gd name="connsiteX169" fmla="*/ 134812 w 233363"/>
                <a:gd name="connsiteY169" fmla="*/ 73024 h 331788"/>
                <a:gd name="connsiteX170" fmla="*/ 141288 w 233363"/>
                <a:gd name="connsiteY170" fmla="*/ 79544 h 331788"/>
                <a:gd name="connsiteX171" fmla="*/ 141288 w 233363"/>
                <a:gd name="connsiteY171" fmla="*/ 104321 h 331788"/>
                <a:gd name="connsiteX172" fmla="*/ 134812 w 233363"/>
                <a:gd name="connsiteY172" fmla="*/ 109537 h 331788"/>
                <a:gd name="connsiteX173" fmla="*/ 98550 w 233363"/>
                <a:gd name="connsiteY173" fmla="*/ 109537 h 331788"/>
                <a:gd name="connsiteX174" fmla="*/ 92075 w 233363"/>
                <a:gd name="connsiteY174" fmla="*/ 104321 h 331788"/>
                <a:gd name="connsiteX175" fmla="*/ 92075 w 233363"/>
                <a:gd name="connsiteY175" fmla="*/ 79544 h 331788"/>
                <a:gd name="connsiteX176" fmla="*/ 98550 w 233363"/>
                <a:gd name="connsiteY176" fmla="*/ 73024 h 331788"/>
                <a:gd name="connsiteX177" fmla="*/ 38225 w 233363"/>
                <a:gd name="connsiteY177" fmla="*/ 73024 h 331788"/>
                <a:gd name="connsiteX178" fmla="*/ 74487 w 233363"/>
                <a:gd name="connsiteY178" fmla="*/ 73024 h 331788"/>
                <a:gd name="connsiteX179" fmla="*/ 80963 w 233363"/>
                <a:gd name="connsiteY179" fmla="*/ 79544 h 331788"/>
                <a:gd name="connsiteX180" fmla="*/ 80963 w 233363"/>
                <a:gd name="connsiteY180" fmla="*/ 104321 h 331788"/>
                <a:gd name="connsiteX181" fmla="*/ 74487 w 233363"/>
                <a:gd name="connsiteY181" fmla="*/ 109537 h 331788"/>
                <a:gd name="connsiteX182" fmla="*/ 38225 w 233363"/>
                <a:gd name="connsiteY182" fmla="*/ 109537 h 331788"/>
                <a:gd name="connsiteX183" fmla="*/ 31750 w 233363"/>
                <a:gd name="connsiteY183" fmla="*/ 104321 h 331788"/>
                <a:gd name="connsiteX184" fmla="*/ 31750 w 233363"/>
                <a:gd name="connsiteY184" fmla="*/ 79544 h 331788"/>
                <a:gd name="connsiteX185" fmla="*/ 38225 w 233363"/>
                <a:gd name="connsiteY185" fmla="*/ 73024 h 331788"/>
                <a:gd name="connsiteX186" fmla="*/ 166687 w 233363"/>
                <a:gd name="connsiteY186" fmla="*/ 36512 h 331788"/>
                <a:gd name="connsiteX187" fmla="*/ 166687 w 233363"/>
                <a:gd name="connsiteY187" fmla="*/ 49212 h 331788"/>
                <a:gd name="connsiteX188" fmla="*/ 190500 w 233363"/>
                <a:gd name="connsiteY188" fmla="*/ 49212 h 331788"/>
                <a:gd name="connsiteX189" fmla="*/ 190500 w 233363"/>
                <a:gd name="connsiteY189" fmla="*/ 36512 h 331788"/>
                <a:gd name="connsiteX190" fmla="*/ 104775 w 233363"/>
                <a:gd name="connsiteY190" fmla="*/ 36512 h 331788"/>
                <a:gd name="connsiteX191" fmla="*/ 104775 w 233363"/>
                <a:gd name="connsiteY191" fmla="*/ 49212 h 331788"/>
                <a:gd name="connsiteX192" fmla="*/ 130175 w 233363"/>
                <a:gd name="connsiteY192" fmla="*/ 49212 h 331788"/>
                <a:gd name="connsiteX193" fmla="*/ 130175 w 233363"/>
                <a:gd name="connsiteY193" fmla="*/ 36512 h 331788"/>
                <a:gd name="connsiteX194" fmla="*/ 42862 w 233363"/>
                <a:gd name="connsiteY194" fmla="*/ 36512 h 331788"/>
                <a:gd name="connsiteX195" fmla="*/ 42862 w 233363"/>
                <a:gd name="connsiteY195" fmla="*/ 49212 h 331788"/>
                <a:gd name="connsiteX196" fmla="*/ 68262 w 233363"/>
                <a:gd name="connsiteY196" fmla="*/ 49212 h 331788"/>
                <a:gd name="connsiteX197" fmla="*/ 68262 w 233363"/>
                <a:gd name="connsiteY197" fmla="*/ 36512 h 331788"/>
                <a:gd name="connsiteX198" fmla="*/ 159167 w 233363"/>
                <a:gd name="connsiteY198" fmla="*/ 23812 h 331788"/>
                <a:gd name="connsiteX199" fmla="*/ 196725 w 233363"/>
                <a:gd name="connsiteY199" fmla="*/ 23812 h 331788"/>
                <a:gd name="connsiteX200" fmla="*/ 203200 w 233363"/>
                <a:gd name="connsiteY200" fmla="*/ 30332 h 331788"/>
                <a:gd name="connsiteX201" fmla="*/ 203200 w 233363"/>
                <a:gd name="connsiteY201" fmla="*/ 55109 h 331788"/>
                <a:gd name="connsiteX202" fmla="*/ 196725 w 233363"/>
                <a:gd name="connsiteY202" fmla="*/ 60325 h 331788"/>
                <a:gd name="connsiteX203" fmla="*/ 159167 w 233363"/>
                <a:gd name="connsiteY203" fmla="*/ 60325 h 331788"/>
                <a:gd name="connsiteX204" fmla="*/ 153987 w 233363"/>
                <a:gd name="connsiteY204" fmla="*/ 55109 h 331788"/>
                <a:gd name="connsiteX205" fmla="*/ 153987 w 233363"/>
                <a:gd name="connsiteY205" fmla="*/ 30332 h 331788"/>
                <a:gd name="connsiteX206" fmla="*/ 159167 w 233363"/>
                <a:gd name="connsiteY206" fmla="*/ 23812 h 331788"/>
                <a:gd name="connsiteX207" fmla="*/ 98550 w 233363"/>
                <a:gd name="connsiteY207" fmla="*/ 23812 h 331788"/>
                <a:gd name="connsiteX208" fmla="*/ 134812 w 233363"/>
                <a:gd name="connsiteY208" fmla="*/ 23812 h 331788"/>
                <a:gd name="connsiteX209" fmla="*/ 141288 w 233363"/>
                <a:gd name="connsiteY209" fmla="*/ 30332 h 331788"/>
                <a:gd name="connsiteX210" fmla="*/ 141288 w 233363"/>
                <a:gd name="connsiteY210" fmla="*/ 55109 h 331788"/>
                <a:gd name="connsiteX211" fmla="*/ 134812 w 233363"/>
                <a:gd name="connsiteY211" fmla="*/ 60325 h 331788"/>
                <a:gd name="connsiteX212" fmla="*/ 98550 w 233363"/>
                <a:gd name="connsiteY212" fmla="*/ 60325 h 331788"/>
                <a:gd name="connsiteX213" fmla="*/ 92075 w 233363"/>
                <a:gd name="connsiteY213" fmla="*/ 55109 h 331788"/>
                <a:gd name="connsiteX214" fmla="*/ 92075 w 233363"/>
                <a:gd name="connsiteY214" fmla="*/ 30332 h 331788"/>
                <a:gd name="connsiteX215" fmla="*/ 98550 w 233363"/>
                <a:gd name="connsiteY215" fmla="*/ 23812 h 331788"/>
                <a:gd name="connsiteX216" fmla="*/ 38225 w 233363"/>
                <a:gd name="connsiteY216" fmla="*/ 23812 h 331788"/>
                <a:gd name="connsiteX217" fmla="*/ 74487 w 233363"/>
                <a:gd name="connsiteY217" fmla="*/ 23812 h 331788"/>
                <a:gd name="connsiteX218" fmla="*/ 80963 w 233363"/>
                <a:gd name="connsiteY218" fmla="*/ 30332 h 331788"/>
                <a:gd name="connsiteX219" fmla="*/ 80963 w 233363"/>
                <a:gd name="connsiteY219" fmla="*/ 55109 h 331788"/>
                <a:gd name="connsiteX220" fmla="*/ 74487 w 233363"/>
                <a:gd name="connsiteY220" fmla="*/ 60325 h 331788"/>
                <a:gd name="connsiteX221" fmla="*/ 38225 w 233363"/>
                <a:gd name="connsiteY221" fmla="*/ 60325 h 331788"/>
                <a:gd name="connsiteX222" fmla="*/ 31750 w 233363"/>
                <a:gd name="connsiteY222" fmla="*/ 55109 h 331788"/>
                <a:gd name="connsiteX223" fmla="*/ 31750 w 233363"/>
                <a:gd name="connsiteY223" fmla="*/ 30332 h 331788"/>
                <a:gd name="connsiteX224" fmla="*/ 38225 w 233363"/>
                <a:gd name="connsiteY224" fmla="*/ 23812 h 331788"/>
                <a:gd name="connsiteX225" fmla="*/ 19050 w 233363"/>
                <a:gd name="connsiteY225" fmla="*/ 11112 h 331788"/>
                <a:gd name="connsiteX226" fmla="*/ 19050 w 233363"/>
                <a:gd name="connsiteY226" fmla="*/ 319087 h 331788"/>
                <a:gd name="connsiteX227" fmla="*/ 92054 w 233363"/>
                <a:gd name="connsiteY227" fmla="*/ 319087 h 331788"/>
                <a:gd name="connsiteX228" fmla="*/ 92054 w 233363"/>
                <a:gd name="connsiteY228" fmla="*/ 275091 h 331788"/>
                <a:gd name="connsiteX229" fmla="*/ 98572 w 233363"/>
                <a:gd name="connsiteY229" fmla="*/ 269915 h 331788"/>
                <a:gd name="connsiteX230" fmla="*/ 135074 w 233363"/>
                <a:gd name="connsiteY230" fmla="*/ 269915 h 331788"/>
                <a:gd name="connsiteX231" fmla="*/ 141592 w 233363"/>
                <a:gd name="connsiteY231" fmla="*/ 275091 h 331788"/>
                <a:gd name="connsiteX232" fmla="*/ 141592 w 233363"/>
                <a:gd name="connsiteY232" fmla="*/ 319087 h 331788"/>
                <a:gd name="connsiteX233" fmla="*/ 215900 w 233363"/>
                <a:gd name="connsiteY233" fmla="*/ 319087 h 331788"/>
                <a:gd name="connsiteX234" fmla="*/ 215900 w 233363"/>
                <a:gd name="connsiteY234" fmla="*/ 11112 h 331788"/>
                <a:gd name="connsiteX235" fmla="*/ 19050 w 233363"/>
                <a:gd name="connsiteY235" fmla="*/ 11112 h 331788"/>
                <a:gd name="connsiteX236" fmla="*/ 12964 w 233363"/>
                <a:gd name="connsiteY236" fmla="*/ 0 h 331788"/>
                <a:gd name="connsiteX237" fmla="*/ 220399 w 233363"/>
                <a:gd name="connsiteY237" fmla="*/ 0 h 331788"/>
                <a:gd name="connsiteX238" fmla="*/ 221695 w 233363"/>
                <a:gd name="connsiteY238" fmla="*/ 0 h 331788"/>
                <a:gd name="connsiteX239" fmla="*/ 226881 w 233363"/>
                <a:gd name="connsiteY239" fmla="*/ 6480 h 331788"/>
                <a:gd name="connsiteX240" fmla="*/ 226881 w 233363"/>
                <a:gd name="connsiteY240" fmla="*/ 320124 h 331788"/>
                <a:gd name="connsiteX241" fmla="*/ 233363 w 233363"/>
                <a:gd name="connsiteY241" fmla="*/ 325308 h 331788"/>
                <a:gd name="connsiteX242" fmla="*/ 226881 w 233363"/>
                <a:gd name="connsiteY242" fmla="*/ 331788 h 331788"/>
                <a:gd name="connsiteX243" fmla="*/ 6482 w 233363"/>
                <a:gd name="connsiteY243" fmla="*/ 331788 h 331788"/>
                <a:gd name="connsiteX244" fmla="*/ 0 w 233363"/>
                <a:gd name="connsiteY244" fmla="*/ 325308 h 331788"/>
                <a:gd name="connsiteX245" fmla="*/ 6482 w 233363"/>
                <a:gd name="connsiteY245" fmla="*/ 320124 h 331788"/>
                <a:gd name="connsiteX246" fmla="*/ 6482 w 233363"/>
                <a:gd name="connsiteY246" fmla="*/ 6480 h 331788"/>
                <a:gd name="connsiteX247" fmla="*/ 12964 w 233363"/>
                <a:gd name="connsiteY247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</a:cxnLst>
              <a:rect l="l" t="t" r="r" b="b"/>
              <a:pathLst>
                <a:path w="233363" h="331788">
                  <a:moveTo>
                    <a:pt x="166687" y="282575"/>
                  </a:moveTo>
                  <a:lnTo>
                    <a:pt x="166687" y="293688"/>
                  </a:lnTo>
                  <a:lnTo>
                    <a:pt x="190500" y="293688"/>
                  </a:lnTo>
                  <a:lnTo>
                    <a:pt x="190500" y="282575"/>
                  </a:lnTo>
                  <a:close/>
                  <a:moveTo>
                    <a:pt x="104775" y="282575"/>
                  </a:moveTo>
                  <a:lnTo>
                    <a:pt x="104775" y="319088"/>
                  </a:lnTo>
                  <a:lnTo>
                    <a:pt x="130175" y="319088"/>
                  </a:lnTo>
                  <a:lnTo>
                    <a:pt x="130175" y="282575"/>
                  </a:lnTo>
                  <a:close/>
                  <a:moveTo>
                    <a:pt x="42862" y="282575"/>
                  </a:moveTo>
                  <a:lnTo>
                    <a:pt x="42862" y="293688"/>
                  </a:lnTo>
                  <a:lnTo>
                    <a:pt x="68262" y="293688"/>
                  </a:lnTo>
                  <a:lnTo>
                    <a:pt x="68262" y="282575"/>
                  </a:lnTo>
                  <a:close/>
                  <a:moveTo>
                    <a:pt x="159167" y="269875"/>
                  </a:moveTo>
                  <a:cubicBezTo>
                    <a:pt x="159167" y="269875"/>
                    <a:pt x="159167" y="269875"/>
                    <a:pt x="196725" y="269875"/>
                  </a:cubicBezTo>
                  <a:cubicBezTo>
                    <a:pt x="199315" y="269875"/>
                    <a:pt x="203200" y="272483"/>
                    <a:pt x="203200" y="275091"/>
                  </a:cubicBezTo>
                  <a:cubicBezTo>
                    <a:pt x="203200" y="275091"/>
                    <a:pt x="203200" y="275091"/>
                    <a:pt x="203200" y="299868"/>
                  </a:cubicBezTo>
                  <a:cubicBezTo>
                    <a:pt x="203200" y="303780"/>
                    <a:pt x="199315" y="306388"/>
                    <a:pt x="196725" y="306388"/>
                  </a:cubicBezTo>
                  <a:cubicBezTo>
                    <a:pt x="196725" y="306388"/>
                    <a:pt x="196725" y="306388"/>
                    <a:pt x="159167" y="306388"/>
                  </a:cubicBezTo>
                  <a:cubicBezTo>
                    <a:pt x="156577" y="306388"/>
                    <a:pt x="153987" y="303780"/>
                    <a:pt x="153987" y="299868"/>
                  </a:cubicBezTo>
                  <a:cubicBezTo>
                    <a:pt x="153987" y="299868"/>
                    <a:pt x="153987" y="299868"/>
                    <a:pt x="153987" y="275091"/>
                  </a:cubicBezTo>
                  <a:cubicBezTo>
                    <a:pt x="153987" y="272483"/>
                    <a:pt x="156577" y="269875"/>
                    <a:pt x="159167" y="269875"/>
                  </a:cubicBezTo>
                  <a:close/>
                  <a:moveTo>
                    <a:pt x="38225" y="269875"/>
                  </a:moveTo>
                  <a:cubicBezTo>
                    <a:pt x="38225" y="269875"/>
                    <a:pt x="38225" y="269875"/>
                    <a:pt x="74487" y="269875"/>
                  </a:cubicBezTo>
                  <a:cubicBezTo>
                    <a:pt x="78373" y="269875"/>
                    <a:pt x="80963" y="272483"/>
                    <a:pt x="80963" y="275091"/>
                  </a:cubicBezTo>
                  <a:cubicBezTo>
                    <a:pt x="80963" y="275091"/>
                    <a:pt x="80963" y="275091"/>
                    <a:pt x="80963" y="299868"/>
                  </a:cubicBezTo>
                  <a:cubicBezTo>
                    <a:pt x="80963" y="303780"/>
                    <a:pt x="78373" y="306388"/>
                    <a:pt x="74487" y="306388"/>
                  </a:cubicBezTo>
                  <a:cubicBezTo>
                    <a:pt x="74487" y="306388"/>
                    <a:pt x="74487" y="306388"/>
                    <a:pt x="38225" y="306388"/>
                  </a:cubicBezTo>
                  <a:cubicBezTo>
                    <a:pt x="34340" y="306388"/>
                    <a:pt x="31750" y="303780"/>
                    <a:pt x="31750" y="299868"/>
                  </a:cubicBezTo>
                  <a:cubicBezTo>
                    <a:pt x="31750" y="299868"/>
                    <a:pt x="31750" y="299868"/>
                    <a:pt x="31750" y="275091"/>
                  </a:cubicBezTo>
                  <a:cubicBezTo>
                    <a:pt x="31750" y="272483"/>
                    <a:pt x="34340" y="269875"/>
                    <a:pt x="38225" y="269875"/>
                  </a:cubicBezTo>
                  <a:close/>
                  <a:moveTo>
                    <a:pt x="166687" y="233362"/>
                  </a:moveTo>
                  <a:lnTo>
                    <a:pt x="166687" y="246062"/>
                  </a:lnTo>
                  <a:lnTo>
                    <a:pt x="190500" y="246062"/>
                  </a:lnTo>
                  <a:lnTo>
                    <a:pt x="190500" y="233362"/>
                  </a:lnTo>
                  <a:close/>
                  <a:moveTo>
                    <a:pt x="104775" y="233362"/>
                  </a:moveTo>
                  <a:lnTo>
                    <a:pt x="104775" y="246062"/>
                  </a:lnTo>
                  <a:lnTo>
                    <a:pt x="130175" y="246062"/>
                  </a:lnTo>
                  <a:lnTo>
                    <a:pt x="130175" y="233362"/>
                  </a:lnTo>
                  <a:close/>
                  <a:moveTo>
                    <a:pt x="42862" y="233362"/>
                  </a:moveTo>
                  <a:lnTo>
                    <a:pt x="42862" y="246062"/>
                  </a:lnTo>
                  <a:lnTo>
                    <a:pt x="68262" y="246062"/>
                  </a:lnTo>
                  <a:lnTo>
                    <a:pt x="68262" y="233362"/>
                  </a:lnTo>
                  <a:close/>
                  <a:moveTo>
                    <a:pt x="159167" y="220662"/>
                  </a:moveTo>
                  <a:cubicBezTo>
                    <a:pt x="159167" y="220662"/>
                    <a:pt x="159167" y="220662"/>
                    <a:pt x="196725" y="220662"/>
                  </a:cubicBezTo>
                  <a:cubicBezTo>
                    <a:pt x="199315" y="220662"/>
                    <a:pt x="203200" y="223270"/>
                    <a:pt x="203200" y="227182"/>
                  </a:cubicBezTo>
                  <a:cubicBezTo>
                    <a:pt x="203200" y="227182"/>
                    <a:pt x="203200" y="227182"/>
                    <a:pt x="203200" y="250655"/>
                  </a:cubicBezTo>
                  <a:cubicBezTo>
                    <a:pt x="203200" y="254567"/>
                    <a:pt x="199315" y="257175"/>
                    <a:pt x="196725" y="257175"/>
                  </a:cubicBezTo>
                  <a:cubicBezTo>
                    <a:pt x="196725" y="257175"/>
                    <a:pt x="196725" y="257175"/>
                    <a:pt x="159167" y="257175"/>
                  </a:cubicBezTo>
                  <a:cubicBezTo>
                    <a:pt x="156577" y="257175"/>
                    <a:pt x="153987" y="254567"/>
                    <a:pt x="153987" y="250655"/>
                  </a:cubicBezTo>
                  <a:cubicBezTo>
                    <a:pt x="153987" y="250655"/>
                    <a:pt x="153987" y="250655"/>
                    <a:pt x="153987" y="227182"/>
                  </a:cubicBezTo>
                  <a:cubicBezTo>
                    <a:pt x="153987" y="223270"/>
                    <a:pt x="156577" y="220662"/>
                    <a:pt x="159167" y="220662"/>
                  </a:cubicBezTo>
                  <a:close/>
                  <a:moveTo>
                    <a:pt x="98550" y="220662"/>
                  </a:moveTo>
                  <a:cubicBezTo>
                    <a:pt x="98550" y="220662"/>
                    <a:pt x="98550" y="220662"/>
                    <a:pt x="134812" y="220662"/>
                  </a:cubicBezTo>
                  <a:cubicBezTo>
                    <a:pt x="138698" y="220662"/>
                    <a:pt x="141288" y="223270"/>
                    <a:pt x="141288" y="227182"/>
                  </a:cubicBezTo>
                  <a:cubicBezTo>
                    <a:pt x="141288" y="227182"/>
                    <a:pt x="141288" y="227182"/>
                    <a:pt x="141288" y="250655"/>
                  </a:cubicBezTo>
                  <a:cubicBezTo>
                    <a:pt x="141288" y="254567"/>
                    <a:pt x="138698" y="257175"/>
                    <a:pt x="134812" y="257175"/>
                  </a:cubicBezTo>
                  <a:cubicBezTo>
                    <a:pt x="134812" y="257175"/>
                    <a:pt x="134812" y="257175"/>
                    <a:pt x="98550" y="257175"/>
                  </a:cubicBezTo>
                  <a:cubicBezTo>
                    <a:pt x="94665" y="257175"/>
                    <a:pt x="92075" y="254567"/>
                    <a:pt x="92075" y="250655"/>
                  </a:cubicBezTo>
                  <a:cubicBezTo>
                    <a:pt x="92075" y="250655"/>
                    <a:pt x="92075" y="250655"/>
                    <a:pt x="92075" y="227182"/>
                  </a:cubicBezTo>
                  <a:cubicBezTo>
                    <a:pt x="92075" y="223270"/>
                    <a:pt x="94665" y="220662"/>
                    <a:pt x="98550" y="220662"/>
                  </a:cubicBezTo>
                  <a:close/>
                  <a:moveTo>
                    <a:pt x="38225" y="220662"/>
                  </a:moveTo>
                  <a:cubicBezTo>
                    <a:pt x="38225" y="220662"/>
                    <a:pt x="38225" y="220662"/>
                    <a:pt x="74487" y="220662"/>
                  </a:cubicBezTo>
                  <a:cubicBezTo>
                    <a:pt x="78373" y="220662"/>
                    <a:pt x="80963" y="223270"/>
                    <a:pt x="80963" y="227182"/>
                  </a:cubicBezTo>
                  <a:cubicBezTo>
                    <a:pt x="80963" y="227182"/>
                    <a:pt x="80963" y="227182"/>
                    <a:pt x="80963" y="250655"/>
                  </a:cubicBezTo>
                  <a:cubicBezTo>
                    <a:pt x="80963" y="254567"/>
                    <a:pt x="78373" y="257175"/>
                    <a:pt x="74487" y="257175"/>
                  </a:cubicBezTo>
                  <a:cubicBezTo>
                    <a:pt x="74487" y="257175"/>
                    <a:pt x="74487" y="257175"/>
                    <a:pt x="38225" y="257175"/>
                  </a:cubicBezTo>
                  <a:cubicBezTo>
                    <a:pt x="34340" y="257175"/>
                    <a:pt x="31750" y="254567"/>
                    <a:pt x="31750" y="250655"/>
                  </a:cubicBezTo>
                  <a:cubicBezTo>
                    <a:pt x="31750" y="250655"/>
                    <a:pt x="31750" y="250655"/>
                    <a:pt x="31750" y="227182"/>
                  </a:cubicBezTo>
                  <a:cubicBezTo>
                    <a:pt x="31750" y="223270"/>
                    <a:pt x="34340" y="220662"/>
                    <a:pt x="38225" y="220662"/>
                  </a:cubicBezTo>
                  <a:close/>
                  <a:moveTo>
                    <a:pt x="166687" y="184149"/>
                  </a:moveTo>
                  <a:lnTo>
                    <a:pt x="166687" y="196849"/>
                  </a:lnTo>
                  <a:lnTo>
                    <a:pt x="190500" y="196849"/>
                  </a:lnTo>
                  <a:lnTo>
                    <a:pt x="190500" y="184149"/>
                  </a:lnTo>
                  <a:close/>
                  <a:moveTo>
                    <a:pt x="104775" y="184149"/>
                  </a:moveTo>
                  <a:lnTo>
                    <a:pt x="104775" y="196849"/>
                  </a:lnTo>
                  <a:lnTo>
                    <a:pt x="130175" y="196849"/>
                  </a:lnTo>
                  <a:lnTo>
                    <a:pt x="130175" y="184149"/>
                  </a:lnTo>
                  <a:close/>
                  <a:moveTo>
                    <a:pt x="42862" y="184149"/>
                  </a:moveTo>
                  <a:lnTo>
                    <a:pt x="42862" y="196849"/>
                  </a:lnTo>
                  <a:lnTo>
                    <a:pt x="68262" y="196849"/>
                  </a:lnTo>
                  <a:lnTo>
                    <a:pt x="68262" y="184149"/>
                  </a:lnTo>
                  <a:close/>
                  <a:moveTo>
                    <a:pt x="38225" y="171450"/>
                  </a:moveTo>
                  <a:cubicBezTo>
                    <a:pt x="38225" y="171450"/>
                    <a:pt x="38225" y="171450"/>
                    <a:pt x="74487" y="171450"/>
                  </a:cubicBezTo>
                  <a:cubicBezTo>
                    <a:pt x="78373" y="171450"/>
                    <a:pt x="80963" y="174058"/>
                    <a:pt x="80963" y="177970"/>
                  </a:cubicBezTo>
                  <a:cubicBezTo>
                    <a:pt x="80963" y="177970"/>
                    <a:pt x="80963" y="177970"/>
                    <a:pt x="80963" y="201443"/>
                  </a:cubicBezTo>
                  <a:cubicBezTo>
                    <a:pt x="80963" y="205355"/>
                    <a:pt x="78373" y="207963"/>
                    <a:pt x="74487" y="207963"/>
                  </a:cubicBezTo>
                  <a:cubicBezTo>
                    <a:pt x="74487" y="207963"/>
                    <a:pt x="74487" y="207963"/>
                    <a:pt x="38225" y="207963"/>
                  </a:cubicBezTo>
                  <a:cubicBezTo>
                    <a:pt x="34340" y="207963"/>
                    <a:pt x="31750" y="205355"/>
                    <a:pt x="31750" y="201443"/>
                  </a:cubicBezTo>
                  <a:cubicBezTo>
                    <a:pt x="31750" y="201443"/>
                    <a:pt x="31750" y="201443"/>
                    <a:pt x="31750" y="177970"/>
                  </a:cubicBezTo>
                  <a:cubicBezTo>
                    <a:pt x="31750" y="174058"/>
                    <a:pt x="34340" y="171450"/>
                    <a:pt x="38225" y="171450"/>
                  </a:cubicBezTo>
                  <a:close/>
                  <a:moveTo>
                    <a:pt x="159167" y="171449"/>
                  </a:moveTo>
                  <a:cubicBezTo>
                    <a:pt x="159167" y="171449"/>
                    <a:pt x="159167" y="171449"/>
                    <a:pt x="196725" y="171449"/>
                  </a:cubicBezTo>
                  <a:cubicBezTo>
                    <a:pt x="199315" y="171449"/>
                    <a:pt x="203200" y="174057"/>
                    <a:pt x="203200" y="177969"/>
                  </a:cubicBezTo>
                  <a:cubicBezTo>
                    <a:pt x="203200" y="177969"/>
                    <a:pt x="203200" y="177969"/>
                    <a:pt x="203200" y="201442"/>
                  </a:cubicBezTo>
                  <a:cubicBezTo>
                    <a:pt x="203200" y="205354"/>
                    <a:pt x="199315" y="207962"/>
                    <a:pt x="196725" y="207962"/>
                  </a:cubicBezTo>
                  <a:cubicBezTo>
                    <a:pt x="196725" y="207962"/>
                    <a:pt x="196725" y="207962"/>
                    <a:pt x="159167" y="207962"/>
                  </a:cubicBezTo>
                  <a:cubicBezTo>
                    <a:pt x="156577" y="207962"/>
                    <a:pt x="153987" y="205354"/>
                    <a:pt x="153987" y="201442"/>
                  </a:cubicBezTo>
                  <a:cubicBezTo>
                    <a:pt x="153987" y="201442"/>
                    <a:pt x="153987" y="201442"/>
                    <a:pt x="153987" y="177969"/>
                  </a:cubicBezTo>
                  <a:cubicBezTo>
                    <a:pt x="153987" y="174057"/>
                    <a:pt x="156577" y="171449"/>
                    <a:pt x="159167" y="171449"/>
                  </a:cubicBezTo>
                  <a:close/>
                  <a:moveTo>
                    <a:pt x="98550" y="171449"/>
                  </a:moveTo>
                  <a:cubicBezTo>
                    <a:pt x="98550" y="171449"/>
                    <a:pt x="98550" y="171449"/>
                    <a:pt x="134812" y="171449"/>
                  </a:cubicBezTo>
                  <a:cubicBezTo>
                    <a:pt x="138698" y="171449"/>
                    <a:pt x="141288" y="174057"/>
                    <a:pt x="141288" y="177969"/>
                  </a:cubicBezTo>
                  <a:cubicBezTo>
                    <a:pt x="141288" y="177969"/>
                    <a:pt x="141288" y="177969"/>
                    <a:pt x="141288" y="201442"/>
                  </a:cubicBezTo>
                  <a:cubicBezTo>
                    <a:pt x="141288" y="205354"/>
                    <a:pt x="138698" y="207962"/>
                    <a:pt x="134812" y="207962"/>
                  </a:cubicBezTo>
                  <a:cubicBezTo>
                    <a:pt x="134812" y="207962"/>
                    <a:pt x="134812" y="207962"/>
                    <a:pt x="98550" y="207962"/>
                  </a:cubicBezTo>
                  <a:cubicBezTo>
                    <a:pt x="94665" y="207962"/>
                    <a:pt x="92075" y="205354"/>
                    <a:pt x="92075" y="201442"/>
                  </a:cubicBezTo>
                  <a:cubicBezTo>
                    <a:pt x="92075" y="201442"/>
                    <a:pt x="92075" y="201442"/>
                    <a:pt x="92075" y="177969"/>
                  </a:cubicBezTo>
                  <a:cubicBezTo>
                    <a:pt x="92075" y="174057"/>
                    <a:pt x="94665" y="171449"/>
                    <a:pt x="98550" y="171449"/>
                  </a:cubicBezTo>
                  <a:close/>
                  <a:moveTo>
                    <a:pt x="166687" y="134937"/>
                  </a:moveTo>
                  <a:lnTo>
                    <a:pt x="166687" y="147637"/>
                  </a:lnTo>
                  <a:lnTo>
                    <a:pt x="190500" y="147637"/>
                  </a:lnTo>
                  <a:lnTo>
                    <a:pt x="190500" y="134937"/>
                  </a:lnTo>
                  <a:close/>
                  <a:moveTo>
                    <a:pt x="104775" y="134937"/>
                  </a:moveTo>
                  <a:lnTo>
                    <a:pt x="104775" y="147637"/>
                  </a:lnTo>
                  <a:lnTo>
                    <a:pt x="130175" y="147637"/>
                  </a:lnTo>
                  <a:lnTo>
                    <a:pt x="130175" y="134937"/>
                  </a:lnTo>
                  <a:close/>
                  <a:moveTo>
                    <a:pt x="42862" y="134937"/>
                  </a:moveTo>
                  <a:lnTo>
                    <a:pt x="42862" y="147637"/>
                  </a:lnTo>
                  <a:lnTo>
                    <a:pt x="68262" y="147637"/>
                  </a:lnTo>
                  <a:lnTo>
                    <a:pt x="68262" y="134937"/>
                  </a:lnTo>
                  <a:close/>
                  <a:moveTo>
                    <a:pt x="159167" y="122237"/>
                  </a:moveTo>
                  <a:cubicBezTo>
                    <a:pt x="159167" y="122237"/>
                    <a:pt x="159167" y="122237"/>
                    <a:pt x="196725" y="122237"/>
                  </a:cubicBezTo>
                  <a:cubicBezTo>
                    <a:pt x="199315" y="122237"/>
                    <a:pt x="203200" y="124845"/>
                    <a:pt x="203200" y="128757"/>
                  </a:cubicBezTo>
                  <a:cubicBezTo>
                    <a:pt x="203200" y="128757"/>
                    <a:pt x="203200" y="128757"/>
                    <a:pt x="203200" y="153534"/>
                  </a:cubicBezTo>
                  <a:cubicBezTo>
                    <a:pt x="203200" y="156142"/>
                    <a:pt x="199315" y="158750"/>
                    <a:pt x="196725" y="158750"/>
                  </a:cubicBezTo>
                  <a:cubicBezTo>
                    <a:pt x="196725" y="158750"/>
                    <a:pt x="196725" y="158750"/>
                    <a:pt x="159167" y="158750"/>
                  </a:cubicBezTo>
                  <a:cubicBezTo>
                    <a:pt x="156577" y="158750"/>
                    <a:pt x="153987" y="156142"/>
                    <a:pt x="153987" y="153534"/>
                  </a:cubicBezTo>
                  <a:cubicBezTo>
                    <a:pt x="153987" y="153534"/>
                    <a:pt x="153987" y="153534"/>
                    <a:pt x="153987" y="128757"/>
                  </a:cubicBezTo>
                  <a:cubicBezTo>
                    <a:pt x="153987" y="124845"/>
                    <a:pt x="156577" y="122237"/>
                    <a:pt x="159167" y="122237"/>
                  </a:cubicBezTo>
                  <a:close/>
                  <a:moveTo>
                    <a:pt x="98550" y="122237"/>
                  </a:moveTo>
                  <a:cubicBezTo>
                    <a:pt x="98550" y="122237"/>
                    <a:pt x="98550" y="122237"/>
                    <a:pt x="134812" y="122237"/>
                  </a:cubicBezTo>
                  <a:cubicBezTo>
                    <a:pt x="138698" y="122237"/>
                    <a:pt x="141288" y="124845"/>
                    <a:pt x="141288" y="128757"/>
                  </a:cubicBezTo>
                  <a:cubicBezTo>
                    <a:pt x="141288" y="128757"/>
                    <a:pt x="141288" y="128757"/>
                    <a:pt x="141288" y="153534"/>
                  </a:cubicBezTo>
                  <a:cubicBezTo>
                    <a:pt x="141288" y="156142"/>
                    <a:pt x="138698" y="158750"/>
                    <a:pt x="134812" y="158750"/>
                  </a:cubicBezTo>
                  <a:cubicBezTo>
                    <a:pt x="134812" y="158750"/>
                    <a:pt x="134812" y="158750"/>
                    <a:pt x="98550" y="158750"/>
                  </a:cubicBezTo>
                  <a:cubicBezTo>
                    <a:pt x="94665" y="158750"/>
                    <a:pt x="92075" y="156142"/>
                    <a:pt x="92075" y="153534"/>
                  </a:cubicBezTo>
                  <a:cubicBezTo>
                    <a:pt x="92075" y="153534"/>
                    <a:pt x="92075" y="153534"/>
                    <a:pt x="92075" y="128757"/>
                  </a:cubicBezTo>
                  <a:cubicBezTo>
                    <a:pt x="92075" y="124845"/>
                    <a:pt x="94665" y="122237"/>
                    <a:pt x="98550" y="122237"/>
                  </a:cubicBezTo>
                  <a:close/>
                  <a:moveTo>
                    <a:pt x="38225" y="122237"/>
                  </a:moveTo>
                  <a:cubicBezTo>
                    <a:pt x="38225" y="122237"/>
                    <a:pt x="38225" y="122237"/>
                    <a:pt x="74487" y="122237"/>
                  </a:cubicBezTo>
                  <a:cubicBezTo>
                    <a:pt x="78373" y="122237"/>
                    <a:pt x="80963" y="124845"/>
                    <a:pt x="80963" y="128757"/>
                  </a:cubicBezTo>
                  <a:cubicBezTo>
                    <a:pt x="80963" y="128757"/>
                    <a:pt x="80963" y="128757"/>
                    <a:pt x="80963" y="153534"/>
                  </a:cubicBezTo>
                  <a:cubicBezTo>
                    <a:pt x="80963" y="156142"/>
                    <a:pt x="78373" y="158750"/>
                    <a:pt x="74487" y="158750"/>
                  </a:cubicBezTo>
                  <a:cubicBezTo>
                    <a:pt x="74487" y="158750"/>
                    <a:pt x="74487" y="158750"/>
                    <a:pt x="38225" y="158750"/>
                  </a:cubicBezTo>
                  <a:cubicBezTo>
                    <a:pt x="34340" y="158750"/>
                    <a:pt x="31750" y="156142"/>
                    <a:pt x="31750" y="153534"/>
                  </a:cubicBezTo>
                  <a:cubicBezTo>
                    <a:pt x="31750" y="153534"/>
                    <a:pt x="31750" y="153534"/>
                    <a:pt x="31750" y="128757"/>
                  </a:cubicBezTo>
                  <a:cubicBezTo>
                    <a:pt x="31750" y="124845"/>
                    <a:pt x="34340" y="122237"/>
                    <a:pt x="38225" y="122237"/>
                  </a:cubicBezTo>
                  <a:close/>
                  <a:moveTo>
                    <a:pt x="166687" y="85724"/>
                  </a:moveTo>
                  <a:lnTo>
                    <a:pt x="166687" y="98424"/>
                  </a:lnTo>
                  <a:lnTo>
                    <a:pt x="190500" y="98424"/>
                  </a:lnTo>
                  <a:lnTo>
                    <a:pt x="190500" y="85724"/>
                  </a:lnTo>
                  <a:close/>
                  <a:moveTo>
                    <a:pt x="104775" y="85724"/>
                  </a:moveTo>
                  <a:lnTo>
                    <a:pt x="104775" y="98424"/>
                  </a:lnTo>
                  <a:lnTo>
                    <a:pt x="130175" y="98424"/>
                  </a:lnTo>
                  <a:lnTo>
                    <a:pt x="130175" y="85724"/>
                  </a:lnTo>
                  <a:close/>
                  <a:moveTo>
                    <a:pt x="42862" y="85724"/>
                  </a:moveTo>
                  <a:lnTo>
                    <a:pt x="42862" y="98424"/>
                  </a:lnTo>
                  <a:lnTo>
                    <a:pt x="68262" y="98424"/>
                  </a:lnTo>
                  <a:lnTo>
                    <a:pt x="68262" y="85724"/>
                  </a:lnTo>
                  <a:close/>
                  <a:moveTo>
                    <a:pt x="159167" y="73024"/>
                  </a:moveTo>
                  <a:cubicBezTo>
                    <a:pt x="159167" y="73024"/>
                    <a:pt x="159167" y="73024"/>
                    <a:pt x="196725" y="73024"/>
                  </a:cubicBezTo>
                  <a:cubicBezTo>
                    <a:pt x="199315" y="73024"/>
                    <a:pt x="203200" y="75632"/>
                    <a:pt x="203200" y="79544"/>
                  </a:cubicBezTo>
                  <a:cubicBezTo>
                    <a:pt x="203200" y="79544"/>
                    <a:pt x="203200" y="79544"/>
                    <a:pt x="203200" y="104321"/>
                  </a:cubicBezTo>
                  <a:cubicBezTo>
                    <a:pt x="203200" y="106929"/>
                    <a:pt x="199315" y="109537"/>
                    <a:pt x="196725" y="109537"/>
                  </a:cubicBezTo>
                  <a:cubicBezTo>
                    <a:pt x="196725" y="109537"/>
                    <a:pt x="196725" y="109537"/>
                    <a:pt x="159167" y="109537"/>
                  </a:cubicBezTo>
                  <a:cubicBezTo>
                    <a:pt x="156577" y="109537"/>
                    <a:pt x="153987" y="106929"/>
                    <a:pt x="153987" y="104321"/>
                  </a:cubicBezTo>
                  <a:cubicBezTo>
                    <a:pt x="153987" y="104321"/>
                    <a:pt x="153987" y="104321"/>
                    <a:pt x="153987" y="79544"/>
                  </a:cubicBezTo>
                  <a:cubicBezTo>
                    <a:pt x="153987" y="75632"/>
                    <a:pt x="156577" y="73024"/>
                    <a:pt x="159167" y="73024"/>
                  </a:cubicBezTo>
                  <a:close/>
                  <a:moveTo>
                    <a:pt x="98550" y="73024"/>
                  </a:moveTo>
                  <a:cubicBezTo>
                    <a:pt x="98550" y="73024"/>
                    <a:pt x="98550" y="73024"/>
                    <a:pt x="134812" y="73024"/>
                  </a:cubicBezTo>
                  <a:cubicBezTo>
                    <a:pt x="138698" y="73024"/>
                    <a:pt x="141288" y="75632"/>
                    <a:pt x="141288" y="79544"/>
                  </a:cubicBezTo>
                  <a:cubicBezTo>
                    <a:pt x="141288" y="79544"/>
                    <a:pt x="141288" y="79544"/>
                    <a:pt x="141288" y="104321"/>
                  </a:cubicBezTo>
                  <a:cubicBezTo>
                    <a:pt x="141288" y="106929"/>
                    <a:pt x="138698" y="109537"/>
                    <a:pt x="134812" y="109537"/>
                  </a:cubicBezTo>
                  <a:cubicBezTo>
                    <a:pt x="134812" y="109537"/>
                    <a:pt x="134812" y="109537"/>
                    <a:pt x="98550" y="109537"/>
                  </a:cubicBezTo>
                  <a:cubicBezTo>
                    <a:pt x="94665" y="109537"/>
                    <a:pt x="92075" y="106929"/>
                    <a:pt x="92075" y="104321"/>
                  </a:cubicBezTo>
                  <a:cubicBezTo>
                    <a:pt x="92075" y="104321"/>
                    <a:pt x="92075" y="104321"/>
                    <a:pt x="92075" y="79544"/>
                  </a:cubicBezTo>
                  <a:cubicBezTo>
                    <a:pt x="92075" y="75632"/>
                    <a:pt x="94665" y="73024"/>
                    <a:pt x="98550" y="73024"/>
                  </a:cubicBezTo>
                  <a:close/>
                  <a:moveTo>
                    <a:pt x="38225" y="73024"/>
                  </a:moveTo>
                  <a:cubicBezTo>
                    <a:pt x="38225" y="73024"/>
                    <a:pt x="38225" y="73024"/>
                    <a:pt x="74487" y="73024"/>
                  </a:cubicBezTo>
                  <a:cubicBezTo>
                    <a:pt x="78373" y="73024"/>
                    <a:pt x="80963" y="75632"/>
                    <a:pt x="80963" y="79544"/>
                  </a:cubicBezTo>
                  <a:cubicBezTo>
                    <a:pt x="80963" y="79544"/>
                    <a:pt x="80963" y="79544"/>
                    <a:pt x="80963" y="104321"/>
                  </a:cubicBezTo>
                  <a:cubicBezTo>
                    <a:pt x="80963" y="106929"/>
                    <a:pt x="78373" y="109537"/>
                    <a:pt x="74487" y="109537"/>
                  </a:cubicBezTo>
                  <a:cubicBezTo>
                    <a:pt x="74487" y="109537"/>
                    <a:pt x="74487" y="109537"/>
                    <a:pt x="38225" y="109537"/>
                  </a:cubicBezTo>
                  <a:cubicBezTo>
                    <a:pt x="34340" y="109537"/>
                    <a:pt x="31750" y="106929"/>
                    <a:pt x="31750" y="104321"/>
                  </a:cubicBezTo>
                  <a:cubicBezTo>
                    <a:pt x="31750" y="104321"/>
                    <a:pt x="31750" y="104321"/>
                    <a:pt x="31750" y="79544"/>
                  </a:cubicBezTo>
                  <a:cubicBezTo>
                    <a:pt x="31750" y="75632"/>
                    <a:pt x="34340" y="73024"/>
                    <a:pt x="38225" y="73024"/>
                  </a:cubicBezTo>
                  <a:close/>
                  <a:moveTo>
                    <a:pt x="166687" y="36512"/>
                  </a:moveTo>
                  <a:lnTo>
                    <a:pt x="166687" y="49212"/>
                  </a:lnTo>
                  <a:lnTo>
                    <a:pt x="190500" y="49212"/>
                  </a:lnTo>
                  <a:lnTo>
                    <a:pt x="190500" y="36512"/>
                  </a:lnTo>
                  <a:close/>
                  <a:moveTo>
                    <a:pt x="104775" y="36512"/>
                  </a:moveTo>
                  <a:lnTo>
                    <a:pt x="104775" y="49212"/>
                  </a:lnTo>
                  <a:lnTo>
                    <a:pt x="130175" y="49212"/>
                  </a:lnTo>
                  <a:lnTo>
                    <a:pt x="130175" y="36512"/>
                  </a:lnTo>
                  <a:close/>
                  <a:moveTo>
                    <a:pt x="42862" y="36512"/>
                  </a:moveTo>
                  <a:lnTo>
                    <a:pt x="42862" y="49212"/>
                  </a:lnTo>
                  <a:lnTo>
                    <a:pt x="68262" y="49212"/>
                  </a:lnTo>
                  <a:lnTo>
                    <a:pt x="68262" y="36512"/>
                  </a:lnTo>
                  <a:close/>
                  <a:moveTo>
                    <a:pt x="159167" y="23812"/>
                  </a:moveTo>
                  <a:cubicBezTo>
                    <a:pt x="159167" y="23812"/>
                    <a:pt x="159167" y="23812"/>
                    <a:pt x="196725" y="23812"/>
                  </a:cubicBezTo>
                  <a:cubicBezTo>
                    <a:pt x="199315" y="23812"/>
                    <a:pt x="203200" y="26420"/>
                    <a:pt x="203200" y="30332"/>
                  </a:cubicBezTo>
                  <a:cubicBezTo>
                    <a:pt x="203200" y="30332"/>
                    <a:pt x="203200" y="30332"/>
                    <a:pt x="203200" y="55109"/>
                  </a:cubicBezTo>
                  <a:cubicBezTo>
                    <a:pt x="203200" y="57717"/>
                    <a:pt x="199315" y="60325"/>
                    <a:pt x="196725" y="60325"/>
                  </a:cubicBezTo>
                  <a:cubicBezTo>
                    <a:pt x="196725" y="60325"/>
                    <a:pt x="196725" y="60325"/>
                    <a:pt x="159167" y="60325"/>
                  </a:cubicBezTo>
                  <a:cubicBezTo>
                    <a:pt x="156577" y="60325"/>
                    <a:pt x="153987" y="57717"/>
                    <a:pt x="153987" y="55109"/>
                  </a:cubicBezTo>
                  <a:cubicBezTo>
                    <a:pt x="153987" y="55109"/>
                    <a:pt x="153987" y="55109"/>
                    <a:pt x="153987" y="30332"/>
                  </a:cubicBezTo>
                  <a:cubicBezTo>
                    <a:pt x="153987" y="26420"/>
                    <a:pt x="156577" y="23812"/>
                    <a:pt x="159167" y="23812"/>
                  </a:cubicBezTo>
                  <a:close/>
                  <a:moveTo>
                    <a:pt x="98550" y="23812"/>
                  </a:moveTo>
                  <a:cubicBezTo>
                    <a:pt x="98550" y="23812"/>
                    <a:pt x="98550" y="23812"/>
                    <a:pt x="134812" y="23812"/>
                  </a:cubicBezTo>
                  <a:cubicBezTo>
                    <a:pt x="138698" y="23812"/>
                    <a:pt x="141288" y="26420"/>
                    <a:pt x="141288" y="30332"/>
                  </a:cubicBezTo>
                  <a:cubicBezTo>
                    <a:pt x="141288" y="30332"/>
                    <a:pt x="141288" y="30332"/>
                    <a:pt x="141288" y="55109"/>
                  </a:cubicBezTo>
                  <a:cubicBezTo>
                    <a:pt x="141288" y="57717"/>
                    <a:pt x="138698" y="60325"/>
                    <a:pt x="134812" y="60325"/>
                  </a:cubicBezTo>
                  <a:cubicBezTo>
                    <a:pt x="134812" y="60325"/>
                    <a:pt x="134812" y="60325"/>
                    <a:pt x="98550" y="60325"/>
                  </a:cubicBezTo>
                  <a:cubicBezTo>
                    <a:pt x="94665" y="60325"/>
                    <a:pt x="92075" y="57717"/>
                    <a:pt x="92075" y="55109"/>
                  </a:cubicBezTo>
                  <a:cubicBezTo>
                    <a:pt x="92075" y="55109"/>
                    <a:pt x="92075" y="55109"/>
                    <a:pt x="92075" y="30332"/>
                  </a:cubicBezTo>
                  <a:cubicBezTo>
                    <a:pt x="92075" y="26420"/>
                    <a:pt x="94665" y="23812"/>
                    <a:pt x="98550" y="23812"/>
                  </a:cubicBezTo>
                  <a:close/>
                  <a:moveTo>
                    <a:pt x="38225" y="23812"/>
                  </a:moveTo>
                  <a:cubicBezTo>
                    <a:pt x="38225" y="23812"/>
                    <a:pt x="38225" y="23812"/>
                    <a:pt x="74487" y="23812"/>
                  </a:cubicBezTo>
                  <a:cubicBezTo>
                    <a:pt x="78373" y="23812"/>
                    <a:pt x="80963" y="26420"/>
                    <a:pt x="80963" y="30332"/>
                  </a:cubicBezTo>
                  <a:cubicBezTo>
                    <a:pt x="80963" y="30332"/>
                    <a:pt x="80963" y="30332"/>
                    <a:pt x="80963" y="55109"/>
                  </a:cubicBezTo>
                  <a:cubicBezTo>
                    <a:pt x="80963" y="57717"/>
                    <a:pt x="78373" y="60325"/>
                    <a:pt x="74487" y="60325"/>
                  </a:cubicBezTo>
                  <a:cubicBezTo>
                    <a:pt x="74487" y="60325"/>
                    <a:pt x="74487" y="60325"/>
                    <a:pt x="38225" y="60325"/>
                  </a:cubicBezTo>
                  <a:cubicBezTo>
                    <a:pt x="34340" y="60325"/>
                    <a:pt x="31750" y="57717"/>
                    <a:pt x="31750" y="55109"/>
                  </a:cubicBezTo>
                  <a:cubicBezTo>
                    <a:pt x="31750" y="55109"/>
                    <a:pt x="31750" y="55109"/>
                    <a:pt x="31750" y="30332"/>
                  </a:cubicBezTo>
                  <a:cubicBezTo>
                    <a:pt x="31750" y="26420"/>
                    <a:pt x="34340" y="23812"/>
                    <a:pt x="38225" y="23812"/>
                  </a:cubicBezTo>
                  <a:close/>
                  <a:moveTo>
                    <a:pt x="19050" y="11112"/>
                  </a:moveTo>
                  <a:lnTo>
                    <a:pt x="19050" y="319087"/>
                  </a:lnTo>
                  <a:cubicBezTo>
                    <a:pt x="19050" y="319087"/>
                    <a:pt x="19050" y="319087"/>
                    <a:pt x="92054" y="319087"/>
                  </a:cubicBezTo>
                  <a:cubicBezTo>
                    <a:pt x="92054" y="319087"/>
                    <a:pt x="92054" y="319087"/>
                    <a:pt x="92054" y="275091"/>
                  </a:cubicBezTo>
                  <a:cubicBezTo>
                    <a:pt x="92054" y="272503"/>
                    <a:pt x="94661" y="269915"/>
                    <a:pt x="98572" y="269915"/>
                  </a:cubicBezTo>
                  <a:cubicBezTo>
                    <a:pt x="98572" y="269915"/>
                    <a:pt x="98572" y="269915"/>
                    <a:pt x="135074" y="269915"/>
                  </a:cubicBezTo>
                  <a:cubicBezTo>
                    <a:pt x="138985" y="269915"/>
                    <a:pt x="141592" y="272503"/>
                    <a:pt x="141592" y="275091"/>
                  </a:cubicBezTo>
                  <a:cubicBezTo>
                    <a:pt x="141592" y="275091"/>
                    <a:pt x="141592" y="275091"/>
                    <a:pt x="141592" y="319087"/>
                  </a:cubicBezTo>
                  <a:cubicBezTo>
                    <a:pt x="141592" y="319087"/>
                    <a:pt x="141592" y="319087"/>
                    <a:pt x="215900" y="319087"/>
                  </a:cubicBezTo>
                  <a:cubicBezTo>
                    <a:pt x="215900" y="319087"/>
                    <a:pt x="215900" y="319087"/>
                    <a:pt x="215900" y="11112"/>
                  </a:cubicBezTo>
                  <a:cubicBezTo>
                    <a:pt x="215900" y="11112"/>
                    <a:pt x="215900" y="11112"/>
                    <a:pt x="19050" y="11112"/>
                  </a:cubicBezTo>
                  <a:close/>
                  <a:moveTo>
                    <a:pt x="12964" y="0"/>
                  </a:moveTo>
                  <a:cubicBezTo>
                    <a:pt x="12964" y="0"/>
                    <a:pt x="12964" y="0"/>
                    <a:pt x="220399" y="0"/>
                  </a:cubicBezTo>
                  <a:cubicBezTo>
                    <a:pt x="220399" y="0"/>
                    <a:pt x="221695" y="0"/>
                    <a:pt x="221695" y="0"/>
                  </a:cubicBezTo>
                  <a:cubicBezTo>
                    <a:pt x="224288" y="0"/>
                    <a:pt x="226881" y="2592"/>
                    <a:pt x="226881" y="6480"/>
                  </a:cubicBezTo>
                  <a:cubicBezTo>
                    <a:pt x="226881" y="6480"/>
                    <a:pt x="226881" y="6480"/>
                    <a:pt x="226881" y="320124"/>
                  </a:cubicBezTo>
                  <a:cubicBezTo>
                    <a:pt x="230770" y="320124"/>
                    <a:pt x="233363" y="322716"/>
                    <a:pt x="233363" y="325308"/>
                  </a:cubicBezTo>
                  <a:cubicBezTo>
                    <a:pt x="233363" y="329196"/>
                    <a:pt x="230770" y="331788"/>
                    <a:pt x="226881" y="331788"/>
                  </a:cubicBezTo>
                  <a:cubicBezTo>
                    <a:pt x="226881" y="331788"/>
                    <a:pt x="226881" y="331788"/>
                    <a:pt x="6482" y="331788"/>
                  </a:cubicBezTo>
                  <a:cubicBezTo>
                    <a:pt x="2593" y="331788"/>
                    <a:pt x="0" y="329196"/>
                    <a:pt x="0" y="325308"/>
                  </a:cubicBezTo>
                  <a:cubicBezTo>
                    <a:pt x="0" y="322716"/>
                    <a:pt x="2593" y="320124"/>
                    <a:pt x="6482" y="320124"/>
                  </a:cubicBezTo>
                  <a:cubicBezTo>
                    <a:pt x="6482" y="320124"/>
                    <a:pt x="6482" y="320124"/>
                    <a:pt x="6482" y="6480"/>
                  </a:cubicBezTo>
                  <a:cubicBezTo>
                    <a:pt x="6482" y="2592"/>
                    <a:pt x="9075" y="0"/>
                    <a:pt x="12964" y="0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1023836" y="3042856"/>
              <a:ext cx="2017816" cy="3063542"/>
            </a:xfrm>
            <a:custGeom>
              <a:avLst/>
              <a:gdLst>
                <a:gd name="connsiteX0" fmla="*/ 153811 w 217488"/>
                <a:gd name="connsiteY0" fmla="*/ 134937 h 330200"/>
                <a:gd name="connsiteX1" fmla="*/ 158750 w 217488"/>
                <a:gd name="connsiteY1" fmla="*/ 140091 h 330200"/>
                <a:gd name="connsiteX2" fmla="*/ 158750 w 217488"/>
                <a:gd name="connsiteY2" fmla="*/ 307584 h 330200"/>
                <a:gd name="connsiteX3" fmla="*/ 153811 w 217488"/>
                <a:gd name="connsiteY3" fmla="*/ 312737 h 330200"/>
                <a:gd name="connsiteX4" fmla="*/ 147637 w 217488"/>
                <a:gd name="connsiteY4" fmla="*/ 307584 h 330200"/>
                <a:gd name="connsiteX5" fmla="*/ 147637 w 217488"/>
                <a:gd name="connsiteY5" fmla="*/ 140091 h 330200"/>
                <a:gd name="connsiteX6" fmla="*/ 153811 w 217488"/>
                <a:gd name="connsiteY6" fmla="*/ 134937 h 330200"/>
                <a:gd name="connsiteX7" fmla="*/ 135732 w 217488"/>
                <a:gd name="connsiteY7" fmla="*/ 134937 h 330200"/>
                <a:gd name="connsiteX8" fmla="*/ 141288 w 217488"/>
                <a:gd name="connsiteY8" fmla="*/ 140091 h 330200"/>
                <a:gd name="connsiteX9" fmla="*/ 141288 w 217488"/>
                <a:gd name="connsiteY9" fmla="*/ 307584 h 330200"/>
                <a:gd name="connsiteX10" fmla="*/ 135732 w 217488"/>
                <a:gd name="connsiteY10" fmla="*/ 312737 h 330200"/>
                <a:gd name="connsiteX11" fmla="*/ 130175 w 217488"/>
                <a:gd name="connsiteY11" fmla="*/ 307584 h 330200"/>
                <a:gd name="connsiteX12" fmla="*/ 130175 w 217488"/>
                <a:gd name="connsiteY12" fmla="*/ 140091 h 330200"/>
                <a:gd name="connsiteX13" fmla="*/ 135732 w 217488"/>
                <a:gd name="connsiteY13" fmla="*/ 134937 h 330200"/>
                <a:gd name="connsiteX14" fmla="*/ 118269 w 217488"/>
                <a:gd name="connsiteY14" fmla="*/ 134937 h 330200"/>
                <a:gd name="connsiteX15" fmla="*/ 123825 w 217488"/>
                <a:gd name="connsiteY15" fmla="*/ 140091 h 330200"/>
                <a:gd name="connsiteX16" fmla="*/ 123825 w 217488"/>
                <a:gd name="connsiteY16" fmla="*/ 307584 h 330200"/>
                <a:gd name="connsiteX17" fmla="*/ 118269 w 217488"/>
                <a:gd name="connsiteY17" fmla="*/ 312737 h 330200"/>
                <a:gd name="connsiteX18" fmla="*/ 112712 w 217488"/>
                <a:gd name="connsiteY18" fmla="*/ 307584 h 330200"/>
                <a:gd name="connsiteX19" fmla="*/ 112712 w 217488"/>
                <a:gd name="connsiteY19" fmla="*/ 140091 h 330200"/>
                <a:gd name="connsiteX20" fmla="*/ 118269 w 217488"/>
                <a:gd name="connsiteY20" fmla="*/ 134937 h 330200"/>
                <a:gd name="connsiteX21" fmla="*/ 100013 w 217488"/>
                <a:gd name="connsiteY21" fmla="*/ 134937 h 330200"/>
                <a:gd name="connsiteX22" fmla="*/ 104775 w 217488"/>
                <a:gd name="connsiteY22" fmla="*/ 140091 h 330200"/>
                <a:gd name="connsiteX23" fmla="*/ 104775 w 217488"/>
                <a:gd name="connsiteY23" fmla="*/ 307584 h 330200"/>
                <a:gd name="connsiteX24" fmla="*/ 100013 w 217488"/>
                <a:gd name="connsiteY24" fmla="*/ 312737 h 330200"/>
                <a:gd name="connsiteX25" fmla="*/ 95250 w 217488"/>
                <a:gd name="connsiteY25" fmla="*/ 307584 h 330200"/>
                <a:gd name="connsiteX26" fmla="*/ 95250 w 217488"/>
                <a:gd name="connsiteY26" fmla="*/ 140091 h 330200"/>
                <a:gd name="connsiteX27" fmla="*/ 100013 w 217488"/>
                <a:gd name="connsiteY27" fmla="*/ 134937 h 330200"/>
                <a:gd name="connsiteX28" fmla="*/ 81757 w 217488"/>
                <a:gd name="connsiteY28" fmla="*/ 134937 h 330200"/>
                <a:gd name="connsiteX29" fmla="*/ 87313 w 217488"/>
                <a:gd name="connsiteY29" fmla="*/ 140091 h 330200"/>
                <a:gd name="connsiteX30" fmla="*/ 87313 w 217488"/>
                <a:gd name="connsiteY30" fmla="*/ 307584 h 330200"/>
                <a:gd name="connsiteX31" fmla="*/ 81757 w 217488"/>
                <a:gd name="connsiteY31" fmla="*/ 312737 h 330200"/>
                <a:gd name="connsiteX32" fmla="*/ 76200 w 217488"/>
                <a:gd name="connsiteY32" fmla="*/ 307584 h 330200"/>
                <a:gd name="connsiteX33" fmla="*/ 76200 w 217488"/>
                <a:gd name="connsiteY33" fmla="*/ 140091 h 330200"/>
                <a:gd name="connsiteX34" fmla="*/ 81757 w 217488"/>
                <a:gd name="connsiteY34" fmla="*/ 134937 h 330200"/>
                <a:gd name="connsiteX35" fmla="*/ 63676 w 217488"/>
                <a:gd name="connsiteY35" fmla="*/ 134937 h 330200"/>
                <a:gd name="connsiteX36" fmla="*/ 69850 w 217488"/>
                <a:gd name="connsiteY36" fmla="*/ 140091 h 330200"/>
                <a:gd name="connsiteX37" fmla="*/ 69850 w 217488"/>
                <a:gd name="connsiteY37" fmla="*/ 307584 h 330200"/>
                <a:gd name="connsiteX38" fmla="*/ 63676 w 217488"/>
                <a:gd name="connsiteY38" fmla="*/ 312737 h 330200"/>
                <a:gd name="connsiteX39" fmla="*/ 58737 w 217488"/>
                <a:gd name="connsiteY39" fmla="*/ 307584 h 330200"/>
                <a:gd name="connsiteX40" fmla="*/ 58737 w 217488"/>
                <a:gd name="connsiteY40" fmla="*/ 140091 h 330200"/>
                <a:gd name="connsiteX41" fmla="*/ 63676 w 217488"/>
                <a:gd name="connsiteY41" fmla="*/ 134937 h 330200"/>
                <a:gd name="connsiteX42" fmla="*/ 50800 w 217488"/>
                <a:gd name="connsiteY42" fmla="*/ 127000 h 330200"/>
                <a:gd name="connsiteX43" fmla="*/ 50800 w 217488"/>
                <a:gd name="connsiteY43" fmla="*/ 319088 h 330200"/>
                <a:gd name="connsiteX44" fmla="*/ 166688 w 217488"/>
                <a:gd name="connsiteY44" fmla="*/ 319088 h 330200"/>
                <a:gd name="connsiteX45" fmla="*/ 166688 w 217488"/>
                <a:gd name="connsiteY45" fmla="*/ 127000 h 330200"/>
                <a:gd name="connsiteX46" fmla="*/ 61912 w 217488"/>
                <a:gd name="connsiteY46" fmla="*/ 71437 h 330200"/>
                <a:gd name="connsiteX47" fmla="*/ 61912 w 217488"/>
                <a:gd name="connsiteY47" fmla="*/ 115887 h 330200"/>
                <a:gd name="connsiteX48" fmla="*/ 72319 w 217488"/>
                <a:gd name="connsiteY48" fmla="*/ 115887 h 330200"/>
                <a:gd name="connsiteX49" fmla="*/ 72319 w 217488"/>
                <a:gd name="connsiteY49" fmla="*/ 79281 h 330200"/>
                <a:gd name="connsiteX50" fmla="*/ 77523 w 217488"/>
                <a:gd name="connsiteY50" fmla="*/ 74051 h 330200"/>
                <a:gd name="connsiteX51" fmla="*/ 84027 w 217488"/>
                <a:gd name="connsiteY51" fmla="*/ 79281 h 330200"/>
                <a:gd name="connsiteX52" fmla="*/ 84027 w 217488"/>
                <a:gd name="connsiteY52" fmla="*/ 115887 h 330200"/>
                <a:gd name="connsiteX53" fmla="*/ 93133 w 217488"/>
                <a:gd name="connsiteY53" fmla="*/ 115887 h 330200"/>
                <a:gd name="connsiteX54" fmla="*/ 93133 w 217488"/>
                <a:gd name="connsiteY54" fmla="*/ 79281 h 330200"/>
                <a:gd name="connsiteX55" fmla="*/ 98337 w 217488"/>
                <a:gd name="connsiteY55" fmla="*/ 74051 h 330200"/>
                <a:gd name="connsiteX56" fmla="*/ 103540 w 217488"/>
                <a:gd name="connsiteY56" fmla="*/ 79281 h 330200"/>
                <a:gd name="connsiteX57" fmla="*/ 103540 w 217488"/>
                <a:gd name="connsiteY57" fmla="*/ 115887 h 330200"/>
                <a:gd name="connsiteX58" fmla="*/ 113947 w 217488"/>
                <a:gd name="connsiteY58" fmla="*/ 115887 h 330200"/>
                <a:gd name="connsiteX59" fmla="*/ 113947 w 217488"/>
                <a:gd name="connsiteY59" fmla="*/ 79281 h 330200"/>
                <a:gd name="connsiteX60" fmla="*/ 119151 w 217488"/>
                <a:gd name="connsiteY60" fmla="*/ 74051 h 330200"/>
                <a:gd name="connsiteX61" fmla="*/ 124354 w 217488"/>
                <a:gd name="connsiteY61" fmla="*/ 79281 h 330200"/>
                <a:gd name="connsiteX62" fmla="*/ 124354 w 217488"/>
                <a:gd name="connsiteY62" fmla="*/ 115887 h 330200"/>
                <a:gd name="connsiteX63" fmla="*/ 133460 w 217488"/>
                <a:gd name="connsiteY63" fmla="*/ 115887 h 330200"/>
                <a:gd name="connsiteX64" fmla="*/ 133460 w 217488"/>
                <a:gd name="connsiteY64" fmla="*/ 79281 h 330200"/>
                <a:gd name="connsiteX65" fmla="*/ 139965 w 217488"/>
                <a:gd name="connsiteY65" fmla="*/ 74051 h 330200"/>
                <a:gd name="connsiteX66" fmla="*/ 145168 w 217488"/>
                <a:gd name="connsiteY66" fmla="*/ 79281 h 330200"/>
                <a:gd name="connsiteX67" fmla="*/ 145168 w 217488"/>
                <a:gd name="connsiteY67" fmla="*/ 115887 h 330200"/>
                <a:gd name="connsiteX68" fmla="*/ 155575 w 217488"/>
                <a:gd name="connsiteY68" fmla="*/ 115887 h 330200"/>
                <a:gd name="connsiteX69" fmla="*/ 155575 w 217488"/>
                <a:gd name="connsiteY69" fmla="*/ 71437 h 330200"/>
                <a:gd name="connsiteX70" fmla="*/ 61912 w 217488"/>
                <a:gd name="connsiteY70" fmla="*/ 71437 h 330200"/>
                <a:gd name="connsiteX71" fmla="*/ 77787 w 217488"/>
                <a:gd name="connsiteY71" fmla="*/ 26987 h 330200"/>
                <a:gd name="connsiteX72" fmla="*/ 77787 w 217488"/>
                <a:gd name="connsiteY72" fmla="*/ 60325 h 330200"/>
                <a:gd name="connsiteX73" fmla="*/ 82947 w 217488"/>
                <a:gd name="connsiteY73" fmla="*/ 60325 h 330200"/>
                <a:gd name="connsiteX74" fmla="*/ 82947 w 217488"/>
                <a:gd name="connsiteY74" fmla="*/ 39809 h 330200"/>
                <a:gd name="connsiteX75" fmla="*/ 88106 w 217488"/>
                <a:gd name="connsiteY75" fmla="*/ 34680 h 330200"/>
                <a:gd name="connsiteX76" fmla="*/ 94555 w 217488"/>
                <a:gd name="connsiteY76" fmla="*/ 39809 h 330200"/>
                <a:gd name="connsiteX77" fmla="*/ 94555 w 217488"/>
                <a:gd name="connsiteY77" fmla="*/ 60325 h 330200"/>
                <a:gd name="connsiteX78" fmla="*/ 103584 w 217488"/>
                <a:gd name="connsiteY78" fmla="*/ 60325 h 330200"/>
                <a:gd name="connsiteX79" fmla="*/ 103584 w 217488"/>
                <a:gd name="connsiteY79" fmla="*/ 39809 h 330200"/>
                <a:gd name="connsiteX80" fmla="*/ 108744 w 217488"/>
                <a:gd name="connsiteY80" fmla="*/ 34680 h 330200"/>
                <a:gd name="connsiteX81" fmla="*/ 113903 w 217488"/>
                <a:gd name="connsiteY81" fmla="*/ 39809 h 330200"/>
                <a:gd name="connsiteX82" fmla="*/ 113903 w 217488"/>
                <a:gd name="connsiteY82" fmla="*/ 60325 h 330200"/>
                <a:gd name="connsiteX83" fmla="*/ 122932 w 217488"/>
                <a:gd name="connsiteY83" fmla="*/ 60325 h 330200"/>
                <a:gd name="connsiteX84" fmla="*/ 122932 w 217488"/>
                <a:gd name="connsiteY84" fmla="*/ 39809 h 330200"/>
                <a:gd name="connsiteX85" fmla="*/ 129381 w 217488"/>
                <a:gd name="connsiteY85" fmla="*/ 34680 h 330200"/>
                <a:gd name="connsiteX86" fmla="*/ 134541 w 217488"/>
                <a:gd name="connsiteY86" fmla="*/ 39809 h 330200"/>
                <a:gd name="connsiteX87" fmla="*/ 134541 w 217488"/>
                <a:gd name="connsiteY87" fmla="*/ 60325 h 330200"/>
                <a:gd name="connsiteX88" fmla="*/ 139700 w 217488"/>
                <a:gd name="connsiteY88" fmla="*/ 60325 h 330200"/>
                <a:gd name="connsiteX89" fmla="*/ 139700 w 217488"/>
                <a:gd name="connsiteY89" fmla="*/ 26987 h 330200"/>
                <a:gd name="connsiteX90" fmla="*/ 77787 w 217488"/>
                <a:gd name="connsiteY90" fmla="*/ 26987 h 330200"/>
                <a:gd name="connsiteX91" fmla="*/ 108744 w 217488"/>
                <a:gd name="connsiteY91" fmla="*/ 0 h 330200"/>
                <a:gd name="connsiteX92" fmla="*/ 113923 w 217488"/>
                <a:gd name="connsiteY92" fmla="*/ 5159 h 330200"/>
                <a:gd name="connsiteX93" fmla="*/ 113923 w 217488"/>
                <a:gd name="connsiteY93" fmla="*/ 16768 h 330200"/>
                <a:gd name="connsiteX94" fmla="*/ 144992 w 217488"/>
                <a:gd name="connsiteY94" fmla="*/ 16768 h 330200"/>
                <a:gd name="connsiteX95" fmla="*/ 151465 w 217488"/>
                <a:gd name="connsiteY95" fmla="*/ 21927 h 330200"/>
                <a:gd name="connsiteX96" fmla="*/ 151465 w 217488"/>
                <a:gd name="connsiteY96" fmla="*/ 60622 h 330200"/>
                <a:gd name="connsiteX97" fmla="*/ 160527 w 217488"/>
                <a:gd name="connsiteY97" fmla="*/ 60622 h 330200"/>
                <a:gd name="connsiteX98" fmla="*/ 165705 w 217488"/>
                <a:gd name="connsiteY98" fmla="*/ 65782 h 330200"/>
                <a:gd name="connsiteX99" fmla="*/ 165705 w 217488"/>
                <a:gd name="connsiteY99" fmla="*/ 116086 h 330200"/>
                <a:gd name="connsiteX100" fmla="*/ 172178 w 217488"/>
                <a:gd name="connsiteY100" fmla="*/ 116086 h 330200"/>
                <a:gd name="connsiteX101" fmla="*/ 178651 w 217488"/>
                <a:gd name="connsiteY101" fmla="*/ 122535 h 330200"/>
                <a:gd name="connsiteX102" fmla="*/ 178651 w 217488"/>
                <a:gd name="connsiteY102" fmla="*/ 318592 h 330200"/>
                <a:gd name="connsiteX103" fmla="*/ 212310 w 217488"/>
                <a:gd name="connsiteY103" fmla="*/ 318592 h 330200"/>
                <a:gd name="connsiteX104" fmla="*/ 217488 w 217488"/>
                <a:gd name="connsiteY104" fmla="*/ 325041 h 330200"/>
                <a:gd name="connsiteX105" fmla="*/ 212310 w 217488"/>
                <a:gd name="connsiteY105" fmla="*/ 330200 h 330200"/>
                <a:gd name="connsiteX106" fmla="*/ 5178 w 217488"/>
                <a:gd name="connsiteY106" fmla="*/ 330200 h 330200"/>
                <a:gd name="connsiteX107" fmla="*/ 0 w 217488"/>
                <a:gd name="connsiteY107" fmla="*/ 325041 h 330200"/>
                <a:gd name="connsiteX108" fmla="*/ 5178 w 217488"/>
                <a:gd name="connsiteY108" fmla="*/ 318592 h 330200"/>
                <a:gd name="connsiteX109" fmla="*/ 38837 w 217488"/>
                <a:gd name="connsiteY109" fmla="*/ 318592 h 330200"/>
                <a:gd name="connsiteX110" fmla="*/ 38837 w 217488"/>
                <a:gd name="connsiteY110" fmla="*/ 122535 h 330200"/>
                <a:gd name="connsiteX111" fmla="*/ 45310 w 217488"/>
                <a:gd name="connsiteY111" fmla="*/ 116086 h 330200"/>
                <a:gd name="connsiteX112" fmla="*/ 51783 w 217488"/>
                <a:gd name="connsiteY112" fmla="*/ 116086 h 330200"/>
                <a:gd name="connsiteX113" fmla="*/ 51783 w 217488"/>
                <a:gd name="connsiteY113" fmla="*/ 65782 h 330200"/>
                <a:gd name="connsiteX114" fmla="*/ 56961 w 217488"/>
                <a:gd name="connsiteY114" fmla="*/ 60622 h 330200"/>
                <a:gd name="connsiteX115" fmla="*/ 66023 w 217488"/>
                <a:gd name="connsiteY115" fmla="*/ 60622 h 330200"/>
                <a:gd name="connsiteX116" fmla="*/ 66023 w 217488"/>
                <a:gd name="connsiteY116" fmla="*/ 21927 h 330200"/>
                <a:gd name="connsiteX117" fmla="*/ 72496 w 217488"/>
                <a:gd name="connsiteY117" fmla="*/ 16768 h 330200"/>
                <a:gd name="connsiteX118" fmla="*/ 103566 w 217488"/>
                <a:gd name="connsiteY118" fmla="*/ 16768 h 330200"/>
                <a:gd name="connsiteX119" fmla="*/ 103566 w 217488"/>
                <a:gd name="connsiteY119" fmla="*/ 5159 h 330200"/>
                <a:gd name="connsiteX120" fmla="*/ 108744 w 217488"/>
                <a:gd name="connsiteY120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217488" h="330200">
                  <a:moveTo>
                    <a:pt x="153811" y="134937"/>
                  </a:moveTo>
                  <a:cubicBezTo>
                    <a:pt x="156281" y="134937"/>
                    <a:pt x="158750" y="137514"/>
                    <a:pt x="158750" y="140091"/>
                  </a:cubicBezTo>
                  <a:cubicBezTo>
                    <a:pt x="158750" y="140091"/>
                    <a:pt x="158750" y="140091"/>
                    <a:pt x="158750" y="307584"/>
                  </a:cubicBezTo>
                  <a:cubicBezTo>
                    <a:pt x="158750" y="310160"/>
                    <a:pt x="156281" y="312737"/>
                    <a:pt x="153811" y="312737"/>
                  </a:cubicBezTo>
                  <a:cubicBezTo>
                    <a:pt x="150107" y="312737"/>
                    <a:pt x="147637" y="310160"/>
                    <a:pt x="147637" y="307584"/>
                  </a:cubicBezTo>
                  <a:cubicBezTo>
                    <a:pt x="147637" y="307584"/>
                    <a:pt x="147637" y="307584"/>
                    <a:pt x="147637" y="140091"/>
                  </a:cubicBezTo>
                  <a:cubicBezTo>
                    <a:pt x="147637" y="137514"/>
                    <a:pt x="150107" y="134937"/>
                    <a:pt x="153811" y="134937"/>
                  </a:cubicBezTo>
                  <a:close/>
                  <a:moveTo>
                    <a:pt x="135732" y="134937"/>
                  </a:moveTo>
                  <a:cubicBezTo>
                    <a:pt x="138510" y="134937"/>
                    <a:pt x="141288" y="137514"/>
                    <a:pt x="141288" y="140091"/>
                  </a:cubicBezTo>
                  <a:cubicBezTo>
                    <a:pt x="141288" y="140091"/>
                    <a:pt x="141288" y="140091"/>
                    <a:pt x="141288" y="307584"/>
                  </a:cubicBezTo>
                  <a:cubicBezTo>
                    <a:pt x="141288" y="310160"/>
                    <a:pt x="138510" y="312737"/>
                    <a:pt x="135732" y="312737"/>
                  </a:cubicBezTo>
                  <a:cubicBezTo>
                    <a:pt x="131564" y="312737"/>
                    <a:pt x="130175" y="310160"/>
                    <a:pt x="130175" y="307584"/>
                  </a:cubicBezTo>
                  <a:cubicBezTo>
                    <a:pt x="130175" y="307584"/>
                    <a:pt x="130175" y="307584"/>
                    <a:pt x="130175" y="140091"/>
                  </a:cubicBezTo>
                  <a:cubicBezTo>
                    <a:pt x="130175" y="137514"/>
                    <a:pt x="131564" y="134937"/>
                    <a:pt x="135732" y="134937"/>
                  </a:cubicBezTo>
                  <a:close/>
                  <a:moveTo>
                    <a:pt x="118269" y="134937"/>
                  </a:moveTo>
                  <a:cubicBezTo>
                    <a:pt x="121047" y="134937"/>
                    <a:pt x="123825" y="137514"/>
                    <a:pt x="123825" y="140091"/>
                  </a:cubicBezTo>
                  <a:cubicBezTo>
                    <a:pt x="123825" y="140091"/>
                    <a:pt x="123825" y="140091"/>
                    <a:pt x="123825" y="307584"/>
                  </a:cubicBezTo>
                  <a:cubicBezTo>
                    <a:pt x="123825" y="310160"/>
                    <a:pt x="121047" y="312737"/>
                    <a:pt x="118269" y="312737"/>
                  </a:cubicBezTo>
                  <a:cubicBezTo>
                    <a:pt x="115490" y="312737"/>
                    <a:pt x="112712" y="310160"/>
                    <a:pt x="112712" y="307584"/>
                  </a:cubicBezTo>
                  <a:cubicBezTo>
                    <a:pt x="112712" y="307584"/>
                    <a:pt x="112712" y="307584"/>
                    <a:pt x="112712" y="140091"/>
                  </a:cubicBezTo>
                  <a:cubicBezTo>
                    <a:pt x="112712" y="137514"/>
                    <a:pt x="115490" y="134937"/>
                    <a:pt x="118269" y="134937"/>
                  </a:cubicBezTo>
                  <a:close/>
                  <a:moveTo>
                    <a:pt x="100013" y="134937"/>
                  </a:moveTo>
                  <a:cubicBezTo>
                    <a:pt x="102394" y="134937"/>
                    <a:pt x="104775" y="137514"/>
                    <a:pt x="104775" y="140091"/>
                  </a:cubicBezTo>
                  <a:cubicBezTo>
                    <a:pt x="104775" y="140091"/>
                    <a:pt x="104775" y="140091"/>
                    <a:pt x="104775" y="307584"/>
                  </a:cubicBezTo>
                  <a:cubicBezTo>
                    <a:pt x="104775" y="310160"/>
                    <a:pt x="102394" y="312737"/>
                    <a:pt x="100013" y="312737"/>
                  </a:cubicBezTo>
                  <a:cubicBezTo>
                    <a:pt x="97631" y="312737"/>
                    <a:pt x="95250" y="310160"/>
                    <a:pt x="95250" y="307584"/>
                  </a:cubicBezTo>
                  <a:cubicBezTo>
                    <a:pt x="95250" y="307584"/>
                    <a:pt x="95250" y="307584"/>
                    <a:pt x="95250" y="140091"/>
                  </a:cubicBezTo>
                  <a:cubicBezTo>
                    <a:pt x="95250" y="137514"/>
                    <a:pt x="97631" y="134937"/>
                    <a:pt x="100013" y="134937"/>
                  </a:cubicBezTo>
                  <a:close/>
                  <a:moveTo>
                    <a:pt x="81757" y="134937"/>
                  </a:moveTo>
                  <a:cubicBezTo>
                    <a:pt x="85924" y="134937"/>
                    <a:pt x="87313" y="137514"/>
                    <a:pt x="87313" y="140091"/>
                  </a:cubicBezTo>
                  <a:cubicBezTo>
                    <a:pt x="87313" y="140091"/>
                    <a:pt x="87313" y="140091"/>
                    <a:pt x="87313" y="307584"/>
                  </a:cubicBezTo>
                  <a:cubicBezTo>
                    <a:pt x="87313" y="310160"/>
                    <a:pt x="85924" y="312737"/>
                    <a:pt x="81757" y="312737"/>
                  </a:cubicBezTo>
                  <a:cubicBezTo>
                    <a:pt x="78978" y="312737"/>
                    <a:pt x="76200" y="310160"/>
                    <a:pt x="76200" y="307584"/>
                  </a:cubicBezTo>
                  <a:cubicBezTo>
                    <a:pt x="76200" y="307584"/>
                    <a:pt x="76200" y="307584"/>
                    <a:pt x="76200" y="140091"/>
                  </a:cubicBezTo>
                  <a:cubicBezTo>
                    <a:pt x="76200" y="137514"/>
                    <a:pt x="78978" y="134937"/>
                    <a:pt x="81757" y="134937"/>
                  </a:cubicBezTo>
                  <a:close/>
                  <a:moveTo>
                    <a:pt x="63676" y="134937"/>
                  </a:moveTo>
                  <a:cubicBezTo>
                    <a:pt x="67381" y="134937"/>
                    <a:pt x="69850" y="137514"/>
                    <a:pt x="69850" y="140091"/>
                  </a:cubicBezTo>
                  <a:cubicBezTo>
                    <a:pt x="69850" y="140091"/>
                    <a:pt x="69850" y="140091"/>
                    <a:pt x="69850" y="307584"/>
                  </a:cubicBezTo>
                  <a:cubicBezTo>
                    <a:pt x="69850" y="310160"/>
                    <a:pt x="67381" y="312737"/>
                    <a:pt x="63676" y="312737"/>
                  </a:cubicBezTo>
                  <a:cubicBezTo>
                    <a:pt x="61207" y="312737"/>
                    <a:pt x="58737" y="310160"/>
                    <a:pt x="58737" y="307584"/>
                  </a:cubicBezTo>
                  <a:cubicBezTo>
                    <a:pt x="58737" y="307584"/>
                    <a:pt x="58737" y="307584"/>
                    <a:pt x="58737" y="140091"/>
                  </a:cubicBezTo>
                  <a:cubicBezTo>
                    <a:pt x="58737" y="137514"/>
                    <a:pt x="61207" y="134937"/>
                    <a:pt x="63676" y="134937"/>
                  </a:cubicBezTo>
                  <a:close/>
                  <a:moveTo>
                    <a:pt x="50800" y="127000"/>
                  </a:moveTo>
                  <a:lnTo>
                    <a:pt x="50800" y="319088"/>
                  </a:lnTo>
                  <a:lnTo>
                    <a:pt x="166688" y="319088"/>
                  </a:lnTo>
                  <a:lnTo>
                    <a:pt x="166688" y="127000"/>
                  </a:lnTo>
                  <a:close/>
                  <a:moveTo>
                    <a:pt x="61912" y="71437"/>
                  </a:moveTo>
                  <a:lnTo>
                    <a:pt x="61912" y="115887"/>
                  </a:lnTo>
                  <a:cubicBezTo>
                    <a:pt x="61912" y="115887"/>
                    <a:pt x="61912" y="115887"/>
                    <a:pt x="72319" y="115887"/>
                  </a:cubicBezTo>
                  <a:cubicBezTo>
                    <a:pt x="72319" y="115887"/>
                    <a:pt x="72319" y="115887"/>
                    <a:pt x="72319" y="79281"/>
                  </a:cubicBezTo>
                  <a:cubicBezTo>
                    <a:pt x="72319" y="76666"/>
                    <a:pt x="74921" y="74051"/>
                    <a:pt x="77523" y="74051"/>
                  </a:cubicBezTo>
                  <a:cubicBezTo>
                    <a:pt x="81425" y="74051"/>
                    <a:pt x="84027" y="76666"/>
                    <a:pt x="84027" y="79281"/>
                  </a:cubicBezTo>
                  <a:cubicBezTo>
                    <a:pt x="84027" y="79281"/>
                    <a:pt x="84027" y="79281"/>
                    <a:pt x="84027" y="115887"/>
                  </a:cubicBezTo>
                  <a:cubicBezTo>
                    <a:pt x="84027" y="115887"/>
                    <a:pt x="84027" y="115887"/>
                    <a:pt x="93133" y="115887"/>
                  </a:cubicBezTo>
                  <a:cubicBezTo>
                    <a:pt x="93133" y="115887"/>
                    <a:pt x="93133" y="115887"/>
                    <a:pt x="93133" y="79281"/>
                  </a:cubicBezTo>
                  <a:cubicBezTo>
                    <a:pt x="93133" y="76666"/>
                    <a:pt x="95735" y="74051"/>
                    <a:pt x="98337" y="74051"/>
                  </a:cubicBezTo>
                  <a:cubicBezTo>
                    <a:pt x="100938" y="74051"/>
                    <a:pt x="103540" y="76666"/>
                    <a:pt x="103540" y="79281"/>
                  </a:cubicBezTo>
                  <a:cubicBezTo>
                    <a:pt x="103540" y="79281"/>
                    <a:pt x="103540" y="79281"/>
                    <a:pt x="103540" y="115887"/>
                  </a:cubicBezTo>
                  <a:cubicBezTo>
                    <a:pt x="103540" y="115887"/>
                    <a:pt x="103540" y="115887"/>
                    <a:pt x="113947" y="115887"/>
                  </a:cubicBezTo>
                  <a:cubicBezTo>
                    <a:pt x="113947" y="115887"/>
                    <a:pt x="113947" y="115887"/>
                    <a:pt x="113947" y="79281"/>
                  </a:cubicBezTo>
                  <a:cubicBezTo>
                    <a:pt x="113947" y="76666"/>
                    <a:pt x="116549" y="74051"/>
                    <a:pt x="119151" y="74051"/>
                  </a:cubicBezTo>
                  <a:cubicBezTo>
                    <a:pt x="121752" y="74051"/>
                    <a:pt x="124354" y="76666"/>
                    <a:pt x="124354" y="79281"/>
                  </a:cubicBezTo>
                  <a:cubicBezTo>
                    <a:pt x="124354" y="79281"/>
                    <a:pt x="124354" y="79281"/>
                    <a:pt x="124354" y="115887"/>
                  </a:cubicBezTo>
                  <a:cubicBezTo>
                    <a:pt x="124354" y="115887"/>
                    <a:pt x="124354" y="115887"/>
                    <a:pt x="133460" y="115887"/>
                  </a:cubicBezTo>
                  <a:cubicBezTo>
                    <a:pt x="133460" y="115887"/>
                    <a:pt x="133460" y="115887"/>
                    <a:pt x="133460" y="79281"/>
                  </a:cubicBezTo>
                  <a:cubicBezTo>
                    <a:pt x="133460" y="76666"/>
                    <a:pt x="136062" y="74051"/>
                    <a:pt x="139965" y="74051"/>
                  </a:cubicBezTo>
                  <a:cubicBezTo>
                    <a:pt x="142566" y="74051"/>
                    <a:pt x="145168" y="76666"/>
                    <a:pt x="145168" y="79281"/>
                  </a:cubicBezTo>
                  <a:cubicBezTo>
                    <a:pt x="145168" y="79281"/>
                    <a:pt x="145168" y="79281"/>
                    <a:pt x="145168" y="115887"/>
                  </a:cubicBezTo>
                  <a:cubicBezTo>
                    <a:pt x="145168" y="115887"/>
                    <a:pt x="145168" y="115887"/>
                    <a:pt x="155575" y="115887"/>
                  </a:cubicBezTo>
                  <a:cubicBezTo>
                    <a:pt x="155575" y="115887"/>
                    <a:pt x="155575" y="115887"/>
                    <a:pt x="155575" y="71437"/>
                  </a:cubicBezTo>
                  <a:cubicBezTo>
                    <a:pt x="155575" y="71437"/>
                    <a:pt x="155575" y="71437"/>
                    <a:pt x="61912" y="71437"/>
                  </a:cubicBezTo>
                  <a:close/>
                  <a:moveTo>
                    <a:pt x="77787" y="26987"/>
                  </a:moveTo>
                  <a:lnTo>
                    <a:pt x="77787" y="60325"/>
                  </a:lnTo>
                  <a:cubicBezTo>
                    <a:pt x="77787" y="60325"/>
                    <a:pt x="77787" y="60325"/>
                    <a:pt x="82947" y="60325"/>
                  </a:cubicBezTo>
                  <a:cubicBezTo>
                    <a:pt x="82947" y="60325"/>
                    <a:pt x="82947" y="60325"/>
                    <a:pt x="82947" y="39809"/>
                  </a:cubicBezTo>
                  <a:cubicBezTo>
                    <a:pt x="82947" y="37245"/>
                    <a:pt x="85526" y="34680"/>
                    <a:pt x="88106" y="34680"/>
                  </a:cubicBezTo>
                  <a:cubicBezTo>
                    <a:pt x="91976" y="34680"/>
                    <a:pt x="94555" y="37245"/>
                    <a:pt x="94555" y="39809"/>
                  </a:cubicBezTo>
                  <a:cubicBezTo>
                    <a:pt x="94555" y="39809"/>
                    <a:pt x="94555" y="39809"/>
                    <a:pt x="94555" y="60325"/>
                  </a:cubicBezTo>
                  <a:cubicBezTo>
                    <a:pt x="94555" y="60325"/>
                    <a:pt x="94555" y="60325"/>
                    <a:pt x="103584" y="60325"/>
                  </a:cubicBezTo>
                  <a:cubicBezTo>
                    <a:pt x="103584" y="60325"/>
                    <a:pt x="103584" y="60325"/>
                    <a:pt x="103584" y="39809"/>
                  </a:cubicBezTo>
                  <a:cubicBezTo>
                    <a:pt x="103584" y="37245"/>
                    <a:pt x="106164" y="34680"/>
                    <a:pt x="108744" y="34680"/>
                  </a:cubicBezTo>
                  <a:cubicBezTo>
                    <a:pt x="111323" y="34680"/>
                    <a:pt x="113903" y="37245"/>
                    <a:pt x="113903" y="39809"/>
                  </a:cubicBezTo>
                  <a:cubicBezTo>
                    <a:pt x="113903" y="39809"/>
                    <a:pt x="113903" y="39809"/>
                    <a:pt x="113903" y="60325"/>
                  </a:cubicBezTo>
                  <a:cubicBezTo>
                    <a:pt x="113903" y="60325"/>
                    <a:pt x="113903" y="60325"/>
                    <a:pt x="122932" y="60325"/>
                  </a:cubicBezTo>
                  <a:cubicBezTo>
                    <a:pt x="122932" y="60325"/>
                    <a:pt x="122932" y="60325"/>
                    <a:pt x="122932" y="39809"/>
                  </a:cubicBezTo>
                  <a:cubicBezTo>
                    <a:pt x="122932" y="37245"/>
                    <a:pt x="125512" y="34680"/>
                    <a:pt x="129381" y="34680"/>
                  </a:cubicBezTo>
                  <a:cubicBezTo>
                    <a:pt x="131961" y="34680"/>
                    <a:pt x="134541" y="37245"/>
                    <a:pt x="134541" y="39809"/>
                  </a:cubicBezTo>
                  <a:cubicBezTo>
                    <a:pt x="134541" y="39809"/>
                    <a:pt x="134541" y="39809"/>
                    <a:pt x="134541" y="60325"/>
                  </a:cubicBezTo>
                  <a:cubicBezTo>
                    <a:pt x="134541" y="60325"/>
                    <a:pt x="134541" y="60325"/>
                    <a:pt x="139700" y="60325"/>
                  </a:cubicBezTo>
                  <a:cubicBezTo>
                    <a:pt x="139700" y="60325"/>
                    <a:pt x="139700" y="60325"/>
                    <a:pt x="139700" y="26987"/>
                  </a:cubicBezTo>
                  <a:cubicBezTo>
                    <a:pt x="139700" y="26987"/>
                    <a:pt x="139700" y="26987"/>
                    <a:pt x="77787" y="26987"/>
                  </a:cubicBezTo>
                  <a:close/>
                  <a:moveTo>
                    <a:pt x="108744" y="0"/>
                  </a:moveTo>
                  <a:cubicBezTo>
                    <a:pt x="111333" y="0"/>
                    <a:pt x="113923" y="2579"/>
                    <a:pt x="113923" y="5159"/>
                  </a:cubicBezTo>
                  <a:cubicBezTo>
                    <a:pt x="113923" y="5159"/>
                    <a:pt x="113923" y="5159"/>
                    <a:pt x="113923" y="16768"/>
                  </a:cubicBezTo>
                  <a:cubicBezTo>
                    <a:pt x="113923" y="16768"/>
                    <a:pt x="113923" y="16768"/>
                    <a:pt x="144992" y="16768"/>
                  </a:cubicBezTo>
                  <a:cubicBezTo>
                    <a:pt x="148876" y="16768"/>
                    <a:pt x="151465" y="19347"/>
                    <a:pt x="151465" y="21927"/>
                  </a:cubicBezTo>
                  <a:cubicBezTo>
                    <a:pt x="151465" y="21927"/>
                    <a:pt x="151465" y="21927"/>
                    <a:pt x="151465" y="60622"/>
                  </a:cubicBezTo>
                  <a:cubicBezTo>
                    <a:pt x="151465" y="60622"/>
                    <a:pt x="151465" y="60622"/>
                    <a:pt x="160527" y="60622"/>
                  </a:cubicBezTo>
                  <a:cubicBezTo>
                    <a:pt x="163116" y="60622"/>
                    <a:pt x="165705" y="63202"/>
                    <a:pt x="165705" y="65782"/>
                  </a:cubicBezTo>
                  <a:cubicBezTo>
                    <a:pt x="165705" y="65782"/>
                    <a:pt x="165705" y="65782"/>
                    <a:pt x="165705" y="116086"/>
                  </a:cubicBezTo>
                  <a:cubicBezTo>
                    <a:pt x="165705" y="116086"/>
                    <a:pt x="165705" y="116086"/>
                    <a:pt x="172178" y="116086"/>
                  </a:cubicBezTo>
                  <a:cubicBezTo>
                    <a:pt x="176062" y="116086"/>
                    <a:pt x="178651" y="118665"/>
                    <a:pt x="178651" y="122535"/>
                  </a:cubicBezTo>
                  <a:cubicBezTo>
                    <a:pt x="178651" y="122535"/>
                    <a:pt x="178651" y="122535"/>
                    <a:pt x="178651" y="318592"/>
                  </a:cubicBezTo>
                  <a:cubicBezTo>
                    <a:pt x="178651" y="318592"/>
                    <a:pt x="178651" y="318592"/>
                    <a:pt x="212310" y="318592"/>
                  </a:cubicBezTo>
                  <a:cubicBezTo>
                    <a:pt x="214899" y="318592"/>
                    <a:pt x="217488" y="321171"/>
                    <a:pt x="217488" y="325041"/>
                  </a:cubicBezTo>
                  <a:cubicBezTo>
                    <a:pt x="217488" y="327621"/>
                    <a:pt x="214899" y="330200"/>
                    <a:pt x="212310" y="330200"/>
                  </a:cubicBezTo>
                  <a:cubicBezTo>
                    <a:pt x="212310" y="330200"/>
                    <a:pt x="212310" y="330200"/>
                    <a:pt x="5178" y="330200"/>
                  </a:cubicBezTo>
                  <a:cubicBezTo>
                    <a:pt x="2589" y="330200"/>
                    <a:pt x="0" y="327621"/>
                    <a:pt x="0" y="325041"/>
                  </a:cubicBezTo>
                  <a:cubicBezTo>
                    <a:pt x="0" y="321171"/>
                    <a:pt x="2589" y="318592"/>
                    <a:pt x="5178" y="318592"/>
                  </a:cubicBezTo>
                  <a:cubicBezTo>
                    <a:pt x="5178" y="318592"/>
                    <a:pt x="5178" y="318592"/>
                    <a:pt x="38837" y="318592"/>
                  </a:cubicBezTo>
                  <a:cubicBezTo>
                    <a:pt x="38837" y="318592"/>
                    <a:pt x="38837" y="318592"/>
                    <a:pt x="38837" y="122535"/>
                  </a:cubicBezTo>
                  <a:cubicBezTo>
                    <a:pt x="38837" y="118665"/>
                    <a:pt x="41426" y="116086"/>
                    <a:pt x="45310" y="116086"/>
                  </a:cubicBezTo>
                  <a:cubicBezTo>
                    <a:pt x="45310" y="116086"/>
                    <a:pt x="45310" y="116086"/>
                    <a:pt x="51783" y="116086"/>
                  </a:cubicBezTo>
                  <a:cubicBezTo>
                    <a:pt x="51783" y="116086"/>
                    <a:pt x="51783" y="116086"/>
                    <a:pt x="51783" y="65782"/>
                  </a:cubicBezTo>
                  <a:cubicBezTo>
                    <a:pt x="51783" y="63202"/>
                    <a:pt x="54372" y="60622"/>
                    <a:pt x="56961" y="60622"/>
                  </a:cubicBezTo>
                  <a:cubicBezTo>
                    <a:pt x="56961" y="60622"/>
                    <a:pt x="56961" y="60622"/>
                    <a:pt x="66023" y="60622"/>
                  </a:cubicBezTo>
                  <a:cubicBezTo>
                    <a:pt x="66023" y="60622"/>
                    <a:pt x="66023" y="60622"/>
                    <a:pt x="66023" y="21927"/>
                  </a:cubicBezTo>
                  <a:cubicBezTo>
                    <a:pt x="66023" y="19347"/>
                    <a:pt x="68613" y="16768"/>
                    <a:pt x="72496" y="16768"/>
                  </a:cubicBezTo>
                  <a:cubicBezTo>
                    <a:pt x="72496" y="16768"/>
                    <a:pt x="72496" y="16768"/>
                    <a:pt x="103566" y="16768"/>
                  </a:cubicBezTo>
                  <a:cubicBezTo>
                    <a:pt x="103566" y="16768"/>
                    <a:pt x="103566" y="16768"/>
                    <a:pt x="103566" y="5159"/>
                  </a:cubicBezTo>
                  <a:cubicBezTo>
                    <a:pt x="103566" y="2579"/>
                    <a:pt x="106155" y="0"/>
                    <a:pt x="108744" y="0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194182" y="4893268"/>
              <a:ext cx="1102842" cy="1213129"/>
            </a:xfrm>
            <a:custGeom>
              <a:avLst/>
              <a:gdLst>
                <a:gd name="connsiteX0" fmla="*/ 44609 w 301625"/>
                <a:gd name="connsiteY0" fmla="*/ 242888 h 331788"/>
                <a:gd name="connsiteX1" fmla="*/ 160465 w 301625"/>
                <a:gd name="connsiteY1" fmla="*/ 242888 h 331788"/>
                <a:gd name="connsiteX2" fmla="*/ 168275 w 301625"/>
                <a:gd name="connsiteY2" fmla="*/ 250682 h 331788"/>
                <a:gd name="connsiteX3" fmla="*/ 160465 w 301625"/>
                <a:gd name="connsiteY3" fmla="*/ 257176 h 331788"/>
                <a:gd name="connsiteX4" fmla="*/ 44609 w 301625"/>
                <a:gd name="connsiteY4" fmla="*/ 257176 h 331788"/>
                <a:gd name="connsiteX5" fmla="*/ 38100 w 301625"/>
                <a:gd name="connsiteY5" fmla="*/ 250682 h 331788"/>
                <a:gd name="connsiteX6" fmla="*/ 44609 w 301625"/>
                <a:gd name="connsiteY6" fmla="*/ 242888 h 331788"/>
                <a:gd name="connsiteX7" fmla="*/ 44609 w 301625"/>
                <a:gd name="connsiteY7" fmla="*/ 195263 h 331788"/>
                <a:gd name="connsiteX8" fmla="*/ 160465 w 301625"/>
                <a:gd name="connsiteY8" fmla="*/ 195263 h 331788"/>
                <a:gd name="connsiteX9" fmla="*/ 168275 w 301625"/>
                <a:gd name="connsiteY9" fmla="*/ 202191 h 331788"/>
                <a:gd name="connsiteX10" fmla="*/ 160465 w 301625"/>
                <a:gd name="connsiteY10" fmla="*/ 207963 h 331788"/>
                <a:gd name="connsiteX11" fmla="*/ 44609 w 301625"/>
                <a:gd name="connsiteY11" fmla="*/ 207963 h 331788"/>
                <a:gd name="connsiteX12" fmla="*/ 38100 w 301625"/>
                <a:gd name="connsiteY12" fmla="*/ 202191 h 331788"/>
                <a:gd name="connsiteX13" fmla="*/ 44609 w 301625"/>
                <a:gd name="connsiteY13" fmla="*/ 195263 h 331788"/>
                <a:gd name="connsiteX14" fmla="*/ 44609 w 301625"/>
                <a:gd name="connsiteY14" fmla="*/ 146050 h 331788"/>
                <a:gd name="connsiteX15" fmla="*/ 160465 w 301625"/>
                <a:gd name="connsiteY15" fmla="*/ 146050 h 331788"/>
                <a:gd name="connsiteX16" fmla="*/ 168275 w 301625"/>
                <a:gd name="connsiteY16" fmla="*/ 153844 h 331788"/>
                <a:gd name="connsiteX17" fmla="*/ 160465 w 301625"/>
                <a:gd name="connsiteY17" fmla="*/ 160338 h 331788"/>
                <a:gd name="connsiteX18" fmla="*/ 44609 w 301625"/>
                <a:gd name="connsiteY18" fmla="*/ 160338 h 331788"/>
                <a:gd name="connsiteX19" fmla="*/ 38100 w 301625"/>
                <a:gd name="connsiteY19" fmla="*/ 153844 h 331788"/>
                <a:gd name="connsiteX20" fmla="*/ 44609 w 301625"/>
                <a:gd name="connsiteY20" fmla="*/ 146050 h 331788"/>
                <a:gd name="connsiteX21" fmla="*/ 206375 w 301625"/>
                <a:gd name="connsiteY21" fmla="*/ 125413 h 331788"/>
                <a:gd name="connsiteX22" fmla="*/ 206375 w 301625"/>
                <a:gd name="connsiteY22" fmla="*/ 317501 h 331788"/>
                <a:gd name="connsiteX23" fmla="*/ 287338 w 301625"/>
                <a:gd name="connsiteY23" fmla="*/ 317501 h 331788"/>
                <a:gd name="connsiteX24" fmla="*/ 287338 w 301625"/>
                <a:gd name="connsiteY24" fmla="*/ 125413 h 331788"/>
                <a:gd name="connsiteX25" fmla="*/ 44609 w 301625"/>
                <a:gd name="connsiteY25" fmla="*/ 98425 h 331788"/>
                <a:gd name="connsiteX26" fmla="*/ 160465 w 301625"/>
                <a:gd name="connsiteY26" fmla="*/ 98425 h 331788"/>
                <a:gd name="connsiteX27" fmla="*/ 168275 w 301625"/>
                <a:gd name="connsiteY27" fmla="*/ 104920 h 331788"/>
                <a:gd name="connsiteX28" fmla="*/ 160465 w 301625"/>
                <a:gd name="connsiteY28" fmla="*/ 112713 h 331788"/>
                <a:gd name="connsiteX29" fmla="*/ 44609 w 301625"/>
                <a:gd name="connsiteY29" fmla="*/ 112713 h 331788"/>
                <a:gd name="connsiteX30" fmla="*/ 38100 w 301625"/>
                <a:gd name="connsiteY30" fmla="*/ 104920 h 331788"/>
                <a:gd name="connsiteX31" fmla="*/ 44609 w 301625"/>
                <a:gd name="connsiteY31" fmla="*/ 98425 h 331788"/>
                <a:gd name="connsiteX32" fmla="*/ 44609 w 301625"/>
                <a:gd name="connsiteY32" fmla="*/ 50800 h 331788"/>
                <a:gd name="connsiteX33" fmla="*/ 160465 w 301625"/>
                <a:gd name="connsiteY33" fmla="*/ 50800 h 331788"/>
                <a:gd name="connsiteX34" fmla="*/ 168275 w 301625"/>
                <a:gd name="connsiteY34" fmla="*/ 57295 h 331788"/>
                <a:gd name="connsiteX35" fmla="*/ 160465 w 301625"/>
                <a:gd name="connsiteY35" fmla="*/ 65088 h 331788"/>
                <a:gd name="connsiteX36" fmla="*/ 44609 w 301625"/>
                <a:gd name="connsiteY36" fmla="*/ 65088 h 331788"/>
                <a:gd name="connsiteX37" fmla="*/ 38100 w 301625"/>
                <a:gd name="connsiteY37" fmla="*/ 57295 h 331788"/>
                <a:gd name="connsiteX38" fmla="*/ 44609 w 301625"/>
                <a:gd name="connsiteY38" fmla="*/ 50800 h 331788"/>
                <a:gd name="connsiteX39" fmla="*/ 14287 w 301625"/>
                <a:gd name="connsiteY39" fmla="*/ 14288 h 331788"/>
                <a:gd name="connsiteX40" fmla="*/ 14287 w 301625"/>
                <a:gd name="connsiteY40" fmla="*/ 317501 h 331788"/>
                <a:gd name="connsiteX41" fmla="*/ 192087 w 301625"/>
                <a:gd name="connsiteY41" fmla="*/ 317501 h 331788"/>
                <a:gd name="connsiteX42" fmla="*/ 192087 w 301625"/>
                <a:gd name="connsiteY42" fmla="*/ 14288 h 331788"/>
                <a:gd name="connsiteX43" fmla="*/ 7734 w 301625"/>
                <a:gd name="connsiteY43" fmla="*/ 0 h 331788"/>
                <a:gd name="connsiteX44" fmla="*/ 198506 w 301625"/>
                <a:gd name="connsiteY44" fmla="*/ 0 h 331788"/>
                <a:gd name="connsiteX45" fmla="*/ 206240 w 301625"/>
                <a:gd name="connsiteY45" fmla="*/ 6480 h 331788"/>
                <a:gd name="connsiteX46" fmla="*/ 206240 w 301625"/>
                <a:gd name="connsiteY46" fmla="*/ 112756 h 331788"/>
                <a:gd name="connsiteX47" fmla="*/ 293891 w 301625"/>
                <a:gd name="connsiteY47" fmla="*/ 112756 h 331788"/>
                <a:gd name="connsiteX48" fmla="*/ 301625 w 301625"/>
                <a:gd name="connsiteY48" fmla="*/ 119237 h 331788"/>
                <a:gd name="connsiteX49" fmla="*/ 301625 w 301625"/>
                <a:gd name="connsiteY49" fmla="*/ 325308 h 331788"/>
                <a:gd name="connsiteX50" fmla="*/ 293891 w 301625"/>
                <a:gd name="connsiteY50" fmla="*/ 331788 h 331788"/>
                <a:gd name="connsiteX51" fmla="*/ 7734 w 301625"/>
                <a:gd name="connsiteY51" fmla="*/ 331788 h 331788"/>
                <a:gd name="connsiteX52" fmla="*/ 0 w 301625"/>
                <a:gd name="connsiteY52" fmla="*/ 325308 h 331788"/>
                <a:gd name="connsiteX53" fmla="*/ 0 w 301625"/>
                <a:gd name="connsiteY53" fmla="*/ 6480 h 331788"/>
                <a:gd name="connsiteX54" fmla="*/ 7734 w 301625"/>
                <a:gd name="connsiteY54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01625" h="331788">
                  <a:moveTo>
                    <a:pt x="44609" y="242888"/>
                  </a:moveTo>
                  <a:cubicBezTo>
                    <a:pt x="160465" y="242888"/>
                    <a:pt x="160465" y="242888"/>
                    <a:pt x="160465" y="242888"/>
                  </a:cubicBezTo>
                  <a:cubicBezTo>
                    <a:pt x="164370" y="242888"/>
                    <a:pt x="168275" y="246785"/>
                    <a:pt x="168275" y="250682"/>
                  </a:cubicBezTo>
                  <a:cubicBezTo>
                    <a:pt x="168275" y="254578"/>
                    <a:pt x="164370" y="257176"/>
                    <a:pt x="160465" y="257176"/>
                  </a:cubicBezTo>
                  <a:cubicBezTo>
                    <a:pt x="44609" y="257176"/>
                    <a:pt x="44609" y="257176"/>
                    <a:pt x="44609" y="257176"/>
                  </a:cubicBezTo>
                  <a:cubicBezTo>
                    <a:pt x="40704" y="257176"/>
                    <a:pt x="38100" y="254578"/>
                    <a:pt x="38100" y="250682"/>
                  </a:cubicBezTo>
                  <a:cubicBezTo>
                    <a:pt x="38100" y="246785"/>
                    <a:pt x="40704" y="242888"/>
                    <a:pt x="44609" y="242888"/>
                  </a:cubicBezTo>
                  <a:close/>
                  <a:moveTo>
                    <a:pt x="44609" y="195263"/>
                  </a:moveTo>
                  <a:cubicBezTo>
                    <a:pt x="160465" y="195263"/>
                    <a:pt x="160465" y="195263"/>
                    <a:pt x="160465" y="195263"/>
                  </a:cubicBezTo>
                  <a:cubicBezTo>
                    <a:pt x="164370" y="195263"/>
                    <a:pt x="168275" y="198727"/>
                    <a:pt x="168275" y="202191"/>
                  </a:cubicBezTo>
                  <a:cubicBezTo>
                    <a:pt x="168275" y="205654"/>
                    <a:pt x="164370" y="207963"/>
                    <a:pt x="160465" y="207963"/>
                  </a:cubicBezTo>
                  <a:cubicBezTo>
                    <a:pt x="44609" y="207963"/>
                    <a:pt x="44609" y="207963"/>
                    <a:pt x="44609" y="207963"/>
                  </a:cubicBezTo>
                  <a:cubicBezTo>
                    <a:pt x="40704" y="207963"/>
                    <a:pt x="38100" y="205654"/>
                    <a:pt x="38100" y="202191"/>
                  </a:cubicBezTo>
                  <a:cubicBezTo>
                    <a:pt x="38100" y="198727"/>
                    <a:pt x="40704" y="195263"/>
                    <a:pt x="44609" y="195263"/>
                  </a:cubicBezTo>
                  <a:close/>
                  <a:moveTo>
                    <a:pt x="44609" y="146050"/>
                  </a:moveTo>
                  <a:cubicBezTo>
                    <a:pt x="160465" y="146050"/>
                    <a:pt x="160465" y="146050"/>
                    <a:pt x="160465" y="146050"/>
                  </a:cubicBezTo>
                  <a:cubicBezTo>
                    <a:pt x="164370" y="146050"/>
                    <a:pt x="168275" y="149947"/>
                    <a:pt x="168275" y="153844"/>
                  </a:cubicBezTo>
                  <a:cubicBezTo>
                    <a:pt x="168275" y="157740"/>
                    <a:pt x="164370" y="160338"/>
                    <a:pt x="160465" y="160338"/>
                  </a:cubicBezTo>
                  <a:cubicBezTo>
                    <a:pt x="44609" y="160338"/>
                    <a:pt x="44609" y="160338"/>
                    <a:pt x="44609" y="160338"/>
                  </a:cubicBezTo>
                  <a:cubicBezTo>
                    <a:pt x="40704" y="160338"/>
                    <a:pt x="38100" y="157740"/>
                    <a:pt x="38100" y="153844"/>
                  </a:cubicBezTo>
                  <a:cubicBezTo>
                    <a:pt x="38100" y="149947"/>
                    <a:pt x="40704" y="146050"/>
                    <a:pt x="44609" y="146050"/>
                  </a:cubicBezTo>
                  <a:close/>
                  <a:moveTo>
                    <a:pt x="206375" y="125413"/>
                  </a:moveTo>
                  <a:lnTo>
                    <a:pt x="206375" y="317501"/>
                  </a:lnTo>
                  <a:lnTo>
                    <a:pt x="287338" y="317501"/>
                  </a:lnTo>
                  <a:lnTo>
                    <a:pt x="287338" y="125413"/>
                  </a:lnTo>
                  <a:close/>
                  <a:moveTo>
                    <a:pt x="44609" y="98425"/>
                  </a:moveTo>
                  <a:cubicBezTo>
                    <a:pt x="160465" y="98425"/>
                    <a:pt x="160465" y="98425"/>
                    <a:pt x="160465" y="98425"/>
                  </a:cubicBezTo>
                  <a:cubicBezTo>
                    <a:pt x="164370" y="98425"/>
                    <a:pt x="168275" y="101023"/>
                    <a:pt x="168275" y="104920"/>
                  </a:cubicBezTo>
                  <a:cubicBezTo>
                    <a:pt x="168275" y="108817"/>
                    <a:pt x="164370" y="112713"/>
                    <a:pt x="160465" y="112713"/>
                  </a:cubicBezTo>
                  <a:cubicBezTo>
                    <a:pt x="44609" y="112713"/>
                    <a:pt x="44609" y="112713"/>
                    <a:pt x="44609" y="112713"/>
                  </a:cubicBezTo>
                  <a:cubicBezTo>
                    <a:pt x="40704" y="112713"/>
                    <a:pt x="38100" y="108817"/>
                    <a:pt x="38100" y="104920"/>
                  </a:cubicBezTo>
                  <a:cubicBezTo>
                    <a:pt x="38100" y="101023"/>
                    <a:pt x="40704" y="98425"/>
                    <a:pt x="44609" y="98425"/>
                  </a:cubicBezTo>
                  <a:close/>
                  <a:moveTo>
                    <a:pt x="44609" y="50800"/>
                  </a:moveTo>
                  <a:cubicBezTo>
                    <a:pt x="160465" y="50800"/>
                    <a:pt x="160465" y="50800"/>
                    <a:pt x="160465" y="50800"/>
                  </a:cubicBezTo>
                  <a:cubicBezTo>
                    <a:pt x="164370" y="50800"/>
                    <a:pt x="168275" y="53398"/>
                    <a:pt x="168275" y="57295"/>
                  </a:cubicBezTo>
                  <a:cubicBezTo>
                    <a:pt x="168275" y="61192"/>
                    <a:pt x="164370" y="65088"/>
                    <a:pt x="160465" y="65088"/>
                  </a:cubicBezTo>
                  <a:cubicBezTo>
                    <a:pt x="44609" y="65088"/>
                    <a:pt x="44609" y="65088"/>
                    <a:pt x="44609" y="65088"/>
                  </a:cubicBezTo>
                  <a:cubicBezTo>
                    <a:pt x="40704" y="65088"/>
                    <a:pt x="38100" y="61192"/>
                    <a:pt x="38100" y="57295"/>
                  </a:cubicBezTo>
                  <a:cubicBezTo>
                    <a:pt x="38100" y="53398"/>
                    <a:pt x="40704" y="50800"/>
                    <a:pt x="44609" y="50800"/>
                  </a:cubicBezTo>
                  <a:close/>
                  <a:moveTo>
                    <a:pt x="14287" y="14288"/>
                  </a:moveTo>
                  <a:lnTo>
                    <a:pt x="14287" y="317501"/>
                  </a:lnTo>
                  <a:lnTo>
                    <a:pt x="192087" y="317501"/>
                  </a:lnTo>
                  <a:lnTo>
                    <a:pt x="192087" y="14288"/>
                  </a:lnTo>
                  <a:close/>
                  <a:moveTo>
                    <a:pt x="7734" y="0"/>
                  </a:moveTo>
                  <a:cubicBezTo>
                    <a:pt x="198506" y="0"/>
                    <a:pt x="198506" y="0"/>
                    <a:pt x="198506" y="0"/>
                  </a:cubicBezTo>
                  <a:cubicBezTo>
                    <a:pt x="202373" y="0"/>
                    <a:pt x="206240" y="2592"/>
                    <a:pt x="206240" y="6480"/>
                  </a:cubicBezTo>
                  <a:cubicBezTo>
                    <a:pt x="206240" y="112756"/>
                    <a:pt x="206240" y="112756"/>
                    <a:pt x="206240" y="112756"/>
                  </a:cubicBezTo>
                  <a:cubicBezTo>
                    <a:pt x="293891" y="112756"/>
                    <a:pt x="293891" y="112756"/>
                    <a:pt x="293891" y="112756"/>
                  </a:cubicBezTo>
                  <a:cubicBezTo>
                    <a:pt x="297758" y="112756"/>
                    <a:pt x="301625" y="115348"/>
                    <a:pt x="301625" y="119237"/>
                  </a:cubicBezTo>
                  <a:cubicBezTo>
                    <a:pt x="301625" y="325308"/>
                    <a:pt x="301625" y="325308"/>
                    <a:pt x="301625" y="325308"/>
                  </a:cubicBezTo>
                  <a:cubicBezTo>
                    <a:pt x="301625" y="329196"/>
                    <a:pt x="297758" y="331788"/>
                    <a:pt x="293891" y="331788"/>
                  </a:cubicBezTo>
                  <a:cubicBezTo>
                    <a:pt x="7734" y="331788"/>
                    <a:pt x="7734" y="331788"/>
                    <a:pt x="7734" y="331788"/>
                  </a:cubicBezTo>
                  <a:cubicBezTo>
                    <a:pt x="3867" y="331788"/>
                    <a:pt x="0" y="329196"/>
                    <a:pt x="0" y="325308"/>
                  </a:cubicBezTo>
                  <a:cubicBezTo>
                    <a:pt x="0" y="6480"/>
                    <a:pt x="0" y="6480"/>
                    <a:pt x="0" y="6480"/>
                  </a:cubicBezTo>
                  <a:cubicBezTo>
                    <a:pt x="0" y="2592"/>
                    <a:pt x="3867" y="0"/>
                    <a:pt x="7734" y="0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-515764" y="5190676"/>
              <a:ext cx="644073" cy="915722"/>
            </a:xfrm>
            <a:custGeom>
              <a:avLst/>
              <a:gdLst>
                <a:gd name="connsiteX0" fmla="*/ 166687 w 233363"/>
                <a:gd name="connsiteY0" fmla="*/ 282575 h 331788"/>
                <a:gd name="connsiteX1" fmla="*/ 166687 w 233363"/>
                <a:gd name="connsiteY1" fmla="*/ 293688 h 331788"/>
                <a:gd name="connsiteX2" fmla="*/ 190500 w 233363"/>
                <a:gd name="connsiteY2" fmla="*/ 293688 h 331788"/>
                <a:gd name="connsiteX3" fmla="*/ 190500 w 233363"/>
                <a:gd name="connsiteY3" fmla="*/ 282575 h 331788"/>
                <a:gd name="connsiteX4" fmla="*/ 104775 w 233363"/>
                <a:gd name="connsiteY4" fmla="*/ 282575 h 331788"/>
                <a:gd name="connsiteX5" fmla="*/ 104775 w 233363"/>
                <a:gd name="connsiteY5" fmla="*/ 319088 h 331788"/>
                <a:gd name="connsiteX6" fmla="*/ 130175 w 233363"/>
                <a:gd name="connsiteY6" fmla="*/ 319088 h 331788"/>
                <a:gd name="connsiteX7" fmla="*/ 130175 w 233363"/>
                <a:gd name="connsiteY7" fmla="*/ 282575 h 331788"/>
                <a:gd name="connsiteX8" fmla="*/ 42862 w 233363"/>
                <a:gd name="connsiteY8" fmla="*/ 282575 h 331788"/>
                <a:gd name="connsiteX9" fmla="*/ 42862 w 233363"/>
                <a:gd name="connsiteY9" fmla="*/ 293688 h 331788"/>
                <a:gd name="connsiteX10" fmla="*/ 68262 w 233363"/>
                <a:gd name="connsiteY10" fmla="*/ 293688 h 331788"/>
                <a:gd name="connsiteX11" fmla="*/ 68262 w 233363"/>
                <a:gd name="connsiteY11" fmla="*/ 282575 h 331788"/>
                <a:gd name="connsiteX12" fmla="*/ 159167 w 233363"/>
                <a:gd name="connsiteY12" fmla="*/ 269875 h 331788"/>
                <a:gd name="connsiteX13" fmla="*/ 196725 w 233363"/>
                <a:gd name="connsiteY13" fmla="*/ 269875 h 331788"/>
                <a:gd name="connsiteX14" fmla="*/ 203200 w 233363"/>
                <a:gd name="connsiteY14" fmla="*/ 275091 h 331788"/>
                <a:gd name="connsiteX15" fmla="*/ 203200 w 233363"/>
                <a:gd name="connsiteY15" fmla="*/ 299868 h 331788"/>
                <a:gd name="connsiteX16" fmla="*/ 196725 w 233363"/>
                <a:gd name="connsiteY16" fmla="*/ 306388 h 331788"/>
                <a:gd name="connsiteX17" fmla="*/ 159167 w 233363"/>
                <a:gd name="connsiteY17" fmla="*/ 306388 h 331788"/>
                <a:gd name="connsiteX18" fmla="*/ 153987 w 233363"/>
                <a:gd name="connsiteY18" fmla="*/ 299868 h 331788"/>
                <a:gd name="connsiteX19" fmla="*/ 153987 w 233363"/>
                <a:gd name="connsiteY19" fmla="*/ 275091 h 331788"/>
                <a:gd name="connsiteX20" fmla="*/ 159167 w 233363"/>
                <a:gd name="connsiteY20" fmla="*/ 269875 h 331788"/>
                <a:gd name="connsiteX21" fmla="*/ 38225 w 233363"/>
                <a:gd name="connsiteY21" fmla="*/ 269875 h 331788"/>
                <a:gd name="connsiteX22" fmla="*/ 74487 w 233363"/>
                <a:gd name="connsiteY22" fmla="*/ 269875 h 331788"/>
                <a:gd name="connsiteX23" fmla="*/ 80963 w 233363"/>
                <a:gd name="connsiteY23" fmla="*/ 275091 h 331788"/>
                <a:gd name="connsiteX24" fmla="*/ 80963 w 233363"/>
                <a:gd name="connsiteY24" fmla="*/ 299868 h 331788"/>
                <a:gd name="connsiteX25" fmla="*/ 74487 w 233363"/>
                <a:gd name="connsiteY25" fmla="*/ 306388 h 331788"/>
                <a:gd name="connsiteX26" fmla="*/ 38225 w 233363"/>
                <a:gd name="connsiteY26" fmla="*/ 306388 h 331788"/>
                <a:gd name="connsiteX27" fmla="*/ 31750 w 233363"/>
                <a:gd name="connsiteY27" fmla="*/ 299868 h 331788"/>
                <a:gd name="connsiteX28" fmla="*/ 31750 w 233363"/>
                <a:gd name="connsiteY28" fmla="*/ 275091 h 331788"/>
                <a:gd name="connsiteX29" fmla="*/ 38225 w 233363"/>
                <a:gd name="connsiteY29" fmla="*/ 269875 h 331788"/>
                <a:gd name="connsiteX30" fmla="*/ 166687 w 233363"/>
                <a:gd name="connsiteY30" fmla="*/ 233362 h 331788"/>
                <a:gd name="connsiteX31" fmla="*/ 166687 w 233363"/>
                <a:gd name="connsiteY31" fmla="*/ 246062 h 331788"/>
                <a:gd name="connsiteX32" fmla="*/ 190500 w 233363"/>
                <a:gd name="connsiteY32" fmla="*/ 246062 h 331788"/>
                <a:gd name="connsiteX33" fmla="*/ 190500 w 233363"/>
                <a:gd name="connsiteY33" fmla="*/ 233362 h 331788"/>
                <a:gd name="connsiteX34" fmla="*/ 104775 w 233363"/>
                <a:gd name="connsiteY34" fmla="*/ 233362 h 331788"/>
                <a:gd name="connsiteX35" fmla="*/ 104775 w 233363"/>
                <a:gd name="connsiteY35" fmla="*/ 246062 h 331788"/>
                <a:gd name="connsiteX36" fmla="*/ 130175 w 233363"/>
                <a:gd name="connsiteY36" fmla="*/ 246062 h 331788"/>
                <a:gd name="connsiteX37" fmla="*/ 130175 w 233363"/>
                <a:gd name="connsiteY37" fmla="*/ 233362 h 331788"/>
                <a:gd name="connsiteX38" fmla="*/ 42862 w 233363"/>
                <a:gd name="connsiteY38" fmla="*/ 233362 h 331788"/>
                <a:gd name="connsiteX39" fmla="*/ 42862 w 233363"/>
                <a:gd name="connsiteY39" fmla="*/ 246062 h 331788"/>
                <a:gd name="connsiteX40" fmla="*/ 68262 w 233363"/>
                <a:gd name="connsiteY40" fmla="*/ 246062 h 331788"/>
                <a:gd name="connsiteX41" fmla="*/ 68262 w 233363"/>
                <a:gd name="connsiteY41" fmla="*/ 233362 h 331788"/>
                <a:gd name="connsiteX42" fmla="*/ 159167 w 233363"/>
                <a:gd name="connsiteY42" fmla="*/ 220662 h 331788"/>
                <a:gd name="connsiteX43" fmla="*/ 196725 w 233363"/>
                <a:gd name="connsiteY43" fmla="*/ 220662 h 331788"/>
                <a:gd name="connsiteX44" fmla="*/ 203200 w 233363"/>
                <a:gd name="connsiteY44" fmla="*/ 227182 h 331788"/>
                <a:gd name="connsiteX45" fmla="*/ 203200 w 233363"/>
                <a:gd name="connsiteY45" fmla="*/ 250655 h 331788"/>
                <a:gd name="connsiteX46" fmla="*/ 196725 w 233363"/>
                <a:gd name="connsiteY46" fmla="*/ 257175 h 331788"/>
                <a:gd name="connsiteX47" fmla="*/ 159167 w 233363"/>
                <a:gd name="connsiteY47" fmla="*/ 257175 h 331788"/>
                <a:gd name="connsiteX48" fmla="*/ 153987 w 233363"/>
                <a:gd name="connsiteY48" fmla="*/ 250655 h 331788"/>
                <a:gd name="connsiteX49" fmla="*/ 153987 w 233363"/>
                <a:gd name="connsiteY49" fmla="*/ 227182 h 331788"/>
                <a:gd name="connsiteX50" fmla="*/ 159167 w 233363"/>
                <a:gd name="connsiteY50" fmla="*/ 220662 h 331788"/>
                <a:gd name="connsiteX51" fmla="*/ 98550 w 233363"/>
                <a:gd name="connsiteY51" fmla="*/ 220662 h 331788"/>
                <a:gd name="connsiteX52" fmla="*/ 134812 w 233363"/>
                <a:gd name="connsiteY52" fmla="*/ 220662 h 331788"/>
                <a:gd name="connsiteX53" fmla="*/ 141288 w 233363"/>
                <a:gd name="connsiteY53" fmla="*/ 227182 h 331788"/>
                <a:gd name="connsiteX54" fmla="*/ 141288 w 233363"/>
                <a:gd name="connsiteY54" fmla="*/ 250655 h 331788"/>
                <a:gd name="connsiteX55" fmla="*/ 134812 w 233363"/>
                <a:gd name="connsiteY55" fmla="*/ 257175 h 331788"/>
                <a:gd name="connsiteX56" fmla="*/ 98550 w 233363"/>
                <a:gd name="connsiteY56" fmla="*/ 257175 h 331788"/>
                <a:gd name="connsiteX57" fmla="*/ 92075 w 233363"/>
                <a:gd name="connsiteY57" fmla="*/ 250655 h 331788"/>
                <a:gd name="connsiteX58" fmla="*/ 92075 w 233363"/>
                <a:gd name="connsiteY58" fmla="*/ 227182 h 331788"/>
                <a:gd name="connsiteX59" fmla="*/ 98550 w 233363"/>
                <a:gd name="connsiteY59" fmla="*/ 220662 h 331788"/>
                <a:gd name="connsiteX60" fmla="*/ 38225 w 233363"/>
                <a:gd name="connsiteY60" fmla="*/ 220662 h 331788"/>
                <a:gd name="connsiteX61" fmla="*/ 74487 w 233363"/>
                <a:gd name="connsiteY61" fmla="*/ 220662 h 331788"/>
                <a:gd name="connsiteX62" fmla="*/ 80963 w 233363"/>
                <a:gd name="connsiteY62" fmla="*/ 227182 h 331788"/>
                <a:gd name="connsiteX63" fmla="*/ 80963 w 233363"/>
                <a:gd name="connsiteY63" fmla="*/ 250655 h 331788"/>
                <a:gd name="connsiteX64" fmla="*/ 74487 w 233363"/>
                <a:gd name="connsiteY64" fmla="*/ 257175 h 331788"/>
                <a:gd name="connsiteX65" fmla="*/ 38225 w 233363"/>
                <a:gd name="connsiteY65" fmla="*/ 257175 h 331788"/>
                <a:gd name="connsiteX66" fmla="*/ 31750 w 233363"/>
                <a:gd name="connsiteY66" fmla="*/ 250655 h 331788"/>
                <a:gd name="connsiteX67" fmla="*/ 31750 w 233363"/>
                <a:gd name="connsiteY67" fmla="*/ 227182 h 331788"/>
                <a:gd name="connsiteX68" fmla="*/ 38225 w 233363"/>
                <a:gd name="connsiteY68" fmla="*/ 220662 h 331788"/>
                <a:gd name="connsiteX69" fmla="*/ 166687 w 233363"/>
                <a:gd name="connsiteY69" fmla="*/ 184149 h 331788"/>
                <a:gd name="connsiteX70" fmla="*/ 166687 w 233363"/>
                <a:gd name="connsiteY70" fmla="*/ 196849 h 331788"/>
                <a:gd name="connsiteX71" fmla="*/ 190500 w 233363"/>
                <a:gd name="connsiteY71" fmla="*/ 196849 h 331788"/>
                <a:gd name="connsiteX72" fmla="*/ 190500 w 233363"/>
                <a:gd name="connsiteY72" fmla="*/ 184149 h 331788"/>
                <a:gd name="connsiteX73" fmla="*/ 104775 w 233363"/>
                <a:gd name="connsiteY73" fmla="*/ 184149 h 331788"/>
                <a:gd name="connsiteX74" fmla="*/ 104775 w 233363"/>
                <a:gd name="connsiteY74" fmla="*/ 196849 h 331788"/>
                <a:gd name="connsiteX75" fmla="*/ 130175 w 233363"/>
                <a:gd name="connsiteY75" fmla="*/ 196849 h 331788"/>
                <a:gd name="connsiteX76" fmla="*/ 130175 w 233363"/>
                <a:gd name="connsiteY76" fmla="*/ 184149 h 331788"/>
                <a:gd name="connsiteX77" fmla="*/ 42862 w 233363"/>
                <a:gd name="connsiteY77" fmla="*/ 184149 h 331788"/>
                <a:gd name="connsiteX78" fmla="*/ 42862 w 233363"/>
                <a:gd name="connsiteY78" fmla="*/ 196849 h 331788"/>
                <a:gd name="connsiteX79" fmla="*/ 68262 w 233363"/>
                <a:gd name="connsiteY79" fmla="*/ 196849 h 331788"/>
                <a:gd name="connsiteX80" fmla="*/ 68262 w 233363"/>
                <a:gd name="connsiteY80" fmla="*/ 184149 h 331788"/>
                <a:gd name="connsiteX81" fmla="*/ 38225 w 233363"/>
                <a:gd name="connsiteY81" fmla="*/ 171450 h 331788"/>
                <a:gd name="connsiteX82" fmla="*/ 74487 w 233363"/>
                <a:gd name="connsiteY82" fmla="*/ 171450 h 331788"/>
                <a:gd name="connsiteX83" fmla="*/ 80963 w 233363"/>
                <a:gd name="connsiteY83" fmla="*/ 177970 h 331788"/>
                <a:gd name="connsiteX84" fmla="*/ 80963 w 233363"/>
                <a:gd name="connsiteY84" fmla="*/ 201443 h 331788"/>
                <a:gd name="connsiteX85" fmla="*/ 74487 w 233363"/>
                <a:gd name="connsiteY85" fmla="*/ 207963 h 331788"/>
                <a:gd name="connsiteX86" fmla="*/ 38225 w 233363"/>
                <a:gd name="connsiteY86" fmla="*/ 207963 h 331788"/>
                <a:gd name="connsiteX87" fmla="*/ 31750 w 233363"/>
                <a:gd name="connsiteY87" fmla="*/ 201443 h 331788"/>
                <a:gd name="connsiteX88" fmla="*/ 31750 w 233363"/>
                <a:gd name="connsiteY88" fmla="*/ 177970 h 331788"/>
                <a:gd name="connsiteX89" fmla="*/ 38225 w 233363"/>
                <a:gd name="connsiteY89" fmla="*/ 171450 h 331788"/>
                <a:gd name="connsiteX90" fmla="*/ 159167 w 233363"/>
                <a:gd name="connsiteY90" fmla="*/ 171449 h 331788"/>
                <a:gd name="connsiteX91" fmla="*/ 196725 w 233363"/>
                <a:gd name="connsiteY91" fmla="*/ 171449 h 331788"/>
                <a:gd name="connsiteX92" fmla="*/ 203200 w 233363"/>
                <a:gd name="connsiteY92" fmla="*/ 177969 h 331788"/>
                <a:gd name="connsiteX93" fmla="*/ 203200 w 233363"/>
                <a:gd name="connsiteY93" fmla="*/ 201442 h 331788"/>
                <a:gd name="connsiteX94" fmla="*/ 196725 w 233363"/>
                <a:gd name="connsiteY94" fmla="*/ 207962 h 331788"/>
                <a:gd name="connsiteX95" fmla="*/ 159167 w 233363"/>
                <a:gd name="connsiteY95" fmla="*/ 207962 h 331788"/>
                <a:gd name="connsiteX96" fmla="*/ 153987 w 233363"/>
                <a:gd name="connsiteY96" fmla="*/ 201442 h 331788"/>
                <a:gd name="connsiteX97" fmla="*/ 153987 w 233363"/>
                <a:gd name="connsiteY97" fmla="*/ 177969 h 331788"/>
                <a:gd name="connsiteX98" fmla="*/ 159167 w 233363"/>
                <a:gd name="connsiteY98" fmla="*/ 171449 h 331788"/>
                <a:gd name="connsiteX99" fmla="*/ 98550 w 233363"/>
                <a:gd name="connsiteY99" fmla="*/ 171449 h 331788"/>
                <a:gd name="connsiteX100" fmla="*/ 134812 w 233363"/>
                <a:gd name="connsiteY100" fmla="*/ 171449 h 331788"/>
                <a:gd name="connsiteX101" fmla="*/ 141288 w 233363"/>
                <a:gd name="connsiteY101" fmla="*/ 177969 h 331788"/>
                <a:gd name="connsiteX102" fmla="*/ 141288 w 233363"/>
                <a:gd name="connsiteY102" fmla="*/ 201442 h 331788"/>
                <a:gd name="connsiteX103" fmla="*/ 134812 w 233363"/>
                <a:gd name="connsiteY103" fmla="*/ 207962 h 331788"/>
                <a:gd name="connsiteX104" fmla="*/ 98550 w 233363"/>
                <a:gd name="connsiteY104" fmla="*/ 207962 h 331788"/>
                <a:gd name="connsiteX105" fmla="*/ 92075 w 233363"/>
                <a:gd name="connsiteY105" fmla="*/ 201442 h 331788"/>
                <a:gd name="connsiteX106" fmla="*/ 92075 w 233363"/>
                <a:gd name="connsiteY106" fmla="*/ 177969 h 331788"/>
                <a:gd name="connsiteX107" fmla="*/ 98550 w 233363"/>
                <a:gd name="connsiteY107" fmla="*/ 171449 h 331788"/>
                <a:gd name="connsiteX108" fmla="*/ 166687 w 233363"/>
                <a:gd name="connsiteY108" fmla="*/ 134937 h 331788"/>
                <a:gd name="connsiteX109" fmla="*/ 166687 w 233363"/>
                <a:gd name="connsiteY109" fmla="*/ 147637 h 331788"/>
                <a:gd name="connsiteX110" fmla="*/ 190500 w 233363"/>
                <a:gd name="connsiteY110" fmla="*/ 147637 h 331788"/>
                <a:gd name="connsiteX111" fmla="*/ 190500 w 233363"/>
                <a:gd name="connsiteY111" fmla="*/ 134937 h 331788"/>
                <a:gd name="connsiteX112" fmla="*/ 104775 w 233363"/>
                <a:gd name="connsiteY112" fmla="*/ 134937 h 331788"/>
                <a:gd name="connsiteX113" fmla="*/ 104775 w 233363"/>
                <a:gd name="connsiteY113" fmla="*/ 147637 h 331788"/>
                <a:gd name="connsiteX114" fmla="*/ 130175 w 233363"/>
                <a:gd name="connsiteY114" fmla="*/ 147637 h 331788"/>
                <a:gd name="connsiteX115" fmla="*/ 130175 w 233363"/>
                <a:gd name="connsiteY115" fmla="*/ 134937 h 331788"/>
                <a:gd name="connsiteX116" fmla="*/ 42862 w 233363"/>
                <a:gd name="connsiteY116" fmla="*/ 134937 h 331788"/>
                <a:gd name="connsiteX117" fmla="*/ 42862 w 233363"/>
                <a:gd name="connsiteY117" fmla="*/ 147637 h 331788"/>
                <a:gd name="connsiteX118" fmla="*/ 68262 w 233363"/>
                <a:gd name="connsiteY118" fmla="*/ 147637 h 331788"/>
                <a:gd name="connsiteX119" fmla="*/ 68262 w 233363"/>
                <a:gd name="connsiteY119" fmla="*/ 134937 h 331788"/>
                <a:gd name="connsiteX120" fmla="*/ 159167 w 233363"/>
                <a:gd name="connsiteY120" fmla="*/ 122237 h 331788"/>
                <a:gd name="connsiteX121" fmla="*/ 196725 w 233363"/>
                <a:gd name="connsiteY121" fmla="*/ 122237 h 331788"/>
                <a:gd name="connsiteX122" fmla="*/ 203200 w 233363"/>
                <a:gd name="connsiteY122" fmla="*/ 128757 h 331788"/>
                <a:gd name="connsiteX123" fmla="*/ 203200 w 233363"/>
                <a:gd name="connsiteY123" fmla="*/ 153534 h 331788"/>
                <a:gd name="connsiteX124" fmla="*/ 196725 w 233363"/>
                <a:gd name="connsiteY124" fmla="*/ 158750 h 331788"/>
                <a:gd name="connsiteX125" fmla="*/ 159167 w 233363"/>
                <a:gd name="connsiteY125" fmla="*/ 158750 h 331788"/>
                <a:gd name="connsiteX126" fmla="*/ 153987 w 233363"/>
                <a:gd name="connsiteY126" fmla="*/ 153534 h 331788"/>
                <a:gd name="connsiteX127" fmla="*/ 153987 w 233363"/>
                <a:gd name="connsiteY127" fmla="*/ 128757 h 331788"/>
                <a:gd name="connsiteX128" fmla="*/ 159167 w 233363"/>
                <a:gd name="connsiteY128" fmla="*/ 122237 h 331788"/>
                <a:gd name="connsiteX129" fmla="*/ 98550 w 233363"/>
                <a:gd name="connsiteY129" fmla="*/ 122237 h 331788"/>
                <a:gd name="connsiteX130" fmla="*/ 134812 w 233363"/>
                <a:gd name="connsiteY130" fmla="*/ 122237 h 331788"/>
                <a:gd name="connsiteX131" fmla="*/ 141288 w 233363"/>
                <a:gd name="connsiteY131" fmla="*/ 128757 h 331788"/>
                <a:gd name="connsiteX132" fmla="*/ 141288 w 233363"/>
                <a:gd name="connsiteY132" fmla="*/ 153534 h 331788"/>
                <a:gd name="connsiteX133" fmla="*/ 134812 w 233363"/>
                <a:gd name="connsiteY133" fmla="*/ 158750 h 331788"/>
                <a:gd name="connsiteX134" fmla="*/ 98550 w 233363"/>
                <a:gd name="connsiteY134" fmla="*/ 158750 h 331788"/>
                <a:gd name="connsiteX135" fmla="*/ 92075 w 233363"/>
                <a:gd name="connsiteY135" fmla="*/ 153534 h 331788"/>
                <a:gd name="connsiteX136" fmla="*/ 92075 w 233363"/>
                <a:gd name="connsiteY136" fmla="*/ 128757 h 331788"/>
                <a:gd name="connsiteX137" fmla="*/ 98550 w 233363"/>
                <a:gd name="connsiteY137" fmla="*/ 122237 h 331788"/>
                <a:gd name="connsiteX138" fmla="*/ 38225 w 233363"/>
                <a:gd name="connsiteY138" fmla="*/ 122237 h 331788"/>
                <a:gd name="connsiteX139" fmla="*/ 74487 w 233363"/>
                <a:gd name="connsiteY139" fmla="*/ 122237 h 331788"/>
                <a:gd name="connsiteX140" fmla="*/ 80963 w 233363"/>
                <a:gd name="connsiteY140" fmla="*/ 128757 h 331788"/>
                <a:gd name="connsiteX141" fmla="*/ 80963 w 233363"/>
                <a:gd name="connsiteY141" fmla="*/ 153534 h 331788"/>
                <a:gd name="connsiteX142" fmla="*/ 74487 w 233363"/>
                <a:gd name="connsiteY142" fmla="*/ 158750 h 331788"/>
                <a:gd name="connsiteX143" fmla="*/ 38225 w 233363"/>
                <a:gd name="connsiteY143" fmla="*/ 158750 h 331788"/>
                <a:gd name="connsiteX144" fmla="*/ 31750 w 233363"/>
                <a:gd name="connsiteY144" fmla="*/ 153534 h 331788"/>
                <a:gd name="connsiteX145" fmla="*/ 31750 w 233363"/>
                <a:gd name="connsiteY145" fmla="*/ 128757 h 331788"/>
                <a:gd name="connsiteX146" fmla="*/ 38225 w 233363"/>
                <a:gd name="connsiteY146" fmla="*/ 122237 h 331788"/>
                <a:gd name="connsiteX147" fmla="*/ 166687 w 233363"/>
                <a:gd name="connsiteY147" fmla="*/ 85724 h 331788"/>
                <a:gd name="connsiteX148" fmla="*/ 166687 w 233363"/>
                <a:gd name="connsiteY148" fmla="*/ 98424 h 331788"/>
                <a:gd name="connsiteX149" fmla="*/ 190500 w 233363"/>
                <a:gd name="connsiteY149" fmla="*/ 98424 h 331788"/>
                <a:gd name="connsiteX150" fmla="*/ 190500 w 233363"/>
                <a:gd name="connsiteY150" fmla="*/ 85724 h 331788"/>
                <a:gd name="connsiteX151" fmla="*/ 104775 w 233363"/>
                <a:gd name="connsiteY151" fmla="*/ 85724 h 331788"/>
                <a:gd name="connsiteX152" fmla="*/ 104775 w 233363"/>
                <a:gd name="connsiteY152" fmla="*/ 98424 h 331788"/>
                <a:gd name="connsiteX153" fmla="*/ 130175 w 233363"/>
                <a:gd name="connsiteY153" fmla="*/ 98424 h 331788"/>
                <a:gd name="connsiteX154" fmla="*/ 130175 w 233363"/>
                <a:gd name="connsiteY154" fmla="*/ 85724 h 331788"/>
                <a:gd name="connsiteX155" fmla="*/ 42862 w 233363"/>
                <a:gd name="connsiteY155" fmla="*/ 85724 h 331788"/>
                <a:gd name="connsiteX156" fmla="*/ 42862 w 233363"/>
                <a:gd name="connsiteY156" fmla="*/ 98424 h 331788"/>
                <a:gd name="connsiteX157" fmla="*/ 68262 w 233363"/>
                <a:gd name="connsiteY157" fmla="*/ 98424 h 331788"/>
                <a:gd name="connsiteX158" fmla="*/ 68262 w 233363"/>
                <a:gd name="connsiteY158" fmla="*/ 85724 h 331788"/>
                <a:gd name="connsiteX159" fmla="*/ 159167 w 233363"/>
                <a:gd name="connsiteY159" fmla="*/ 73024 h 331788"/>
                <a:gd name="connsiteX160" fmla="*/ 196725 w 233363"/>
                <a:gd name="connsiteY160" fmla="*/ 73024 h 331788"/>
                <a:gd name="connsiteX161" fmla="*/ 203200 w 233363"/>
                <a:gd name="connsiteY161" fmla="*/ 79544 h 331788"/>
                <a:gd name="connsiteX162" fmla="*/ 203200 w 233363"/>
                <a:gd name="connsiteY162" fmla="*/ 104321 h 331788"/>
                <a:gd name="connsiteX163" fmla="*/ 196725 w 233363"/>
                <a:gd name="connsiteY163" fmla="*/ 109537 h 331788"/>
                <a:gd name="connsiteX164" fmla="*/ 159167 w 233363"/>
                <a:gd name="connsiteY164" fmla="*/ 109537 h 331788"/>
                <a:gd name="connsiteX165" fmla="*/ 153987 w 233363"/>
                <a:gd name="connsiteY165" fmla="*/ 104321 h 331788"/>
                <a:gd name="connsiteX166" fmla="*/ 153987 w 233363"/>
                <a:gd name="connsiteY166" fmla="*/ 79544 h 331788"/>
                <a:gd name="connsiteX167" fmla="*/ 159167 w 233363"/>
                <a:gd name="connsiteY167" fmla="*/ 73024 h 331788"/>
                <a:gd name="connsiteX168" fmla="*/ 98550 w 233363"/>
                <a:gd name="connsiteY168" fmla="*/ 73024 h 331788"/>
                <a:gd name="connsiteX169" fmla="*/ 134812 w 233363"/>
                <a:gd name="connsiteY169" fmla="*/ 73024 h 331788"/>
                <a:gd name="connsiteX170" fmla="*/ 141288 w 233363"/>
                <a:gd name="connsiteY170" fmla="*/ 79544 h 331788"/>
                <a:gd name="connsiteX171" fmla="*/ 141288 w 233363"/>
                <a:gd name="connsiteY171" fmla="*/ 104321 h 331788"/>
                <a:gd name="connsiteX172" fmla="*/ 134812 w 233363"/>
                <a:gd name="connsiteY172" fmla="*/ 109537 h 331788"/>
                <a:gd name="connsiteX173" fmla="*/ 98550 w 233363"/>
                <a:gd name="connsiteY173" fmla="*/ 109537 h 331788"/>
                <a:gd name="connsiteX174" fmla="*/ 92075 w 233363"/>
                <a:gd name="connsiteY174" fmla="*/ 104321 h 331788"/>
                <a:gd name="connsiteX175" fmla="*/ 92075 w 233363"/>
                <a:gd name="connsiteY175" fmla="*/ 79544 h 331788"/>
                <a:gd name="connsiteX176" fmla="*/ 98550 w 233363"/>
                <a:gd name="connsiteY176" fmla="*/ 73024 h 331788"/>
                <a:gd name="connsiteX177" fmla="*/ 38225 w 233363"/>
                <a:gd name="connsiteY177" fmla="*/ 73024 h 331788"/>
                <a:gd name="connsiteX178" fmla="*/ 74487 w 233363"/>
                <a:gd name="connsiteY178" fmla="*/ 73024 h 331788"/>
                <a:gd name="connsiteX179" fmla="*/ 80963 w 233363"/>
                <a:gd name="connsiteY179" fmla="*/ 79544 h 331788"/>
                <a:gd name="connsiteX180" fmla="*/ 80963 w 233363"/>
                <a:gd name="connsiteY180" fmla="*/ 104321 h 331788"/>
                <a:gd name="connsiteX181" fmla="*/ 74487 w 233363"/>
                <a:gd name="connsiteY181" fmla="*/ 109537 h 331788"/>
                <a:gd name="connsiteX182" fmla="*/ 38225 w 233363"/>
                <a:gd name="connsiteY182" fmla="*/ 109537 h 331788"/>
                <a:gd name="connsiteX183" fmla="*/ 31750 w 233363"/>
                <a:gd name="connsiteY183" fmla="*/ 104321 h 331788"/>
                <a:gd name="connsiteX184" fmla="*/ 31750 w 233363"/>
                <a:gd name="connsiteY184" fmla="*/ 79544 h 331788"/>
                <a:gd name="connsiteX185" fmla="*/ 38225 w 233363"/>
                <a:gd name="connsiteY185" fmla="*/ 73024 h 331788"/>
                <a:gd name="connsiteX186" fmla="*/ 166687 w 233363"/>
                <a:gd name="connsiteY186" fmla="*/ 36512 h 331788"/>
                <a:gd name="connsiteX187" fmla="*/ 166687 w 233363"/>
                <a:gd name="connsiteY187" fmla="*/ 49212 h 331788"/>
                <a:gd name="connsiteX188" fmla="*/ 190500 w 233363"/>
                <a:gd name="connsiteY188" fmla="*/ 49212 h 331788"/>
                <a:gd name="connsiteX189" fmla="*/ 190500 w 233363"/>
                <a:gd name="connsiteY189" fmla="*/ 36512 h 331788"/>
                <a:gd name="connsiteX190" fmla="*/ 104775 w 233363"/>
                <a:gd name="connsiteY190" fmla="*/ 36512 h 331788"/>
                <a:gd name="connsiteX191" fmla="*/ 104775 w 233363"/>
                <a:gd name="connsiteY191" fmla="*/ 49212 h 331788"/>
                <a:gd name="connsiteX192" fmla="*/ 130175 w 233363"/>
                <a:gd name="connsiteY192" fmla="*/ 49212 h 331788"/>
                <a:gd name="connsiteX193" fmla="*/ 130175 w 233363"/>
                <a:gd name="connsiteY193" fmla="*/ 36512 h 331788"/>
                <a:gd name="connsiteX194" fmla="*/ 42862 w 233363"/>
                <a:gd name="connsiteY194" fmla="*/ 36512 h 331788"/>
                <a:gd name="connsiteX195" fmla="*/ 42862 w 233363"/>
                <a:gd name="connsiteY195" fmla="*/ 49212 h 331788"/>
                <a:gd name="connsiteX196" fmla="*/ 68262 w 233363"/>
                <a:gd name="connsiteY196" fmla="*/ 49212 h 331788"/>
                <a:gd name="connsiteX197" fmla="*/ 68262 w 233363"/>
                <a:gd name="connsiteY197" fmla="*/ 36512 h 331788"/>
                <a:gd name="connsiteX198" fmla="*/ 159167 w 233363"/>
                <a:gd name="connsiteY198" fmla="*/ 23812 h 331788"/>
                <a:gd name="connsiteX199" fmla="*/ 196725 w 233363"/>
                <a:gd name="connsiteY199" fmla="*/ 23812 h 331788"/>
                <a:gd name="connsiteX200" fmla="*/ 203200 w 233363"/>
                <a:gd name="connsiteY200" fmla="*/ 30332 h 331788"/>
                <a:gd name="connsiteX201" fmla="*/ 203200 w 233363"/>
                <a:gd name="connsiteY201" fmla="*/ 55109 h 331788"/>
                <a:gd name="connsiteX202" fmla="*/ 196725 w 233363"/>
                <a:gd name="connsiteY202" fmla="*/ 60325 h 331788"/>
                <a:gd name="connsiteX203" fmla="*/ 159167 w 233363"/>
                <a:gd name="connsiteY203" fmla="*/ 60325 h 331788"/>
                <a:gd name="connsiteX204" fmla="*/ 153987 w 233363"/>
                <a:gd name="connsiteY204" fmla="*/ 55109 h 331788"/>
                <a:gd name="connsiteX205" fmla="*/ 153987 w 233363"/>
                <a:gd name="connsiteY205" fmla="*/ 30332 h 331788"/>
                <a:gd name="connsiteX206" fmla="*/ 159167 w 233363"/>
                <a:gd name="connsiteY206" fmla="*/ 23812 h 331788"/>
                <a:gd name="connsiteX207" fmla="*/ 98550 w 233363"/>
                <a:gd name="connsiteY207" fmla="*/ 23812 h 331788"/>
                <a:gd name="connsiteX208" fmla="*/ 134812 w 233363"/>
                <a:gd name="connsiteY208" fmla="*/ 23812 h 331788"/>
                <a:gd name="connsiteX209" fmla="*/ 141288 w 233363"/>
                <a:gd name="connsiteY209" fmla="*/ 30332 h 331788"/>
                <a:gd name="connsiteX210" fmla="*/ 141288 w 233363"/>
                <a:gd name="connsiteY210" fmla="*/ 55109 h 331788"/>
                <a:gd name="connsiteX211" fmla="*/ 134812 w 233363"/>
                <a:gd name="connsiteY211" fmla="*/ 60325 h 331788"/>
                <a:gd name="connsiteX212" fmla="*/ 98550 w 233363"/>
                <a:gd name="connsiteY212" fmla="*/ 60325 h 331788"/>
                <a:gd name="connsiteX213" fmla="*/ 92075 w 233363"/>
                <a:gd name="connsiteY213" fmla="*/ 55109 h 331788"/>
                <a:gd name="connsiteX214" fmla="*/ 92075 w 233363"/>
                <a:gd name="connsiteY214" fmla="*/ 30332 h 331788"/>
                <a:gd name="connsiteX215" fmla="*/ 98550 w 233363"/>
                <a:gd name="connsiteY215" fmla="*/ 23812 h 331788"/>
                <a:gd name="connsiteX216" fmla="*/ 38225 w 233363"/>
                <a:gd name="connsiteY216" fmla="*/ 23812 h 331788"/>
                <a:gd name="connsiteX217" fmla="*/ 74487 w 233363"/>
                <a:gd name="connsiteY217" fmla="*/ 23812 h 331788"/>
                <a:gd name="connsiteX218" fmla="*/ 80963 w 233363"/>
                <a:gd name="connsiteY218" fmla="*/ 30332 h 331788"/>
                <a:gd name="connsiteX219" fmla="*/ 80963 w 233363"/>
                <a:gd name="connsiteY219" fmla="*/ 55109 h 331788"/>
                <a:gd name="connsiteX220" fmla="*/ 74487 w 233363"/>
                <a:gd name="connsiteY220" fmla="*/ 60325 h 331788"/>
                <a:gd name="connsiteX221" fmla="*/ 38225 w 233363"/>
                <a:gd name="connsiteY221" fmla="*/ 60325 h 331788"/>
                <a:gd name="connsiteX222" fmla="*/ 31750 w 233363"/>
                <a:gd name="connsiteY222" fmla="*/ 55109 h 331788"/>
                <a:gd name="connsiteX223" fmla="*/ 31750 w 233363"/>
                <a:gd name="connsiteY223" fmla="*/ 30332 h 331788"/>
                <a:gd name="connsiteX224" fmla="*/ 38225 w 233363"/>
                <a:gd name="connsiteY224" fmla="*/ 23812 h 331788"/>
                <a:gd name="connsiteX225" fmla="*/ 19050 w 233363"/>
                <a:gd name="connsiteY225" fmla="*/ 11112 h 331788"/>
                <a:gd name="connsiteX226" fmla="*/ 19050 w 233363"/>
                <a:gd name="connsiteY226" fmla="*/ 319087 h 331788"/>
                <a:gd name="connsiteX227" fmla="*/ 92054 w 233363"/>
                <a:gd name="connsiteY227" fmla="*/ 319087 h 331788"/>
                <a:gd name="connsiteX228" fmla="*/ 92054 w 233363"/>
                <a:gd name="connsiteY228" fmla="*/ 275091 h 331788"/>
                <a:gd name="connsiteX229" fmla="*/ 98572 w 233363"/>
                <a:gd name="connsiteY229" fmla="*/ 269915 h 331788"/>
                <a:gd name="connsiteX230" fmla="*/ 135074 w 233363"/>
                <a:gd name="connsiteY230" fmla="*/ 269915 h 331788"/>
                <a:gd name="connsiteX231" fmla="*/ 141592 w 233363"/>
                <a:gd name="connsiteY231" fmla="*/ 275091 h 331788"/>
                <a:gd name="connsiteX232" fmla="*/ 141592 w 233363"/>
                <a:gd name="connsiteY232" fmla="*/ 319087 h 331788"/>
                <a:gd name="connsiteX233" fmla="*/ 215900 w 233363"/>
                <a:gd name="connsiteY233" fmla="*/ 319087 h 331788"/>
                <a:gd name="connsiteX234" fmla="*/ 215900 w 233363"/>
                <a:gd name="connsiteY234" fmla="*/ 11112 h 331788"/>
                <a:gd name="connsiteX235" fmla="*/ 19050 w 233363"/>
                <a:gd name="connsiteY235" fmla="*/ 11112 h 331788"/>
                <a:gd name="connsiteX236" fmla="*/ 12964 w 233363"/>
                <a:gd name="connsiteY236" fmla="*/ 0 h 331788"/>
                <a:gd name="connsiteX237" fmla="*/ 220399 w 233363"/>
                <a:gd name="connsiteY237" fmla="*/ 0 h 331788"/>
                <a:gd name="connsiteX238" fmla="*/ 221695 w 233363"/>
                <a:gd name="connsiteY238" fmla="*/ 0 h 331788"/>
                <a:gd name="connsiteX239" fmla="*/ 226881 w 233363"/>
                <a:gd name="connsiteY239" fmla="*/ 6480 h 331788"/>
                <a:gd name="connsiteX240" fmla="*/ 226881 w 233363"/>
                <a:gd name="connsiteY240" fmla="*/ 320124 h 331788"/>
                <a:gd name="connsiteX241" fmla="*/ 233363 w 233363"/>
                <a:gd name="connsiteY241" fmla="*/ 325308 h 331788"/>
                <a:gd name="connsiteX242" fmla="*/ 226881 w 233363"/>
                <a:gd name="connsiteY242" fmla="*/ 331788 h 331788"/>
                <a:gd name="connsiteX243" fmla="*/ 6482 w 233363"/>
                <a:gd name="connsiteY243" fmla="*/ 331788 h 331788"/>
                <a:gd name="connsiteX244" fmla="*/ 0 w 233363"/>
                <a:gd name="connsiteY244" fmla="*/ 325308 h 331788"/>
                <a:gd name="connsiteX245" fmla="*/ 6482 w 233363"/>
                <a:gd name="connsiteY245" fmla="*/ 320124 h 331788"/>
                <a:gd name="connsiteX246" fmla="*/ 6482 w 233363"/>
                <a:gd name="connsiteY246" fmla="*/ 6480 h 331788"/>
                <a:gd name="connsiteX247" fmla="*/ 12964 w 233363"/>
                <a:gd name="connsiteY247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</a:cxnLst>
              <a:rect l="l" t="t" r="r" b="b"/>
              <a:pathLst>
                <a:path w="233363" h="331788">
                  <a:moveTo>
                    <a:pt x="166687" y="282575"/>
                  </a:moveTo>
                  <a:lnTo>
                    <a:pt x="166687" y="293688"/>
                  </a:lnTo>
                  <a:lnTo>
                    <a:pt x="190500" y="293688"/>
                  </a:lnTo>
                  <a:lnTo>
                    <a:pt x="190500" y="282575"/>
                  </a:lnTo>
                  <a:close/>
                  <a:moveTo>
                    <a:pt x="104775" y="282575"/>
                  </a:moveTo>
                  <a:lnTo>
                    <a:pt x="104775" y="319088"/>
                  </a:lnTo>
                  <a:lnTo>
                    <a:pt x="130175" y="319088"/>
                  </a:lnTo>
                  <a:lnTo>
                    <a:pt x="130175" y="282575"/>
                  </a:lnTo>
                  <a:close/>
                  <a:moveTo>
                    <a:pt x="42862" y="282575"/>
                  </a:moveTo>
                  <a:lnTo>
                    <a:pt x="42862" y="293688"/>
                  </a:lnTo>
                  <a:lnTo>
                    <a:pt x="68262" y="293688"/>
                  </a:lnTo>
                  <a:lnTo>
                    <a:pt x="68262" y="282575"/>
                  </a:lnTo>
                  <a:close/>
                  <a:moveTo>
                    <a:pt x="159167" y="269875"/>
                  </a:moveTo>
                  <a:cubicBezTo>
                    <a:pt x="159167" y="269875"/>
                    <a:pt x="159167" y="269875"/>
                    <a:pt x="196725" y="269875"/>
                  </a:cubicBezTo>
                  <a:cubicBezTo>
                    <a:pt x="199315" y="269875"/>
                    <a:pt x="203200" y="272483"/>
                    <a:pt x="203200" y="275091"/>
                  </a:cubicBezTo>
                  <a:cubicBezTo>
                    <a:pt x="203200" y="275091"/>
                    <a:pt x="203200" y="275091"/>
                    <a:pt x="203200" y="299868"/>
                  </a:cubicBezTo>
                  <a:cubicBezTo>
                    <a:pt x="203200" y="303780"/>
                    <a:pt x="199315" y="306388"/>
                    <a:pt x="196725" y="306388"/>
                  </a:cubicBezTo>
                  <a:cubicBezTo>
                    <a:pt x="196725" y="306388"/>
                    <a:pt x="196725" y="306388"/>
                    <a:pt x="159167" y="306388"/>
                  </a:cubicBezTo>
                  <a:cubicBezTo>
                    <a:pt x="156577" y="306388"/>
                    <a:pt x="153987" y="303780"/>
                    <a:pt x="153987" y="299868"/>
                  </a:cubicBezTo>
                  <a:cubicBezTo>
                    <a:pt x="153987" y="299868"/>
                    <a:pt x="153987" y="299868"/>
                    <a:pt x="153987" y="275091"/>
                  </a:cubicBezTo>
                  <a:cubicBezTo>
                    <a:pt x="153987" y="272483"/>
                    <a:pt x="156577" y="269875"/>
                    <a:pt x="159167" y="269875"/>
                  </a:cubicBezTo>
                  <a:close/>
                  <a:moveTo>
                    <a:pt x="38225" y="269875"/>
                  </a:moveTo>
                  <a:cubicBezTo>
                    <a:pt x="38225" y="269875"/>
                    <a:pt x="38225" y="269875"/>
                    <a:pt x="74487" y="269875"/>
                  </a:cubicBezTo>
                  <a:cubicBezTo>
                    <a:pt x="78373" y="269875"/>
                    <a:pt x="80963" y="272483"/>
                    <a:pt x="80963" y="275091"/>
                  </a:cubicBezTo>
                  <a:cubicBezTo>
                    <a:pt x="80963" y="275091"/>
                    <a:pt x="80963" y="275091"/>
                    <a:pt x="80963" y="299868"/>
                  </a:cubicBezTo>
                  <a:cubicBezTo>
                    <a:pt x="80963" y="303780"/>
                    <a:pt x="78373" y="306388"/>
                    <a:pt x="74487" y="306388"/>
                  </a:cubicBezTo>
                  <a:cubicBezTo>
                    <a:pt x="74487" y="306388"/>
                    <a:pt x="74487" y="306388"/>
                    <a:pt x="38225" y="306388"/>
                  </a:cubicBezTo>
                  <a:cubicBezTo>
                    <a:pt x="34340" y="306388"/>
                    <a:pt x="31750" y="303780"/>
                    <a:pt x="31750" y="299868"/>
                  </a:cubicBezTo>
                  <a:cubicBezTo>
                    <a:pt x="31750" y="299868"/>
                    <a:pt x="31750" y="299868"/>
                    <a:pt x="31750" y="275091"/>
                  </a:cubicBezTo>
                  <a:cubicBezTo>
                    <a:pt x="31750" y="272483"/>
                    <a:pt x="34340" y="269875"/>
                    <a:pt x="38225" y="269875"/>
                  </a:cubicBezTo>
                  <a:close/>
                  <a:moveTo>
                    <a:pt x="166687" y="233362"/>
                  </a:moveTo>
                  <a:lnTo>
                    <a:pt x="166687" y="246062"/>
                  </a:lnTo>
                  <a:lnTo>
                    <a:pt x="190500" y="246062"/>
                  </a:lnTo>
                  <a:lnTo>
                    <a:pt x="190500" y="233362"/>
                  </a:lnTo>
                  <a:close/>
                  <a:moveTo>
                    <a:pt x="104775" y="233362"/>
                  </a:moveTo>
                  <a:lnTo>
                    <a:pt x="104775" y="246062"/>
                  </a:lnTo>
                  <a:lnTo>
                    <a:pt x="130175" y="246062"/>
                  </a:lnTo>
                  <a:lnTo>
                    <a:pt x="130175" y="233362"/>
                  </a:lnTo>
                  <a:close/>
                  <a:moveTo>
                    <a:pt x="42862" y="233362"/>
                  </a:moveTo>
                  <a:lnTo>
                    <a:pt x="42862" y="246062"/>
                  </a:lnTo>
                  <a:lnTo>
                    <a:pt x="68262" y="246062"/>
                  </a:lnTo>
                  <a:lnTo>
                    <a:pt x="68262" y="233362"/>
                  </a:lnTo>
                  <a:close/>
                  <a:moveTo>
                    <a:pt x="159167" y="220662"/>
                  </a:moveTo>
                  <a:cubicBezTo>
                    <a:pt x="159167" y="220662"/>
                    <a:pt x="159167" y="220662"/>
                    <a:pt x="196725" y="220662"/>
                  </a:cubicBezTo>
                  <a:cubicBezTo>
                    <a:pt x="199315" y="220662"/>
                    <a:pt x="203200" y="223270"/>
                    <a:pt x="203200" y="227182"/>
                  </a:cubicBezTo>
                  <a:cubicBezTo>
                    <a:pt x="203200" y="227182"/>
                    <a:pt x="203200" y="227182"/>
                    <a:pt x="203200" y="250655"/>
                  </a:cubicBezTo>
                  <a:cubicBezTo>
                    <a:pt x="203200" y="254567"/>
                    <a:pt x="199315" y="257175"/>
                    <a:pt x="196725" y="257175"/>
                  </a:cubicBezTo>
                  <a:cubicBezTo>
                    <a:pt x="196725" y="257175"/>
                    <a:pt x="196725" y="257175"/>
                    <a:pt x="159167" y="257175"/>
                  </a:cubicBezTo>
                  <a:cubicBezTo>
                    <a:pt x="156577" y="257175"/>
                    <a:pt x="153987" y="254567"/>
                    <a:pt x="153987" y="250655"/>
                  </a:cubicBezTo>
                  <a:cubicBezTo>
                    <a:pt x="153987" y="250655"/>
                    <a:pt x="153987" y="250655"/>
                    <a:pt x="153987" y="227182"/>
                  </a:cubicBezTo>
                  <a:cubicBezTo>
                    <a:pt x="153987" y="223270"/>
                    <a:pt x="156577" y="220662"/>
                    <a:pt x="159167" y="220662"/>
                  </a:cubicBezTo>
                  <a:close/>
                  <a:moveTo>
                    <a:pt x="98550" y="220662"/>
                  </a:moveTo>
                  <a:cubicBezTo>
                    <a:pt x="98550" y="220662"/>
                    <a:pt x="98550" y="220662"/>
                    <a:pt x="134812" y="220662"/>
                  </a:cubicBezTo>
                  <a:cubicBezTo>
                    <a:pt x="138698" y="220662"/>
                    <a:pt x="141288" y="223270"/>
                    <a:pt x="141288" y="227182"/>
                  </a:cubicBezTo>
                  <a:cubicBezTo>
                    <a:pt x="141288" y="227182"/>
                    <a:pt x="141288" y="227182"/>
                    <a:pt x="141288" y="250655"/>
                  </a:cubicBezTo>
                  <a:cubicBezTo>
                    <a:pt x="141288" y="254567"/>
                    <a:pt x="138698" y="257175"/>
                    <a:pt x="134812" y="257175"/>
                  </a:cubicBezTo>
                  <a:cubicBezTo>
                    <a:pt x="134812" y="257175"/>
                    <a:pt x="134812" y="257175"/>
                    <a:pt x="98550" y="257175"/>
                  </a:cubicBezTo>
                  <a:cubicBezTo>
                    <a:pt x="94665" y="257175"/>
                    <a:pt x="92075" y="254567"/>
                    <a:pt x="92075" y="250655"/>
                  </a:cubicBezTo>
                  <a:cubicBezTo>
                    <a:pt x="92075" y="250655"/>
                    <a:pt x="92075" y="250655"/>
                    <a:pt x="92075" y="227182"/>
                  </a:cubicBezTo>
                  <a:cubicBezTo>
                    <a:pt x="92075" y="223270"/>
                    <a:pt x="94665" y="220662"/>
                    <a:pt x="98550" y="220662"/>
                  </a:cubicBezTo>
                  <a:close/>
                  <a:moveTo>
                    <a:pt x="38225" y="220662"/>
                  </a:moveTo>
                  <a:cubicBezTo>
                    <a:pt x="38225" y="220662"/>
                    <a:pt x="38225" y="220662"/>
                    <a:pt x="74487" y="220662"/>
                  </a:cubicBezTo>
                  <a:cubicBezTo>
                    <a:pt x="78373" y="220662"/>
                    <a:pt x="80963" y="223270"/>
                    <a:pt x="80963" y="227182"/>
                  </a:cubicBezTo>
                  <a:cubicBezTo>
                    <a:pt x="80963" y="227182"/>
                    <a:pt x="80963" y="227182"/>
                    <a:pt x="80963" y="250655"/>
                  </a:cubicBezTo>
                  <a:cubicBezTo>
                    <a:pt x="80963" y="254567"/>
                    <a:pt x="78373" y="257175"/>
                    <a:pt x="74487" y="257175"/>
                  </a:cubicBezTo>
                  <a:cubicBezTo>
                    <a:pt x="74487" y="257175"/>
                    <a:pt x="74487" y="257175"/>
                    <a:pt x="38225" y="257175"/>
                  </a:cubicBezTo>
                  <a:cubicBezTo>
                    <a:pt x="34340" y="257175"/>
                    <a:pt x="31750" y="254567"/>
                    <a:pt x="31750" y="250655"/>
                  </a:cubicBezTo>
                  <a:cubicBezTo>
                    <a:pt x="31750" y="250655"/>
                    <a:pt x="31750" y="250655"/>
                    <a:pt x="31750" y="227182"/>
                  </a:cubicBezTo>
                  <a:cubicBezTo>
                    <a:pt x="31750" y="223270"/>
                    <a:pt x="34340" y="220662"/>
                    <a:pt x="38225" y="220662"/>
                  </a:cubicBezTo>
                  <a:close/>
                  <a:moveTo>
                    <a:pt x="166687" y="184149"/>
                  </a:moveTo>
                  <a:lnTo>
                    <a:pt x="166687" y="196849"/>
                  </a:lnTo>
                  <a:lnTo>
                    <a:pt x="190500" y="196849"/>
                  </a:lnTo>
                  <a:lnTo>
                    <a:pt x="190500" y="184149"/>
                  </a:lnTo>
                  <a:close/>
                  <a:moveTo>
                    <a:pt x="104775" y="184149"/>
                  </a:moveTo>
                  <a:lnTo>
                    <a:pt x="104775" y="196849"/>
                  </a:lnTo>
                  <a:lnTo>
                    <a:pt x="130175" y="196849"/>
                  </a:lnTo>
                  <a:lnTo>
                    <a:pt x="130175" y="184149"/>
                  </a:lnTo>
                  <a:close/>
                  <a:moveTo>
                    <a:pt x="42862" y="184149"/>
                  </a:moveTo>
                  <a:lnTo>
                    <a:pt x="42862" y="196849"/>
                  </a:lnTo>
                  <a:lnTo>
                    <a:pt x="68262" y="196849"/>
                  </a:lnTo>
                  <a:lnTo>
                    <a:pt x="68262" y="184149"/>
                  </a:lnTo>
                  <a:close/>
                  <a:moveTo>
                    <a:pt x="38225" y="171450"/>
                  </a:moveTo>
                  <a:cubicBezTo>
                    <a:pt x="38225" y="171450"/>
                    <a:pt x="38225" y="171450"/>
                    <a:pt x="74487" y="171450"/>
                  </a:cubicBezTo>
                  <a:cubicBezTo>
                    <a:pt x="78373" y="171450"/>
                    <a:pt x="80963" y="174058"/>
                    <a:pt x="80963" y="177970"/>
                  </a:cubicBezTo>
                  <a:cubicBezTo>
                    <a:pt x="80963" y="177970"/>
                    <a:pt x="80963" y="177970"/>
                    <a:pt x="80963" y="201443"/>
                  </a:cubicBezTo>
                  <a:cubicBezTo>
                    <a:pt x="80963" y="205355"/>
                    <a:pt x="78373" y="207963"/>
                    <a:pt x="74487" y="207963"/>
                  </a:cubicBezTo>
                  <a:cubicBezTo>
                    <a:pt x="74487" y="207963"/>
                    <a:pt x="74487" y="207963"/>
                    <a:pt x="38225" y="207963"/>
                  </a:cubicBezTo>
                  <a:cubicBezTo>
                    <a:pt x="34340" y="207963"/>
                    <a:pt x="31750" y="205355"/>
                    <a:pt x="31750" y="201443"/>
                  </a:cubicBezTo>
                  <a:cubicBezTo>
                    <a:pt x="31750" y="201443"/>
                    <a:pt x="31750" y="201443"/>
                    <a:pt x="31750" y="177970"/>
                  </a:cubicBezTo>
                  <a:cubicBezTo>
                    <a:pt x="31750" y="174058"/>
                    <a:pt x="34340" y="171450"/>
                    <a:pt x="38225" y="171450"/>
                  </a:cubicBezTo>
                  <a:close/>
                  <a:moveTo>
                    <a:pt x="159167" y="171449"/>
                  </a:moveTo>
                  <a:cubicBezTo>
                    <a:pt x="159167" y="171449"/>
                    <a:pt x="159167" y="171449"/>
                    <a:pt x="196725" y="171449"/>
                  </a:cubicBezTo>
                  <a:cubicBezTo>
                    <a:pt x="199315" y="171449"/>
                    <a:pt x="203200" y="174057"/>
                    <a:pt x="203200" y="177969"/>
                  </a:cubicBezTo>
                  <a:cubicBezTo>
                    <a:pt x="203200" y="177969"/>
                    <a:pt x="203200" y="177969"/>
                    <a:pt x="203200" y="201442"/>
                  </a:cubicBezTo>
                  <a:cubicBezTo>
                    <a:pt x="203200" y="205354"/>
                    <a:pt x="199315" y="207962"/>
                    <a:pt x="196725" y="207962"/>
                  </a:cubicBezTo>
                  <a:cubicBezTo>
                    <a:pt x="196725" y="207962"/>
                    <a:pt x="196725" y="207962"/>
                    <a:pt x="159167" y="207962"/>
                  </a:cubicBezTo>
                  <a:cubicBezTo>
                    <a:pt x="156577" y="207962"/>
                    <a:pt x="153987" y="205354"/>
                    <a:pt x="153987" y="201442"/>
                  </a:cubicBezTo>
                  <a:cubicBezTo>
                    <a:pt x="153987" y="201442"/>
                    <a:pt x="153987" y="201442"/>
                    <a:pt x="153987" y="177969"/>
                  </a:cubicBezTo>
                  <a:cubicBezTo>
                    <a:pt x="153987" y="174057"/>
                    <a:pt x="156577" y="171449"/>
                    <a:pt x="159167" y="171449"/>
                  </a:cubicBezTo>
                  <a:close/>
                  <a:moveTo>
                    <a:pt x="98550" y="171449"/>
                  </a:moveTo>
                  <a:cubicBezTo>
                    <a:pt x="98550" y="171449"/>
                    <a:pt x="98550" y="171449"/>
                    <a:pt x="134812" y="171449"/>
                  </a:cubicBezTo>
                  <a:cubicBezTo>
                    <a:pt x="138698" y="171449"/>
                    <a:pt x="141288" y="174057"/>
                    <a:pt x="141288" y="177969"/>
                  </a:cubicBezTo>
                  <a:cubicBezTo>
                    <a:pt x="141288" y="177969"/>
                    <a:pt x="141288" y="177969"/>
                    <a:pt x="141288" y="201442"/>
                  </a:cubicBezTo>
                  <a:cubicBezTo>
                    <a:pt x="141288" y="205354"/>
                    <a:pt x="138698" y="207962"/>
                    <a:pt x="134812" y="207962"/>
                  </a:cubicBezTo>
                  <a:cubicBezTo>
                    <a:pt x="134812" y="207962"/>
                    <a:pt x="134812" y="207962"/>
                    <a:pt x="98550" y="207962"/>
                  </a:cubicBezTo>
                  <a:cubicBezTo>
                    <a:pt x="94665" y="207962"/>
                    <a:pt x="92075" y="205354"/>
                    <a:pt x="92075" y="201442"/>
                  </a:cubicBezTo>
                  <a:cubicBezTo>
                    <a:pt x="92075" y="201442"/>
                    <a:pt x="92075" y="201442"/>
                    <a:pt x="92075" y="177969"/>
                  </a:cubicBezTo>
                  <a:cubicBezTo>
                    <a:pt x="92075" y="174057"/>
                    <a:pt x="94665" y="171449"/>
                    <a:pt x="98550" y="171449"/>
                  </a:cubicBezTo>
                  <a:close/>
                  <a:moveTo>
                    <a:pt x="166687" y="134937"/>
                  </a:moveTo>
                  <a:lnTo>
                    <a:pt x="166687" y="147637"/>
                  </a:lnTo>
                  <a:lnTo>
                    <a:pt x="190500" y="147637"/>
                  </a:lnTo>
                  <a:lnTo>
                    <a:pt x="190500" y="134937"/>
                  </a:lnTo>
                  <a:close/>
                  <a:moveTo>
                    <a:pt x="104775" y="134937"/>
                  </a:moveTo>
                  <a:lnTo>
                    <a:pt x="104775" y="147637"/>
                  </a:lnTo>
                  <a:lnTo>
                    <a:pt x="130175" y="147637"/>
                  </a:lnTo>
                  <a:lnTo>
                    <a:pt x="130175" y="134937"/>
                  </a:lnTo>
                  <a:close/>
                  <a:moveTo>
                    <a:pt x="42862" y="134937"/>
                  </a:moveTo>
                  <a:lnTo>
                    <a:pt x="42862" y="147637"/>
                  </a:lnTo>
                  <a:lnTo>
                    <a:pt x="68262" y="147637"/>
                  </a:lnTo>
                  <a:lnTo>
                    <a:pt x="68262" y="134937"/>
                  </a:lnTo>
                  <a:close/>
                  <a:moveTo>
                    <a:pt x="159167" y="122237"/>
                  </a:moveTo>
                  <a:cubicBezTo>
                    <a:pt x="159167" y="122237"/>
                    <a:pt x="159167" y="122237"/>
                    <a:pt x="196725" y="122237"/>
                  </a:cubicBezTo>
                  <a:cubicBezTo>
                    <a:pt x="199315" y="122237"/>
                    <a:pt x="203200" y="124845"/>
                    <a:pt x="203200" y="128757"/>
                  </a:cubicBezTo>
                  <a:cubicBezTo>
                    <a:pt x="203200" y="128757"/>
                    <a:pt x="203200" y="128757"/>
                    <a:pt x="203200" y="153534"/>
                  </a:cubicBezTo>
                  <a:cubicBezTo>
                    <a:pt x="203200" y="156142"/>
                    <a:pt x="199315" y="158750"/>
                    <a:pt x="196725" y="158750"/>
                  </a:cubicBezTo>
                  <a:cubicBezTo>
                    <a:pt x="196725" y="158750"/>
                    <a:pt x="196725" y="158750"/>
                    <a:pt x="159167" y="158750"/>
                  </a:cubicBezTo>
                  <a:cubicBezTo>
                    <a:pt x="156577" y="158750"/>
                    <a:pt x="153987" y="156142"/>
                    <a:pt x="153987" y="153534"/>
                  </a:cubicBezTo>
                  <a:cubicBezTo>
                    <a:pt x="153987" y="153534"/>
                    <a:pt x="153987" y="153534"/>
                    <a:pt x="153987" y="128757"/>
                  </a:cubicBezTo>
                  <a:cubicBezTo>
                    <a:pt x="153987" y="124845"/>
                    <a:pt x="156577" y="122237"/>
                    <a:pt x="159167" y="122237"/>
                  </a:cubicBezTo>
                  <a:close/>
                  <a:moveTo>
                    <a:pt x="98550" y="122237"/>
                  </a:moveTo>
                  <a:cubicBezTo>
                    <a:pt x="98550" y="122237"/>
                    <a:pt x="98550" y="122237"/>
                    <a:pt x="134812" y="122237"/>
                  </a:cubicBezTo>
                  <a:cubicBezTo>
                    <a:pt x="138698" y="122237"/>
                    <a:pt x="141288" y="124845"/>
                    <a:pt x="141288" y="128757"/>
                  </a:cubicBezTo>
                  <a:cubicBezTo>
                    <a:pt x="141288" y="128757"/>
                    <a:pt x="141288" y="128757"/>
                    <a:pt x="141288" y="153534"/>
                  </a:cubicBezTo>
                  <a:cubicBezTo>
                    <a:pt x="141288" y="156142"/>
                    <a:pt x="138698" y="158750"/>
                    <a:pt x="134812" y="158750"/>
                  </a:cubicBezTo>
                  <a:cubicBezTo>
                    <a:pt x="134812" y="158750"/>
                    <a:pt x="134812" y="158750"/>
                    <a:pt x="98550" y="158750"/>
                  </a:cubicBezTo>
                  <a:cubicBezTo>
                    <a:pt x="94665" y="158750"/>
                    <a:pt x="92075" y="156142"/>
                    <a:pt x="92075" y="153534"/>
                  </a:cubicBezTo>
                  <a:cubicBezTo>
                    <a:pt x="92075" y="153534"/>
                    <a:pt x="92075" y="153534"/>
                    <a:pt x="92075" y="128757"/>
                  </a:cubicBezTo>
                  <a:cubicBezTo>
                    <a:pt x="92075" y="124845"/>
                    <a:pt x="94665" y="122237"/>
                    <a:pt x="98550" y="122237"/>
                  </a:cubicBezTo>
                  <a:close/>
                  <a:moveTo>
                    <a:pt x="38225" y="122237"/>
                  </a:moveTo>
                  <a:cubicBezTo>
                    <a:pt x="38225" y="122237"/>
                    <a:pt x="38225" y="122237"/>
                    <a:pt x="74487" y="122237"/>
                  </a:cubicBezTo>
                  <a:cubicBezTo>
                    <a:pt x="78373" y="122237"/>
                    <a:pt x="80963" y="124845"/>
                    <a:pt x="80963" y="128757"/>
                  </a:cubicBezTo>
                  <a:cubicBezTo>
                    <a:pt x="80963" y="128757"/>
                    <a:pt x="80963" y="128757"/>
                    <a:pt x="80963" y="153534"/>
                  </a:cubicBezTo>
                  <a:cubicBezTo>
                    <a:pt x="80963" y="156142"/>
                    <a:pt x="78373" y="158750"/>
                    <a:pt x="74487" y="158750"/>
                  </a:cubicBezTo>
                  <a:cubicBezTo>
                    <a:pt x="74487" y="158750"/>
                    <a:pt x="74487" y="158750"/>
                    <a:pt x="38225" y="158750"/>
                  </a:cubicBezTo>
                  <a:cubicBezTo>
                    <a:pt x="34340" y="158750"/>
                    <a:pt x="31750" y="156142"/>
                    <a:pt x="31750" y="153534"/>
                  </a:cubicBezTo>
                  <a:cubicBezTo>
                    <a:pt x="31750" y="153534"/>
                    <a:pt x="31750" y="153534"/>
                    <a:pt x="31750" y="128757"/>
                  </a:cubicBezTo>
                  <a:cubicBezTo>
                    <a:pt x="31750" y="124845"/>
                    <a:pt x="34340" y="122237"/>
                    <a:pt x="38225" y="122237"/>
                  </a:cubicBezTo>
                  <a:close/>
                  <a:moveTo>
                    <a:pt x="166687" y="85724"/>
                  </a:moveTo>
                  <a:lnTo>
                    <a:pt x="166687" y="98424"/>
                  </a:lnTo>
                  <a:lnTo>
                    <a:pt x="190500" y="98424"/>
                  </a:lnTo>
                  <a:lnTo>
                    <a:pt x="190500" y="85724"/>
                  </a:lnTo>
                  <a:close/>
                  <a:moveTo>
                    <a:pt x="104775" y="85724"/>
                  </a:moveTo>
                  <a:lnTo>
                    <a:pt x="104775" y="98424"/>
                  </a:lnTo>
                  <a:lnTo>
                    <a:pt x="130175" y="98424"/>
                  </a:lnTo>
                  <a:lnTo>
                    <a:pt x="130175" y="85724"/>
                  </a:lnTo>
                  <a:close/>
                  <a:moveTo>
                    <a:pt x="42862" y="85724"/>
                  </a:moveTo>
                  <a:lnTo>
                    <a:pt x="42862" y="98424"/>
                  </a:lnTo>
                  <a:lnTo>
                    <a:pt x="68262" y="98424"/>
                  </a:lnTo>
                  <a:lnTo>
                    <a:pt x="68262" y="85724"/>
                  </a:lnTo>
                  <a:close/>
                  <a:moveTo>
                    <a:pt x="159167" y="73024"/>
                  </a:moveTo>
                  <a:cubicBezTo>
                    <a:pt x="159167" y="73024"/>
                    <a:pt x="159167" y="73024"/>
                    <a:pt x="196725" y="73024"/>
                  </a:cubicBezTo>
                  <a:cubicBezTo>
                    <a:pt x="199315" y="73024"/>
                    <a:pt x="203200" y="75632"/>
                    <a:pt x="203200" y="79544"/>
                  </a:cubicBezTo>
                  <a:cubicBezTo>
                    <a:pt x="203200" y="79544"/>
                    <a:pt x="203200" y="79544"/>
                    <a:pt x="203200" y="104321"/>
                  </a:cubicBezTo>
                  <a:cubicBezTo>
                    <a:pt x="203200" y="106929"/>
                    <a:pt x="199315" y="109537"/>
                    <a:pt x="196725" y="109537"/>
                  </a:cubicBezTo>
                  <a:cubicBezTo>
                    <a:pt x="196725" y="109537"/>
                    <a:pt x="196725" y="109537"/>
                    <a:pt x="159167" y="109537"/>
                  </a:cubicBezTo>
                  <a:cubicBezTo>
                    <a:pt x="156577" y="109537"/>
                    <a:pt x="153987" y="106929"/>
                    <a:pt x="153987" y="104321"/>
                  </a:cubicBezTo>
                  <a:cubicBezTo>
                    <a:pt x="153987" y="104321"/>
                    <a:pt x="153987" y="104321"/>
                    <a:pt x="153987" y="79544"/>
                  </a:cubicBezTo>
                  <a:cubicBezTo>
                    <a:pt x="153987" y="75632"/>
                    <a:pt x="156577" y="73024"/>
                    <a:pt x="159167" y="73024"/>
                  </a:cubicBezTo>
                  <a:close/>
                  <a:moveTo>
                    <a:pt x="98550" y="73024"/>
                  </a:moveTo>
                  <a:cubicBezTo>
                    <a:pt x="98550" y="73024"/>
                    <a:pt x="98550" y="73024"/>
                    <a:pt x="134812" y="73024"/>
                  </a:cubicBezTo>
                  <a:cubicBezTo>
                    <a:pt x="138698" y="73024"/>
                    <a:pt x="141288" y="75632"/>
                    <a:pt x="141288" y="79544"/>
                  </a:cubicBezTo>
                  <a:cubicBezTo>
                    <a:pt x="141288" y="79544"/>
                    <a:pt x="141288" y="79544"/>
                    <a:pt x="141288" y="104321"/>
                  </a:cubicBezTo>
                  <a:cubicBezTo>
                    <a:pt x="141288" y="106929"/>
                    <a:pt x="138698" y="109537"/>
                    <a:pt x="134812" y="109537"/>
                  </a:cubicBezTo>
                  <a:cubicBezTo>
                    <a:pt x="134812" y="109537"/>
                    <a:pt x="134812" y="109537"/>
                    <a:pt x="98550" y="109537"/>
                  </a:cubicBezTo>
                  <a:cubicBezTo>
                    <a:pt x="94665" y="109537"/>
                    <a:pt x="92075" y="106929"/>
                    <a:pt x="92075" y="104321"/>
                  </a:cubicBezTo>
                  <a:cubicBezTo>
                    <a:pt x="92075" y="104321"/>
                    <a:pt x="92075" y="104321"/>
                    <a:pt x="92075" y="79544"/>
                  </a:cubicBezTo>
                  <a:cubicBezTo>
                    <a:pt x="92075" y="75632"/>
                    <a:pt x="94665" y="73024"/>
                    <a:pt x="98550" y="73024"/>
                  </a:cubicBezTo>
                  <a:close/>
                  <a:moveTo>
                    <a:pt x="38225" y="73024"/>
                  </a:moveTo>
                  <a:cubicBezTo>
                    <a:pt x="38225" y="73024"/>
                    <a:pt x="38225" y="73024"/>
                    <a:pt x="74487" y="73024"/>
                  </a:cubicBezTo>
                  <a:cubicBezTo>
                    <a:pt x="78373" y="73024"/>
                    <a:pt x="80963" y="75632"/>
                    <a:pt x="80963" y="79544"/>
                  </a:cubicBezTo>
                  <a:cubicBezTo>
                    <a:pt x="80963" y="79544"/>
                    <a:pt x="80963" y="79544"/>
                    <a:pt x="80963" y="104321"/>
                  </a:cubicBezTo>
                  <a:cubicBezTo>
                    <a:pt x="80963" y="106929"/>
                    <a:pt x="78373" y="109537"/>
                    <a:pt x="74487" y="109537"/>
                  </a:cubicBezTo>
                  <a:cubicBezTo>
                    <a:pt x="74487" y="109537"/>
                    <a:pt x="74487" y="109537"/>
                    <a:pt x="38225" y="109537"/>
                  </a:cubicBezTo>
                  <a:cubicBezTo>
                    <a:pt x="34340" y="109537"/>
                    <a:pt x="31750" y="106929"/>
                    <a:pt x="31750" y="104321"/>
                  </a:cubicBezTo>
                  <a:cubicBezTo>
                    <a:pt x="31750" y="104321"/>
                    <a:pt x="31750" y="104321"/>
                    <a:pt x="31750" y="79544"/>
                  </a:cubicBezTo>
                  <a:cubicBezTo>
                    <a:pt x="31750" y="75632"/>
                    <a:pt x="34340" y="73024"/>
                    <a:pt x="38225" y="73024"/>
                  </a:cubicBezTo>
                  <a:close/>
                  <a:moveTo>
                    <a:pt x="166687" y="36512"/>
                  </a:moveTo>
                  <a:lnTo>
                    <a:pt x="166687" y="49212"/>
                  </a:lnTo>
                  <a:lnTo>
                    <a:pt x="190500" y="49212"/>
                  </a:lnTo>
                  <a:lnTo>
                    <a:pt x="190500" y="36512"/>
                  </a:lnTo>
                  <a:close/>
                  <a:moveTo>
                    <a:pt x="104775" y="36512"/>
                  </a:moveTo>
                  <a:lnTo>
                    <a:pt x="104775" y="49212"/>
                  </a:lnTo>
                  <a:lnTo>
                    <a:pt x="130175" y="49212"/>
                  </a:lnTo>
                  <a:lnTo>
                    <a:pt x="130175" y="36512"/>
                  </a:lnTo>
                  <a:close/>
                  <a:moveTo>
                    <a:pt x="42862" y="36512"/>
                  </a:moveTo>
                  <a:lnTo>
                    <a:pt x="42862" y="49212"/>
                  </a:lnTo>
                  <a:lnTo>
                    <a:pt x="68262" y="49212"/>
                  </a:lnTo>
                  <a:lnTo>
                    <a:pt x="68262" y="36512"/>
                  </a:lnTo>
                  <a:close/>
                  <a:moveTo>
                    <a:pt x="159167" y="23812"/>
                  </a:moveTo>
                  <a:cubicBezTo>
                    <a:pt x="159167" y="23812"/>
                    <a:pt x="159167" y="23812"/>
                    <a:pt x="196725" y="23812"/>
                  </a:cubicBezTo>
                  <a:cubicBezTo>
                    <a:pt x="199315" y="23812"/>
                    <a:pt x="203200" y="26420"/>
                    <a:pt x="203200" y="30332"/>
                  </a:cubicBezTo>
                  <a:cubicBezTo>
                    <a:pt x="203200" y="30332"/>
                    <a:pt x="203200" y="30332"/>
                    <a:pt x="203200" y="55109"/>
                  </a:cubicBezTo>
                  <a:cubicBezTo>
                    <a:pt x="203200" y="57717"/>
                    <a:pt x="199315" y="60325"/>
                    <a:pt x="196725" y="60325"/>
                  </a:cubicBezTo>
                  <a:cubicBezTo>
                    <a:pt x="196725" y="60325"/>
                    <a:pt x="196725" y="60325"/>
                    <a:pt x="159167" y="60325"/>
                  </a:cubicBezTo>
                  <a:cubicBezTo>
                    <a:pt x="156577" y="60325"/>
                    <a:pt x="153987" y="57717"/>
                    <a:pt x="153987" y="55109"/>
                  </a:cubicBezTo>
                  <a:cubicBezTo>
                    <a:pt x="153987" y="55109"/>
                    <a:pt x="153987" y="55109"/>
                    <a:pt x="153987" y="30332"/>
                  </a:cubicBezTo>
                  <a:cubicBezTo>
                    <a:pt x="153987" y="26420"/>
                    <a:pt x="156577" y="23812"/>
                    <a:pt x="159167" y="23812"/>
                  </a:cubicBezTo>
                  <a:close/>
                  <a:moveTo>
                    <a:pt x="98550" y="23812"/>
                  </a:moveTo>
                  <a:cubicBezTo>
                    <a:pt x="98550" y="23812"/>
                    <a:pt x="98550" y="23812"/>
                    <a:pt x="134812" y="23812"/>
                  </a:cubicBezTo>
                  <a:cubicBezTo>
                    <a:pt x="138698" y="23812"/>
                    <a:pt x="141288" y="26420"/>
                    <a:pt x="141288" y="30332"/>
                  </a:cubicBezTo>
                  <a:cubicBezTo>
                    <a:pt x="141288" y="30332"/>
                    <a:pt x="141288" y="30332"/>
                    <a:pt x="141288" y="55109"/>
                  </a:cubicBezTo>
                  <a:cubicBezTo>
                    <a:pt x="141288" y="57717"/>
                    <a:pt x="138698" y="60325"/>
                    <a:pt x="134812" y="60325"/>
                  </a:cubicBezTo>
                  <a:cubicBezTo>
                    <a:pt x="134812" y="60325"/>
                    <a:pt x="134812" y="60325"/>
                    <a:pt x="98550" y="60325"/>
                  </a:cubicBezTo>
                  <a:cubicBezTo>
                    <a:pt x="94665" y="60325"/>
                    <a:pt x="92075" y="57717"/>
                    <a:pt x="92075" y="55109"/>
                  </a:cubicBezTo>
                  <a:cubicBezTo>
                    <a:pt x="92075" y="55109"/>
                    <a:pt x="92075" y="55109"/>
                    <a:pt x="92075" y="30332"/>
                  </a:cubicBezTo>
                  <a:cubicBezTo>
                    <a:pt x="92075" y="26420"/>
                    <a:pt x="94665" y="23812"/>
                    <a:pt x="98550" y="23812"/>
                  </a:cubicBezTo>
                  <a:close/>
                  <a:moveTo>
                    <a:pt x="38225" y="23812"/>
                  </a:moveTo>
                  <a:cubicBezTo>
                    <a:pt x="38225" y="23812"/>
                    <a:pt x="38225" y="23812"/>
                    <a:pt x="74487" y="23812"/>
                  </a:cubicBezTo>
                  <a:cubicBezTo>
                    <a:pt x="78373" y="23812"/>
                    <a:pt x="80963" y="26420"/>
                    <a:pt x="80963" y="30332"/>
                  </a:cubicBezTo>
                  <a:cubicBezTo>
                    <a:pt x="80963" y="30332"/>
                    <a:pt x="80963" y="30332"/>
                    <a:pt x="80963" y="55109"/>
                  </a:cubicBezTo>
                  <a:cubicBezTo>
                    <a:pt x="80963" y="57717"/>
                    <a:pt x="78373" y="60325"/>
                    <a:pt x="74487" y="60325"/>
                  </a:cubicBezTo>
                  <a:cubicBezTo>
                    <a:pt x="74487" y="60325"/>
                    <a:pt x="74487" y="60325"/>
                    <a:pt x="38225" y="60325"/>
                  </a:cubicBezTo>
                  <a:cubicBezTo>
                    <a:pt x="34340" y="60325"/>
                    <a:pt x="31750" y="57717"/>
                    <a:pt x="31750" y="55109"/>
                  </a:cubicBezTo>
                  <a:cubicBezTo>
                    <a:pt x="31750" y="55109"/>
                    <a:pt x="31750" y="55109"/>
                    <a:pt x="31750" y="30332"/>
                  </a:cubicBezTo>
                  <a:cubicBezTo>
                    <a:pt x="31750" y="26420"/>
                    <a:pt x="34340" y="23812"/>
                    <a:pt x="38225" y="23812"/>
                  </a:cubicBezTo>
                  <a:close/>
                  <a:moveTo>
                    <a:pt x="19050" y="11112"/>
                  </a:moveTo>
                  <a:lnTo>
                    <a:pt x="19050" y="319087"/>
                  </a:lnTo>
                  <a:cubicBezTo>
                    <a:pt x="19050" y="319087"/>
                    <a:pt x="19050" y="319087"/>
                    <a:pt x="92054" y="319087"/>
                  </a:cubicBezTo>
                  <a:cubicBezTo>
                    <a:pt x="92054" y="319087"/>
                    <a:pt x="92054" y="319087"/>
                    <a:pt x="92054" y="275091"/>
                  </a:cubicBezTo>
                  <a:cubicBezTo>
                    <a:pt x="92054" y="272503"/>
                    <a:pt x="94661" y="269915"/>
                    <a:pt x="98572" y="269915"/>
                  </a:cubicBezTo>
                  <a:cubicBezTo>
                    <a:pt x="98572" y="269915"/>
                    <a:pt x="98572" y="269915"/>
                    <a:pt x="135074" y="269915"/>
                  </a:cubicBezTo>
                  <a:cubicBezTo>
                    <a:pt x="138985" y="269915"/>
                    <a:pt x="141592" y="272503"/>
                    <a:pt x="141592" y="275091"/>
                  </a:cubicBezTo>
                  <a:cubicBezTo>
                    <a:pt x="141592" y="275091"/>
                    <a:pt x="141592" y="275091"/>
                    <a:pt x="141592" y="319087"/>
                  </a:cubicBezTo>
                  <a:cubicBezTo>
                    <a:pt x="141592" y="319087"/>
                    <a:pt x="141592" y="319087"/>
                    <a:pt x="215900" y="319087"/>
                  </a:cubicBezTo>
                  <a:cubicBezTo>
                    <a:pt x="215900" y="319087"/>
                    <a:pt x="215900" y="319087"/>
                    <a:pt x="215900" y="11112"/>
                  </a:cubicBezTo>
                  <a:cubicBezTo>
                    <a:pt x="215900" y="11112"/>
                    <a:pt x="215900" y="11112"/>
                    <a:pt x="19050" y="11112"/>
                  </a:cubicBezTo>
                  <a:close/>
                  <a:moveTo>
                    <a:pt x="12964" y="0"/>
                  </a:moveTo>
                  <a:cubicBezTo>
                    <a:pt x="12964" y="0"/>
                    <a:pt x="12964" y="0"/>
                    <a:pt x="220399" y="0"/>
                  </a:cubicBezTo>
                  <a:cubicBezTo>
                    <a:pt x="220399" y="0"/>
                    <a:pt x="221695" y="0"/>
                    <a:pt x="221695" y="0"/>
                  </a:cubicBezTo>
                  <a:cubicBezTo>
                    <a:pt x="224288" y="0"/>
                    <a:pt x="226881" y="2592"/>
                    <a:pt x="226881" y="6480"/>
                  </a:cubicBezTo>
                  <a:cubicBezTo>
                    <a:pt x="226881" y="6480"/>
                    <a:pt x="226881" y="6480"/>
                    <a:pt x="226881" y="320124"/>
                  </a:cubicBezTo>
                  <a:cubicBezTo>
                    <a:pt x="230770" y="320124"/>
                    <a:pt x="233363" y="322716"/>
                    <a:pt x="233363" y="325308"/>
                  </a:cubicBezTo>
                  <a:cubicBezTo>
                    <a:pt x="233363" y="329196"/>
                    <a:pt x="230770" y="331788"/>
                    <a:pt x="226881" y="331788"/>
                  </a:cubicBezTo>
                  <a:cubicBezTo>
                    <a:pt x="226881" y="331788"/>
                    <a:pt x="226881" y="331788"/>
                    <a:pt x="6482" y="331788"/>
                  </a:cubicBezTo>
                  <a:cubicBezTo>
                    <a:pt x="2593" y="331788"/>
                    <a:pt x="0" y="329196"/>
                    <a:pt x="0" y="325308"/>
                  </a:cubicBezTo>
                  <a:cubicBezTo>
                    <a:pt x="0" y="322716"/>
                    <a:pt x="2593" y="320124"/>
                    <a:pt x="6482" y="320124"/>
                  </a:cubicBezTo>
                  <a:cubicBezTo>
                    <a:pt x="6482" y="320124"/>
                    <a:pt x="6482" y="320124"/>
                    <a:pt x="6482" y="6480"/>
                  </a:cubicBezTo>
                  <a:cubicBezTo>
                    <a:pt x="6482" y="2592"/>
                    <a:pt x="9075" y="0"/>
                    <a:pt x="12964" y="0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-1674856" y="4664395"/>
              <a:ext cx="1214314" cy="1442001"/>
            </a:xfrm>
            <a:custGeom>
              <a:avLst/>
              <a:gdLst>
                <a:gd name="connsiteX0" fmla="*/ 192089 w 279400"/>
                <a:gd name="connsiteY0" fmla="*/ 300038 h 331788"/>
                <a:gd name="connsiteX1" fmla="*/ 242889 w 279400"/>
                <a:gd name="connsiteY1" fmla="*/ 300038 h 331788"/>
                <a:gd name="connsiteX2" fmla="*/ 242889 w 279400"/>
                <a:gd name="connsiteY2" fmla="*/ 311151 h 331788"/>
                <a:gd name="connsiteX3" fmla="*/ 192089 w 279400"/>
                <a:gd name="connsiteY3" fmla="*/ 311151 h 331788"/>
                <a:gd name="connsiteX4" fmla="*/ 128589 w 279400"/>
                <a:gd name="connsiteY4" fmla="*/ 300038 h 331788"/>
                <a:gd name="connsiteX5" fmla="*/ 180977 w 279400"/>
                <a:gd name="connsiteY5" fmla="*/ 300038 h 331788"/>
                <a:gd name="connsiteX6" fmla="*/ 180977 w 279400"/>
                <a:gd name="connsiteY6" fmla="*/ 311151 h 331788"/>
                <a:gd name="connsiteX7" fmla="*/ 128589 w 279400"/>
                <a:gd name="connsiteY7" fmla="*/ 311151 h 331788"/>
                <a:gd name="connsiteX8" fmla="*/ 36514 w 279400"/>
                <a:gd name="connsiteY8" fmla="*/ 300038 h 331788"/>
                <a:gd name="connsiteX9" fmla="*/ 87314 w 279400"/>
                <a:gd name="connsiteY9" fmla="*/ 300038 h 331788"/>
                <a:gd name="connsiteX10" fmla="*/ 87314 w 279400"/>
                <a:gd name="connsiteY10" fmla="*/ 311151 h 331788"/>
                <a:gd name="connsiteX11" fmla="*/ 36514 w 279400"/>
                <a:gd name="connsiteY11" fmla="*/ 311151 h 331788"/>
                <a:gd name="connsiteX12" fmla="*/ 114300 w 279400"/>
                <a:gd name="connsiteY12" fmla="*/ 290512 h 331788"/>
                <a:gd name="connsiteX13" fmla="*/ 114300 w 279400"/>
                <a:gd name="connsiteY13" fmla="*/ 320675 h 331788"/>
                <a:gd name="connsiteX14" fmla="*/ 258763 w 279400"/>
                <a:gd name="connsiteY14" fmla="*/ 320675 h 331788"/>
                <a:gd name="connsiteX15" fmla="*/ 258763 w 279400"/>
                <a:gd name="connsiteY15" fmla="*/ 290512 h 331788"/>
                <a:gd name="connsiteX16" fmla="*/ 20638 w 279400"/>
                <a:gd name="connsiteY16" fmla="*/ 290512 h 331788"/>
                <a:gd name="connsiteX17" fmla="*/ 20638 w 279400"/>
                <a:gd name="connsiteY17" fmla="*/ 320675 h 331788"/>
                <a:gd name="connsiteX18" fmla="*/ 103188 w 279400"/>
                <a:gd name="connsiteY18" fmla="*/ 320675 h 331788"/>
                <a:gd name="connsiteX19" fmla="*/ 103188 w 279400"/>
                <a:gd name="connsiteY19" fmla="*/ 290512 h 331788"/>
                <a:gd name="connsiteX20" fmla="*/ 222250 w 279400"/>
                <a:gd name="connsiteY20" fmla="*/ 254000 h 331788"/>
                <a:gd name="connsiteX21" fmla="*/ 242888 w 279400"/>
                <a:gd name="connsiteY21" fmla="*/ 254000 h 331788"/>
                <a:gd name="connsiteX22" fmla="*/ 242888 w 279400"/>
                <a:gd name="connsiteY22" fmla="*/ 263525 h 331788"/>
                <a:gd name="connsiteX23" fmla="*/ 222250 w 279400"/>
                <a:gd name="connsiteY23" fmla="*/ 263525 h 331788"/>
                <a:gd name="connsiteX24" fmla="*/ 192088 w 279400"/>
                <a:gd name="connsiteY24" fmla="*/ 254000 h 331788"/>
                <a:gd name="connsiteX25" fmla="*/ 212726 w 279400"/>
                <a:gd name="connsiteY25" fmla="*/ 254000 h 331788"/>
                <a:gd name="connsiteX26" fmla="*/ 212726 w 279400"/>
                <a:gd name="connsiteY26" fmla="*/ 263525 h 331788"/>
                <a:gd name="connsiteX27" fmla="*/ 192088 w 279400"/>
                <a:gd name="connsiteY27" fmla="*/ 263525 h 331788"/>
                <a:gd name="connsiteX28" fmla="*/ 160338 w 279400"/>
                <a:gd name="connsiteY28" fmla="*/ 254000 h 331788"/>
                <a:gd name="connsiteX29" fmla="*/ 180976 w 279400"/>
                <a:gd name="connsiteY29" fmla="*/ 254000 h 331788"/>
                <a:gd name="connsiteX30" fmla="*/ 180976 w 279400"/>
                <a:gd name="connsiteY30" fmla="*/ 263525 h 331788"/>
                <a:gd name="connsiteX31" fmla="*/ 160338 w 279400"/>
                <a:gd name="connsiteY31" fmla="*/ 263525 h 331788"/>
                <a:gd name="connsiteX32" fmla="*/ 128588 w 279400"/>
                <a:gd name="connsiteY32" fmla="*/ 254000 h 331788"/>
                <a:gd name="connsiteX33" fmla="*/ 149226 w 279400"/>
                <a:gd name="connsiteY33" fmla="*/ 254000 h 331788"/>
                <a:gd name="connsiteX34" fmla="*/ 149226 w 279400"/>
                <a:gd name="connsiteY34" fmla="*/ 263525 h 331788"/>
                <a:gd name="connsiteX35" fmla="*/ 128588 w 279400"/>
                <a:gd name="connsiteY35" fmla="*/ 263525 h 331788"/>
                <a:gd name="connsiteX36" fmla="*/ 66676 w 279400"/>
                <a:gd name="connsiteY36" fmla="*/ 254000 h 331788"/>
                <a:gd name="connsiteX37" fmla="*/ 87314 w 279400"/>
                <a:gd name="connsiteY37" fmla="*/ 254000 h 331788"/>
                <a:gd name="connsiteX38" fmla="*/ 87314 w 279400"/>
                <a:gd name="connsiteY38" fmla="*/ 263525 h 331788"/>
                <a:gd name="connsiteX39" fmla="*/ 66676 w 279400"/>
                <a:gd name="connsiteY39" fmla="*/ 263525 h 331788"/>
                <a:gd name="connsiteX40" fmla="*/ 36514 w 279400"/>
                <a:gd name="connsiteY40" fmla="*/ 254000 h 331788"/>
                <a:gd name="connsiteX41" fmla="*/ 57152 w 279400"/>
                <a:gd name="connsiteY41" fmla="*/ 254000 h 331788"/>
                <a:gd name="connsiteX42" fmla="*/ 57152 w 279400"/>
                <a:gd name="connsiteY42" fmla="*/ 263525 h 331788"/>
                <a:gd name="connsiteX43" fmla="*/ 36514 w 279400"/>
                <a:gd name="connsiteY43" fmla="*/ 263525 h 331788"/>
                <a:gd name="connsiteX44" fmla="*/ 66676 w 279400"/>
                <a:gd name="connsiteY44" fmla="*/ 233363 h 331788"/>
                <a:gd name="connsiteX45" fmla="*/ 87314 w 279400"/>
                <a:gd name="connsiteY45" fmla="*/ 233363 h 331788"/>
                <a:gd name="connsiteX46" fmla="*/ 87314 w 279400"/>
                <a:gd name="connsiteY46" fmla="*/ 242888 h 331788"/>
                <a:gd name="connsiteX47" fmla="*/ 66676 w 279400"/>
                <a:gd name="connsiteY47" fmla="*/ 242888 h 331788"/>
                <a:gd name="connsiteX48" fmla="*/ 36514 w 279400"/>
                <a:gd name="connsiteY48" fmla="*/ 233363 h 331788"/>
                <a:gd name="connsiteX49" fmla="*/ 57152 w 279400"/>
                <a:gd name="connsiteY49" fmla="*/ 233363 h 331788"/>
                <a:gd name="connsiteX50" fmla="*/ 57152 w 279400"/>
                <a:gd name="connsiteY50" fmla="*/ 242888 h 331788"/>
                <a:gd name="connsiteX51" fmla="*/ 36514 w 279400"/>
                <a:gd name="connsiteY51" fmla="*/ 242888 h 331788"/>
                <a:gd name="connsiteX52" fmla="*/ 222250 w 279400"/>
                <a:gd name="connsiteY52" fmla="*/ 233362 h 331788"/>
                <a:gd name="connsiteX53" fmla="*/ 242888 w 279400"/>
                <a:gd name="connsiteY53" fmla="*/ 233362 h 331788"/>
                <a:gd name="connsiteX54" fmla="*/ 242888 w 279400"/>
                <a:gd name="connsiteY54" fmla="*/ 242887 h 331788"/>
                <a:gd name="connsiteX55" fmla="*/ 222250 w 279400"/>
                <a:gd name="connsiteY55" fmla="*/ 242887 h 331788"/>
                <a:gd name="connsiteX56" fmla="*/ 192088 w 279400"/>
                <a:gd name="connsiteY56" fmla="*/ 233362 h 331788"/>
                <a:gd name="connsiteX57" fmla="*/ 212726 w 279400"/>
                <a:gd name="connsiteY57" fmla="*/ 233362 h 331788"/>
                <a:gd name="connsiteX58" fmla="*/ 212726 w 279400"/>
                <a:gd name="connsiteY58" fmla="*/ 242887 h 331788"/>
                <a:gd name="connsiteX59" fmla="*/ 192088 w 279400"/>
                <a:gd name="connsiteY59" fmla="*/ 242887 h 331788"/>
                <a:gd name="connsiteX60" fmla="*/ 160338 w 279400"/>
                <a:gd name="connsiteY60" fmla="*/ 233362 h 331788"/>
                <a:gd name="connsiteX61" fmla="*/ 180976 w 279400"/>
                <a:gd name="connsiteY61" fmla="*/ 233362 h 331788"/>
                <a:gd name="connsiteX62" fmla="*/ 180976 w 279400"/>
                <a:gd name="connsiteY62" fmla="*/ 242887 h 331788"/>
                <a:gd name="connsiteX63" fmla="*/ 160338 w 279400"/>
                <a:gd name="connsiteY63" fmla="*/ 242887 h 331788"/>
                <a:gd name="connsiteX64" fmla="*/ 128588 w 279400"/>
                <a:gd name="connsiteY64" fmla="*/ 233362 h 331788"/>
                <a:gd name="connsiteX65" fmla="*/ 149226 w 279400"/>
                <a:gd name="connsiteY65" fmla="*/ 233362 h 331788"/>
                <a:gd name="connsiteX66" fmla="*/ 149226 w 279400"/>
                <a:gd name="connsiteY66" fmla="*/ 242887 h 331788"/>
                <a:gd name="connsiteX67" fmla="*/ 128588 w 279400"/>
                <a:gd name="connsiteY67" fmla="*/ 242887 h 331788"/>
                <a:gd name="connsiteX68" fmla="*/ 222250 w 279400"/>
                <a:gd name="connsiteY68" fmla="*/ 212725 h 331788"/>
                <a:gd name="connsiteX69" fmla="*/ 242888 w 279400"/>
                <a:gd name="connsiteY69" fmla="*/ 212725 h 331788"/>
                <a:gd name="connsiteX70" fmla="*/ 242888 w 279400"/>
                <a:gd name="connsiteY70" fmla="*/ 222250 h 331788"/>
                <a:gd name="connsiteX71" fmla="*/ 222250 w 279400"/>
                <a:gd name="connsiteY71" fmla="*/ 222250 h 331788"/>
                <a:gd name="connsiteX72" fmla="*/ 192088 w 279400"/>
                <a:gd name="connsiteY72" fmla="*/ 212725 h 331788"/>
                <a:gd name="connsiteX73" fmla="*/ 212726 w 279400"/>
                <a:gd name="connsiteY73" fmla="*/ 212725 h 331788"/>
                <a:gd name="connsiteX74" fmla="*/ 212726 w 279400"/>
                <a:gd name="connsiteY74" fmla="*/ 222250 h 331788"/>
                <a:gd name="connsiteX75" fmla="*/ 192088 w 279400"/>
                <a:gd name="connsiteY75" fmla="*/ 222250 h 331788"/>
                <a:gd name="connsiteX76" fmla="*/ 160338 w 279400"/>
                <a:gd name="connsiteY76" fmla="*/ 212725 h 331788"/>
                <a:gd name="connsiteX77" fmla="*/ 180976 w 279400"/>
                <a:gd name="connsiteY77" fmla="*/ 212725 h 331788"/>
                <a:gd name="connsiteX78" fmla="*/ 180976 w 279400"/>
                <a:gd name="connsiteY78" fmla="*/ 222250 h 331788"/>
                <a:gd name="connsiteX79" fmla="*/ 160338 w 279400"/>
                <a:gd name="connsiteY79" fmla="*/ 222250 h 331788"/>
                <a:gd name="connsiteX80" fmla="*/ 128588 w 279400"/>
                <a:gd name="connsiteY80" fmla="*/ 212725 h 331788"/>
                <a:gd name="connsiteX81" fmla="*/ 149226 w 279400"/>
                <a:gd name="connsiteY81" fmla="*/ 212725 h 331788"/>
                <a:gd name="connsiteX82" fmla="*/ 149226 w 279400"/>
                <a:gd name="connsiteY82" fmla="*/ 222250 h 331788"/>
                <a:gd name="connsiteX83" fmla="*/ 128588 w 279400"/>
                <a:gd name="connsiteY83" fmla="*/ 222250 h 331788"/>
                <a:gd name="connsiteX84" fmla="*/ 66676 w 279400"/>
                <a:gd name="connsiteY84" fmla="*/ 212725 h 331788"/>
                <a:gd name="connsiteX85" fmla="*/ 87314 w 279400"/>
                <a:gd name="connsiteY85" fmla="*/ 212725 h 331788"/>
                <a:gd name="connsiteX86" fmla="*/ 87314 w 279400"/>
                <a:gd name="connsiteY86" fmla="*/ 222250 h 331788"/>
                <a:gd name="connsiteX87" fmla="*/ 66676 w 279400"/>
                <a:gd name="connsiteY87" fmla="*/ 222250 h 331788"/>
                <a:gd name="connsiteX88" fmla="*/ 36514 w 279400"/>
                <a:gd name="connsiteY88" fmla="*/ 212725 h 331788"/>
                <a:gd name="connsiteX89" fmla="*/ 57152 w 279400"/>
                <a:gd name="connsiteY89" fmla="*/ 212725 h 331788"/>
                <a:gd name="connsiteX90" fmla="*/ 57152 w 279400"/>
                <a:gd name="connsiteY90" fmla="*/ 222250 h 331788"/>
                <a:gd name="connsiteX91" fmla="*/ 36514 w 279400"/>
                <a:gd name="connsiteY91" fmla="*/ 222250 h 331788"/>
                <a:gd name="connsiteX92" fmla="*/ 66676 w 279400"/>
                <a:gd name="connsiteY92" fmla="*/ 192088 h 331788"/>
                <a:gd name="connsiteX93" fmla="*/ 87314 w 279400"/>
                <a:gd name="connsiteY93" fmla="*/ 192088 h 331788"/>
                <a:gd name="connsiteX94" fmla="*/ 87314 w 279400"/>
                <a:gd name="connsiteY94" fmla="*/ 201613 h 331788"/>
                <a:gd name="connsiteX95" fmla="*/ 66676 w 279400"/>
                <a:gd name="connsiteY95" fmla="*/ 201613 h 331788"/>
                <a:gd name="connsiteX96" fmla="*/ 36514 w 279400"/>
                <a:gd name="connsiteY96" fmla="*/ 192088 h 331788"/>
                <a:gd name="connsiteX97" fmla="*/ 57152 w 279400"/>
                <a:gd name="connsiteY97" fmla="*/ 192088 h 331788"/>
                <a:gd name="connsiteX98" fmla="*/ 57152 w 279400"/>
                <a:gd name="connsiteY98" fmla="*/ 201613 h 331788"/>
                <a:gd name="connsiteX99" fmla="*/ 36514 w 279400"/>
                <a:gd name="connsiteY99" fmla="*/ 201613 h 331788"/>
                <a:gd name="connsiteX100" fmla="*/ 222250 w 279400"/>
                <a:gd name="connsiteY100" fmla="*/ 192087 h 331788"/>
                <a:gd name="connsiteX101" fmla="*/ 242888 w 279400"/>
                <a:gd name="connsiteY101" fmla="*/ 192087 h 331788"/>
                <a:gd name="connsiteX102" fmla="*/ 242888 w 279400"/>
                <a:gd name="connsiteY102" fmla="*/ 201612 h 331788"/>
                <a:gd name="connsiteX103" fmla="*/ 222250 w 279400"/>
                <a:gd name="connsiteY103" fmla="*/ 201612 h 331788"/>
                <a:gd name="connsiteX104" fmla="*/ 192088 w 279400"/>
                <a:gd name="connsiteY104" fmla="*/ 192087 h 331788"/>
                <a:gd name="connsiteX105" fmla="*/ 212726 w 279400"/>
                <a:gd name="connsiteY105" fmla="*/ 192087 h 331788"/>
                <a:gd name="connsiteX106" fmla="*/ 212726 w 279400"/>
                <a:gd name="connsiteY106" fmla="*/ 201612 h 331788"/>
                <a:gd name="connsiteX107" fmla="*/ 192088 w 279400"/>
                <a:gd name="connsiteY107" fmla="*/ 201612 h 331788"/>
                <a:gd name="connsiteX108" fmla="*/ 160338 w 279400"/>
                <a:gd name="connsiteY108" fmla="*/ 192087 h 331788"/>
                <a:gd name="connsiteX109" fmla="*/ 180976 w 279400"/>
                <a:gd name="connsiteY109" fmla="*/ 192087 h 331788"/>
                <a:gd name="connsiteX110" fmla="*/ 180976 w 279400"/>
                <a:gd name="connsiteY110" fmla="*/ 201612 h 331788"/>
                <a:gd name="connsiteX111" fmla="*/ 160338 w 279400"/>
                <a:gd name="connsiteY111" fmla="*/ 201612 h 331788"/>
                <a:gd name="connsiteX112" fmla="*/ 128588 w 279400"/>
                <a:gd name="connsiteY112" fmla="*/ 192087 h 331788"/>
                <a:gd name="connsiteX113" fmla="*/ 149226 w 279400"/>
                <a:gd name="connsiteY113" fmla="*/ 192087 h 331788"/>
                <a:gd name="connsiteX114" fmla="*/ 149226 w 279400"/>
                <a:gd name="connsiteY114" fmla="*/ 201612 h 331788"/>
                <a:gd name="connsiteX115" fmla="*/ 128588 w 279400"/>
                <a:gd name="connsiteY115" fmla="*/ 201612 h 331788"/>
                <a:gd name="connsiteX116" fmla="*/ 222250 w 279400"/>
                <a:gd name="connsiteY116" fmla="*/ 171450 h 331788"/>
                <a:gd name="connsiteX117" fmla="*/ 242888 w 279400"/>
                <a:gd name="connsiteY117" fmla="*/ 171450 h 331788"/>
                <a:gd name="connsiteX118" fmla="*/ 242888 w 279400"/>
                <a:gd name="connsiteY118" fmla="*/ 180975 h 331788"/>
                <a:gd name="connsiteX119" fmla="*/ 222250 w 279400"/>
                <a:gd name="connsiteY119" fmla="*/ 180975 h 331788"/>
                <a:gd name="connsiteX120" fmla="*/ 192088 w 279400"/>
                <a:gd name="connsiteY120" fmla="*/ 171450 h 331788"/>
                <a:gd name="connsiteX121" fmla="*/ 212726 w 279400"/>
                <a:gd name="connsiteY121" fmla="*/ 171450 h 331788"/>
                <a:gd name="connsiteX122" fmla="*/ 212726 w 279400"/>
                <a:gd name="connsiteY122" fmla="*/ 180975 h 331788"/>
                <a:gd name="connsiteX123" fmla="*/ 192088 w 279400"/>
                <a:gd name="connsiteY123" fmla="*/ 180975 h 331788"/>
                <a:gd name="connsiteX124" fmla="*/ 160338 w 279400"/>
                <a:gd name="connsiteY124" fmla="*/ 171450 h 331788"/>
                <a:gd name="connsiteX125" fmla="*/ 180976 w 279400"/>
                <a:gd name="connsiteY125" fmla="*/ 171450 h 331788"/>
                <a:gd name="connsiteX126" fmla="*/ 180976 w 279400"/>
                <a:gd name="connsiteY126" fmla="*/ 180975 h 331788"/>
                <a:gd name="connsiteX127" fmla="*/ 160338 w 279400"/>
                <a:gd name="connsiteY127" fmla="*/ 180975 h 331788"/>
                <a:gd name="connsiteX128" fmla="*/ 128588 w 279400"/>
                <a:gd name="connsiteY128" fmla="*/ 171450 h 331788"/>
                <a:gd name="connsiteX129" fmla="*/ 149226 w 279400"/>
                <a:gd name="connsiteY129" fmla="*/ 171450 h 331788"/>
                <a:gd name="connsiteX130" fmla="*/ 149226 w 279400"/>
                <a:gd name="connsiteY130" fmla="*/ 180975 h 331788"/>
                <a:gd name="connsiteX131" fmla="*/ 128588 w 279400"/>
                <a:gd name="connsiteY131" fmla="*/ 180975 h 331788"/>
                <a:gd name="connsiteX132" fmla="*/ 66676 w 279400"/>
                <a:gd name="connsiteY132" fmla="*/ 171450 h 331788"/>
                <a:gd name="connsiteX133" fmla="*/ 87314 w 279400"/>
                <a:gd name="connsiteY133" fmla="*/ 171450 h 331788"/>
                <a:gd name="connsiteX134" fmla="*/ 87314 w 279400"/>
                <a:gd name="connsiteY134" fmla="*/ 180975 h 331788"/>
                <a:gd name="connsiteX135" fmla="*/ 66676 w 279400"/>
                <a:gd name="connsiteY135" fmla="*/ 180975 h 331788"/>
                <a:gd name="connsiteX136" fmla="*/ 36514 w 279400"/>
                <a:gd name="connsiteY136" fmla="*/ 171450 h 331788"/>
                <a:gd name="connsiteX137" fmla="*/ 57152 w 279400"/>
                <a:gd name="connsiteY137" fmla="*/ 171450 h 331788"/>
                <a:gd name="connsiteX138" fmla="*/ 57152 w 279400"/>
                <a:gd name="connsiteY138" fmla="*/ 180975 h 331788"/>
                <a:gd name="connsiteX139" fmla="*/ 36514 w 279400"/>
                <a:gd name="connsiteY139" fmla="*/ 180975 h 331788"/>
                <a:gd name="connsiteX140" fmla="*/ 222250 w 279400"/>
                <a:gd name="connsiteY140" fmla="*/ 149225 h 331788"/>
                <a:gd name="connsiteX141" fmla="*/ 242888 w 279400"/>
                <a:gd name="connsiteY141" fmla="*/ 149225 h 331788"/>
                <a:gd name="connsiteX142" fmla="*/ 242888 w 279400"/>
                <a:gd name="connsiteY142" fmla="*/ 160338 h 331788"/>
                <a:gd name="connsiteX143" fmla="*/ 222250 w 279400"/>
                <a:gd name="connsiteY143" fmla="*/ 160338 h 331788"/>
                <a:gd name="connsiteX144" fmla="*/ 192088 w 279400"/>
                <a:gd name="connsiteY144" fmla="*/ 149225 h 331788"/>
                <a:gd name="connsiteX145" fmla="*/ 212726 w 279400"/>
                <a:gd name="connsiteY145" fmla="*/ 149225 h 331788"/>
                <a:gd name="connsiteX146" fmla="*/ 212726 w 279400"/>
                <a:gd name="connsiteY146" fmla="*/ 160338 h 331788"/>
                <a:gd name="connsiteX147" fmla="*/ 192088 w 279400"/>
                <a:gd name="connsiteY147" fmla="*/ 160338 h 331788"/>
                <a:gd name="connsiteX148" fmla="*/ 160338 w 279400"/>
                <a:gd name="connsiteY148" fmla="*/ 149225 h 331788"/>
                <a:gd name="connsiteX149" fmla="*/ 180976 w 279400"/>
                <a:gd name="connsiteY149" fmla="*/ 149225 h 331788"/>
                <a:gd name="connsiteX150" fmla="*/ 180976 w 279400"/>
                <a:gd name="connsiteY150" fmla="*/ 160338 h 331788"/>
                <a:gd name="connsiteX151" fmla="*/ 160338 w 279400"/>
                <a:gd name="connsiteY151" fmla="*/ 160338 h 331788"/>
                <a:gd name="connsiteX152" fmla="*/ 128588 w 279400"/>
                <a:gd name="connsiteY152" fmla="*/ 149225 h 331788"/>
                <a:gd name="connsiteX153" fmla="*/ 149226 w 279400"/>
                <a:gd name="connsiteY153" fmla="*/ 149225 h 331788"/>
                <a:gd name="connsiteX154" fmla="*/ 149226 w 279400"/>
                <a:gd name="connsiteY154" fmla="*/ 160338 h 331788"/>
                <a:gd name="connsiteX155" fmla="*/ 128588 w 279400"/>
                <a:gd name="connsiteY155" fmla="*/ 160338 h 331788"/>
                <a:gd name="connsiteX156" fmla="*/ 66676 w 279400"/>
                <a:gd name="connsiteY156" fmla="*/ 149225 h 331788"/>
                <a:gd name="connsiteX157" fmla="*/ 87314 w 279400"/>
                <a:gd name="connsiteY157" fmla="*/ 149225 h 331788"/>
                <a:gd name="connsiteX158" fmla="*/ 87314 w 279400"/>
                <a:gd name="connsiteY158" fmla="*/ 160338 h 331788"/>
                <a:gd name="connsiteX159" fmla="*/ 66676 w 279400"/>
                <a:gd name="connsiteY159" fmla="*/ 160338 h 331788"/>
                <a:gd name="connsiteX160" fmla="*/ 36514 w 279400"/>
                <a:gd name="connsiteY160" fmla="*/ 149225 h 331788"/>
                <a:gd name="connsiteX161" fmla="*/ 57152 w 279400"/>
                <a:gd name="connsiteY161" fmla="*/ 149225 h 331788"/>
                <a:gd name="connsiteX162" fmla="*/ 57152 w 279400"/>
                <a:gd name="connsiteY162" fmla="*/ 160338 h 331788"/>
                <a:gd name="connsiteX163" fmla="*/ 36514 w 279400"/>
                <a:gd name="connsiteY163" fmla="*/ 160338 h 331788"/>
                <a:gd name="connsiteX164" fmla="*/ 222251 w 279400"/>
                <a:gd name="connsiteY164" fmla="*/ 128588 h 331788"/>
                <a:gd name="connsiteX165" fmla="*/ 242889 w 279400"/>
                <a:gd name="connsiteY165" fmla="*/ 128588 h 331788"/>
                <a:gd name="connsiteX166" fmla="*/ 242889 w 279400"/>
                <a:gd name="connsiteY166" fmla="*/ 139701 h 331788"/>
                <a:gd name="connsiteX167" fmla="*/ 222251 w 279400"/>
                <a:gd name="connsiteY167" fmla="*/ 139701 h 331788"/>
                <a:gd name="connsiteX168" fmla="*/ 192089 w 279400"/>
                <a:gd name="connsiteY168" fmla="*/ 128588 h 331788"/>
                <a:gd name="connsiteX169" fmla="*/ 212727 w 279400"/>
                <a:gd name="connsiteY169" fmla="*/ 128588 h 331788"/>
                <a:gd name="connsiteX170" fmla="*/ 212727 w 279400"/>
                <a:gd name="connsiteY170" fmla="*/ 139701 h 331788"/>
                <a:gd name="connsiteX171" fmla="*/ 192089 w 279400"/>
                <a:gd name="connsiteY171" fmla="*/ 139701 h 331788"/>
                <a:gd name="connsiteX172" fmla="*/ 160339 w 279400"/>
                <a:gd name="connsiteY172" fmla="*/ 128588 h 331788"/>
                <a:gd name="connsiteX173" fmla="*/ 180977 w 279400"/>
                <a:gd name="connsiteY173" fmla="*/ 128588 h 331788"/>
                <a:gd name="connsiteX174" fmla="*/ 180977 w 279400"/>
                <a:gd name="connsiteY174" fmla="*/ 139701 h 331788"/>
                <a:gd name="connsiteX175" fmla="*/ 160339 w 279400"/>
                <a:gd name="connsiteY175" fmla="*/ 139701 h 331788"/>
                <a:gd name="connsiteX176" fmla="*/ 128589 w 279400"/>
                <a:gd name="connsiteY176" fmla="*/ 128588 h 331788"/>
                <a:gd name="connsiteX177" fmla="*/ 149227 w 279400"/>
                <a:gd name="connsiteY177" fmla="*/ 128588 h 331788"/>
                <a:gd name="connsiteX178" fmla="*/ 149227 w 279400"/>
                <a:gd name="connsiteY178" fmla="*/ 139701 h 331788"/>
                <a:gd name="connsiteX179" fmla="*/ 128589 w 279400"/>
                <a:gd name="connsiteY179" fmla="*/ 139701 h 331788"/>
                <a:gd name="connsiteX180" fmla="*/ 66676 w 279400"/>
                <a:gd name="connsiteY180" fmla="*/ 128588 h 331788"/>
                <a:gd name="connsiteX181" fmla="*/ 87314 w 279400"/>
                <a:gd name="connsiteY181" fmla="*/ 128588 h 331788"/>
                <a:gd name="connsiteX182" fmla="*/ 87314 w 279400"/>
                <a:gd name="connsiteY182" fmla="*/ 139701 h 331788"/>
                <a:gd name="connsiteX183" fmla="*/ 66676 w 279400"/>
                <a:gd name="connsiteY183" fmla="*/ 139701 h 331788"/>
                <a:gd name="connsiteX184" fmla="*/ 36514 w 279400"/>
                <a:gd name="connsiteY184" fmla="*/ 128588 h 331788"/>
                <a:gd name="connsiteX185" fmla="*/ 57152 w 279400"/>
                <a:gd name="connsiteY185" fmla="*/ 128588 h 331788"/>
                <a:gd name="connsiteX186" fmla="*/ 57152 w 279400"/>
                <a:gd name="connsiteY186" fmla="*/ 139701 h 331788"/>
                <a:gd name="connsiteX187" fmla="*/ 36514 w 279400"/>
                <a:gd name="connsiteY187" fmla="*/ 139701 h 331788"/>
                <a:gd name="connsiteX188" fmla="*/ 20638 w 279400"/>
                <a:gd name="connsiteY188" fmla="*/ 114300 h 331788"/>
                <a:gd name="connsiteX189" fmla="*/ 20638 w 279400"/>
                <a:gd name="connsiteY189" fmla="*/ 279400 h 331788"/>
                <a:gd name="connsiteX190" fmla="*/ 103188 w 279400"/>
                <a:gd name="connsiteY190" fmla="*/ 279400 h 331788"/>
                <a:gd name="connsiteX191" fmla="*/ 103188 w 279400"/>
                <a:gd name="connsiteY191" fmla="*/ 114300 h 331788"/>
                <a:gd name="connsiteX192" fmla="*/ 222251 w 279400"/>
                <a:gd name="connsiteY192" fmla="*/ 107950 h 331788"/>
                <a:gd name="connsiteX193" fmla="*/ 242889 w 279400"/>
                <a:gd name="connsiteY193" fmla="*/ 107950 h 331788"/>
                <a:gd name="connsiteX194" fmla="*/ 242889 w 279400"/>
                <a:gd name="connsiteY194" fmla="*/ 119063 h 331788"/>
                <a:gd name="connsiteX195" fmla="*/ 222251 w 279400"/>
                <a:gd name="connsiteY195" fmla="*/ 119063 h 331788"/>
                <a:gd name="connsiteX196" fmla="*/ 192089 w 279400"/>
                <a:gd name="connsiteY196" fmla="*/ 107950 h 331788"/>
                <a:gd name="connsiteX197" fmla="*/ 212727 w 279400"/>
                <a:gd name="connsiteY197" fmla="*/ 107950 h 331788"/>
                <a:gd name="connsiteX198" fmla="*/ 212727 w 279400"/>
                <a:gd name="connsiteY198" fmla="*/ 119063 h 331788"/>
                <a:gd name="connsiteX199" fmla="*/ 192089 w 279400"/>
                <a:gd name="connsiteY199" fmla="*/ 119063 h 331788"/>
                <a:gd name="connsiteX200" fmla="*/ 160339 w 279400"/>
                <a:gd name="connsiteY200" fmla="*/ 107950 h 331788"/>
                <a:gd name="connsiteX201" fmla="*/ 180977 w 279400"/>
                <a:gd name="connsiteY201" fmla="*/ 107950 h 331788"/>
                <a:gd name="connsiteX202" fmla="*/ 180977 w 279400"/>
                <a:gd name="connsiteY202" fmla="*/ 119063 h 331788"/>
                <a:gd name="connsiteX203" fmla="*/ 160339 w 279400"/>
                <a:gd name="connsiteY203" fmla="*/ 119063 h 331788"/>
                <a:gd name="connsiteX204" fmla="*/ 128589 w 279400"/>
                <a:gd name="connsiteY204" fmla="*/ 107950 h 331788"/>
                <a:gd name="connsiteX205" fmla="*/ 149227 w 279400"/>
                <a:gd name="connsiteY205" fmla="*/ 107950 h 331788"/>
                <a:gd name="connsiteX206" fmla="*/ 149227 w 279400"/>
                <a:gd name="connsiteY206" fmla="*/ 119063 h 331788"/>
                <a:gd name="connsiteX207" fmla="*/ 128589 w 279400"/>
                <a:gd name="connsiteY207" fmla="*/ 119063 h 331788"/>
                <a:gd name="connsiteX208" fmla="*/ 222251 w 279400"/>
                <a:gd name="connsiteY208" fmla="*/ 87313 h 331788"/>
                <a:gd name="connsiteX209" fmla="*/ 242889 w 279400"/>
                <a:gd name="connsiteY209" fmla="*/ 87313 h 331788"/>
                <a:gd name="connsiteX210" fmla="*/ 242889 w 279400"/>
                <a:gd name="connsiteY210" fmla="*/ 98426 h 331788"/>
                <a:gd name="connsiteX211" fmla="*/ 222251 w 279400"/>
                <a:gd name="connsiteY211" fmla="*/ 98426 h 331788"/>
                <a:gd name="connsiteX212" fmla="*/ 192089 w 279400"/>
                <a:gd name="connsiteY212" fmla="*/ 87313 h 331788"/>
                <a:gd name="connsiteX213" fmla="*/ 212727 w 279400"/>
                <a:gd name="connsiteY213" fmla="*/ 87313 h 331788"/>
                <a:gd name="connsiteX214" fmla="*/ 212727 w 279400"/>
                <a:gd name="connsiteY214" fmla="*/ 98426 h 331788"/>
                <a:gd name="connsiteX215" fmla="*/ 192089 w 279400"/>
                <a:gd name="connsiteY215" fmla="*/ 98426 h 331788"/>
                <a:gd name="connsiteX216" fmla="*/ 160339 w 279400"/>
                <a:gd name="connsiteY216" fmla="*/ 87313 h 331788"/>
                <a:gd name="connsiteX217" fmla="*/ 180977 w 279400"/>
                <a:gd name="connsiteY217" fmla="*/ 87313 h 331788"/>
                <a:gd name="connsiteX218" fmla="*/ 180977 w 279400"/>
                <a:gd name="connsiteY218" fmla="*/ 98426 h 331788"/>
                <a:gd name="connsiteX219" fmla="*/ 160339 w 279400"/>
                <a:gd name="connsiteY219" fmla="*/ 98426 h 331788"/>
                <a:gd name="connsiteX220" fmla="*/ 128589 w 279400"/>
                <a:gd name="connsiteY220" fmla="*/ 87313 h 331788"/>
                <a:gd name="connsiteX221" fmla="*/ 149227 w 279400"/>
                <a:gd name="connsiteY221" fmla="*/ 87313 h 331788"/>
                <a:gd name="connsiteX222" fmla="*/ 149227 w 279400"/>
                <a:gd name="connsiteY222" fmla="*/ 98426 h 331788"/>
                <a:gd name="connsiteX223" fmla="*/ 128589 w 279400"/>
                <a:gd name="connsiteY223" fmla="*/ 98426 h 331788"/>
                <a:gd name="connsiteX224" fmla="*/ 222251 w 279400"/>
                <a:gd name="connsiteY224" fmla="*/ 66675 h 331788"/>
                <a:gd name="connsiteX225" fmla="*/ 242889 w 279400"/>
                <a:gd name="connsiteY225" fmla="*/ 66675 h 331788"/>
                <a:gd name="connsiteX226" fmla="*/ 242889 w 279400"/>
                <a:gd name="connsiteY226" fmla="*/ 77788 h 331788"/>
                <a:gd name="connsiteX227" fmla="*/ 222251 w 279400"/>
                <a:gd name="connsiteY227" fmla="*/ 77788 h 331788"/>
                <a:gd name="connsiteX228" fmla="*/ 192089 w 279400"/>
                <a:gd name="connsiteY228" fmla="*/ 66675 h 331788"/>
                <a:gd name="connsiteX229" fmla="*/ 212727 w 279400"/>
                <a:gd name="connsiteY229" fmla="*/ 66675 h 331788"/>
                <a:gd name="connsiteX230" fmla="*/ 212727 w 279400"/>
                <a:gd name="connsiteY230" fmla="*/ 77788 h 331788"/>
                <a:gd name="connsiteX231" fmla="*/ 192089 w 279400"/>
                <a:gd name="connsiteY231" fmla="*/ 77788 h 331788"/>
                <a:gd name="connsiteX232" fmla="*/ 160339 w 279400"/>
                <a:gd name="connsiteY232" fmla="*/ 66675 h 331788"/>
                <a:gd name="connsiteX233" fmla="*/ 180977 w 279400"/>
                <a:gd name="connsiteY233" fmla="*/ 66675 h 331788"/>
                <a:gd name="connsiteX234" fmla="*/ 180977 w 279400"/>
                <a:gd name="connsiteY234" fmla="*/ 77788 h 331788"/>
                <a:gd name="connsiteX235" fmla="*/ 160339 w 279400"/>
                <a:gd name="connsiteY235" fmla="*/ 77788 h 331788"/>
                <a:gd name="connsiteX236" fmla="*/ 128589 w 279400"/>
                <a:gd name="connsiteY236" fmla="*/ 66675 h 331788"/>
                <a:gd name="connsiteX237" fmla="*/ 149227 w 279400"/>
                <a:gd name="connsiteY237" fmla="*/ 66675 h 331788"/>
                <a:gd name="connsiteX238" fmla="*/ 149227 w 279400"/>
                <a:gd name="connsiteY238" fmla="*/ 77788 h 331788"/>
                <a:gd name="connsiteX239" fmla="*/ 128589 w 279400"/>
                <a:gd name="connsiteY239" fmla="*/ 77788 h 331788"/>
                <a:gd name="connsiteX240" fmla="*/ 222251 w 279400"/>
                <a:gd name="connsiteY240" fmla="*/ 46038 h 331788"/>
                <a:gd name="connsiteX241" fmla="*/ 242889 w 279400"/>
                <a:gd name="connsiteY241" fmla="*/ 46038 h 331788"/>
                <a:gd name="connsiteX242" fmla="*/ 242889 w 279400"/>
                <a:gd name="connsiteY242" fmla="*/ 57151 h 331788"/>
                <a:gd name="connsiteX243" fmla="*/ 222251 w 279400"/>
                <a:gd name="connsiteY243" fmla="*/ 57151 h 331788"/>
                <a:gd name="connsiteX244" fmla="*/ 192089 w 279400"/>
                <a:gd name="connsiteY244" fmla="*/ 46038 h 331788"/>
                <a:gd name="connsiteX245" fmla="*/ 212727 w 279400"/>
                <a:gd name="connsiteY245" fmla="*/ 46038 h 331788"/>
                <a:gd name="connsiteX246" fmla="*/ 212727 w 279400"/>
                <a:gd name="connsiteY246" fmla="*/ 57151 h 331788"/>
                <a:gd name="connsiteX247" fmla="*/ 192089 w 279400"/>
                <a:gd name="connsiteY247" fmla="*/ 57151 h 331788"/>
                <a:gd name="connsiteX248" fmla="*/ 160339 w 279400"/>
                <a:gd name="connsiteY248" fmla="*/ 46038 h 331788"/>
                <a:gd name="connsiteX249" fmla="*/ 180977 w 279400"/>
                <a:gd name="connsiteY249" fmla="*/ 46038 h 331788"/>
                <a:gd name="connsiteX250" fmla="*/ 180977 w 279400"/>
                <a:gd name="connsiteY250" fmla="*/ 57151 h 331788"/>
                <a:gd name="connsiteX251" fmla="*/ 160339 w 279400"/>
                <a:gd name="connsiteY251" fmla="*/ 57151 h 331788"/>
                <a:gd name="connsiteX252" fmla="*/ 128589 w 279400"/>
                <a:gd name="connsiteY252" fmla="*/ 46038 h 331788"/>
                <a:gd name="connsiteX253" fmla="*/ 149227 w 279400"/>
                <a:gd name="connsiteY253" fmla="*/ 46038 h 331788"/>
                <a:gd name="connsiteX254" fmla="*/ 149227 w 279400"/>
                <a:gd name="connsiteY254" fmla="*/ 57151 h 331788"/>
                <a:gd name="connsiteX255" fmla="*/ 128589 w 279400"/>
                <a:gd name="connsiteY255" fmla="*/ 57151 h 331788"/>
                <a:gd name="connsiteX256" fmla="*/ 222251 w 279400"/>
                <a:gd name="connsiteY256" fmla="*/ 25400 h 331788"/>
                <a:gd name="connsiteX257" fmla="*/ 242889 w 279400"/>
                <a:gd name="connsiteY257" fmla="*/ 25400 h 331788"/>
                <a:gd name="connsiteX258" fmla="*/ 242889 w 279400"/>
                <a:gd name="connsiteY258" fmla="*/ 36513 h 331788"/>
                <a:gd name="connsiteX259" fmla="*/ 222251 w 279400"/>
                <a:gd name="connsiteY259" fmla="*/ 36513 h 331788"/>
                <a:gd name="connsiteX260" fmla="*/ 192089 w 279400"/>
                <a:gd name="connsiteY260" fmla="*/ 25400 h 331788"/>
                <a:gd name="connsiteX261" fmla="*/ 212727 w 279400"/>
                <a:gd name="connsiteY261" fmla="*/ 25400 h 331788"/>
                <a:gd name="connsiteX262" fmla="*/ 212727 w 279400"/>
                <a:gd name="connsiteY262" fmla="*/ 36513 h 331788"/>
                <a:gd name="connsiteX263" fmla="*/ 192089 w 279400"/>
                <a:gd name="connsiteY263" fmla="*/ 36513 h 331788"/>
                <a:gd name="connsiteX264" fmla="*/ 160339 w 279400"/>
                <a:gd name="connsiteY264" fmla="*/ 25400 h 331788"/>
                <a:gd name="connsiteX265" fmla="*/ 180977 w 279400"/>
                <a:gd name="connsiteY265" fmla="*/ 25400 h 331788"/>
                <a:gd name="connsiteX266" fmla="*/ 180977 w 279400"/>
                <a:gd name="connsiteY266" fmla="*/ 36513 h 331788"/>
                <a:gd name="connsiteX267" fmla="*/ 160339 w 279400"/>
                <a:gd name="connsiteY267" fmla="*/ 36513 h 331788"/>
                <a:gd name="connsiteX268" fmla="*/ 128589 w 279400"/>
                <a:gd name="connsiteY268" fmla="*/ 25400 h 331788"/>
                <a:gd name="connsiteX269" fmla="*/ 149227 w 279400"/>
                <a:gd name="connsiteY269" fmla="*/ 25400 h 331788"/>
                <a:gd name="connsiteX270" fmla="*/ 149227 w 279400"/>
                <a:gd name="connsiteY270" fmla="*/ 36513 h 331788"/>
                <a:gd name="connsiteX271" fmla="*/ 128589 w 279400"/>
                <a:gd name="connsiteY271" fmla="*/ 36513 h 331788"/>
                <a:gd name="connsiteX272" fmla="*/ 114300 w 279400"/>
                <a:gd name="connsiteY272" fmla="*/ 9525 h 331788"/>
                <a:gd name="connsiteX273" fmla="*/ 114300 w 279400"/>
                <a:gd name="connsiteY273" fmla="*/ 279400 h 331788"/>
                <a:gd name="connsiteX274" fmla="*/ 258763 w 279400"/>
                <a:gd name="connsiteY274" fmla="*/ 279400 h 331788"/>
                <a:gd name="connsiteX275" fmla="*/ 258763 w 279400"/>
                <a:gd name="connsiteY275" fmla="*/ 9525 h 331788"/>
                <a:gd name="connsiteX276" fmla="*/ 103187 w 279400"/>
                <a:gd name="connsiteY276" fmla="*/ 0 h 331788"/>
                <a:gd name="connsiteX277" fmla="*/ 268288 w 279400"/>
                <a:gd name="connsiteY277" fmla="*/ 0 h 331788"/>
                <a:gd name="connsiteX278" fmla="*/ 268288 w 279400"/>
                <a:gd name="connsiteY278" fmla="*/ 320676 h 331788"/>
                <a:gd name="connsiteX279" fmla="*/ 279400 w 279400"/>
                <a:gd name="connsiteY279" fmla="*/ 320676 h 331788"/>
                <a:gd name="connsiteX280" fmla="*/ 279400 w 279400"/>
                <a:gd name="connsiteY280" fmla="*/ 331788 h 331788"/>
                <a:gd name="connsiteX281" fmla="*/ 0 w 279400"/>
                <a:gd name="connsiteY281" fmla="*/ 331788 h 331788"/>
                <a:gd name="connsiteX282" fmla="*/ 0 w 279400"/>
                <a:gd name="connsiteY282" fmla="*/ 320676 h 331788"/>
                <a:gd name="connsiteX283" fmla="*/ 9525 w 279400"/>
                <a:gd name="connsiteY283" fmla="*/ 320676 h 331788"/>
                <a:gd name="connsiteX284" fmla="*/ 9525 w 279400"/>
                <a:gd name="connsiteY284" fmla="*/ 103188 h 331788"/>
                <a:gd name="connsiteX285" fmla="*/ 103187 w 279400"/>
                <a:gd name="connsiteY285" fmla="*/ 103188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</a:cxnLst>
              <a:rect l="l" t="t" r="r" b="b"/>
              <a:pathLst>
                <a:path w="279400" h="331788">
                  <a:moveTo>
                    <a:pt x="192089" y="300038"/>
                  </a:moveTo>
                  <a:lnTo>
                    <a:pt x="242889" y="300038"/>
                  </a:lnTo>
                  <a:lnTo>
                    <a:pt x="242889" y="311151"/>
                  </a:lnTo>
                  <a:lnTo>
                    <a:pt x="192089" y="311151"/>
                  </a:lnTo>
                  <a:close/>
                  <a:moveTo>
                    <a:pt x="128589" y="300038"/>
                  </a:moveTo>
                  <a:lnTo>
                    <a:pt x="180977" y="300038"/>
                  </a:lnTo>
                  <a:lnTo>
                    <a:pt x="180977" y="311151"/>
                  </a:lnTo>
                  <a:lnTo>
                    <a:pt x="128589" y="311151"/>
                  </a:lnTo>
                  <a:close/>
                  <a:moveTo>
                    <a:pt x="36514" y="300038"/>
                  </a:moveTo>
                  <a:lnTo>
                    <a:pt x="87314" y="300038"/>
                  </a:lnTo>
                  <a:lnTo>
                    <a:pt x="87314" y="311151"/>
                  </a:lnTo>
                  <a:lnTo>
                    <a:pt x="36514" y="311151"/>
                  </a:lnTo>
                  <a:close/>
                  <a:moveTo>
                    <a:pt x="114300" y="290512"/>
                  </a:moveTo>
                  <a:lnTo>
                    <a:pt x="114300" y="320675"/>
                  </a:lnTo>
                  <a:lnTo>
                    <a:pt x="258763" y="320675"/>
                  </a:lnTo>
                  <a:lnTo>
                    <a:pt x="258763" y="290512"/>
                  </a:lnTo>
                  <a:close/>
                  <a:moveTo>
                    <a:pt x="20638" y="290512"/>
                  </a:moveTo>
                  <a:lnTo>
                    <a:pt x="20638" y="320675"/>
                  </a:lnTo>
                  <a:lnTo>
                    <a:pt x="103188" y="320675"/>
                  </a:lnTo>
                  <a:lnTo>
                    <a:pt x="103188" y="290512"/>
                  </a:lnTo>
                  <a:close/>
                  <a:moveTo>
                    <a:pt x="222250" y="254000"/>
                  </a:moveTo>
                  <a:lnTo>
                    <a:pt x="242888" y="254000"/>
                  </a:lnTo>
                  <a:lnTo>
                    <a:pt x="242888" y="263525"/>
                  </a:lnTo>
                  <a:lnTo>
                    <a:pt x="222250" y="263525"/>
                  </a:lnTo>
                  <a:close/>
                  <a:moveTo>
                    <a:pt x="192088" y="254000"/>
                  </a:moveTo>
                  <a:lnTo>
                    <a:pt x="212726" y="254000"/>
                  </a:lnTo>
                  <a:lnTo>
                    <a:pt x="212726" y="263525"/>
                  </a:lnTo>
                  <a:lnTo>
                    <a:pt x="192088" y="263525"/>
                  </a:lnTo>
                  <a:close/>
                  <a:moveTo>
                    <a:pt x="160338" y="254000"/>
                  </a:moveTo>
                  <a:lnTo>
                    <a:pt x="180976" y="254000"/>
                  </a:lnTo>
                  <a:lnTo>
                    <a:pt x="180976" y="263525"/>
                  </a:lnTo>
                  <a:lnTo>
                    <a:pt x="160338" y="263525"/>
                  </a:lnTo>
                  <a:close/>
                  <a:moveTo>
                    <a:pt x="128588" y="254000"/>
                  </a:moveTo>
                  <a:lnTo>
                    <a:pt x="149226" y="254000"/>
                  </a:lnTo>
                  <a:lnTo>
                    <a:pt x="149226" y="263525"/>
                  </a:lnTo>
                  <a:lnTo>
                    <a:pt x="128588" y="263525"/>
                  </a:lnTo>
                  <a:close/>
                  <a:moveTo>
                    <a:pt x="66676" y="254000"/>
                  </a:moveTo>
                  <a:lnTo>
                    <a:pt x="87314" y="254000"/>
                  </a:lnTo>
                  <a:lnTo>
                    <a:pt x="87314" y="263525"/>
                  </a:lnTo>
                  <a:lnTo>
                    <a:pt x="66676" y="263525"/>
                  </a:lnTo>
                  <a:close/>
                  <a:moveTo>
                    <a:pt x="36514" y="254000"/>
                  </a:moveTo>
                  <a:lnTo>
                    <a:pt x="57152" y="254000"/>
                  </a:lnTo>
                  <a:lnTo>
                    <a:pt x="57152" y="263525"/>
                  </a:lnTo>
                  <a:lnTo>
                    <a:pt x="36514" y="263525"/>
                  </a:lnTo>
                  <a:close/>
                  <a:moveTo>
                    <a:pt x="66676" y="233363"/>
                  </a:moveTo>
                  <a:lnTo>
                    <a:pt x="87314" y="233363"/>
                  </a:lnTo>
                  <a:lnTo>
                    <a:pt x="87314" y="242888"/>
                  </a:lnTo>
                  <a:lnTo>
                    <a:pt x="66676" y="242888"/>
                  </a:lnTo>
                  <a:close/>
                  <a:moveTo>
                    <a:pt x="36514" y="233363"/>
                  </a:moveTo>
                  <a:lnTo>
                    <a:pt x="57152" y="233363"/>
                  </a:lnTo>
                  <a:lnTo>
                    <a:pt x="57152" y="242888"/>
                  </a:lnTo>
                  <a:lnTo>
                    <a:pt x="36514" y="242888"/>
                  </a:lnTo>
                  <a:close/>
                  <a:moveTo>
                    <a:pt x="222250" y="233362"/>
                  </a:moveTo>
                  <a:lnTo>
                    <a:pt x="242888" y="233362"/>
                  </a:lnTo>
                  <a:lnTo>
                    <a:pt x="242888" y="242887"/>
                  </a:lnTo>
                  <a:lnTo>
                    <a:pt x="222250" y="242887"/>
                  </a:lnTo>
                  <a:close/>
                  <a:moveTo>
                    <a:pt x="192088" y="233362"/>
                  </a:moveTo>
                  <a:lnTo>
                    <a:pt x="212726" y="233362"/>
                  </a:lnTo>
                  <a:lnTo>
                    <a:pt x="212726" y="242887"/>
                  </a:lnTo>
                  <a:lnTo>
                    <a:pt x="192088" y="242887"/>
                  </a:lnTo>
                  <a:close/>
                  <a:moveTo>
                    <a:pt x="160338" y="233362"/>
                  </a:moveTo>
                  <a:lnTo>
                    <a:pt x="180976" y="233362"/>
                  </a:lnTo>
                  <a:lnTo>
                    <a:pt x="180976" y="242887"/>
                  </a:lnTo>
                  <a:lnTo>
                    <a:pt x="160338" y="242887"/>
                  </a:lnTo>
                  <a:close/>
                  <a:moveTo>
                    <a:pt x="128588" y="233362"/>
                  </a:moveTo>
                  <a:lnTo>
                    <a:pt x="149226" y="233362"/>
                  </a:lnTo>
                  <a:lnTo>
                    <a:pt x="149226" y="242887"/>
                  </a:lnTo>
                  <a:lnTo>
                    <a:pt x="128588" y="242887"/>
                  </a:lnTo>
                  <a:close/>
                  <a:moveTo>
                    <a:pt x="222250" y="212725"/>
                  </a:moveTo>
                  <a:lnTo>
                    <a:pt x="242888" y="212725"/>
                  </a:lnTo>
                  <a:lnTo>
                    <a:pt x="242888" y="222250"/>
                  </a:lnTo>
                  <a:lnTo>
                    <a:pt x="222250" y="222250"/>
                  </a:lnTo>
                  <a:close/>
                  <a:moveTo>
                    <a:pt x="192088" y="212725"/>
                  </a:moveTo>
                  <a:lnTo>
                    <a:pt x="212726" y="212725"/>
                  </a:lnTo>
                  <a:lnTo>
                    <a:pt x="212726" y="222250"/>
                  </a:lnTo>
                  <a:lnTo>
                    <a:pt x="192088" y="222250"/>
                  </a:lnTo>
                  <a:close/>
                  <a:moveTo>
                    <a:pt x="160338" y="212725"/>
                  </a:moveTo>
                  <a:lnTo>
                    <a:pt x="180976" y="212725"/>
                  </a:lnTo>
                  <a:lnTo>
                    <a:pt x="180976" y="222250"/>
                  </a:lnTo>
                  <a:lnTo>
                    <a:pt x="160338" y="222250"/>
                  </a:lnTo>
                  <a:close/>
                  <a:moveTo>
                    <a:pt x="128588" y="212725"/>
                  </a:moveTo>
                  <a:lnTo>
                    <a:pt x="149226" y="212725"/>
                  </a:lnTo>
                  <a:lnTo>
                    <a:pt x="149226" y="222250"/>
                  </a:lnTo>
                  <a:lnTo>
                    <a:pt x="128588" y="222250"/>
                  </a:lnTo>
                  <a:close/>
                  <a:moveTo>
                    <a:pt x="66676" y="212725"/>
                  </a:moveTo>
                  <a:lnTo>
                    <a:pt x="87314" y="212725"/>
                  </a:lnTo>
                  <a:lnTo>
                    <a:pt x="87314" y="222250"/>
                  </a:lnTo>
                  <a:lnTo>
                    <a:pt x="66676" y="222250"/>
                  </a:lnTo>
                  <a:close/>
                  <a:moveTo>
                    <a:pt x="36514" y="212725"/>
                  </a:moveTo>
                  <a:lnTo>
                    <a:pt x="57152" y="212725"/>
                  </a:lnTo>
                  <a:lnTo>
                    <a:pt x="57152" y="222250"/>
                  </a:lnTo>
                  <a:lnTo>
                    <a:pt x="36514" y="222250"/>
                  </a:lnTo>
                  <a:close/>
                  <a:moveTo>
                    <a:pt x="66676" y="192088"/>
                  </a:moveTo>
                  <a:lnTo>
                    <a:pt x="87314" y="192088"/>
                  </a:lnTo>
                  <a:lnTo>
                    <a:pt x="87314" y="201613"/>
                  </a:lnTo>
                  <a:lnTo>
                    <a:pt x="66676" y="201613"/>
                  </a:lnTo>
                  <a:close/>
                  <a:moveTo>
                    <a:pt x="36514" y="192088"/>
                  </a:moveTo>
                  <a:lnTo>
                    <a:pt x="57152" y="192088"/>
                  </a:lnTo>
                  <a:lnTo>
                    <a:pt x="57152" y="201613"/>
                  </a:lnTo>
                  <a:lnTo>
                    <a:pt x="36514" y="201613"/>
                  </a:lnTo>
                  <a:close/>
                  <a:moveTo>
                    <a:pt x="222250" y="192087"/>
                  </a:moveTo>
                  <a:lnTo>
                    <a:pt x="242888" y="192087"/>
                  </a:lnTo>
                  <a:lnTo>
                    <a:pt x="242888" y="201612"/>
                  </a:lnTo>
                  <a:lnTo>
                    <a:pt x="222250" y="201612"/>
                  </a:lnTo>
                  <a:close/>
                  <a:moveTo>
                    <a:pt x="192088" y="192087"/>
                  </a:moveTo>
                  <a:lnTo>
                    <a:pt x="212726" y="192087"/>
                  </a:lnTo>
                  <a:lnTo>
                    <a:pt x="212726" y="201612"/>
                  </a:lnTo>
                  <a:lnTo>
                    <a:pt x="192088" y="201612"/>
                  </a:lnTo>
                  <a:close/>
                  <a:moveTo>
                    <a:pt x="160338" y="192087"/>
                  </a:moveTo>
                  <a:lnTo>
                    <a:pt x="180976" y="192087"/>
                  </a:lnTo>
                  <a:lnTo>
                    <a:pt x="180976" y="201612"/>
                  </a:lnTo>
                  <a:lnTo>
                    <a:pt x="160338" y="201612"/>
                  </a:lnTo>
                  <a:close/>
                  <a:moveTo>
                    <a:pt x="128588" y="192087"/>
                  </a:moveTo>
                  <a:lnTo>
                    <a:pt x="149226" y="192087"/>
                  </a:lnTo>
                  <a:lnTo>
                    <a:pt x="149226" y="201612"/>
                  </a:lnTo>
                  <a:lnTo>
                    <a:pt x="128588" y="201612"/>
                  </a:lnTo>
                  <a:close/>
                  <a:moveTo>
                    <a:pt x="222250" y="171450"/>
                  </a:moveTo>
                  <a:lnTo>
                    <a:pt x="242888" y="171450"/>
                  </a:lnTo>
                  <a:lnTo>
                    <a:pt x="242888" y="180975"/>
                  </a:lnTo>
                  <a:lnTo>
                    <a:pt x="222250" y="180975"/>
                  </a:lnTo>
                  <a:close/>
                  <a:moveTo>
                    <a:pt x="192088" y="171450"/>
                  </a:moveTo>
                  <a:lnTo>
                    <a:pt x="212726" y="171450"/>
                  </a:lnTo>
                  <a:lnTo>
                    <a:pt x="212726" y="180975"/>
                  </a:lnTo>
                  <a:lnTo>
                    <a:pt x="192088" y="180975"/>
                  </a:lnTo>
                  <a:close/>
                  <a:moveTo>
                    <a:pt x="160338" y="171450"/>
                  </a:moveTo>
                  <a:lnTo>
                    <a:pt x="180976" y="171450"/>
                  </a:lnTo>
                  <a:lnTo>
                    <a:pt x="180976" y="180975"/>
                  </a:lnTo>
                  <a:lnTo>
                    <a:pt x="160338" y="180975"/>
                  </a:lnTo>
                  <a:close/>
                  <a:moveTo>
                    <a:pt x="128588" y="171450"/>
                  </a:moveTo>
                  <a:lnTo>
                    <a:pt x="149226" y="171450"/>
                  </a:lnTo>
                  <a:lnTo>
                    <a:pt x="149226" y="180975"/>
                  </a:lnTo>
                  <a:lnTo>
                    <a:pt x="128588" y="180975"/>
                  </a:lnTo>
                  <a:close/>
                  <a:moveTo>
                    <a:pt x="66676" y="171450"/>
                  </a:moveTo>
                  <a:lnTo>
                    <a:pt x="87314" y="171450"/>
                  </a:lnTo>
                  <a:lnTo>
                    <a:pt x="87314" y="180975"/>
                  </a:lnTo>
                  <a:lnTo>
                    <a:pt x="66676" y="180975"/>
                  </a:lnTo>
                  <a:close/>
                  <a:moveTo>
                    <a:pt x="36514" y="171450"/>
                  </a:moveTo>
                  <a:lnTo>
                    <a:pt x="57152" y="171450"/>
                  </a:lnTo>
                  <a:lnTo>
                    <a:pt x="57152" y="180975"/>
                  </a:lnTo>
                  <a:lnTo>
                    <a:pt x="36514" y="180975"/>
                  </a:lnTo>
                  <a:close/>
                  <a:moveTo>
                    <a:pt x="222250" y="149225"/>
                  </a:moveTo>
                  <a:lnTo>
                    <a:pt x="242888" y="149225"/>
                  </a:lnTo>
                  <a:lnTo>
                    <a:pt x="242888" y="160338"/>
                  </a:lnTo>
                  <a:lnTo>
                    <a:pt x="222250" y="160338"/>
                  </a:lnTo>
                  <a:close/>
                  <a:moveTo>
                    <a:pt x="192088" y="149225"/>
                  </a:moveTo>
                  <a:lnTo>
                    <a:pt x="212726" y="149225"/>
                  </a:lnTo>
                  <a:lnTo>
                    <a:pt x="212726" y="160338"/>
                  </a:lnTo>
                  <a:lnTo>
                    <a:pt x="192088" y="160338"/>
                  </a:lnTo>
                  <a:close/>
                  <a:moveTo>
                    <a:pt x="160338" y="149225"/>
                  </a:moveTo>
                  <a:lnTo>
                    <a:pt x="180976" y="149225"/>
                  </a:lnTo>
                  <a:lnTo>
                    <a:pt x="180976" y="160338"/>
                  </a:lnTo>
                  <a:lnTo>
                    <a:pt x="160338" y="160338"/>
                  </a:lnTo>
                  <a:close/>
                  <a:moveTo>
                    <a:pt x="128588" y="149225"/>
                  </a:moveTo>
                  <a:lnTo>
                    <a:pt x="149226" y="149225"/>
                  </a:lnTo>
                  <a:lnTo>
                    <a:pt x="149226" y="160338"/>
                  </a:lnTo>
                  <a:lnTo>
                    <a:pt x="128588" y="160338"/>
                  </a:lnTo>
                  <a:close/>
                  <a:moveTo>
                    <a:pt x="66676" y="149225"/>
                  </a:moveTo>
                  <a:lnTo>
                    <a:pt x="87314" y="149225"/>
                  </a:lnTo>
                  <a:lnTo>
                    <a:pt x="87314" y="160338"/>
                  </a:lnTo>
                  <a:lnTo>
                    <a:pt x="66676" y="160338"/>
                  </a:lnTo>
                  <a:close/>
                  <a:moveTo>
                    <a:pt x="36514" y="149225"/>
                  </a:moveTo>
                  <a:lnTo>
                    <a:pt x="57152" y="149225"/>
                  </a:lnTo>
                  <a:lnTo>
                    <a:pt x="57152" y="160338"/>
                  </a:lnTo>
                  <a:lnTo>
                    <a:pt x="36514" y="160338"/>
                  </a:lnTo>
                  <a:close/>
                  <a:moveTo>
                    <a:pt x="222251" y="128588"/>
                  </a:moveTo>
                  <a:lnTo>
                    <a:pt x="242889" y="128588"/>
                  </a:lnTo>
                  <a:lnTo>
                    <a:pt x="242889" y="139701"/>
                  </a:lnTo>
                  <a:lnTo>
                    <a:pt x="222251" y="139701"/>
                  </a:lnTo>
                  <a:close/>
                  <a:moveTo>
                    <a:pt x="192089" y="128588"/>
                  </a:moveTo>
                  <a:lnTo>
                    <a:pt x="212727" y="128588"/>
                  </a:lnTo>
                  <a:lnTo>
                    <a:pt x="212727" y="139701"/>
                  </a:lnTo>
                  <a:lnTo>
                    <a:pt x="192089" y="139701"/>
                  </a:lnTo>
                  <a:close/>
                  <a:moveTo>
                    <a:pt x="160339" y="128588"/>
                  </a:moveTo>
                  <a:lnTo>
                    <a:pt x="180977" y="128588"/>
                  </a:lnTo>
                  <a:lnTo>
                    <a:pt x="180977" y="139701"/>
                  </a:lnTo>
                  <a:lnTo>
                    <a:pt x="160339" y="139701"/>
                  </a:lnTo>
                  <a:close/>
                  <a:moveTo>
                    <a:pt x="128589" y="128588"/>
                  </a:moveTo>
                  <a:lnTo>
                    <a:pt x="149227" y="128588"/>
                  </a:lnTo>
                  <a:lnTo>
                    <a:pt x="149227" y="139701"/>
                  </a:lnTo>
                  <a:lnTo>
                    <a:pt x="128589" y="139701"/>
                  </a:lnTo>
                  <a:close/>
                  <a:moveTo>
                    <a:pt x="66676" y="128588"/>
                  </a:moveTo>
                  <a:lnTo>
                    <a:pt x="87314" y="128588"/>
                  </a:lnTo>
                  <a:lnTo>
                    <a:pt x="87314" y="139701"/>
                  </a:lnTo>
                  <a:lnTo>
                    <a:pt x="66676" y="139701"/>
                  </a:lnTo>
                  <a:close/>
                  <a:moveTo>
                    <a:pt x="36514" y="128588"/>
                  </a:moveTo>
                  <a:lnTo>
                    <a:pt x="57152" y="128588"/>
                  </a:lnTo>
                  <a:lnTo>
                    <a:pt x="57152" y="139701"/>
                  </a:lnTo>
                  <a:lnTo>
                    <a:pt x="36514" y="139701"/>
                  </a:lnTo>
                  <a:close/>
                  <a:moveTo>
                    <a:pt x="20638" y="114300"/>
                  </a:moveTo>
                  <a:lnTo>
                    <a:pt x="20638" y="279400"/>
                  </a:lnTo>
                  <a:lnTo>
                    <a:pt x="103188" y="279400"/>
                  </a:lnTo>
                  <a:lnTo>
                    <a:pt x="103188" y="114300"/>
                  </a:lnTo>
                  <a:close/>
                  <a:moveTo>
                    <a:pt x="222251" y="107950"/>
                  </a:moveTo>
                  <a:lnTo>
                    <a:pt x="242889" y="107950"/>
                  </a:lnTo>
                  <a:lnTo>
                    <a:pt x="242889" y="119063"/>
                  </a:lnTo>
                  <a:lnTo>
                    <a:pt x="222251" y="119063"/>
                  </a:lnTo>
                  <a:close/>
                  <a:moveTo>
                    <a:pt x="192089" y="107950"/>
                  </a:moveTo>
                  <a:lnTo>
                    <a:pt x="212727" y="107950"/>
                  </a:lnTo>
                  <a:lnTo>
                    <a:pt x="212727" y="119063"/>
                  </a:lnTo>
                  <a:lnTo>
                    <a:pt x="192089" y="119063"/>
                  </a:lnTo>
                  <a:close/>
                  <a:moveTo>
                    <a:pt x="160339" y="107950"/>
                  </a:moveTo>
                  <a:lnTo>
                    <a:pt x="180977" y="107950"/>
                  </a:lnTo>
                  <a:lnTo>
                    <a:pt x="180977" y="119063"/>
                  </a:lnTo>
                  <a:lnTo>
                    <a:pt x="160339" y="119063"/>
                  </a:lnTo>
                  <a:close/>
                  <a:moveTo>
                    <a:pt x="128589" y="107950"/>
                  </a:moveTo>
                  <a:lnTo>
                    <a:pt x="149227" y="107950"/>
                  </a:lnTo>
                  <a:lnTo>
                    <a:pt x="149227" y="119063"/>
                  </a:lnTo>
                  <a:lnTo>
                    <a:pt x="128589" y="119063"/>
                  </a:lnTo>
                  <a:close/>
                  <a:moveTo>
                    <a:pt x="222251" y="87313"/>
                  </a:moveTo>
                  <a:lnTo>
                    <a:pt x="242889" y="87313"/>
                  </a:lnTo>
                  <a:lnTo>
                    <a:pt x="242889" y="98426"/>
                  </a:lnTo>
                  <a:lnTo>
                    <a:pt x="222251" y="98426"/>
                  </a:lnTo>
                  <a:close/>
                  <a:moveTo>
                    <a:pt x="192089" y="87313"/>
                  </a:moveTo>
                  <a:lnTo>
                    <a:pt x="212727" y="87313"/>
                  </a:lnTo>
                  <a:lnTo>
                    <a:pt x="212727" y="98426"/>
                  </a:lnTo>
                  <a:lnTo>
                    <a:pt x="192089" y="98426"/>
                  </a:lnTo>
                  <a:close/>
                  <a:moveTo>
                    <a:pt x="160339" y="87313"/>
                  </a:moveTo>
                  <a:lnTo>
                    <a:pt x="180977" y="87313"/>
                  </a:lnTo>
                  <a:lnTo>
                    <a:pt x="180977" y="98426"/>
                  </a:lnTo>
                  <a:lnTo>
                    <a:pt x="160339" y="98426"/>
                  </a:lnTo>
                  <a:close/>
                  <a:moveTo>
                    <a:pt x="128589" y="87313"/>
                  </a:moveTo>
                  <a:lnTo>
                    <a:pt x="149227" y="87313"/>
                  </a:lnTo>
                  <a:lnTo>
                    <a:pt x="149227" y="98426"/>
                  </a:lnTo>
                  <a:lnTo>
                    <a:pt x="128589" y="98426"/>
                  </a:lnTo>
                  <a:close/>
                  <a:moveTo>
                    <a:pt x="222251" y="66675"/>
                  </a:moveTo>
                  <a:lnTo>
                    <a:pt x="242889" y="66675"/>
                  </a:lnTo>
                  <a:lnTo>
                    <a:pt x="242889" y="77788"/>
                  </a:lnTo>
                  <a:lnTo>
                    <a:pt x="222251" y="77788"/>
                  </a:lnTo>
                  <a:close/>
                  <a:moveTo>
                    <a:pt x="192089" y="66675"/>
                  </a:moveTo>
                  <a:lnTo>
                    <a:pt x="212727" y="66675"/>
                  </a:lnTo>
                  <a:lnTo>
                    <a:pt x="212727" y="77788"/>
                  </a:lnTo>
                  <a:lnTo>
                    <a:pt x="192089" y="77788"/>
                  </a:lnTo>
                  <a:close/>
                  <a:moveTo>
                    <a:pt x="160339" y="66675"/>
                  </a:moveTo>
                  <a:lnTo>
                    <a:pt x="180977" y="66675"/>
                  </a:lnTo>
                  <a:lnTo>
                    <a:pt x="180977" y="77788"/>
                  </a:lnTo>
                  <a:lnTo>
                    <a:pt x="160339" y="77788"/>
                  </a:lnTo>
                  <a:close/>
                  <a:moveTo>
                    <a:pt x="128589" y="66675"/>
                  </a:moveTo>
                  <a:lnTo>
                    <a:pt x="149227" y="66675"/>
                  </a:lnTo>
                  <a:lnTo>
                    <a:pt x="149227" y="77788"/>
                  </a:lnTo>
                  <a:lnTo>
                    <a:pt x="128589" y="77788"/>
                  </a:lnTo>
                  <a:close/>
                  <a:moveTo>
                    <a:pt x="222251" y="46038"/>
                  </a:moveTo>
                  <a:lnTo>
                    <a:pt x="242889" y="46038"/>
                  </a:lnTo>
                  <a:lnTo>
                    <a:pt x="242889" y="57151"/>
                  </a:lnTo>
                  <a:lnTo>
                    <a:pt x="222251" y="57151"/>
                  </a:lnTo>
                  <a:close/>
                  <a:moveTo>
                    <a:pt x="192089" y="46038"/>
                  </a:moveTo>
                  <a:lnTo>
                    <a:pt x="212727" y="46038"/>
                  </a:lnTo>
                  <a:lnTo>
                    <a:pt x="212727" y="57151"/>
                  </a:lnTo>
                  <a:lnTo>
                    <a:pt x="192089" y="57151"/>
                  </a:lnTo>
                  <a:close/>
                  <a:moveTo>
                    <a:pt x="160339" y="46038"/>
                  </a:moveTo>
                  <a:lnTo>
                    <a:pt x="180977" y="46038"/>
                  </a:lnTo>
                  <a:lnTo>
                    <a:pt x="180977" y="57151"/>
                  </a:lnTo>
                  <a:lnTo>
                    <a:pt x="160339" y="57151"/>
                  </a:lnTo>
                  <a:close/>
                  <a:moveTo>
                    <a:pt x="128589" y="46038"/>
                  </a:moveTo>
                  <a:lnTo>
                    <a:pt x="149227" y="46038"/>
                  </a:lnTo>
                  <a:lnTo>
                    <a:pt x="149227" y="57151"/>
                  </a:lnTo>
                  <a:lnTo>
                    <a:pt x="128589" y="57151"/>
                  </a:lnTo>
                  <a:close/>
                  <a:moveTo>
                    <a:pt x="222251" y="25400"/>
                  </a:moveTo>
                  <a:lnTo>
                    <a:pt x="242889" y="25400"/>
                  </a:lnTo>
                  <a:lnTo>
                    <a:pt x="242889" y="36513"/>
                  </a:lnTo>
                  <a:lnTo>
                    <a:pt x="222251" y="36513"/>
                  </a:lnTo>
                  <a:close/>
                  <a:moveTo>
                    <a:pt x="192089" y="25400"/>
                  </a:moveTo>
                  <a:lnTo>
                    <a:pt x="212727" y="25400"/>
                  </a:lnTo>
                  <a:lnTo>
                    <a:pt x="212727" y="36513"/>
                  </a:lnTo>
                  <a:lnTo>
                    <a:pt x="192089" y="36513"/>
                  </a:lnTo>
                  <a:close/>
                  <a:moveTo>
                    <a:pt x="160339" y="25400"/>
                  </a:moveTo>
                  <a:lnTo>
                    <a:pt x="180977" y="25400"/>
                  </a:lnTo>
                  <a:lnTo>
                    <a:pt x="180977" y="36513"/>
                  </a:lnTo>
                  <a:lnTo>
                    <a:pt x="160339" y="36513"/>
                  </a:lnTo>
                  <a:close/>
                  <a:moveTo>
                    <a:pt x="128589" y="25400"/>
                  </a:moveTo>
                  <a:lnTo>
                    <a:pt x="149227" y="25400"/>
                  </a:lnTo>
                  <a:lnTo>
                    <a:pt x="149227" y="36513"/>
                  </a:lnTo>
                  <a:lnTo>
                    <a:pt x="128589" y="36513"/>
                  </a:lnTo>
                  <a:close/>
                  <a:moveTo>
                    <a:pt x="114300" y="9525"/>
                  </a:moveTo>
                  <a:lnTo>
                    <a:pt x="114300" y="279400"/>
                  </a:lnTo>
                  <a:lnTo>
                    <a:pt x="258763" y="279400"/>
                  </a:lnTo>
                  <a:lnTo>
                    <a:pt x="258763" y="9525"/>
                  </a:lnTo>
                  <a:close/>
                  <a:moveTo>
                    <a:pt x="103187" y="0"/>
                  </a:moveTo>
                  <a:lnTo>
                    <a:pt x="268288" y="0"/>
                  </a:lnTo>
                  <a:lnTo>
                    <a:pt x="268288" y="320676"/>
                  </a:lnTo>
                  <a:lnTo>
                    <a:pt x="279400" y="320676"/>
                  </a:lnTo>
                  <a:lnTo>
                    <a:pt x="279400" y="331788"/>
                  </a:lnTo>
                  <a:lnTo>
                    <a:pt x="0" y="331788"/>
                  </a:lnTo>
                  <a:lnTo>
                    <a:pt x="0" y="320676"/>
                  </a:lnTo>
                  <a:lnTo>
                    <a:pt x="9525" y="320676"/>
                  </a:lnTo>
                  <a:lnTo>
                    <a:pt x="9525" y="103188"/>
                  </a:lnTo>
                  <a:lnTo>
                    <a:pt x="103187" y="10318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3"/>
            </p:custDataLst>
          </p:nvPr>
        </p:nvGrpSpPr>
        <p:grpSpPr>
          <a:xfrm>
            <a:off x="5839398" y="4746810"/>
            <a:ext cx="4174760" cy="1372989"/>
            <a:chOff x="5839398" y="4746810"/>
            <a:chExt cx="4174760" cy="1372989"/>
          </a:xfrm>
        </p:grpSpPr>
        <p:sp>
          <p:nvSpPr>
            <p:cNvPr id="12" name="任意多边形: 形状 11"/>
            <p:cNvSpPr/>
            <p:nvPr/>
          </p:nvSpPr>
          <p:spPr bwMode="auto">
            <a:xfrm>
              <a:off x="5839398" y="4746810"/>
              <a:ext cx="1613534" cy="1372989"/>
            </a:xfrm>
            <a:custGeom>
              <a:avLst/>
              <a:gdLst>
                <a:gd name="T0" fmla="*/ 653 w 1102"/>
                <a:gd name="T1" fmla="*/ 116 h 873"/>
                <a:gd name="T2" fmla="*/ 543 w 1102"/>
                <a:gd name="T3" fmla="*/ 0 h 873"/>
                <a:gd name="T4" fmla="*/ 433 w 1102"/>
                <a:gd name="T5" fmla="*/ 116 h 873"/>
                <a:gd name="T6" fmla="*/ 0 w 1102"/>
                <a:gd name="T7" fmla="*/ 116 h 873"/>
                <a:gd name="T8" fmla="*/ 0 w 1102"/>
                <a:gd name="T9" fmla="*/ 873 h 873"/>
                <a:gd name="T10" fmla="*/ 1102 w 1102"/>
                <a:gd name="T11" fmla="*/ 873 h 873"/>
                <a:gd name="T12" fmla="*/ 1102 w 1102"/>
                <a:gd name="T13" fmla="*/ 116 h 873"/>
                <a:gd name="T14" fmla="*/ 653 w 1102"/>
                <a:gd name="T15" fmla="*/ 116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2" h="873">
                  <a:moveTo>
                    <a:pt x="653" y="116"/>
                  </a:moveTo>
                  <a:lnTo>
                    <a:pt x="543" y="0"/>
                  </a:lnTo>
                  <a:lnTo>
                    <a:pt x="433" y="116"/>
                  </a:lnTo>
                  <a:lnTo>
                    <a:pt x="0" y="116"/>
                  </a:lnTo>
                  <a:lnTo>
                    <a:pt x="0" y="873"/>
                  </a:lnTo>
                  <a:lnTo>
                    <a:pt x="1102" y="873"/>
                  </a:lnTo>
                  <a:lnTo>
                    <a:pt x="1102" y="116"/>
                  </a:lnTo>
                  <a:lnTo>
                    <a:pt x="653" y="116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文本框 50"/>
            <p:cNvSpPr txBox="1"/>
            <p:nvPr/>
          </p:nvSpPr>
          <p:spPr>
            <a:xfrm>
              <a:off x="7731165" y="5163487"/>
              <a:ext cx="1335791" cy="283268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731165" y="5388851"/>
              <a:ext cx="2282993" cy="429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000" noProof="1"/>
                <a:t>请替换文字内容复制你的内容到此</a:t>
              </a:r>
            </a:p>
            <a:p>
              <a:pPr>
                <a:buClr>
                  <a:srgbClr val="E24848"/>
                </a:buClr>
                <a:defRPr/>
              </a:pPr>
              <a:r>
                <a:rPr lang="zh-CN" altLang="en-US" sz="1000" noProof="1" smtClean="0"/>
                <a:t>请输入文字请输入文字</a:t>
              </a:r>
              <a:endParaRPr lang="zh-CN" altLang="en-US" sz="1000" noProof="1"/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6426386" y="5322302"/>
              <a:ext cx="437062" cy="343548"/>
            </a:xfrm>
            <a:custGeom>
              <a:avLst/>
              <a:gdLst>
                <a:gd name="connsiteX0" fmla="*/ 166556 w 338138"/>
                <a:gd name="connsiteY0" fmla="*/ 125413 h 306388"/>
                <a:gd name="connsiteX1" fmla="*/ 166556 w 338138"/>
                <a:gd name="connsiteY1" fmla="*/ 133351 h 306388"/>
                <a:gd name="connsiteX2" fmla="*/ 169070 w 338138"/>
                <a:gd name="connsiteY2" fmla="*/ 132028 h 306388"/>
                <a:gd name="connsiteX3" fmla="*/ 172840 w 338138"/>
                <a:gd name="connsiteY3" fmla="*/ 125413 h 306388"/>
                <a:gd name="connsiteX4" fmla="*/ 172840 w 338138"/>
                <a:gd name="connsiteY4" fmla="*/ 133351 h 306388"/>
                <a:gd name="connsiteX5" fmla="*/ 174097 w 338138"/>
                <a:gd name="connsiteY5" fmla="*/ 133351 h 306388"/>
                <a:gd name="connsiteX6" fmla="*/ 177867 w 338138"/>
                <a:gd name="connsiteY6" fmla="*/ 125413 h 306388"/>
                <a:gd name="connsiteX7" fmla="*/ 177867 w 338138"/>
                <a:gd name="connsiteY7" fmla="*/ 135997 h 306388"/>
                <a:gd name="connsiteX8" fmla="*/ 184151 w 338138"/>
                <a:gd name="connsiteY8" fmla="*/ 149226 h 306388"/>
                <a:gd name="connsiteX9" fmla="*/ 169070 w 338138"/>
                <a:gd name="connsiteY9" fmla="*/ 165101 h 306388"/>
                <a:gd name="connsiteX10" fmla="*/ 153988 w 338138"/>
                <a:gd name="connsiteY10" fmla="*/ 149226 h 306388"/>
                <a:gd name="connsiteX11" fmla="*/ 161529 w 338138"/>
                <a:gd name="connsiteY11" fmla="*/ 134674 h 306388"/>
                <a:gd name="connsiteX12" fmla="*/ 27738 w 338138"/>
                <a:gd name="connsiteY12" fmla="*/ 52388 h 306388"/>
                <a:gd name="connsiteX13" fmla="*/ 93780 w 338138"/>
                <a:gd name="connsiteY13" fmla="*/ 52388 h 306388"/>
                <a:gd name="connsiteX14" fmla="*/ 121518 w 338138"/>
                <a:gd name="connsiteY14" fmla="*/ 81341 h 306388"/>
                <a:gd name="connsiteX15" fmla="*/ 130764 w 338138"/>
                <a:gd name="connsiteY15" fmla="*/ 145829 h 306388"/>
                <a:gd name="connsiteX16" fmla="*/ 146614 w 338138"/>
                <a:gd name="connsiteY16" fmla="*/ 172150 h 306388"/>
                <a:gd name="connsiteX17" fmla="*/ 147935 w 338138"/>
                <a:gd name="connsiteY17" fmla="*/ 173466 h 306388"/>
                <a:gd name="connsiteX18" fmla="*/ 188882 w 338138"/>
                <a:gd name="connsiteY18" fmla="*/ 173466 h 306388"/>
                <a:gd name="connsiteX19" fmla="*/ 192844 w 338138"/>
                <a:gd name="connsiteY19" fmla="*/ 170834 h 306388"/>
                <a:gd name="connsiteX20" fmla="*/ 207374 w 338138"/>
                <a:gd name="connsiteY20" fmla="*/ 144513 h 306388"/>
                <a:gd name="connsiteX21" fmla="*/ 216620 w 338138"/>
                <a:gd name="connsiteY21" fmla="*/ 81341 h 306388"/>
                <a:gd name="connsiteX22" fmla="*/ 244358 w 338138"/>
                <a:gd name="connsiteY22" fmla="*/ 52388 h 306388"/>
                <a:gd name="connsiteX23" fmla="*/ 310400 w 338138"/>
                <a:gd name="connsiteY23" fmla="*/ 52388 h 306388"/>
                <a:gd name="connsiteX24" fmla="*/ 338138 w 338138"/>
                <a:gd name="connsiteY24" fmla="*/ 81341 h 306388"/>
                <a:gd name="connsiteX25" fmla="*/ 338138 w 338138"/>
                <a:gd name="connsiteY25" fmla="*/ 162937 h 306388"/>
                <a:gd name="connsiteX26" fmla="*/ 326250 w 338138"/>
                <a:gd name="connsiteY26" fmla="*/ 173466 h 306388"/>
                <a:gd name="connsiteX27" fmla="*/ 314363 w 338138"/>
                <a:gd name="connsiteY27" fmla="*/ 162937 h 306388"/>
                <a:gd name="connsiteX28" fmla="*/ 314363 w 338138"/>
                <a:gd name="connsiteY28" fmla="*/ 90554 h 306388"/>
                <a:gd name="connsiteX29" fmla="*/ 313042 w 338138"/>
                <a:gd name="connsiteY29" fmla="*/ 89237 h 306388"/>
                <a:gd name="connsiteX30" fmla="*/ 310400 w 338138"/>
                <a:gd name="connsiteY30" fmla="*/ 89237 h 306388"/>
                <a:gd name="connsiteX31" fmla="*/ 310400 w 338138"/>
                <a:gd name="connsiteY31" fmla="*/ 90554 h 306388"/>
                <a:gd name="connsiteX32" fmla="*/ 310400 w 338138"/>
                <a:gd name="connsiteY32" fmla="*/ 290595 h 306388"/>
                <a:gd name="connsiteX33" fmla="*/ 294550 w 338138"/>
                <a:gd name="connsiteY33" fmla="*/ 306388 h 306388"/>
                <a:gd name="connsiteX34" fmla="*/ 280021 w 338138"/>
                <a:gd name="connsiteY34" fmla="*/ 290595 h 306388"/>
                <a:gd name="connsiteX35" fmla="*/ 280021 w 338138"/>
                <a:gd name="connsiteY35" fmla="*/ 173466 h 306388"/>
                <a:gd name="connsiteX36" fmla="*/ 278700 w 338138"/>
                <a:gd name="connsiteY36" fmla="*/ 172150 h 306388"/>
                <a:gd name="connsiteX37" fmla="*/ 276058 w 338138"/>
                <a:gd name="connsiteY37" fmla="*/ 172150 h 306388"/>
                <a:gd name="connsiteX38" fmla="*/ 274737 w 338138"/>
                <a:gd name="connsiteY38" fmla="*/ 173466 h 306388"/>
                <a:gd name="connsiteX39" fmla="*/ 274737 w 338138"/>
                <a:gd name="connsiteY39" fmla="*/ 290595 h 306388"/>
                <a:gd name="connsiteX40" fmla="*/ 258887 w 338138"/>
                <a:gd name="connsiteY40" fmla="*/ 306388 h 306388"/>
                <a:gd name="connsiteX41" fmla="*/ 244358 w 338138"/>
                <a:gd name="connsiteY41" fmla="*/ 290595 h 306388"/>
                <a:gd name="connsiteX42" fmla="*/ 244358 w 338138"/>
                <a:gd name="connsiteY42" fmla="*/ 90554 h 306388"/>
                <a:gd name="connsiteX43" fmla="*/ 243037 w 338138"/>
                <a:gd name="connsiteY43" fmla="*/ 89237 h 306388"/>
                <a:gd name="connsiteX44" fmla="*/ 240395 w 338138"/>
                <a:gd name="connsiteY44" fmla="*/ 89237 h 306388"/>
                <a:gd name="connsiteX45" fmla="*/ 239074 w 338138"/>
                <a:gd name="connsiteY45" fmla="*/ 90554 h 306388"/>
                <a:gd name="connsiteX46" fmla="*/ 229828 w 338138"/>
                <a:gd name="connsiteY46" fmla="*/ 151093 h 306388"/>
                <a:gd name="connsiteX47" fmla="*/ 228507 w 338138"/>
                <a:gd name="connsiteY47" fmla="*/ 152409 h 306388"/>
                <a:gd name="connsiteX48" fmla="*/ 228507 w 338138"/>
                <a:gd name="connsiteY48" fmla="*/ 155041 h 306388"/>
                <a:gd name="connsiteX49" fmla="*/ 225866 w 338138"/>
                <a:gd name="connsiteY49" fmla="*/ 158989 h 306388"/>
                <a:gd name="connsiteX50" fmla="*/ 200769 w 338138"/>
                <a:gd name="connsiteY50" fmla="*/ 203735 h 306388"/>
                <a:gd name="connsiteX51" fmla="*/ 200769 w 338138"/>
                <a:gd name="connsiteY51" fmla="*/ 205051 h 306388"/>
                <a:gd name="connsiteX52" fmla="*/ 200769 w 338138"/>
                <a:gd name="connsiteY52" fmla="*/ 293228 h 306388"/>
                <a:gd name="connsiteX53" fmla="*/ 186240 w 338138"/>
                <a:gd name="connsiteY53" fmla="*/ 306388 h 306388"/>
                <a:gd name="connsiteX54" fmla="*/ 171711 w 338138"/>
                <a:gd name="connsiteY54" fmla="*/ 291912 h 306388"/>
                <a:gd name="connsiteX55" fmla="*/ 171711 w 338138"/>
                <a:gd name="connsiteY55" fmla="*/ 255062 h 306388"/>
                <a:gd name="connsiteX56" fmla="*/ 170390 w 338138"/>
                <a:gd name="connsiteY56" fmla="*/ 253746 h 306388"/>
                <a:gd name="connsiteX57" fmla="*/ 169069 w 338138"/>
                <a:gd name="connsiteY57" fmla="*/ 253746 h 306388"/>
                <a:gd name="connsiteX58" fmla="*/ 167748 w 338138"/>
                <a:gd name="connsiteY58" fmla="*/ 255062 h 306388"/>
                <a:gd name="connsiteX59" fmla="*/ 167748 w 338138"/>
                <a:gd name="connsiteY59" fmla="*/ 291912 h 306388"/>
                <a:gd name="connsiteX60" fmla="*/ 151898 w 338138"/>
                <a:gd name="connsiteY60" fmla="*/ 306388 h 306388"/>
                <a:gd name="connsiteX61" fmla="*/ 137369 w 338138"/>
                <a:gd name="connsiteY61" fmla="*/ 291912 h 306388"/>
                <a:gd name="connsiteX62" fmla="*/ 137369 w 338138"/>
                <a:gd name="connsiteY62" fmla="*/ 203735 h 306388"/>
                <a:gd name="connsiteX63" fmla="*/ 137369 w 338138"/>
                <a:gd name="connsiteY63" fmla="*/ 202419 h 306388"/>
                <a:gd name="connsiteX64" fmla="*/ 110951 w 338138"/>
                <a:gd name="connsiteY64" fmla="*/ 156357 h 306388"/>
                <a:gd name="connsiteX65" fmla="*/ 109631 w 338138"/>
                <a:gd name="connsiteY65" fmla="*/ 153725 h 306388"/>
                <a:gd name="connsiteX66" fmla="*/ 108310 w 338138"/>
                <a:gd name="connsiteY66" fmla="*/ 151093 h 306388"/>
                <a:gd name="connsiteX67" fmla="*/ 99064 w 338138"/>
                <a:gd name="connsiteY67" fmla="*/ 90554 h 306388"/>
                <a:gd name="connsiteX68" fmla="*/ 97743 w 338138"/>
                <a:gd name="connsiteY68" fmla="*/ 89237 h 306388"/>
                <a:gd name="connsiteX69" fmla="*/ 95101 w 338138"/>
                <a:gd name="connsiteY69" fmla="*/ 89237 h 306388"/>
                <a:gd name="connsiteX70" fmla="*/ 93780 w 338138"/>
                <a:gd name="connsiteY70" fmla="*/ 90554 h 306388"/>
                <a:gd name="connsiteX71" fmla="*/ 93780 w 338138"/>
                <a:gd name="connsiteY71" fmla="*/ 290595 h 306388"/>
                <a:gd name="connsiteX72" fmla="*/ 79251 w 338138"/>
                <a:gd name="connsiteY72" fmla="*/ 306388 h 306388"/>
                <a:gd name="connsiteX73" fmla="*/ 63401 w 338138"/>
                <a:gd name="connsiteY73" fmla="*/ 290595 h 306388"/>
                <a:gd name="connsiteX74" fmla="*/ 63401 w 338138"/>
                <a:gd name="connsiteY74" fmla="*/ 173466 h 306388"/>
                <a:gd name="connsiteX75" fmla="*/ 62080 w 338138"/>
                <a:gd name="connsiteY75" fmla="*/ 172150 h 306388"/>
                <a:gd name="connsiteX76" fmla="*/ 59438 w 338138"/>
                <a:gd name="connsiteY76" fmla="*/ 172150 h 306388"/>
                <a:gd name="connsiteX77" fmla="*/ 58117 w 338138"/>
                <a:gd name="connsiteY77" fmla="*/ 173466 h 306388"/>
                <a:gd name="connsiteX78" fmla="*/ 58117 w 338138"/>
                <a:gd name="connsiteY78" fmla="*/ 290595 h 306388"/>
                <a:gd name="connsiteX79" fmla="*/ 43588 w 338138"/>
                <a:gd name="connsiteY79" fmla="*/ 306388 h 306388"/>
                <a:gd name="connsiteX80" fmla="*/ 27738 w 338138"/>
                <a:gd name="connsiteY80" fmla="*/ 290595 h 306388"/>
                <a:gd name="connsiteX81" fmla="*/ 27738 w 338138"/>
                <a:gd name="connsiteY81" fmla="*/ 90554 h 306388"/>
                <a:gd name="connsiteX82" fmla="*/ 27738 w 338138"/>
                <a:gd name="connsiteY82" fmla="*/ 89237 h 306388"/>
                <a:gd name="connsiteX83" fmla="*/ 25096 w 338138"/>
                <a:gd name="connsiteY83" fmla="*/ 89237 h 306388"/>
                <a:gd name="connsiteX84" fmla="*/ 23775 w 338138"/>
                <a:gd name="connsiteY84" fmla="*/ 90554 h 306388"/>
                <a:gd name="connsiteX85" fmla="*/ 23775 w 338138"/>
                <a:gd name="connsiteY85" fmla="*/ 162937 h 306388"/>
                <a:gd name="connsiteX86" fmla="*/ 11888 w 338138"/>
                <a:gd name="connsiteY86" fmla="*/ 173466 h 306388"/>
                <a:gd name="connsiteX87" fmla="*/ 0 w 338138"/>
                <a:gd name="connsiteY87" fmla="*/ 162937 h 306388"/>
                <a:gd name="connsiteX88" fmla="*/ 0 w 338138"/>
                <a:gd name="connsiteY88" fmla="*/ 81341 h 306388"/>
                <a:gd name="connsiteX89" fmla="*/ 27738 w 338138"/>
                <a:gd name="connsiteY89" fmla="*/ 52388 h 306388"/>
                <a:gd name="connsiteX90" fmla="*/ 276225 w 338138"/>
                <a:gd name="connsiteY90" fmla="*/ 0 h 306388"/>
                <a:gd name="connsiteX91" fmla="*/ 298450 w 338138"/>
                <a:gd name="connsiteY91" fmla="*/ 22225 h 306388"/>
                <a:gd name="connsiteX92" fmla="*/ 276225 w 338138"/>
                <a:gd name="connsiteY92" fmla="*/ 44450 h 306388"/>
                <a:gd name="connsiteX93" fmla="*/ 254000 w 338138"/>
                <a:gd name="connsiteY93" fmla="*/ 22225 h 306388"/>
                <a:gd name="connsiteX94" fmla="*/ 276225 w 338138"/>
                <a:gd name="connsiteY94" fmla="*/ 0 h 306388"/>
                <a:gd name="connsiteX95" fmla="*/ 61119 w 338138"/>
                <a:gd name="connsiteY95" fmla="*/ 0 h 306388"/>
                <a:gd name="connsiteX96" fmla="*/ 84138 w 338138"/>
                <a:gd name="connsiteY96" fmla="*/ 22225 h 306388"/>
                <a:gd name="connsiteX97" fmla="*/ 61119 w 338138"/>
                <a:gd name="connsiteY97" fmla="*/ 44450 h 306388"/>
                <a:gd name="connsiteX98" fmla="*/ 38100 w 338138"/>
                <a:gd name="connsiteY98" fmla="*/ 22225 h 306388"/>
                <a:gd name="connsiteX99" fmla="*/ 61119 w 338138"/>
                <a:gd name="connsiteY99" fmla="*/ 0 h 30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38138" h="306388">
                  <a:moveTo>
                    <a:pt x="166556" y="125413"/>
                  </a:moveTo>
                  <a:cubicBezTo>
                    <a:pt x="166556" y="125413"/>
                    <a:pt x="166556" y="125413"/>
                    <a:pt x="166556" y="133351"/>
                  </a:cubicBezTo>
                  <a:cubicBezTo>
                    <a:pt x="167813" y="133351"/>
                    <a:pt x="167813" y="133351"/>
                    <a:pt x="169070" y="132028"/>
                  </a:cubicBezTo>
                  <a:cubicBezTo>
                    <a:pt x="169070" y="132028"/>
                    <a:pt x="169070" y="132028"/>
                    <a:pt x="172840" y="125413"/>
                  </a:cubicBezTo>
                  <a:cubicBezTo>
                    <a:pt x="172840" y="125413"/>
                    <a:pt x="172840" y="125413"/>
                    <a:pt x="172840" y="133351"/>
                  </a:cubicBezTo>
                  <a:cubicBezTo>
                    <a:pt x="172840" y="133351"/>
                    <a:pt x="172840" y="133351"/>
                    <a:pt x="174097" y="133351"/>
                  </a:cubicBezTo>
                  <a:cubicBezTo>
                    <a:pt x="174097" y="133351"/>
                    <a:pt x="174097" y="133351"/>
                    <a:pt x="177867" y="125413"/>
                  </a:cubicBezTo>
                  <a:cubicBezTo>
                    <a:pt x="177867" y="125413"/>
                    <a:pt x="177867" y="125413"/>
                    <a:pt x="177867" y="135997"/>
                  </a:cubicBezTo>
                  <a:cubicBezTo>
                    <a:pt x="181637" y="138643"/>
                    <a:pt x="184151" y="143934"/>
                    <a:pt x="184151" y="149226"/>
                  </a:cubicBezTo>
                  <a:cubicBezTo>
                    <a:pt x="184151" y="158487"/>
                    <a:pt x="177867" y="165101"/>
                    <a:pt x="169070" y="165101"/>
                  </a:cubicBezTo>
                  <a:cubicBezTo>
                    <a:pt x="160272" y="165101"/>
                    <a:pt x="153988" y="158487"/>
                    <a:pt x="153988" y="149226"/>
                  </a:cubicBezTo>
                  <a:cubicBezTo>
                    <a:pt x="153988" y="142611"/>
                    <a:pt x="156502" y="137320"/>
                    <a:pt x="161529" y="134674"/>
                  </a:cubicBezTo>
                  <a:close/>
                  <a:moveTo>
                    <a:pt x="27738" y="52388"/>
                  </a:moveTo>
                  <a:cubicBezTo>
                    <a:pt x="27738" y="52388"/>
                    <a:pt x="27738" y="52388"/>
                    <a:pt x="93780" y="52388"/>
                  </a:cubicBezTo>
                  <a:cubicBezTo>
                    <a:pt x="109631" y="52388"/>
                    <a:pt x="120197" y="65548"/>
                    <a:pt x="121518" y="81341"/>
                  </a:cubicBezTo>
                  <a:cubicBezTo>
                    <a:pt x="121518" y="81341"/>
                    <a:pt x="128123" y="127404"/>
                    <a:pt x="130764" y="145829"/>
                  </a:cubicBezTo>
                  <a:cubicBezTo>
                    <a:pt x="134727" y="151093"/>
                    <a:pt x="146614" y="172150"/>
                    <a:pt x="146614" y="172150"/>
                  </a:cubicBezTo>
                  <a:cubicBezTo>
                    <a:pt x="146614" y="172150"/>
                    <a:pt x="147935" y="173466"/>
                    <a:pt x="147935" y="173466"/>
                  </a:cubicBezTo>
                  <a:cubicBezTo>
                    <a:pt x="147935" y="173466"/>
                    <a:pt x="147935" y="173466"/>
                    <a:pt x="188882" y="173466"/>
                  </a:cubicBezTo>
                  <a:cubicBezTo>
                    <a:pt x="190203" y="173466"/>
                    <a:pt x="191524" y="172150"/>
                    <a:pt x="192844" y="170834"/>
                  </a:cubicBezTo>
                  <a:cubicBezTo>
                    <a:pt x="192844" y="170834"/>
                    <a:pt x="192844" y="170834"/>
                    <a:pt x="207374" y="144513"/>
                  </a:cubicBezTo>
                  <a:cubicBezTo>
                    <a:pt x="208695" y="127404"/>
                    <a:pt x="216620" y="81341"/>
                    <a:pt x="216620" y="81341"/>
                  </a:cubicBezTo>
                  <a:cubicBezTo>
                    <a:pt x="217941" y="64232"/>
                    <a:pt x="228507" y="52388"/>
                    <a:pt x="244358" y="52388"/>
                  </a:cubicBezTo>
                  <a:cubicBezTo>
                    <a:pt x="244358" y="52388"/>
                    <a:pt x="244358" y="52388"/>
                    <a:pt x="310400" y="52388"/>
                  </a:cubicBezTo>
                  <a:cubicBezTo>
                    <a:pt x="326250" y="52388"/>
                    <a:pt x="338138" y="65548"/>
                    <a:pt x="338138" y="81341"/>
                  </a:cubicBezTo>
                  <a:cubicBezTo>
                    <a:pt x="338138" y="82657"/>
                    <a:pt x="338138" y="161621"/>
                    <a:pt x="338138" y="162937"/>
                  </a:cubicBezTo>
                  <a:cubicBezTo>
                    <a:pt x="338138" y="168202"/>
                    <a:pt x="332855" y="173466"/>
                    <a:pt x="326250" y="173466"/>
                  </a:cubicBezTo>
                  <a:cubicBezTo>
                    <a:pt x="319646" y="173466"/>
                    <a:pt x="314363" y="168202"/>
                    <a:pt x="314363" y="162937"/>
                  </a:cubicBezTo>
                  <a:cubicBezTo>
                    <a:pt x="314363" y="162937"/>
                    <a:pt x="314363" y="90554"/>
                    <a:pt x="314363" y="90554"/>
                  </a:cubicBezTo>
                  <a:cubicBezTo>
                    <a:pt x="314363" y="90554"/>
                    <a:pt x="314363" y="89237"/>
                    <a:pt x="313042" y="89237"/>
                  </a:cubicBezTo>
                  <a:cubicBezTo>
                    <a:pt x="313042" y="89237"/>
                    <a:pt x="313042" y="89237"/>
                    <a:pt x="310400" y="89237"/>
                  </a:cubicBezTo>
                  <a:cubicBezTo>
                    <a:pt x="310400" y="89237"/>
                    <a:pt x="310400" y="90554"/>
                    <a:pt x="310400" y="90554"/>
                  </a:cubicBezTo>
                  <a:cubicBezTo>
                    <a:pt x="310400" y="90554"/>
                    <a:pt x="310400" y="90554"/>
                    <a:pt x="310400" y="290595"/>
                  </a:cubicBezTo>
                  <a:cubicBezTo>
                    <a:pt x="310400" y="299808"/>
                    <a:pt x="302475" y="306388"/>
                    <a:pt x="294550" y="306388"/>
                  </a:cubicBezTo>
                  <a:cubicBezTo>
                    <a:pt x="286625" y="306388"/>
                    <a:pt x="280021" y="299808"/>
                    <a:pt x="280021" y="290595"/>
                  </a:cubicBezTo>
                  <a:cubicBezTo>
                    <a:pt x="280021" y="290595"/>
                    <a:pt x="280021" y="290595"/>
                    <a:pt x="280021" y="173466"/>
                  </a:cubicBezTo>
                  <a:cubicBezTo>
                    <a:pt x="280021" y="172150"/>
                    <a:pt x="278700" y="172150"/>
                    <a:pt x="278700" y="172150"/>
                  </a:cubicBezTo>
                  <a:cubicBezTo>
                    <a:pt x="278700" y="172150"/>
                    <a:pt x="278700" y="172150"/>
                    <a:pt x="276058" y="172150"/>
                  </a:cubicBezTo>
                  <a:cubicBezTo>
                    <a:pt x="274737" y="172150"/>
                    <a:pt x="274737" y="172150"/>
                    <a:pt x="274737" y="173466"/>
                  </a:cubicBezTo>
                  <a:cubicBezTo>
                    <a:pt x="274737" y="173466"/>
                    <a:pt x="274737" y="173466"/>
                    <a:pt x="274737" y="290595"/>
                  </a:cubicBezTo>
                  <a:cubicBezTo>
                    <a:pt x="274737" y="299808"/>
                    <a:pt x="268133" y="306388"/>
                    <a:pt x="258887" y="306388"/>
                  </a:cubicBezTo>
                  <a:cubicBezTo>
                    <a:pt x="250962" y="306388"/>
                    <a:pt x="244358" y="299808"/>
                    <a:pt x="244358" y="290595"/>
                  </a:cubicBezTo>
                  <a:cubicBezTo>
                    <a:pt x="244358" y="290595"/>
                    <a:pt x="244358" y="290595"/>
                    <a:pt x="244358" y="90554"/>
                  </a:cubicBezTo>
                  <a:cubicBezTo>
                    <a:pt x="244358" y="90554"/>
                    <a:pt x="244358" y="89237"/>
                    <a:pt x="243037" y="89237"/>
                  </a:cubicBezTo>
                  <a:cubicBezTo>
                    <a:pt x="243037" y="89237"/>
                    <a:pt x="243037" y="89237"/>
                    <a:pt x="240395" y="89237"/>
                  </a:cubicBezTo>
                  <a:cubicBezTo>
                    <a:pt x="240395" y="89237"/>
                    <a:pt x="239074" y="90554"/>
                    <a:pt x="239074" y="90554"/>
                  </a:cubicBezTo>
                  <a:cubicBezTo>
                    <a:pt x="239074" y="90554"/>
                    <a:pt x="239074" y="90554"/>
                    <a:pt x="229828" y="151093"/>
                  </a:cubicBezTo>
                  <a:cubicBezTo>
                    <a:pt x="229828" y="152409"/>
                    <a:pt x="229828" y="152409"/>
                    <a:pt x="228507" y="152409"/>
                  </a:cubicBezTo>
                  <a:cubicBezTo>
                    <a:pt x="228507" y="153725"/>
                    <a:pt x="228507" y="155041"/>
                    <a:pt x="228507" y="155041"/>
                  </a:cubicBezTo>
                  <a:cubicBezTo>
                    <a:pt x="227187" y="155041"/>
                    <a:pt x="227187" y="157673"/>
                    <a:pt x="225866" y="158989"/>
                  </a:cubicBezTo>
                  <a:cubicBezTo>
                    <a:pt x="219261" y="170834"/>
                    <a:pt x="200769" y="203735"/>
                    <a:pt x="200769" y="203735"/>
                  </a:cubicBezTo>
                  <a:cubicBezTo>
                    <a:pt x="200769" y="203735"/>
                    <a:pt x="200769" y="205051"/>
                    <a:pt x="200769" y="205051"/>
                  </a:cubicBezTo>
                  <a:cubicBezTo>
                    <a:pt x="200769" y="205051"/>
                    <a:pt x="200769" y="291912"/>
                    <a:pt x="200769" y="293228"/>
                  </a:cubicBezTo>
                  <a:cubicBezTo>
                    <a:pt x="199449" y="299808"/>
                    <a:pt x="192844" y="306388"/>
                    <a:pt x="186240" y="306388"/>
                  </a:cubicBezTo>
                  <a:cubicBezTo>
                    <a:pt x="178315" y="306388"/>
                    <a:pt x="171711" y="299808"/>
                    <a:pt x="171711" y="291912"/>
                  </a:cubicBezTo>
                  <a:cubicBezTo>
                    <a:pt x="171711" y="291912"/>
                    <a:pt x="171711" y="291912"/>
                    <a:pt x="171711" y="255062"/>
                  </a:cubicBezTo>
                  <a:cubicBezTo>
                    <a:pt x="171711" y="255062"/>
                    <a:pt x="171711" y="253746"/>
                    <a:pt x="170390" y="253746"/>
                  </a:cubicBezTo>
                  <a:cubicBezTo>
                    <a:pt x="170390" y="253746"/>
                    <a:pt x="170390" y="253746"/>
                    <a:pt x="169069" y="253746"/>
                  </a:cubicBezTo>
                  <a:cubicBezTo>
                    <a:pt x="167748" y="253746"/>
                    <a:pt x="167748" y="255062"/>
                    <a:pt x="167748" y="255062"/>
                  </a:cubicBezTo>
                  <a:cubicBezTo>
                    <a:pt x="167748" y="255062"/>
                    <a:pt x="167748" y="255062"/>
                    <a:pt x="167748" y="291912"/>
                  </a:cubicBezTo>
                  <a:cubicBezTo>
                    <a:pt x="167748" y="299808"/>
                    <a:pt x="159823" y="306388"/>
                    <a:pt x="151898" y="306388"/>
                  </a:cubicBezTo>
                  <a:cubicBezTo>
                    <a:pt x="143973" y="306388"/>
                    <a:pt x="137369" y="299808"/>
                    <a:pt x="137369" y="291912"/>
                  </a:cubicBezTo>
                  <a:cubicBezTo>
                    <a:pt x="137369" y="291912"/>
                    <a:pt x="137369" y="291912"/>
                    <a:pt x="137369" y="203735"/>
                  </a:cubicBezTo>
                  <a:cubicBezTo>
                    <a:pt x="137369" y="203735"/>
                    <a:pt x="137369" y="202419"/>
                    <a:pt x="137369" y="202419"/>
                  </a:cubicBezTo>
                  <a:cubicBezTo>
                    <a:pt x="137369" y="202419"/>
                    <a:pt x="137369" y="202419"/>
                    <a:pt x="110951" y="156357"/>
                  </a:cubicBezTo>
                  <a:cubicBezTo>
                    <a:pt x="109631" y="155041"/>
                    <a:pt x="109631" y="155041"/>
                    <a:pt x="109631" y="153725"/>
                  </a:cubicBezTo>
                  <a:cubicBezTo>
                    <a:pt x="109631" y="152409"/>
                    <a:pt x="108310" y="151093"/>
                    <a:pt x="108310" y="151093"/>
                  </a:cubicBezTo>
                  <a:cubicBezTo>
                    <a:pt x="106989" y="141880"/>
                    <a:pt x="99064" y="90554"/>
                    <a:pt x="99064" y="90554"/>
                  </a:cubicBezTo>
                  <a:cubicBezTo>
                    <a:pt x="99064" y="90554"/>
                    <a:pt x="97743" y="89237"/>
                    <a:pt x="97743" y="89237"/>
                  </a:cubicBezTo>
                  <a:cubicBezTo>
                    <a:pt x="97743" y="89237"/>
                    <a:pt x="97743" y="89237"/>
                    <a:pt x="95101" y="89237"/>
                  </a:cubicBezTo>
                  <a:cubicBezTo>
                    <a:pt x="93780" y="89237"/>
                    <a:pt x="93780" y="90554"/>
                    <a:pt x="93780" y="90554"/>
                  </a:cubicBezTo>
                  <a:cubicBezTo>
                    <a:pt x="93780" y="90554"/>
                    <a:pt x="93780" y="90554"/>
                    <a:pt x="93780" y="290595"/>
                  </a:cubicBezTo>
                  <a:cubicBezTo>
                    <a:pt x="93780" y="299808"/>
                    <a:pt x="87176" y="306388"/>
                    <a:pt x="79251" y="306388"/>
                  </a:cubicBezTo>
                  <a:cubicBezTo>
                    <a:pt x="70005" y="306388"/>
                    <a:pt x="63401" y="299808"/>
                    <a:pt x="63401" y="290595"/>
                  </a:cubicBezTo>
                  <a:cubicBezTo>
                    <a:pt x="63401" y="290595"/>
                    <a:pt x="63401" y="290595"/>
                    <a:pt x="63401" y="173466"/>
                  </a:cubicBezTo>
                  <a:cubicBezTo>
                    <a:pt x="63401" y="172150"/>
                    <a:pt x="63401" y="172150"/>
                    <a:pt x="62080" y="172150"/>
                  </a:cubicBezTo>
                  <a:cubicBezTo>
                    <a:pt x="62080" y="172150"/>
                    <a:pt x="62080" y="172150"/>
                    <a:pt x="59438" y="172150"/>
                  </a:cubicBezTo>
                  <a:cubicBezTo>
                    <a:pt x="59438" y="172150"/>
                    <a:pt x="58117" y="172150"/>
                    <a:pt x="58117" y="173466"/>
                  </a:cubicBezTo>
                  <a:cubicBezTo>
                    <a:pt x="58117" y="173466"/>
                    <a:pt x="58117" y="173466"/>
                    <a:pt x="58117" y="290595"/>
                  </a:cubicBezTo>
                  <a:cubicBezTo>
                    <a:pt x="58117" y="299808"/>
                    <a:pt x="51513" y="306388"/>
                    <a:pt x="43588" y="306388"/>
                  </a:cubicBezTo>
                  <a:cubicBezTo>
                    <a:pt x="35663" y="306388"/>
                    <a:pt x="27738" y="299808"/>
                    <a:pt x="27738" y="290595"/>
                  </a:cubicBezTo>
                  <a:cubicBezTo>
                    <a:pt x="27738" y="290595"/>
                    <a:pt x="27738" y="290595"/>
                    <a:pt x="27738" y="90554"/>
                  </a:cubicBezTo>
                  <a:cubicBezTo>
                    <a:pt x="27738" y="90554"/>
                    <a:pt x="27738" y="89237"/>
                    <a:pt x="27738" y="89237"/>
                  </a:cubicBezTo>
                  <a:cubicBezTo>
                    <a:pt x="27738" y="89237"/>
                    <a:pt x="27738" y="89237"/>
                    <a:pt x="25096" y="89237"/>
                  </a:cubicBezTo>
                  <a:cubicBezTo>
                    <a:pt x="23775" y="89237"/>
                    <a:pt x="23775" y="90554"/>
                    <a:pt x="23775" y="90554"/>
                  </a:cubicBezTo>
                  <a:cubicBezTo>
                    <a:pt x="23775" y="90554"/>
                    <a:pt x="23775" y="162937"/>
                    <a:pt x="23775" y="162937"/>
                  </a:cubicBezTo>
                  <a:cubicBezTo>
                    <a:pt x="23775" y="168202"/>
                    <a:pt x="18492" y="173466"/>
                    <a:pt x="11888" y="173466"/>
                  </a:cubicBezTo>
                  <a:cubicBezTo>
                    <a:pt x="5283" y="173466"/>
                    <a:pt x="0" y="168202"/>
                    <a:pt x="0" y="162937"/>
                  </a:cubicBezTo>
                  <a:cubicBezTo>
                    <a:pt x="0" y="162937"/>
                    <a:pt x="0" y="162937"/>
                    <a:pt x="0" y="81341"/>
                  </a:cubicBezTo>
                  <a:cubicBezTo>
                    <a:pt x="0" y="65548"/>
                    <a:pt x="11888" y="52388"/>
                    <a:pt x="27738" y="52388"/>
                  </a:cubicBezTo>
                  <a:close/>
                  <a:moveTo>
                    <a:pt x="276225" y="0"/>
                  </a:moveTo>
                  <a:cubicBezTo>
                    <a:pt x="288500" y="0"/>
                    <a:pt x="298450" y="9950"/>
                    <a:pt x="298450" y="22225"/>
                  </a:cubicBezTo>
                  <a:cubicBezTo>
                    <a:pt x="298450" y="34500"/>
                    <a:pt x="288500" y="44450"/>
                    <a:pt x="276225" y="44450"/>
                  </a:cubicBezTo>
                  <a:cubicBezTo>
                    <a:pt x="263950" y="44450"/>
                    <a:pt x="254000" y="34500"/>
                    <a:pt x="254000" y="22225"/>
                  </a:cubicBezTo>
                  <a:cubicBezTo>
                    <a:pt x="254000" y="9950"/>
                    <a:pt x="263950" y="0"/>
                    <a:pt x="276225" y="0"/>
                  </a:cubicBezTo>
                  <a:close/>
                  <a:moveTo>
                    <a:pt x="61119" y="0"/>
                  </a:moveTo>
                  <a:cubicBezTo>
                    <a:pt x="73832" y="0"/>
                    <a:pt x="84138" y="9950"/>
                    <a:pt x="84138" y="22225"/>
                  </a:cubicBezTo>
                  <a:cubicBezTo>
                    <a:pt x="84138" y="34500"/>
                    <a:pt x="73832" y="44450"/>
                    <a:pt x="61119" y="44450"/>
                  </a:cubicBezTo>
                  <a:cubicBezTo>
                    <a:pt x="48406" y="44450"/>
                    <a:pt x="38100" y="34500"/>
                    <a:pt x="38100" y="22225"/>
                  </a:cubicBezTo>
                  <a:cubicBezTo>
                    <a:pt x="38100" y="9950"/>
                    <a:pt x="48406" y="0"/>
                    <a:pt x="611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3" name="千图PPT彼岸天：ID 8661124库_组合 32"/>
          <p:cNvGrpSpPr/>
          <p:nvPr>
            <p:custDataLst>
              <p:tags r:id="rId4"/>
            </p:custDataLst>
          </p:nvPr>
        </p:nvGrpSpPr>
        <p:grpSpPr>
          <a:xfrm>
            <a:off x="5839398" y="2399904"/>
            <a:ext cx="4174760" cy="1369844"/>
            <a:chOff x="5839398" y="2399904"/>
            <a:chExt cx="4174760" cy="1369844"/>
          </a:xfrm>
        </p:grpSpPr>
        <p:sp>
          <p:nvSpPr>
            <p:cNvPr id="10" name="任意多边形: 形状 9"/>
            <p:cNvSpPr/>
            <p:nvPr/>
          </p:nvSpPr>
          <p:spPr bwMode="auto">
            <a:xfrm>
              <a:off x="5839398" y="2399904"/>
              <a:ext cx="1613534" cy="1369844"/>
            </a:xfrm>
            <a:custGeom>
              <a:avLst/>
              <a:gdLst>
                <a:gd name="T0" fmla="*/ 653 w 1102"/>
                <a:gd name="T1" fmla="*/ 115 h 871"/>
                <a:gd name="T2" fmla="*/ 543 w 1102"/>
                <a:gd name="T3" fmla="*/ 0 h 871"/>
                <a:gd name="T4" fmla="*/ 433 w 1102"/>
                <a:gd name="T5" fmla="*/ 115 h 871"/>
                <a:gd name="T6" fmla="*/ 0 w 1102"/>
                <a:gd name="T7" fmla="*/ 115 h 871"/>
                <a:gd name="T8" fmla="*/ 0 w 1102"/>
                <a:gd name="T9" fmla="*/ 871 h 871"/>
                <a:gd name="T10" fmla="*/ 1102 w 1102"/>
                <a:gd name="T11" fmla="*/ 871 h 871"/>
                <a:gd name="T12" fmla="*/ 1102 w 1102"/>
                <a:gd name="T13" fmla="*/ 115 h 871"/>
                <a:gd name="T14" fmla="*/ 653 w 1102"/>
                <a:gd name="T15" fmla="*/ 11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2" h="871">
                  <a:moveTo>
                    <a:pt x="653" y="115"/>
                  </a:moveTo>
                  <a:lnTo>
                    <a:pt x="543" y="0"/>
                  </a:lnTo>
                  <a:lnTo>
                    <a:pt x="433" y="115"/>
                  </a:lnTo>
                  <a:lnTo>
                    <a:pt x="0" y="115"/>
                  </a:lnTo>
                  <a:lnTo>
                    <a:pt x="0" y="871"/>
                  </a:lnTo>
                  <a:lnTo>
                    <a:pt x="1102" y="871"/>
                  </a:lnTo>
                  <a:lnTo>
                    <a:pt x="1102" y="115"/>
                  </a:lnTo>
                  <a:lnTo>
                    <a:pt x="653" y="115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文本框 56"/>
            <p:cNvSpPr txBox="1"/>
            <p:nvPr/>
          </p:nvSpPr>
          <p:spPr>
            <a:xfrm>
              <a:off x="7731165" y="2817492"/>
              <a:ext cx="1335791" cy="283268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7731165" y="3042855"/>
              <a:ext cx="2282993" cy="429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000" noProof="1"/>
                <a:t>请替换文字内容复制你的内容到此</a:t>
              </a:r>
            </a:p>
            <a:p>
              <a:pPr>
                <a:buClr>
                  <a:srgbClr val="E24848"/>
                </a:buClr>
                <a:defRPr/>
              </a:pPr>
              <a:r>
                <a:rPr lang="zh-CN" altLang="en-US" sz="1000" noProof="1" smtClean="0"/>
                <a:t>请输入文字请输入文字</a:t>
              </a:r>
              <a:endParaRPr lang="zh-CN" altLang="en-US" sz="1000" noProof="1"/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6426389" y="2976698"/>
              <a:ext cx="437062" cy="343548"/>
            </a:xfrm>
            <a:custGeom>
              <a:avLst/>
              <a:gdLst>
                <a:gd name="connsiteX0" fmla="*/ 166556 w 338138"/>
                <a:gd name="connsiteY0" fmla="*/ 125413 h 306388"/>
                <a:gd name="connsiteX1" fmla="*/ 166556 w 338138"/>
                <a:gd name="connsiteY1" fmla="*/ 133351 h 306388"/>
                <a:gd name="connsiteX2" fmla="*/ 169070 w 338138"/>
                <a:gd name="connsiteY2" fmla="*/ 132028 h 306388"/>
                <a:gd name="connsiteX3" fmla="*/ 172840 w 338138"/>
                <a:gd name="connsiteY3" fmla="*/ 125413 h 306388"/>
                <a:gd name="connsiteX4" fmla="*/ 172840 w 338138"/>
                <a:gd name="connsiteY4" fmla="*/ 133351 h 306388"/>
                <a:gd name="connsiteX5" fmla="*/ 174097 w 338138"/>
                <a:gd name="connsiteY5" fmla="*/ 133351 h 306388"/>
                <a:gd name="connsiteX6" fmla="*/ 177867 w 338138"/>
                <a:gd name="connsiteY6" fmla="*/ 125413 h 306388"/>
                <a:gd name="connsiteX7" fmla="*/ 177867 w 338138"/>
                <a:gd name="connsiteY7" fmla="*/ 135997 h 306388"/>
                <a:gd name="connsiteX8" fmla="*/ 184151 w 338138"/>
                <a:gd name="connsiteY8" fmla="*/ 149226 h 306388"/>
                <a:gd name="connsiteX9" fmla="*/ 169070 w 338138"/>
                <a:gd name="connsiteY9" fmla="*/ 165101 h 306388"/>
                <a:gd name="connsiteX10" fmla="*/ 153988 w 338138"/>
                <a:gd name="connsiteY10" fmla="*/ 149226 h 306388"/>
                <a:gd name="connsiteX11" fmla="*/ 161529 w 338138"/>
                <a:gd name="connsiteY11" fmla="*/ 134674 h 306388"/>
                <a:gd name="connsiteX12" fmla="*/ 27738 w 338138"/>
                <a:gd name="connsiteY12" fmla="*/ 52388 h 306388"/>
                <a:gd name="connsiteX13" fmla="*/ 93780 w 338138"/>
                <a:gd name="connsiteY13" fmla="*/ 52388 h 306388"/>
                <a:gd name="connsiteX14" fmla="*/ 121518 w 338138"/>
                <a:gd name="connsiteY14" fmla="*/ 81341 h 306388"/>
                <a:gd name="connsiteX15" fmla="*/ 130764 w 338138"/>
                <a:gd name="connsiteY15" fmla="*/ 145829 h 306388"/>
                <a:gd name="connsiteX16" fmla="*/ 146614 w 338138"/>
                <a:gd name="connsiteY16" fmla="*/ 172150 h 306388"/>
                <a:gd name="connsiteX17" fmla="*/ 147935 w 338138"/>
                <a:gd name="connsiteY17" fmla="*/ 173466 h 306388"/>
                <a:gd name="connsiteX18" fmla="*/ 188882 w 338138"/>
                <a:gd name="connsiteY18" fmla="*/ 173466 h 306388"/>
                <a:gd name="connsiteX19" fmla="*/ 192844 w 338138"/>
                <a:gd name="connsiteY19" fmla="*/ 170834 h 306388"/>
                <a:gd name="connsiteX20" fmla="*/ 207374 w 338138"/>
                <a:gd name="connsiteY20" fmla="*/ 144513 h 306388"/>
                <a:gd name="connsiteX21" fmla="*/ 216620 w 338138"/>
                <a:gd name="connsiteY21" fmla="*/ 81341 h 306388"/>
                <a:gd name="connsiteX22" fmla="*/ 244358 w 338138"/>
                <a:gd name="connsiteY22" fmla="*/ 52388 h 306388"/>
                <a:gd name="connsiteX23" fmla="*/ 310400 w 338138"/>
                <a:gd name="connsiteY23" fmla="*/ 52388 h 306388"/>
                <a:gd name="connsiteX24" fmla="*/ 338138 w 338138"/>
                <a:gd name="connsiteY24" fmla="*/ 81341 h 306388"/>
                <a:gd name="connsiteX25" fmla="*/ 338138 w 338138"/>
                <a:gd name="connsiteY25" fmla="*/ 162937 h 306388"/>
                <a:gd name="connsiteX26" fmla="*/ 326250 w 338138"/>
                <a:gd name="connsiteY26" fmla="*/ 173466 h 306388"/>
                <a:gd name="connsiteX27" fmla="*/ 314363 w 338138"/>
                <a:gd name="connsiteY27" fmla="*/ 162937 h 306388"/>
                <a:gd name="connsiteX28" fmla="*/ 314363 w 338138"/>
                <a:gd name="connsiteY28" fmla="*/ 90554 h 306388"/>
                <a:gd name="connsiteX29" fmla="*/ 313042 w 338138"/>
                <a:gd name="connsiteY29" fmla="*/ 89237 h 306388"/>
                <a:gd name="connsiteX30" fmla="*/ 310400 w 338138"/>
                <a:gd name="connsiteY30" fmla="*/ 89237 h 306388"/>
                <a:gd name="connsiteX31" fmla="*/ 310400 w 338138"/>
                <a:gd name="connsiteY31" fmla="*/ 90554 h 306388"/>
                <a:gd name="connsiteX32" fmla="*/ 310400 w 338138"/>
                <a:gd name="connsiteY32" fmla="*/ 290595 h 306388"/>
                <a:gd name="connsiteX33" fmla="*/ 294550 w 338138"/>
                <a:gd name="connsiteY33" fmla="*/ 306388 h 306388"/>
                <a:gd name="connsiteX34" fmla="*/ 280021 w 338138"/>
                <a:gd name="connsiteY34" fmla="*/ 290595 h 306388"/>
                <a:gd name="connsiteX35" fmla="*/ 280021 w 338138"/>
                <a:gd name="connsiteY35" fmla="*/ 173466 h 306388"/>
                <a:gd name="connsiteX36" fmla="*/ 278700 w 338138"/>
                <a:gd name="connsiteY36" fmla="*/ 172150 h 306388"/>
                <a:gd name="connsiteX37" fmla="*/ 276058 w 338138"/>
                <a:gd name="connsiteY37" fmla="*/ 172150 h 306388"/>
                <a:gd name="connsiteX38" fmla="*/ 274737 w 338138"/>
                <a:gd name="connsiteY38" fmla="*/ 173466 h 306388"/>
                <a:gd name="connsiteX39" fmla="*/ 274737 w 338138"/>
                <a:gd name="connsiteY39" fmla="*/ 290595 h 306388"/>
                <a:gd name="connsiteX40" fmla="*/ 258887 w 338138"/>
                <a:gd name="connsiteY40" fmla="*/ 306388 h 306388"/>
                <a:gd name="connsiteX41" fmla="*/ 244358 w 338138"/>
                <a:gd name="connsiteY41" fmla="*/ 290595 h 306388"/>
                <a:gd name="connsiteX42" fmla="*/ 244358 w 338138"/>
                <a:gd name="connsiteY42" fmla="*/ 90554 h 306388"/>
                <a:gd name="connsiteX43" fmla="*/ 243037 w 338138"/>
                <a:gd name="connsiteY43" fmla="*/ 89237 h 306388"/>
                <a:gd name="connsiteX44" fmla="*/ 240395 w 338138"/>
                <a:gd name="connsiteY44" fmla="*/ 89237 h 306388"/>
                <a:gd name="connsiteX45" fmla="*/ 239074 w 338138"/>
                <a:gd name="connsiteY45" fmla="*/ 90554 h 306388"/>
                <a:gd name="connsiteX46" fmla="*/ 229828 w 338138"/>
                <a:gd name="connsiteY46" fmla="*/ 151093 h 306388"/>
                <a:gd name="connsiteX47" fmla="*/ 228507 w 338138"/>
                <a:gd name="connsiteY47" fmla="*/ 152409 h 306388"/>
                <a:gd name="connsiteX48" fmla="*/ 228507 w 338138"/>
                <a:gd name="connsiteY48" fmla="*/ 155041 h 306388"/>
                <a:gd name="connsiteX49" fmla="*/ 225866 w 338138"/>
                <a:gd name="connsiteY49" fmla="*/ 158989 h 306388"/>
                <a:gd name="connsiteX50" fmla="*/ 200769 w 338138"/>
                <a:gd name="connsiteY50" fmla="*/ 203735 h 306388"/>
                <a:gd name="connsiteX51" fmla="*/ 200769 w 338138"/>
                <a:gd name="connsiteY51" fmla="*/ 205051 h 306388"/>
                <a:gd name="connsiteX52" fmla="*/ 200769 w 338138"/>
                <a:gd name="connsiteY52" fmla="*/ 293228 h 306388"/>
                <a:gd name="connsiteX53" fmla="*/ 186240 w 338138"/>
                <a:gd name="connsiteY53" fmla="*/ 306388 h 306388"/>
                <a:gd name="connsiteX54" fmla="*/ 171711 w 338138"/>
                <a:gd name="connsiteY54" fmla="*/ 291912 h 306388"/>
                <a:gd name="connsiteX55" fmla="*/ 171711 w 338138"/>
                <a:gd name="connsiteY55" fmla="*/ 255062 h 306388"/>
                <a:gd name="connsiteX56" fmla="*/ 170390 w 338138"/>
                <a:gd name="connsiteY56" fmla="*/ 253746 h 306388"/>
                <a:gd name="connsiteX57" fmla="*/ 169069 w 338138"/>
                <a:gd name="connsiteY57" fmla="*/ 253746 h 306388"/>
                <a:gd name="connsiteX58" fmla="*/ 167748 w 338138"/>
                <a:gd name="connsiteY58" fmla="*/ 255062 h 306388"/>
                <a:gd name="connsiteX59" fmla="*/ 167748 w 338138"/>
                <a:gd name="connsiteY59" fmla="*/ 291912 h 306388"/>
                <a:gd name="connsiteX60" fmla="*/ 151898 w 338138"/>
                <a:gd name="connsiteY60" fmla="*/ 306388 h 306388"/>
                <a:gd name="connsiteX61" fmla="*/ 137369 w 338138"/>
                <a:gd name="connsiteY61" fmla="*/ 291912 h 306388"/>
                <a:gd name="connsiteX62" fmla="*/ 137369 w 338138"/>
                <a:gd name="connsiteY62" fmla="*/ 203735 h 306388"/>
                <a:gd name="connsiteX63" fmla="*/ 137369 w 338138"/>
                <a:gd name="connsiteY63" fmla="*/ 202419 h 306388"/>
                <a:gd name="connsiteX64" fmla="*/ 110951 w 338138"/>
                <a:gd name="connsiteY64" fmla="*/ 156357 h 306388"/>
                <a:gd name="connsiteX65" fmla="*/ 109631 w 338138"/>
                <a:gd name="connsiteY65" fmla="*/ 153725 h 306388"/>
                <a:gd name="connsiteX66" fmla="*/ 108310 w 338138"/>
                <a:gd name="connsiteY66" fmla="*/ 151093 h 306388"/>
                <a:gd name="connsiteX67" fmla="*/ 99064 w 338138"/>
                <a:gd name="connsiteY67" fmla="*/ 90554 h 306388"/>
                <a:gd name="connsiteX68" fmla="*/ 97743 w 338138"/>
                <a:gd name="connsiteY68" fmla="*/ 89237 h 306388"/>
                <a:gd name="connsiteX69" fmla="*/ 95101 w 338138"/>
                <a:gd name="connsiteY69" fmla="*/ 89237 h 306388"/>
                <a:gd name="connsiteX70" fmla="*/ 93780 w 338138"/>
                <a:gd name="connsiteY70" fmla="*/ 90554 h 306388"/>
                <a:gd name="connsiteX71" fmla="*/ 93780 w 338138"/>
                <a:gd name="connsiteY71" fmla="*/ 290595 h 306388"/>
                <a:gd name="connsiteX72" fmla="*/ 79251 w 338138"/>
                <a:gd name="connsiteY72" fmla="*/ 306388 h 306388"/>
                <a:gd name="connsiteX73" fmla="*/ 63401 w 338138"/>
                <a:gd name="connsiteY73" fmla="*/ 290595 h 306388"/>
                <a:gd name="connsiteX74" fmla="*/ 63401 w 338138"/>
                <a:gd name="connsiteY74" fmla="*/ 173466 h 306388"/>
                <a:gd name="connsiteX75" fmla="*/ 62080 w 338138"/>
                <a:gd name="connsiteY75" fmla="*/ 172150 h 306388"/>
                <a:gd name="connsiteX76" fmla="*/ 59438 w 338138"/>
                <a:gd name="connsiteY76" fmla="*/ 172150 h 306388"/>
                <a:gd name="connsiteX77" fmla="*/ 58117 w 338138"/>
                <a:gd name="connsiteY77" fmla="*/ 173466 h 306388"/>
                <a:gd name="connsiteX78" fmla="*/ 58117 w 338138"/>
                <a:gd name="connsiteY78" fmla="*/ 290595 h 306388"/>
                <a:gd name="connsiteX79" fmla="*/ 43588 w 338138"/>
                <a:gd name="connsiteY79" fmla="*/ 306388 h 306388"/>
                <a:gd name="connsiteX80" fmla="*/ 27738 w 338138"/>
                <a:gd name="connsiteY80" fmla="*/ 290595 h 306388"/>
                <a:gd name="connsiteX81" fmla="*/ 27738 w 338138"/>
                <a:gd name="connsiteY81" fmla="*/ 90554 h 306388"/>
                <a:gd name="connsiteX82" fmla="*/ 27738 w 338138"/>
                <a:gd name="connsiteY82" fmla="*/ 89237 h 306388"/>
                <a:gd name="connsiteX83" fmla="*/ 25096 w 338138"/>
                <a:gd name="connsiteY83" fmla="*/ 89237 h 306388"/>
                <a:gd name="connsiteX84" fmla="*/ 23775 w 338138"/>
                <a:gd name="connsiteY84" fmla="*/ 90554 h 306388"/>
                <a:gd name="connsiteX85" fmla="*/ 23775 w 338138"/>
                <a:gd name="connsiteY85" fmla="*/ 162937 h 306388"/>
                <a:gd name="connsiteX86" fmla="*/ 11888 w 338138"/>
                <a:gd name="connsiteY86" fmla="*/ 173466 h 306388"/>
                <a:gd name="connsiteX87" fmla="*/ 0 w 338138"/>
                <a:gd name="connsiteY87" fmla="*/ 162937 h 306388"/>
                <a:gd name="connsiteX88" fmla="*/ 0 w 338138"/>
                <a:gd name="connsiteY88" fmla="*/ 81341 h 306388"/>
                <a:gd name="connsiteX89" fmla="*/ 27738 w 338138"/>
                <a:gd name="connsiteY89" fmla="*/ 52388 h 306388"/>
                <a:gd name="connsiteX90" fmla="*/ 276225 w 338138"/>
                <a:gd name="connsiteY90" fmla="*/ 0 h 306388"/>
                <a:gd name="connsiteX91" fmla="*/ 298450 w 338138"/>
                <a:gd name="connsiteY91" fmla="*/ 22225 h 306388"/>
                <a:gd name="connsiteX92" fmla="*/ 276225 w 338138"/>
                <a:gd name="connsiteY92" fmla="*/ 44450 h 306388"/>
                <a:gd name="connsiteX93" fmla="*/ 254000 w 338138"/>
                <a:gd name="connsiteY93" fmla="*/ 22225 h 306388"/>
                <a:gd name="connsiteX94" fmla="*/ 276225 w 338138"/>
                <a:gd name="connsiteY94" fmla="*/ 0 h 306388"/>
                <a:gd name="connsiteX95" fmla="*/ 61119 w 338138"/>
                <a:gd name="connsiteY95" fmla="*/ 0 h 306388"/>
                <a:gd name="connsiteX96" fmla="*/ 84138 w 338138"/>
                <a:gd name="connsiteY96" fmla="*/ 22225 h 306388"/>
                <a:gd name="connsiteX97" fmla="*/ 61119 w 338138"/>
                <a:gd name="connsiteY97" fmla="*/ 44450 h 306388"/>
                <a:gd name="connsiteX98" fmla="*/ 38100 w 338138"/>
                <a:gd name="connsiteY98" fmla="*/ 22225 h 306388"/>
                <a:gd name="connsiteX99" fmla="*/ 61119 w 338138"/>
                <a:gd name="connsiteY99" fmla="*/ 0 h 30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38138" h="306388">
                  <a:moveTo>
                    <a:pt x="166556" y="125413"/>
                  </a:moveTo>
                  <a:cubicBezTo>
                    <a:pt x="166556" y="125413"/>
                    <a:pt x="166556" y="125413"/>
                    <a:pt x="166556" y="133351"/>
                  </a:cubicBezTo>
                  <a:cubicBezTo>
                    <a:pt x="167813" y="133351"/>
                    <a:pt x="167813" y="133351"/>
                    <a:pt x="169070" y="132028"/>
                  </a:cubicBezTo>
                  <a:cubicBezTo>
                    <a:pt x="169070" y="132028"/>
                    <a:pt x="169070" y="132028"/>
                    <a:pt x="172840" y="125413"/>
                  </a:cubicBezTo>
                  <a:cubicBezTo>
                    <a:pt x="172840" y="125413"/>
                    <a:pt x="172840" y="125413"/>
                    <a:pt x="172840" y="133351"/>
                  </a:cubicBezTo>
                  <a:cubicBezTo>
                    <a:pt x="172840" y="133351"/>
                    <a:pt x="172840" y="133351"/>
                    <a:pt x="174097" y="133351"/>
                  </a:cubicBezTo>
                  <a:cubicBezTo>
                    <a:pt x="174097" y="133351"/>
                    <a:pt x="174097" y="133351"/>
                    <a:pt x="177867" y="125413"/>
                  </a:cubicBezTo>
                  <a:cubicBezTo>
                    <a:pt x="177867" y="125413"/>
                    <a:pt x="177867" y="125413"/>
                    <a:pt x="177867" y="135997"/>
                  </a:cubicBezTo>
                  <a:cubicBezTo>
                    <a:pt x="181637" y="138643"/>
                    <a:pt x="184151" y="143934"/>
                    <a:pt x="184151" y="149226"/>
                  </a:cubicBezTo>
                  <a:cubicBezTo>
                    <a:pt x="184151" y="158487"/>
                    <a:pt x="177867" y="165101"/>
                    <a:pt x="169070" y="165101"/>
                  </a:cubicBezTo>
                  <a:cubicBezTo>
                    <a:pt x="160272" y="165101"/>
                    <a:pt x="153988" y="158487"/>
                    <a:pt x="153988" y="149226"/>
                  </a:cubicBezTo>
                  <a:cubicBezTo>
                    <a:pt x="153988" y="142611"/>
                    <a:pt x="156502" y="137320"/>
                    <a:pt x="161529" y="134674"/>
                  </a:cubicBezTo>
                  <a:close/>
                  <a:moveTo>
                    <a:pt x="27738" y="52388"/>
                  </a:moveTo>
                  <a:cubicBezTo>
                    <a:pt x="27738" y="52388"/>
                    <a:pt x="27738" y="52388"/>
                    <a:pt x="93780" y="52388"/>
                  </a:cubicBezTo>
                  <a:cubicBezTo>
                    <a:pt x="109631" y="52388"/>
                    <a:pt x="120197" y="65548"/>
                    <a:pt x="121518" y="81341"/>
                  </a:cubicBezTo>
                  <a:cubicBezTo>
                    <a:pt x="121518" y="81341"/>
                    <a:pt x="128123" y="127404"/>
                    <a:pt x="130764" y="145829"/>
                  </a:cubicBezTo>
                  <a:cubicBezTo>
                    <a:pt x="134727" y="151093"/>
                    <a:pt x="146614" y="172150"/>
                    <a:pt x="146614" y="172150"/>
                  </a:cubicBezTo>
                  <a:cubicBezTo>
                    <a:pt x="146614" y="172150"/>
                    <a:pt x="147935" y="173466"/>
                    <a:pt x="147935" y="173466"/>
                  </a:cubicBezTo>
                  <a:cubicBezTo>
                    <a:pt x="147935" y="173466"/>
                    <a:pt x="147935" y="173466"/>
                    <a:pt x="188882" y="173466"/>
                  </a:cubicBezTo>
                  <a:cubicBezTo>
                    <a:pt x="190203" y="173466"/>
                    <a:pt x="191524" y="172150"/>
                    <a:pt x="192844" y="170834"/>
                  </a:cubicBezTo>
                  <a:cubicBezTo>
                    <a:pt x="192844" y="170834"/>
                    <a:pt x="192844" y="170834"/>
                    <a:pt x="207374" y="144513"/>
                  </a:cubicBezTo>
                  <a:cubicBezTo>
                    <a:pt x="208695" y="127404"/>
                    <a:pt x="216620" y="81341"/>
                    <a:pt x="216620" y="81341"/>
                  </a:cubicBezTo>
                  <a:cubicBezTo>
                    <a:pt x="217941" y="64232"/>
                    <a:pt x="228507" y="52388"/>
                    <a:pt x="244358" y="52388"/>
                  </a:cubicBezTo>
                  <a:cubicBezTo>
                    <a:pt x="244358" y="52388"/>
                    <a:pt x="244358" y="52388"/>
                    <a:pt x="310400" y="52388"/>
                  </a:cubicBezTo>
                  <a:cubicBezTo>
                    <a:pt x="326250" y="52388"/>
                    <a:pt x="338138" y="65548"/>
                    <a:pt x="338138" y="81341"/>
                  </a:cubicBezTo>
                  <a:cubicBezTo>
                    <a:pt x="338138" y="82657"/>
                    <a:pt x="338138" y="161621"/>
                    <a:pt x="338138" y="162937"/>
                  </a:cubicBezTo>
                  <a:cubicBezTo>
                    <a:pt x="338138" y="168202"/>
                    <a:pt x="332855" y="173466"/>
                    <a:pt x="326250" y="173466"/>
                  </a:cubicBezTo>
                  <a:cubicBezTo>
                    <a:pt x="319646" y="173466"/>
                    <a:pt x="314363" y="168202"/>
                    <a:pt x="314363" y="162937"/>
                  </a:cubicBezTo>
                  <a:cubicBezTo>
                    <a:pt x="314363" y="162937"/>
                    <a:pt x="314363" y="90554"/>
                    <a:pt x="314363" y="90554"/>
                  </a:cubicBezTo>
                  <a:cubicBezTo>
                    <a:pt x="314363" y="90554"/>
                    <a:pt x="314363" y="89237"/>
                    <a:pt x="313042" y="89237"/>
                  </a:cubicBezTo>
                  <a:cubicBezTo>
                    <a:pt x="313042" y="89237"/>
                    <a:pt x="313042" y="89237"/>
                    <a:pt x="310400" y="89237"/>
                  </a:cubicBezTo>
                  <a:cubicBezTo>
                    <a:pt x="310400" y="89237"/>
                    <a:pt x="310400" y="90554"/>
                    <a:pt x="310400" y="90554"/>
                  </a:cubicBezTo>
                  <a:cubicBezTo>
                    <a:pt x="310400" y="90554"/>
                    <a:pt x="310400" y="90554"/>
                    <a:pt x="310400" y="290595"/>
                  </a:cubicBezTo>
                  <a:cubicBezTo>
                    <a:pt x="310400" y="299808"/>
                    <a:pt x="302475" y="306388"/>
                    <a:pt x="294550" y="306388"/>
                  </a:cubicBezTo>
                  <a:cubicBezTo>
                    <a:pt x="286625" y="306388"/>
                    <a:pt x="280021" y="299808"/>
                    <a:pt x="280021" y="290595"/>
                  </a:cubicBezTo>
                  <a:cubicBezTo>
                    <a:pt x="280021" y="290595"/>
                    <a:pt x="280021" y="290595"/>
                    <a:pt x="280021" y="173466"/>
                  </a:cubicBezTo>
                  <a:cubicBezTo>
                    <a:pt x="280021" y="172150"/>
                    <a:pt x="278700" y="172150"/>
                    <a:pt x="278700" y="172150"/>
                  </a:cubicBezTo>
                  <a:cubicBezTo>
                    <a:pt x="278700" y="172150"/>
                    <a:pt x="278700" y="172150"/>
                    <a:pt x="276058" y="172150"/>
                  </a:cubicBezTo>
                  <a:cubicBezTo>
                    <a:pt x="274737" y="172150"/>
                    <a:pt x="274737" y="172150"/>
                    <a:pt x="274737" y="173466"/>
                  </a:cubicBezTo>
                  <a:cubicBezTo>
                    <a:pt x="274737" y="173466"/>
                    <a:pt x="274737" y="173466"/>
                    <a:pt x="274737" y="290595"/>
                  </a:cubicBezTo>
                  <a:cubicBezTo>
                    <a:pt x="274737" y="299808"/>
                    <a:pt x="268133" y="306388"/>
                    <a:pt x="258887" y="306388"/>
                  </a:cubicBezTo>
                  <a:cubicBezTo>
                    <a:pt x="250962" y="306388"/>
                    <a:pt x="244358" y="299808"/>
                    <a:pt x="244358" y="290595"/>
                  </a:cubicBezTo>
                  <a:cubicBezTo>
                    <a:pt x="244358" y="290595"/>
                    <a:pt x="244358" y="290595"/>
                    <a:pt x="244358" y="90554"/>
                  </a:cubicBezTo>
                  <a:cubicBezTo>
                    <a:pt x="244358" y="90554"/>
                    <a:pt x="244358" y="89237"/>
                    <a:pt x="243037" y="89237"/>
                  </a:cubicBezTo>
                  <a:cubicBezTo>
                    <a:pt x="243037" y="89237"/>
                    <a:pt x="243037" y="89237"/>
                    <a:pt x="240395" y="89237"/>
                  </a:cubicBezTo>
                  <a:cubicBezTo>
                    <a:pt x="240395" y="89237"/>
                    <a:pt x="239074" y="90554"/>
                    <a:pt x="239074" y="90554"/>
                  </a:cubicBezTo>
                  <a:cubicBezTo>
                    <a:pt x="239074" y="90554"/>
                    <a:pt x="239074" y="90554"/>
                    <a:pt x="229828" y="151093"/>
                  </a:cubicBezTo>
                  <a:cubicBezTo>
                    <a:pt x="229828" y="152409"/>
                    <a:pt x="229828" y="152409"/>
                    <a:pt x="228507" y="152409"/>
                  </a:cubicBezTo>
                  <a:cubicBezTo>
                    <a:pt x="228507" y="153725"/>
                    <a:pt x="228507" y="155041"/>
                    <a:pt x="228507" y="155041"/>
                  </a:cubicBezTo>
                  <a:cubicBezTo>
                    <a:pt x="227187" y="155041"/>
                    <a:pt x="227187" y="157673"/>
                    <a:pt x="225866" y="158989"/>
                  </a:cubicBezTo>
                  <a:cubicBezTo>
                    <a:pt x="219261" y="170834"/>
                    <a:pt x="200769" y="203735"/>
                    <a:pt x="200769" y="203735"/>
                  </a:cubicBezTo>
                  <a:cubicBezTo>
                    <a:pt x="200769" y="203735"/>
                    <a:pt x="200769" y="205051"/>
                    <a:pt x="200769" y="205051"/>
                  </a:cubicBezTo>
                  <a:cubicBezTo>
                    <a:pt x="200769" y="205051"/>
                    <a:pt x="200769" y="291912"/>
                    <a:pt x="200769" y="293228"/>
                  </a:cubicBezTo>
                  <a:cubicBezTo>
                    <a:pt x="199449" y="299808"/>
                    <a:pt x="192844" y="306388"/>
                    <a:pt x="186240" y="306388"/>
                  </a:cubicBezTo>
                  <a:cubicBezTo>
                    <a:pt x="178315" y="306388"/>
                    <a:pt x="171711" y="299808"/>
                    <a:pt x="171711" y="291912"/>
                  </a:cubicBezTo>
                  <a:cubicBezTo>
                    <a:pt x="171711" y="291912"/>
                    <a:pt x="171711" y="291912"/>
                    <a:pt x="171711" y="255062"/>
                  </a:cubicBezTo>
                  <a:cubicBezTo>
                    <a:pt x="171711" y="255062"/>
                    <a:pt x="171711" y="253746"/>
                    <a:pt x="170390" y="253746"/>
                  </a:cubicBezTo>
                  <a:cubicBezTo>
                    <a:pt x="170390" y="253746"/>
                    <a:pt x="170390" y="253746"/>
                    <a:pt x="169069" y="253746"/>
                  </a:cubicBezTo>
                  <a:cubicBezTo>
                    <a:pt x="167748" y="253746"/>
                    <a:pt x="167748" y="255062"/>
                    <a:pt x="167748" y="255062"/>
                  </a:cubicBezTo>
                  <a:cubicBezTo>
                    <a:pt x="167748" y="255062"/>
                    <a:pt x="167748" y="255062"/>
                    <a:pt x="167748" y="291912"/>
                  </a:cubicBezTo>
                  <a:cubicBezTo>
                    <a:pt x="167748" y="299808"/>
                    <a:pt x="159823" y="306388"/>
                    <a:pt x="151898" y="306388"/>
                  </a:cubicBezTo>
                  <a:cubicBezTo>
                    <a:pt x="143973" y="306388"/>
                    <a:pt x="137369" y="299808"/>
                    <a:pt x="137369" y="291912"/>
                  </a:cubicBezTo>
                  <a:cubicBezTo>
                    <a:pt x="137369" y="291912"/>
                    <a:pt x="137369" y="291912"/>
                    <a:pt x="137369" y="203735"/>
                  </a:cubicBezTo>
                  <a:cubicBezTo>
                    <a:pt x="137369" y="203735"/>
                    <a:pt x="137369" y="202419"/>
                    <a:pt x="137369" y="202419"/>
                  </a:cubicBezTo>
                  <a:cubicBezTo>
                    <a:pt x="137369" y="202419"/>
                    <a:pt x="137369" y="202419"/>
                    <a:pt x="110951" y="156357"/>
                  </a:cubicBezTo>
                  <a:cubicBezTo>
                    <a:pt x="109631" y="155041"/>
                    <a:pt x="109631" y="155041"/>
                    <a:pt x="109631" y="153725"/>
                  </a:cubicBezTo>
                  <a:cubicBezTo>
                    <a:pt x="109631" y="152409"/>
                    <a:pt x="108310" y="151093"/>
                    <a:pt x="108310" y="151093"/>
                  </a:cubicBezTo>
                  <a:cubicBezTo>
                    <a:pt x="106989" y="141880"/>
                    <a:pt x="99064" y="90554"/>
                    <a:pt x="99064" y="90554"/>
                  </a:cubicBezTo>
                  <a:cubicBezTo>
                    <a:pt x="99064" y="90554"/>
                    <a:pt x="97743" y="89237"/>
                    <a:pt x="97743" y="89237"/>
                  </a:cubicBezTo>
                  <a:cubicBezTo>
                    <a:pt x="97743" y="89237"/>
                    <a:pt x="97743" y="89237"/>
                    <a:pt x="95101" y="89237"/>
                  </a:cubicBezTo>
                  <a:cubicBezTo>
                    <a:pt x="93780" y="89237"/>
                    <a:pt x="93780" y="90554"/>
                    <a:pt x="93780" y="90554"/>
                  </a:cubicBezTo>
                  <a:cubicBezTo>
                    <a:pt x="93780" y="90554"/>
                    <a:pt x="93780" y="90554"/>
                    <a:pt x="93780" y="290595"/>
                  </a:cubicBezTo>
                  <a:cubicBezTo>
                    <a:pt x="93780" y="299808"/>
                    <a:pt x="87176" y="306388"/>
                    <a:pt x="79251" y="306388"/>
                  </a:cubicBezTo>
                  <a:cubicBezTo>
                    <a:pt x="70005" y="306388"/>
                    <a:pt x="63401" y="299808"/>
                    <a:pt x="63401" y="290595"/>
                  </a:cubicBezTo>
                  <a:cubicBezTo>
                    <a:pt x="63401" y="290595"/>
                    <a:pt x="63401" y="290595"/>
                    <a:pt x="63401" y="173466"/>
                  </a:cubicBezTo>
                  <a:cubicBezTo>
                    <a:pt x="63401" y="172150"/>
                    <a:pt x="63401" y="172150"/>
                    <a:pt x="62080" y="172150"/>
                  </a:cubicBezTo>
                  <a:cubicBezTo>
                    <a:pt x="62080" y="172150"/>
                    <a:pt x="62080" y="172150"/>
                    <a:pt x="59438" y="172150"/>
                  </a:cubicBezTo>
                  <a:cubicBezTo>
                    <a:pt x="59438" y="172150"/>
                    <a:pt x="58117" y="172150"/>
                    <a:pt x="58117" y="173466"/>
                  </a:cubicBezTo>
                  <a:cubicBezTo>
                    <a:pt x="58117" y="173466"/>
                    <a:pt x="58117" y="173466"/>
                    <a:pt x="58117" y="290595"/>
                  </a:cubicBezTo>
                  <a:cubicBezTo>
                    <a:pt x="58117" y="299808"/>
                    <a:pt x="51513" y="306388"/>
                    <a:pt x="43588" y="306388"/>
                  </a:cubicBezTo>
                  <a:cubicBezTo>
                    <a:pt x="35663" y="306388"/>
                    <a:pt x="27738" y="299808"/>
                    <a:pt x="27738" y="290595"/>
                  </a:cubicBezTo>
                  <a:cubicBezTo>
                    <a:pt x="27738" y="290595"/>
                    <a:pt x="27738" y="290595"/>
                    <a:pt x="27738" y="90554"/>
                  </a:cubicBezTo>
                  <a:cubicBezTo>
                    <a:pt x="27738" y="90554"/>
                    <a:pt x="27738" y="89237"/>
                    <a:pt x="27738" y="89237"/>
                  </a:cubicBezTo>
                  <a:cubicBezTo>
                    <a:pt x="27738" y="89237"/>
                    <a:pt x="27738" y="89237"/>
                    <a:pt x="25096" y="89237"/>
                  </a:cubicBezTo>
                  <a:cubicBezTo>
                    <a:pt x="23775" y="89237"/>
                    <a:pt x="23775" y="90554"/>
                    <a:pt x="23775" y="90554"/>
                  </a:cubicBezTo>
                  <a:cubicBezTo>
                    <a:pt x="23775" y="90554"/>
                    <a:pt x="23775" y="162937"/>
                    <a:pt x="23775" y="162937"/>
                  </a:cubicBezTo>
                  <a:cubicBezTo>
                    <a:pt x="23775" y="168202"/>
                    <a:pt x="18492" y="173466"/>
                    <a:pt x="11888" y="173466"/>
                  </a:cubicBezTo>
                  <a:cubicBezTo>
                    <a:pt x="5283" y="173466"/>
                    <a:pt x="0" y="168202"/>
                    <a:pt x="0" y="162937"/>
                  </a:cubicBezTo>
                  <a:cubicBezTo>
                    <a:pt x="0" y="162937"/>
                    <a:pt x="0" y="162937"/>
                    <a:pt x="0" y="81341"/>
                  </a:cubicBezTo>
                  <a:cubicBezTo>
                    <a:pt x="0" y="65548"/>
                    <a:pt x="11888" y="52388"/>
                    <a:pt x="27738" y="52388"/>
                  </a:cubicBezTo>
                  <a:close/>
                  <a:moveTo>
                    <a:pt x="276225" y="0"/>
                  </a:moveTo>
                  <a:cubicBezTo>
                    <a:pt x="288500" y="0"/>
                    <a:pt x="298450" y="9950"/>
                    <a:pt x="298450" y="22225"/>
                  </a:cubicBezTo>
                  <a:cubicBezTo>
                    <a:pt x="298450" y="34500"/>
                    <a:pt x="288500" y="44450"/>
                    <a:pt x="276225" y="44450"/>
                  </a:cubicBezTo>
                  <a:cubicBezTo>
                    <a:pt x="263950" y="44450"/>
                    <a:pt x="254000" y="34500"/>
                    <a:pt x="254000" y="22225"/>
                  </a:cubicBezTo>
                  <a:cubicBezTo>
                    <a:pt x="254000" y="9950"/>
                    <a:pt x="263950" y="0"/>
                    <a:pt x="276225" y="0"/>
                  </a:cubicBezTo>
                  <a:close/>
                  <a:moveTo>
                    <a:pt x="61119" y="0"/>
                  </a:moveTo>
                  <a:cubicBezTo>
                    <a:pt x="73832" y="0"/>
                    <a:pt x="84138" y="9950"/>
                    <a:pt x="84138" y="22225"/>
                  </a:cubicBezTo>
                  <a:cubicBezTo>
                    <a:pt x="84138" y="34500"/>
                    <a:pt x="73832" y="44450"/>
                    <a:pt x="61119" y="44450"/>
                  </a:cubicBezTo>
                  <a:cubicBezTo>
                    <a:pt x="48406" y="44450"/>
                    <a:pt x="38100" y="34500"/>
                    <a:pt x="38100" y="22225"/>
                  </a:cubicBezTo>
                  <a:cubicBezTo>
                    <a:pt x="38100" y="9950"/>
                    <a:pt x="48406" y="0"/>
                    <a:pt x="611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5"/>
            </p:custDataLst>
          </p:nvPr>
        </p:nvGrpSpPr>
        <p:grpSpPr>
          <a:xfrm>
            <a:off x="5839398" y="3573787"/>
            <a:ext cx="4313805" cy="1369844"/>
            <a:chOff x="5839398" y="3573787"/>
            <a:chExt cx="4313805" cy="1369844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5839398" y="3573787"/>
              <a:ext cx="1613534" cy="1369844"/>
            </a:xfrm>
            <a:custGeom>
              <a:avLst/>
              <a:gdLst>
                <a:gd name="T0" fmla="*/ 653 w 1102"/>
                <a:gd name="T1" fmla="*/ 116 h 871"/>
                <a:gd name="T2" fmla="*/ 543 w 1102"/>
                <a:gd name="T3" fmla="*/ 0 h 871"/>
                <a:gd name="T4" fmla="*/ 433 w 1102"/>
                <a:gd name="T5" fmla="*/ 116 h 871"/>
                <a:gd name="T6" fmla="*/ 0 w 1102"/>
                <a:gd name="T7" fmla="*/ 116 h 871"/>
                <a:gd name="T8" fmla="*/ 0 w 1102"/>
                <a:gd name="T9" fmla="*/ 871 h 871"/>
                <a:gd name="T10" fmla="*/ 1102 w 1102"/>
                <a:gd name="T11" fmla="*/ 871 h 871"/>
                <a:gd name="T12" fmla="*/ 1102 w 1102"/>
                <a:gd name="T13" fmla="*/ 116 h 871"/>
                <a:gd name="T14" fmla="*/ 653 w 1102"/>
                <a:gd name="T15" fmla="*/ 11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2" h="871">
                  <a:moveTo>
                    <a:pt x="653" y="116"/>
                  </a:moveTo>
                  <a:lnTo>
                    <a:pt x="543" y="0"/>
                  </a:lnTo>
                  <a:lnTo>
                    <a:pt x="433" y="116"/>
                  </a:lnTo>
                  <a:lnTo>
                    <a:pt x="0" y="116"/>
                  </a:lnTo>
                  <a:lnTo>
                    <a:pt x="0" y="871"/>
                  </a:lnTo>
                  <a:lnTo>
                    <a:pt x="1102" y="871"/>
                  </a:lnTo>
                  <a:lnTo>
                    <a:pt x="1102" y="116"/>
                  </a:lnTo>
                  <a:lnTo>
                    <a:pt x="653" y="116"/>
                  </a:ln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文本框 52"/>
            <p:cNvSpPr txBox="1"/>
            <p:nvPr/>
          </p:nvSpPr>
          <p:spPr>
            <a:xfrm>
              <a:off x="7731165" y="3940197"/>
              <a:ext cx="1335791" cy="283268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7731164" y="4165561"/>
              <a:ext cx="2422039" cy="462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请替换文字内容复制你的内容到此</a:t>
              </a:r>
            </a:p>
            <a:p>
              <a:pPr>
                <a:buClr>
                  <a:srgbClr val="E24848"/>
                </a:buClr>
                <a:defRPr/>
              </a:pPr>
              <a:r>
                <a:rPr lang="zh-CN" altLang="en-US" sz="1100" noProof="1" smtClean="0"/>
                <a:t>请输入文字请输入文字</a:t>
              </a:r>
              <a:endParaRPr lang="zh-CN" altLang="en-US" sz="1100" noProof="1"/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6426388" y="4149500"/>
              <a:ext cx="437062" cy="343548"/>
            </a:xfrm>
            <a:custGeom>
              <a:avLst/>
              <a:gdLst>
                <a:gd name="connsiteX0" fmla="*/ 166556 w 338138"/>
                <a:gd name="connsiteY0" fmla="*/ 125413 h 306388"/>
                <a:gd name="connsiteX1" fmla="*/ 166556 w 338138"/>
                <a:gd name="connsiteY1" fmla="*/ 133351 h 306388"/>
                <a:gd name="connsiteX2" fmla="*/ 169070 w 338138"/>
                <a:gd name="connsiteY2" fmla="*/ 132028 h 306388"/>
                <a:gd name="connsiteX3" fmla="*/ 172840 w 338138"/>
                <a:gd name="connsiteY3" fmla="*/ 125413 h 306388"/>
                <a:gd name="connsiteX4" fmla="*/ 172840 w 338138"/>
                <a:gd name="connsiteY4" fmla="*/ 133351 h 306388"/>
                <a:gd name="connsiteX5" fmla="*/ 174097 w 338138"/>
                <a:gd name="connsiteY5" fmla="*/ 133351 h 306388"/>
                <a:gd name="connsiteX6" fmla="*/ 177867 w 338138"/>
                <a:gd name="connsiteY6" fmla="*/ 125413 h 306388"/>
                <a:gd name="connsiteX7" fmla="*/ 177867 w 338138"/>
                <a:gd name="connsiteY7" fmla="*/ 135997 h 306388"/>
                <a:gd name="connsiteX8" fmla="*/ 184151 w 338138"/>
                <a:gd name="connsiteY8" fmla="*/ 149226 h 306388"/>
                <a:gd name="connsiteX9" fmla="*/ 169070 w 338138"/>
                <a:gd name="connsiteY9" fmla="*/ 165101 h 306388"/>
                <a:gd name="connsiteX10" fmla="*/ 153988 w 338138"/>
                <a:gd name="connsiteY10" fmla="*/ 149226 h 306388"/>
                <a:gd name="connsiteX11" fmla="*/ 161529 w 338138"/>
                <a:gd name="connsiteY11" fmla="*/ 134674 h 306388"/>
                <a:gd name="connsiteX12" fmla="*/ 27738 w 338138"/>
                <a:gd name="connsiteY12" fmla="*/ 52388 h 306388"/>
                <a:gd name="connsiteX13" fmla="*/ 93780 w 338138"/>
                <a:gd name="connsiteY13" fmla="*/ 52388 h 306388"/>
                <a:gd name="connsiteX14" fmla="*/ 121518 w 338138"/>
                <a:gd name="connsiteY14" fmla="*/ 81341 h 306388"/>
                <a:gd name="connsiteX15" fmla="*/ 130764 w 338138"/>
                <a:gd name="connsiteY15" fmla="*/ 145829 h 306388"/>
                <a:gd name="connsiteX16" fmla="*/ 146614 w 338138"/>
                <a:gd name="connsiteY16" fmla="*/ 172150 h 306388"/>
                <a:gd name="connsiteX17" fmla="*/ 147935 w 338138"/>
                <a:gd name="connsiteY17" fmla="*/ 173466 h 306388"/>
                <a:gd name="connsiteX18" fmla="*/ 188882 w 338138"/>
                <a:gd name="connsiteY18" fmla="*/ 173466 h 306388"/>
                <a:gd name="connsiteX19" fmla="*/ 192844 w 338138"/>
                <a:gd name="connsiteY19" fmla="*/ 170834 h 306388"/>
                <a:gd name="connsiteX20" fmla="*/ 207374 w 338138"/>
                <a:gd name="connsiteY20" fmla="*/ 144513 h 306388"/>
                <a:gd name="connsiteX21" fmla="*/ 216620 w 338138"/>
                <a:gd name="connsiteY21" fmla="*/ 81341 h 306388"/>
                <a:gd name="connsiteX22" fmla="*/ 244358 w 338138"/>
                <a:gd name="connsiteY22" fmla="*/ 52388 h 306388"/>
                <a:gd name="connsiteX23" fmla="*/ 310400 w 338138"/>
                <a:gd name="connsiteY23" fmla="*/ 52388 h 306388"/>
                <a:gd name="connsiteX24" fmla="*/ 338138 w 338138"/>
                <a:gd name="connsiteY24" fmla="*/ 81341 h 306388"/>
                <a:gd name="connsiteX25" fmla="*/ 338138 w 338138"/>
                <a:gd name="connsiteY25" fmla="*/ 162937 h 306388"/>
                <a:gd name="connsiteX26" fmla="*/ 326250 w 338138"/>
                <a:gd name="connsiteY26" fmla="*/ 173466 h 306388"/>
                <a:gd name="connsiteX27" fmla="*/ 314363 w 338138"/>
                <a:gd name="connsiteY27" fmla="*/ 162937 h 306388"/>
                <a:gd name="connsiteX28" fmla="*/ 314363 w 338138"/>
                <a:gd name="connsiteY28" fmla="*/ 90554 h 306388"/>
                <a:gd name="connsiteX29" fmla="*/ 313042 w 338138"/>
                <a:gd name="connsiteY29" fmla="*/ 89237 h 306388"/>
                <a:gd name="connsiteX30" fmla="*/ 310400 w 338138"/>
                <a:gd name="connsiteY30" fmla="*/ 89237 h 306388"/>
                <a:gd name="connsiteX31" fmla="*/ 310400 w 338138"/>
                <a:gd name="connsiteY31" fmla="*/ 90554 h 306388"/>
                <a:gd name="connsiteX32" fmla="*/ 310400 w 338138"/>
                <a:gd name="connsiteY32" fmla="*/ 290595 h 306388"/>
                <a:gd name="connsiteX33" fmla="*/ 294550 w 338138"/>
                <a:gd name="connsiteY33" fmla="*/ 306388 h 306388"/>
                <a:gd name="connsiteX34" fmla="*/ 280021 w 338138"/>
                <a:gd name="connsiteY34" fmla="*/ 290595 h 306388"/>
                <a:gd name="connsiteX35" fmla="*/ 280021 w 338138"/>
                <a:gd name="connsiteY35" fmla="*/ 173466 h 306388"/>
                <a:gd name="connsiteX36" fmla="*/ 278700 w 338138"/>
                <a:gd name="connsiteY36" fmla="*/ 172150 h 306388"/>
                <a:gd name="connsiteX37" fmla="*/ 276058 w 338138"/>
                <a:gd name="connsiteY37" fmla="*/ 172150 h 306388"/>
                <a:gd name="connsiteX38" fmla="*/ 274737 w 338138"/>
                <a:gd name="connsiteY38" fmla="*/ 173466 h 306388"/>
                <a:gd name="connsiteX39" fmla="*/ 274737 w 338138"/>
                <a:gd name="connsiteY39" fmla="*/ 290595 h 306388"/>
                <a:gd name="connsiteX40" fmla="*/ 258887 w 338138"/>
                <a:gd name="connsiteY40" fmla="*/ 306388 h 306388"/>
                <a:gd name="connsiteX41" fmla="*/ 244358 w 338138"/>
                <a:gd name="connsiteY41" fmla="*/ 290595 h 306388"/>
                <a:gd name="connsiteX42" fmla="*/ 244358 w 338138"/>
                <a:gd name="connsiteY42" fmla="*/ 90554 h 306388"/>
                <a:gd name="connsiteX43" fmla="*/ 243037 w 338138"/>
                <a:gd name="connsiteY43" fmla="*/ 89237 h 306388"/>
                <a:gd name="connsiteX44" fmla="*/ 240395 w 338138"/>
                <a:gd name="connsiteY44" fmla="*/ 89237 h 306388"/>
                <a:gd name="connsiteX45" fmla="*/ 239074 w 338138"/>
                <a:gd name="connsiteY45" fmla="*/ 90554 h 306388"/>
                <a:gd name="connsiteX46" fmla="*/ 229828 w 338138"/>
                <a:gd name="connsiteY46" fmla="*/ 151093 h 306388"/>
                <a:gd name="connsiteX47" fmla="*/ 228507 w 338138"/>
                <a:gd name="connsiteY47" fmla="*/ 152409 h 306388"/>
                <a:gd name="connsiteX48" fmla="*/ 228507 w 338138"/>
                <a:gd name="connsiteY48" fmla="*/ 155041 h 306388"/>
                <a:gd name="connsiteX49" fmla="*/ 225866 w 338138"/>
                <a:gd name="connsiteY49" fmla="*/ 158989 h 306388"/>
                <a:gd name="connsiteX50" fmla="*/ 200769 w 338138"/>
                <a:gd name="connsiteY50" fmla="*/ 203735 h 306388"/>
                <a:gd name="connsiteX51" fmla="*/ 200769 w 338138"/>
                <a:gd name="connsiteY51" fmla="*/ 205051 h 306388"/>
                <a:gd name="connsiteX52" fmla="*/ 200769 w 338138"/>
                <a:gd name="connsiteY52" fmla="*/ 293228 h 306388"/>
                <a:gd name="connsiteX53" fmla="*/ 186240 w 338138"/>
                <a:gd name="connsiteY53" fmla="*/ 306388 h 306388"/>
                <a:gd name="connsiteX54" fmla="*/ 171711 w 338138"/>
                <a:gd name="connsiteY54" fmla="*/ 291912 h 306388"/>
                <a:gd name="connsiteX55" fmla="*/ 171711 w 338138"/>
                <a:gd name="connsiteY55" fmla="*/ 255062 h 306388"/>
                <a:gd name="connsiteX56" fmla="*/ 170390 w 338138"/>
                <a:gd name="connsiteY56" fmla="*/ 253746 h 306388"/>
                <a:gd name="connsiteX57" fmla="*/ 169069 w 338138"/>
                <a:gd name="connsiteY57" fmla="*/ 253746 h 306388"/>
                <a:gd name="connsiteX58" fmla="*/ 167748 w 338138"/>
                <a:gd name="connsiteY58" fmla="*/ 255062 h 306388"/>
                <a:gd name="connsiteX59" fmla="*/ 167748 w 338138"/>
                <a:gd name="connsiteY59" fmla="*/ 291912 h 306388"/>
                <a:gd name="connsiteX60" fmla="*/ 151898 w 338138"/>
                <a:gd name="connsiteY60" fmla="*/ 306388 h 306388"/>
                <a:gd name="connsiteX61" fmla="*/ 137369 w 338138"/>
                <a:gd name="connsiteY61" fmla="*/ 291912 h 306388"/>
                <a:gd name="connsiteX62" fmla="*/ 137369 w 338138"/>
                <a:gd name="connsiteY62" fmla="*/ 203735 h 306388"/>
                <a:gd name="connsiteX63" fmla="*/ 137369 w 338138"/>
                <a:gd name="connsiteY63" fmla="*/ 202419 h 306388"/>
                <a:gd name="connsiteX64" fmla="*/ 110951 w 338138"/>
                <a:gd name="connsiteY64" fmla="*/ 156357 h 306388"/>
                <a:gd name="connsiteX65" fmla="*/ 109631 w 338138"/>
                <a:gd name="connsiteY65" fmla="*/ 153725 h 306388"/>
                <a:gd name="connsiteX66" fmla="*/ 108310 w 338138"/>
                <a:gd name="connsiteY66" fmla="*/ 151093 h 306388"/>
                <a:gd name="connsiteX67" fmla="*/ 99064 w 338138"/>
                <a:gd name="connsiteY67" fmla="*/ 90554 h 306388"/>
                <a:gd name="connsiteX68" fmla="*/ 97743 w 338138"/>
                <a:gd name="connsiteY68" fmla="*/ 89237 h 306388"/>
                <a:gd name="connsiteX69" fmla="*/ 95101 w 338138"/>
                <a:gd name="connsiteY69" fmla="*/ 89237 h 306388"/>
                <a:gd name="connsiteX70" fmla="*/ 93780 w 338138"/>
                <a:gd name="connsiteY70" fmla="*/ 90554 h 306388"/>
                <a:gd name="connsiteX71" fmla="*/ 93780 w 338138"/>
                <a:gd name="connsiteY71" fmla="*/ 290595 h 306388"/>
                <a:gd name="connsiteX72" fmla="*/ 79251 w 338138"/>
                <a:gd name="connsiteY72" fmla="*/ 306388 h 306388"/>
                <a:gd name="connsiteX73" fmla="*/ 63401 w 338138"/>
                <a:gd name="connsiteY73" fmla="*/ 290595 h 306388"/>
                <a:gd name="connsiteX74" fmla="*/ 63401 w 338138"/>
                <a:gd name="connsiteY74" fmla="*/ 173466 h 306388"/>
                <a:gd name="connsiteX75" fmla="*/ 62080 w 338138"/>
                <a:gd name="connsiteY75" fmla="*/ 172150 h 306388"/>
                <a:gd name="connsiteX76" fmla="*/ 59438 w 338138"/>
                <a:gd name="connsiteY76" fmla="*/ 172150 h 306388"/>
                <a:gd name="connsiteX77" fmla="*/ 58117 w 338138"/>
                <a:gd name="connsiteY77" fmla="*/ 173466 h 306388"/>
                <a:gd name="connsiteX78" fmla="*/ 58117 w 338138"/>
                <a:gd name="connsiteY78" fmla="*/ 290595 h 306388"/>
                <a:gd name="connsiteX79" fmla="*/ 43588 w 338138"/>
                <a:gd name="connsiteY79" fmla="*/ 306388 h 306388"/>
                <a:gd name="connsiteX80" fmla="*/ 27738 w 338138"/>
                <a:gd name="connsiteY80" fmla="*/ 290595 h 306388"/>
                <a:gd name="connsiteX81" fmla="*/ 27738 w 338138"/>
                <a:gd name="connsiteY81" fmla="*/ 90554 h 306388"/>
                <a:gd name="connsiteX82" fmla="*/ 27738 w 338138"/>
                <a:gd name="connsiteY82" fmla="*/ 89237 h 306388"/>
                <a:gd name="connsiteX83" fmla="*/ 25096 w 338138"/>
                <a:gd name="connsiteY83" fmla="*/ 89237 h 306388"/>
                <a:gd name="connsiteX84" fmla="*/ 23775 w 338138"/>
                <a:gd name="connsiteY84" fmla="*/ 90554 h 306388"/>
                <a:gd name="connsiteX85" fmla="*/ 23775 w 338138"/>
                <a:gd name="connsiteY85" fmla="*/ 162937 h 306388"/>
                <a:gd name="connsiteX86" fmla="*/ 11888 w 338138"/>
                <a:gd name="connsiteY86" fmla="*/ 173466 h 306388"/>
                <a:gd name="connsiteX87" fmla="*/ 0 w 338138"/>
                <a:gd name="connsiteY87" fmla="*/ 162937 h 306388"/>
                <a:gd name="connsiteX88" fmla="*/ 0 w 338138"/>
                <a:gd name="connsiteY88" fmla="*/ 81341 h 306388"/>
                <a:gd name="connsiteX89" fmla="*/ 27738 w 338138"/>
                <a:gd name="connsiteY89" fmla="*/ 52388 h 306388"/>
                <a:gd name="connsiteX90" fmla="*/ 276225 w 338138"/>
                <a:gd name="connsiteY90" fmla="*/ 0 h 306388"/>
                <a:gd name="connsiteX91" fmla="*/ 298450 w 338138"/>
                <a:gd name="connsiteY91" fmla="*/ 22225 h 306388"/>
                <a:gd name="connsiteX92" fmla="*/ 276225 w 338138"/>
                <a:gd name="connsiteY92" fmla="*/ 44450 h 306388"/>
                <a:gd name="connsiteX93" fmla="*/ 254000 w 338138"/>
                <a:gd name="connsiteY93" fmla="*/ 22225 h 306388"/>
                <a:gd name="connsiteX94" fmla="*/ 276225 w 338138"/>
                <a:gd name="connsiteY94" fmla="*/ 0 h 306388"/>
                <a:gd name="connsiteX95" fmla="*/ 61119 w 338138"/>
                <a:gd name="connsiteY95" fmla="*/ 0 h 306388"/>
                <a:gd name="connsiteX96" fmla="*/ 84138 w 338138"/>
                <a:gd name="connsiteY96" fmla="*/ 22225 h 306388"/>
                <a:gd name="connsiteX97" fmla="*/ 61119 w 338138"/>
                <a:gd name="connsiteY97" fmla="*/ 44450 h 306388"/>
                <a:gd name="connsiteX98" fmla="*/ 38100 w 338138"/>
                <a:gd name="connsiteY98" fmla="*/ 22225 h 306388"/>
                <a:gd name="connsiteX99" fmla="*/ 61119 w 338138"/>
                <a:gd name="connsiteY99" fmla="*/ 0 h 30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38138" h="306388">
                  <a:moveTo>
                    <a:pt x="166556" y="125413"/>
                  </a:moveTo>
                  <a:cubicBezTo>
                    <a:pt x="166556" y="125413"/>
                    <a:pt x="166556" y="125413"/>
                    <a:pt x="166556" y="133351"/>
                  </a:cubicBezTo>
                  <a:cubicBezTo>
                    <a:pt x="167813" y="133351"/>
                    <a:pt x="167813" y="133351"/>
                    <a:pt x="169070" y="132028"/>
                  </a:cubicBezTo>
                  <a:cubicBezTo>
                    <a:pt x="169070" y="132028"/>
                    <a:pt x="169070" y="132028"/>
                    <a:pt x="172840" y="125413"/>
                  </a:cubicBezTo>
                  <a:cubicBezTo>
                    <a:pt x="172840" y="125413"/>
                    <a:pt x="172840" y="125413"/>
                    <a:pt x="172840" y="133351"/>
                  </a:cubicBezTo>
                  <a:cubicBezTo>
                    <a:pt x="172840" y="133351"/>
                    <a:pt x="172840" y="133351"/>
                    <a:pt x="174097" y="133351"/>
                  </a:cubicBezTo>
                  <a:cubicBezTo>
                    <a:pt x="174097" y="133351"/>
                    <a:pt x="174097" y="133351"/>
                    <a:pt x="177867" y="125413"/>
                  </a:cubicBezTo>
                  <a:cubicBezTo>
                    <a:pt x="177867" y="125413"/>
                    <a:pt x="177867" y="125413"/>
                    <a:pt x="177867" y="135997"/>
                  </a:cubicBezTo>
                  <a:cubicBezTo>
                    <a:pt x="181637" y="138643"/>
                    <a:pt x="184151" y="143934"/>
                    <a:pt x="184151" y="149226"/>
                  </a:cubicBezTo>
                  <a:cubicBezTo>
                    <a:pt x="184151" y="158487"/>
                    <a:pt x="177867" y="165101"/>
                    <a:pt x="169070" y="165101"/>
                  </a:cubicBezTo>
                  <a:cubicBezTo>
                    <a:pt x="160272" y="165101"/>
                    <a:pt x="153988" y="158487"/>
                    <a:pt x="153988" y="149226"/>
                  </a:cubicBezTo>
                  <a:cubicBezTo>
                    <a:pt x="153988" y="142611"/>
                    <a:pt x="156502" y="137320"/>
                    <a:pt x="161529" y="134674"/>
                  </a:cubicBezTo>
                  <a:close/>
                  <a:moveTo>
                    <a:pt x="27738" y="52388"/>
                  </a:moveTo>
                  <a:cubicBezTo>
                    <a:pt x="27738" y="52388"/>
                    <a:pt x="27738" y="52388"/>
                    <a:pt x="93780" y="52388"/>
                  </a:cubicBezTo>
                  <a:cubicBezTo>
                    <a:pt x="109631" y="52388"/>
                    <a:pt x="120197" y="65548"/>
                    <a:pt x="121518" y="81341"/>
                  </a:cubicBezTo>
                  <a:cubicBezTo>
                    <a:pt x="121518" y="81341"/>
                    <a:pt x="128123" y="127404"/>
                    <a:pt x="130764" y="145829"/>
                  </a:cubicBezTo>
                  <a:cubicBezTo>
                    <a:pt x="134727" y="151093"/>
                    <a:pt x="146614" y="172150"/>
                    <a:pt x="146614" y="172150"/>
                  </a:cubicBezTo>
                  <a:cubicBezTo>
                    <a:pt x="146614" y="172150"/>
                    <a:pt x="147935" y="173466"/>
                    <a:pt x="147935" y="173466"/>
                  </a:cubicBezTo>
                  <a:cubicBezTo>
                    <a:pt x="147935" y="173466"/>
                    <a:pt x="147935" y="173466"/>
                    <a:pt x="188882" y="173466"/>
                  </a:cubicBezTo>
                  <a:cubicBezTo>
                    <a:pt x="190203" y="173466"/>
                    <a:pt x="191524" y="172150"/>
                    <a:pt x="192844" y="170834"/>
                  </a:cubicBezTo>
                  <a:cubicBezTo>
                    <a:pt x="192844" y="170834"/>
                    <a:pt x="192844" y="170834"/>
                    <a:pt x="207374" y="144513"/>
                  </a:cubicBezTo>
                  <a:cubicBezTo>
                    <a:pt x="208695" y="127404"/>
                    <a:pt x="216620" y="81341"/>
                    <a:pt x="216620" y="81341"/>
                  </a:cubicBezTo>
                  <a:cubicBezTo>
                    <a:pt x="217941" y="64232"/>
                    <a:pt x="228507" y="52388"/>
                    <a:pt x="244358" y="52388"/>
                  </a:cubicBezTo>
                  <a:cubicBezTo>
                    <a:pt x="244358" y="52388"/>
                    <a:pt x="244358" y="52388"/>
                    <a:pt x="310400" y="52388"/>
                  </a:cubicBezTo>
                  <a:cubicBezTo>
                    <a:pt x="326250" y="52388"/>
                    <a:pt x="338138" y="65548"/>
                    <a:pt x="338138" y="81341"/>
                  </a:cubicBezTo>
                  <a:cubicBezTo>
                    <a:pt x="338138" y="82657"/>
                    <a:pt x="338138" y="161621"/>
                    <a:pt x="338138" y="162937"/>
                  </a:cubicBezTo>
                  <a:cubicBezTo>
                    <a:pt x="338138" y="168202"/>
                    <a:pt x="332855" y="173466"/>
                    <a:pt x="326250" y="173466"/>
                  </a:cubicBezTo>
                  <a:cubicBezTo>
                    <a:pt x="319646" y="173466"/>
                    <a:pt x="314363" y="168202"/>
                    <a:pt x="314363" y="162937"/>
                  </a:cubicBezTo>
                  <a:cubicBezTo>
                    <a:pt x="314363" y="162937"/>
                    <a:pt x="314363" y="90554"/>
                    <a:pt x="314363" y="90554"/>
                  </a:cubicBezTo>
                  <a:cubicBezTo>
                    <a:pt x="314363" y="90554"/>
                    <a:pt x="314363" y="89237"/>
                    <a:pt x="313042" y="89237"/>
                  </a:cubicBezTo>
                  <a:cubicBezTo>
                    <a:pt x="313042" y="89237"/>
                    <a:pt x="313042" y="89237"/>
                    <a:pt x="310400" y="89237"/>
                  </a:cubicBezTo>
                  <a:cubicBezTo>
                    <a:pt x="310400" y="89237"/>
                    <a:pt x="310400" y="90554"/>
                    <a:pt x="310400" y="90554"/>
                  </a:cubicBezTo>
                  <a:cubicBezTo>
                    <a:pt x="310400" y="90554"/>
                    <a:pt x="310400" y="90554"/>
                    <a:pt x="310400" y="290595"/>
                  </a:cubicBezTo>
                  <a:cubicBezTo>
                    <a:pt x="310400" y="299808"/>
                    <a:pt x="302475" y="306388"/>
                    <a:pt x="294550" y="306388"/>
                  </a:cubicBezTo>
                  <a:cubicBezTo>
                    <a:pt x="286625" y="306388"/>
                    <a:pt x="280021" y="299808"/>
                    <a:pt x="280021" y="290595"/>
                  </a:cubicBezTo>
                  <a:cubicBezTo>
                    <a:pt x="280021" y="290595"/>
                    <a:pt x="280021" y="290595"/>
                    <a:pt x="280021" y="173466"/>
                  </a:cubicBezTo>
                  <a:cubicBezTo>
                    <a:pt x="280021" y="172150"/>
                    <a:pt x="278700" y="172150"/>
                    <a:pt x="278700" y="172150"/>
                  </a:cubicBezTo>
                  <a:cubicBezTo>
                    <a:pt x="278700" y="172150"/>
                    <a:pt x="278700" y="172150"/>
                    <a:pt x="276058" y="172150"/>
                  </a:cubicBezTo>
                  <a:cubicBezTo>
                    <a:pt x="274737" y="172150"/>
                    <a:pt x="274737" y="172150"/>
                    <a:pt x="274737" y="173466"/>
                  </a:cubicBezTo>
                  <a:cubicBezTo>
                    <a:pt x="274737" y="173466"/>
                    <a:pt x="274737" y="173466"/>
                    <a:pt x="274737" y="290595"/>
                  </a:cubicBezTo>
                  <a:cubicBezTo>
                    <a:pt x="274737" y="299808"/>
                    <a:pt x="268133" y="306388"/>
                    <a:pt x="258887" y="306388"/>
                  </a:cubicBezTo>
                  <a:cubicBezTo>
                    <a:pt x="250962" y="306388"/>
                    <a:pt x="244358" y="299808"/>
                    <a:pt x="244358" y="290595"/>
                  </a:cubicBezTo>
                  <a:cubicBezTo>
                    <a:pt x="244358" y="290595"/>
                    <a:pt x="244358" y="290595"/>
                    <a:pt x="244358" y="90554"/>
                  </a:cubicBezTo>
                  <a:cubicBezTo>
                    <a:pt x="244358" y="90554"/>
                    <a:pt x="244358" y="89237"/>
                    <a:pt x="243037" y="89237"/>
                  </a:cubicBezTo>
                  <a:cubicBezTo>
                    <a:pt x="243037" y="89237"/>
                    <a:pt x="243037" y="89237"/>
                    <a:pt x="240395" y="89237"/>
                  </a:cubicBezTo>
                  <a:cubicBezTo>
                    <a:pt x="240395" y="89237"/>
                    <a:pt x="239074" y="90554"/>
                    <a:pt x="239074" y="90554"/>
                  </a:cubicBezTo>
                  <a:cubicBezTo>
                    <a:pt x="239074" y="90554"/>
                    <a:pt x="239074" y="90554"/>
                    <a:pt x="229828" y="151093"/>
                  </a:cubicBezTo>
                  <a:cubicBezTo>
                    <a:pt x="229828" y="152409"/>
                    <a:pt x="229828" y="152409"/>
                    <a:pt x="228507" y="152409"/>
                  </a:cubicBezTo>
                  <a:cubicBezTo>
                    <a:pt x="228507" y="153725"/>
                    <a:pt x="228507" y="155041"/>
                    <a:pt x="228507" y="155041"/>
                  </a:cubicBezTo>
                  <a:cubicBezTo>
                    <a:pt x="227187" y="155041"/>
                    <a:pt x="227187" y="157673"/>
                    <a:pt x="225866" y="158989"/>
                  </a:cubicBezTo>
                  <a:cubicBezTo>
                    <a:pt x="219261" y="170834"/>
                    <a:pt x="200769" y="203735"/>
                    <a:pt x="200769" y="203735"/>
                  </a:cubicBezTo>
                  <a:cubicBezTo>
                    <a:pt x="200769" y="203735"/>
                    <a:pt x="200769" y="205051"/>
                    <a:pt x="200769" y="205051"/>
                  </a:cubicBezTo>
                  <a:cubicBezTo>
                    <a:pt x="200769" y="205051"/>
                    <a:pt x="200769" y="291912"/>
                    <a:pt x="200769" y="293228"/>
                  </a:cubicBezTo>
                  <a:cubicBezTo>
                    <a:pt x="199449" y="299808"/>
                    <a:pt x="192844" y="306388"/>
                    <a:pt x="186240" y="306388"/>
                  </a:cubicBezTo>
                  <a:cubicBezTo>
                    <a:pt x="178315" y="306388"/>
                    <a:pt x="171711" y="299808"/>
                    <a:pt x="171711" y="291912"/>
                  </a:cubicBezTo>
                  <a:cubicBezTo>
                    <a:pt x="171711" y="291912"/>
                    <a:pt x="171711" y="291912"/>
                    <a:pt x="171711" y="255062"/>
                  </a:cubicBezTo>
                  <a:cubicBezTo>
                    <a:pt x="171711" y="255062"/>
                    <a:pt x="171711" y="253746"/>
                    <a:pt x="170390" y="253746"/>
                  </a:cubicBezTo>
                  <a:cubicBezTo>
                    <a:pt x="170390" y="253746"/>
                    <a:pt x="170390" y="253746"/>
                    <a:pt x="169069" y="253746"/>
                  </a:cubicBezTo>
                  <a:cubicBezTo>
                    <a:pt x="167748" y="253746"/>
                    <a:pt x="167748" y="255062"/>
                    <a:pt x="167748" y="255062"/>
                  </a:cubicBezTo>
                  <a:cubicBezTo>
                    <a:pt x="167748" y="255062"/>
                    <a:pt x="167748" y="255062"/>
                    <a:pt x="167748" y="291912"/>
                  </a:cubicBezTo>
                  <a:cubicBezTo>
                    <a:pt x="167748" y="299808"/>
                    <a:pt x="159823" y="306388"/>
                    <a:pt x="151898" y="306388"/>
                  </a:cubicBezTo>
                  <a:cubicBezTo>
                    <a:pt x="143973" y="306388"/>
                    <a:pt x="137369" y="299808"/>
                    <a:pt x="137369" y="291912"/>
                  </a:cubicBezTo>
                  <a:cubicBezTo>
                    <a:pt x="137369" y="291912"/>
                    <a:pt x="137369" y="291912"/>
                    <a:pt x="137369" y="203735"/>
                  </a:cubicBezTo>
                  <a:cubicBezTo>
                    <a:pt x="137369" y="203735"/>
                    <a:pt x="137369" y="202419"/>
                    <a:pt x="137369" y="202419"/>
                  </a:cubicBezTo>
                  <a:cubicBezTo>
                    <a:pt x="137369" y="202419"/>
                    <a:pt x="137369" y="202419"/>
                    <a:pt x="110951" y="156357"/>
                  </a:cubicBezTo>
                  <a:cubicBezTo>
                    <a:pt x="109631" y="155041"/>
                    <a:pt x="109631" y="155041"/>
                    <a:pt x="109631" y="153725"/>
                  </a:cubicBezTo>
                  <a:cubicBezTo>
                    <a:pt x="109631" y="152409"/>
                    <a:pt x="108310" y="151093"/>
                    <a:pt x="108310" y="151093"/>
                  </a:cubicBezTo>
                  <a:cubicBezTo>
                    <a:pt x="106989" y="141880"/>
                    <a:pt x="99064" y="90554"/>
                    <a:pt x="99064" y="90554"/>
                  </a:cubicBezTo>
                  <a:cubicBezTo>
                    <a:pt x="99064" y="90554"/>
                    <a:pt x="97743" y="89237"/>
                    <a:pt x="97743" y="89237"/>
                  </a:cubicBezTo>
                  <a:cubicBezTo>
                    <a:pt x="97743" y="89237"/>
                    <a:pt x="97743" y="89237"/>
                    <a:pt x="95101" y="89237"/>
                  </a:cubicBezTo>
                  <a:cubicBezTo>
                    <a:pt x="93780" y="89237"/>
                    <a:pt x="93780" y="90554"/>
                    <a:pt x="93780" y="90554"/>
                  </a:cubicBezTo>
                  <a:cubicBezTo>
                    <a:pt x="93780" y="90554"/>
                    <a:pt x="93780" y="90554"/>
                    <a:pt x="93780" y="290595"/>
                  </a:cubicBezTo>
                  <a:cubicBezTo>
                    <a:pt x="93780" y="299808"/>
                    <a:pt x="87176" y="306388"/>
                    <a:pt x="79251" y="306388"/>
                  </a:cubicBezTo>
                  <a:cubicBezTo>
                    <a:pt x="70005" y="306388"/>
                    <a:pt x="63401" y="299808"/>
                    <a:pt x="63401" y="290595"/>
                  </a:cubicBezTo>
                  <a:cubicBezTo>
                    <a:pt x="63401" y="290595"/>
                    <a:pt x="63401" y="290595"/>
                    <a:pt x="63401" y="173466"/>
                  </a:cubicBezTo>
                  <a:cubicBezTo>
                    <a:pt x="63401" y="172150"/>
                    <a:pt x="63401" y="172150"/>
                    <a:pt x="62080" y="172150"/>
                  </a:cubicBezTo>
                  <a:cubicBezTo>
                    <a:pt x="62080" y="172150"/>
                    <a:pt x="62080" y="172150"/>
                    <a:pt x="59438" y="172150"/>
                  </a:cubicBezTo>
                  <a:cubicBezTo>
                    <a:pt x="59438" y="172150"/>
                    <a:pt x="58117" y="172150"/>
                    <a:pt x="58117" y="173466"/>
                  </a:cubicBezTo>
                  <a:cubicBezTo>
                    <a:pt x="58117" y="173466"/>
                    <a:pt x="58117" y="173466"/>
                    <a:pt x="58117" y="290595"/>
                  </a:cubicBezTo>
                  <a:cubicBezTo>
                    <a:pt x="58117" y="299808"/>
                    <a:pt x="51513" y="306388"/>
                    <a:pt x="43588" y="306388"/>
                  </a:cubicBezTo>
                  <a:cubicBezTo>
                    <a:pt x="35663" y="306388"/>
                    <a:pt x="27738" y="299808"/>
                    <a:pt x="27738" y="290595"/>
                  </a:cubicBezTo>
                  <a:cubicBezTo>
                    <a:pt x="27738" y="290595"/>
                    <a:pt x="27738" y="290595"/>
                    <a:pt x="27738" y="90554"/>
                  </a:cubicBezTo>
                  <a:cubicBezTo>
                    <a:pt x="27738" y="90554"/>
                    <a:pt x="27738" y="89237"/>
                    <a:pt x="27738" y="89237"/>
                  </a:cubicBezTo>
                  <a:cubicBezTo>
                    <a:pt x="27738" y="89237"/>
                    <a:pt x="27738" y="89237"/>
                    <a:pt x="25096" y="89237"/>
                  </a:cubicBezTo>
                  <a:cubicBezTo>
                    <a:pt x="23775" y="89237"/>
                    <a:pt x="23775" y="90554"/>
                    <a:pt x="23775" y="90554"/>
                  </a:cubicBezTo>
                  <a:cubicBezTo>
                    <a:pt x="23775" y="90554"/>
                    <a:pt x="23775" y="162937"/>
                    <a:pt x="23775" y="162937"/>
                  </a:cubicBezTo>
                  <a:cubicBezTo>
                    <a:pt x="23775" y="168202"/>
                    <a:pt x="18492" y="173466"/>
                    <a:pt x="11888" y="173466"/>
                  </a:cubicBezTo>
                  <a:cubicBezTo>
                    <a:pt x="5283" y="173466"/>
                    <a:pt x="0" y="168202"/>
                    <a:pt x="0" y="162937"/>
                  </a:cubicBezTo>
                  <a:cubicBezTo>
                    <a:pt x="0" y="162937"/>
                    <a:pt x="0" y="162937"/>
                    <a:pt x="0" y="81341"/>
                  </a:cubicBezTo>
                  <a:cubicBezTo>
                    <a:pt x="0" y="65548"/>
                    <a:pt x="11888" y="52388"/>
                    <a:pt x="27738" y="52388"/>
                  </a:cubicBezTo>
                  <a:close/>
                  <a:moveTo>
                    <a:pt x="276225" y="0"/>
                  </a:moveTo>
                  <a:cubicBezTo>
                    <a:pt x="288500" y="0"/>
                    <a:pt x="298450" y="9950"/>
                    <a:pt x="298450" y="22225"/>
                  </a:cubicBezTo>
                  <a:cubicBezTo>
                    <a:pt x="298450" y="34500"/>
                    <a:pt x="288500" y="44450"/>
                    <a:pt x="276225" y="44450"/>
                  </a:cubicBezTo>
                  <a:cubicBezTo>
                    <a:pt x="263950" y="44450"/>
                    <a:pt x="254000" y="34500"/>
                    <a:pt x="254000" y="22225"/>
                  </a:cubicBezTo>
                  <a:cubicBezTo>
                    <a:pt x="254000" y="9950"/>
                    <a:pt x="263950" y="0"/>
                    <a:pt x="276225" y="0"/>
                  </a:cubicBezTo>
                  <a:close/>
                  <a:moveTo>
                    <a:pt x="61119" y="0"/>
                  </a:moveTo>
                  <a:cubicBezTo>
                    <a:pt x="73832" y="0"/>
                    <a:pt x="84138" y="9950"/>
                    <a:pt x="84138" y="22225"/>
                  </a:cubicBezTo>
                  <a:cubicBezTo>
                    <a:pt x="84138" y="34500"/>
                    <a:pt x="73832" y="44450"/>
                    <a:pt x="61119" y="44450"/>
                  </a:cubicBezTo>
                  <a:cubicBezTo>
                    <a:pt x="48406" y="44450"/>
                    <a:pt x="38100" y="34500"/>
                    <a:pt x="38100" y="22225"/>
                  </a:cubicBezTo>
                  <a:cubicBezTo>
                    <a:pt x="38100" y="9950"/>
                    <a:pt x="48406" y="0"/>
                    <a:pt x="611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6"/>
            </p:custDataLst>
          </p:nvPr>
        </p:nvGrpSpPr>
        <p:grpSpPr>
          <a:xfrm>
            <a:off x="5591944" y="1199913"/>
            <a:ext cx="4561259" cy="1421742"/>
            <a:chOff x="5591944" y="1199913"/>
            <a:chExt cx="4561259" cy="1421742"/>
          </a:xfrm>
        </p:grpSpPr>
        <p:sp>
          <p:nvSpPr>
            <p:cNvPr id="9" name="任意多边形: 形状 8"/>
            <p:cNvSpPr/>
            <p:nvPr/>
          </p:nvSpPr>
          <p:spPr bwMode="auto">
            <a:xfrm>
              <a:off x="5591944" y="1199913"/>
              <a:ext cx="2061575" cy="1421742"/>
            </a:xfrm>
            <a:custGeom>
              <a:avLst/>
              <a:gdLst>
                <a:gd name="T0" fmla="*/ 1408 w 1408"/>
                <a:gd name="T1" fmla="*/ 438 h 904"/>
                <a:gd name="T2" fmla="*/ 720 w 1408"/>
                <a:gd name="T3" fmla="*/ 0 h 904"/>
                <a:gd name="T4" fmla="*/ 0 w 1408"/>
                <a:gd name="T5" fmla="*/ 438 h 904"/>
                <a:gd name="T6" fmla="*/ 169 w 1408"/>
                <a:gd name="T7" fmla="*/ 438 h 904"/>
                <a:gd name="T8" fmla="*/ 169 w 1408"/>
                <a:gd name="T9" fmla="*/ 904 h 904"/>
                <a:gd name="T10" fmla="*/ 1271 w 1408"/>
                <a:gd name="T11" fmla="*/ 904 h 904"/>
                <a:gd name="T12" fmla="*/ 1271 w 1408"/>
                <a:gd name="T13" fmla="*/ 438 h 904"/>
                <a:gd name="T14" fmla="*/ 1408 w 1408"/>
                <a:gd name="T15" fmla="*/ 438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904">
                  <a:moveTo>
                    <a:pt x="1408" y="438"/>
                  </a:moveTo>
                  <a:lnTo>
                    <a:pt x="720" y="0"/>
                  </a:lnTo>
                  <a:lnTo>
                    <a:pt x="0" y="438"/>
                  </a:lnTo>
                  <a:lnTo>
                    <a:pt x="169" y="438"/>
                  </a:lnTo>
                  <a:lnTo>
                    <a:pt x="169" y="904"/>
                  </a:lnTo>
                  <a:lnTo>
                    <a:pt x="1271" y="904"/>
                  </a:lnTo>
                  <a:lnTo>
                    <a:pt x="1271" y="438"/>
                  </a:lnTo>
                  <a:lnTo>
                    <a:pt x="1408" y="438"/>
                  </a:ln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文本框 54"/>
            <p:cNvSpPr txBox="1"/>
            <p:nvPr/>
          </p:nvSpPr>
          <p:spPr>
            <a:xfrm>
              <a:off x="7731165" y="1712398"/>
              <a:ext cx="1335791" cy="283268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l"/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7731164" y="1937763"/>
              <a:ext cx="2422039" cy="462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请替换文字内容复制你的内容到此</a:t>
              </a:r>
            </a:p>
            <a:p>
              <a:pPr>
                <a:buClr>
                  <a:srgbClr val="E24848"/>
                </a:buClr>
                <a:defRPr/>
              </a:pPr>
              <a:r>
                <a:rPr lang="zh-CN" altLang="en-US" sz="1100" noProof="1" smtClean="0"/>
                <a:t>请输入文字请输入文字</a:t>
              </a:r>
              <a:endParaRPr lang="zh-CN" altLang="en-US" sz="1100" noProof="1"/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6426386" y="1803896"/>
              <a:ext cx="437062" cy="343548"/>
            </a:xfrm>
            <a:custGeom>
              <a:avLst/>
              <a:gdLst>
                <a:gd name="connsiteX0" fmla="*/ 166556 w 338138"/>
                <a:gd name="connsiteY0" fmla="*/ 125413 h 306388"/>
                <a:gd name="connsiteX1" fmla="*/ 166556 w 338138"/>
                <a:gd name="connsiteY1" fmla="*/ 133351 h 306388"/>
                <a:gd name="connsiteX2" fmla="*/ 169070 w 338138"/>
                <a:gd name="connsiteY2" fmla="*/ 132028 h 306388"/>
                <a:gd name="connsiteX3" fmla="*/ 172840 w 338138"/>
                <a:gd name="connsiteY3" fmla="*/ 125413 h 306388"/>
                <a:gd name="connsiteX4" fmla="*/ 172840 w 338138"/>
                <a:gd name="connsiteY4" fmla="*/ 133351 h 306388"/>
                <a:gd name="connsiteX5" fmla="*/ 174097 w 338138"/>
                <a:gd name="connsiteY5" fmla="*/ 133351 h 306388"/>
                <a:gd name="connsiteX6" fmla="*/ 177867 w 338138"/>
                <a:gd name="connsiteY6" fmla="*/ 125413 h 306388"/>
                <a:gd name="connsiteX7" fmla="*/ 177867 w 338138"/>
                <a:gd name="connsiteY7" fmla="*/ 135997 h 306388"/>
                <a:gd name="connsiteX8" fmla="*/ 184151 w 338138"/>
                <a:gd name="connsiteY8" fmla="*/ 149226 h 306388"/>
                <a:gd name="connsiteX9" fmla="*/ 169070 w 338138"/>
                <a:gd name="connsiteY9" fmla="*/ 165101 h 306388"/>
                <a:gd name="connsiteX10" fmla="*/ 153988 w 338138"/>
                <a:gd name="connsiteY10" fmla="*/ 149226 h 306388"/>
                <a:gd name="connsiteX11" fmla="*/ 161529 w 338138"/>
                <a:gd name="connsiteY11" fmla="*/ 134674 h 306388"/>
                <a:gd name="connsiteX12" fmla="*/ 27738 w 338138"/>
                <a:gd name="connsiteY12" fmla="*/ 52388 h 306388"/>
                <a:gd name="connsiteX13" fmla="*/ 93780 w 338138"/>
                <a:gd name="connsiteY13" fmla="*/ 52388 h 306388"/>
                <a:gd name="connsiteX14" fmla="*/ 121518 w 338138"/>
                <a:gd name="connsiteY14" fmla="*/ 81341 h 306388"/>
                <a:gd name="connsiteX15" fmla="*/ 130764 w 338138"/>
                <a:gd name="connsiteY15" fmla="*/ 145829 h 306388"/>
                <a:gd name="connsiteX16" fmla="*/ 146614 w 338138"/>
                <a:gd name="connsiteY16" fmla="*/ 172150 h 306388"/>
                <a:gd name="connsiteX17" fmla="*/ 147935 w 338138"/>
                <a:gd name="connsiteY17" fmla="*/ 173466 h 306388"/>
                <a:gd name="connsiteX18" fmla="*/ 188882 w 338138"/>
                <a:gd name="connsiteY18" fmla="*/ 173466 h 306388"/>
                <a:gd name="connsiteX19" fmla="*/ 192844 w 338138"/>
                <a:gd name="connsiteY19" fmla="*/ 170834 h 306388"/>
                <a:gd name="connsiteX20" fmla="*/ 207374 w 338138"/>
                <a:gd name="connsiteY20" fmla="*/ 144513 h 306388"/>
                <a:gd name="connsiteX21" fmla="*/ 216620 w 338138"/>
                <a:gd name="connsiteY21" fmla="*/ 81341 h 306388"/>
                <a:gd name="connsiteX22" fmla="*/ 244358 w 338138"/>
                <a:gd name="connsiteY22" fmla="*/ 52388 h 306388"/>
                <a:gd name="connsiteX23" fmla="*/ 310400 w 338138"/>
                <a:gd name="connsiteY23" fmla="*/ 52388 h 306388"/>
                <a:gd name="connsiteX24" fmla="*/ 338138 w 338138"/>
                <a:gd name="connsiteY24" fmla="*/ 81341 h 306388"/>
                <a:gd name="connsiteX25" fmla="*/ 338138 w 338138"/>
                <a:gd name="connsiteY25" fmla="*/ 162937 h 306388"/>
                <a:gd name="connsiteX26" fmla="*/ 326250 w 338138"/>
                <a:gd name="connsiteY26" fmla="*/ 173466 h 306388"/>
                <a:gd name="connsiteX27" fmla="*/ 314363 w 338138"/>
                <a:gd name="connsiteY27" fmla="*/ 162937 h 306388"/>
                <a:gd name="connsiteX28" fmla="*/ 314363 w 338138"/>
                <a:gd name="connsiteY28" fmla="*/ 90554 h 306388"/>
                <a:gd name="connsiteX29" fmla="*/ 313042 w 338138"/>
                <a:gd name="connsiteY29" fmla="*/ 89237 h 306388"/>
                <a:gd name="connsiteX30" fmla="*/ 310400 w 338138"/>
                <a:gd name="connsiteY30" fmla="*/ 89237 h 306388"/>
                <a:gd name="connsiteX31" fmla="*/ 310400 w 338138"/>
                <a:gd name="connsiteY31" fmla="*/ 90554 h 306388"/>
                <a:gd name="connsiteX32" fmla="*/ 310400 w 338138"/>
                <a:gd name="connsiteY32" fmla="*/ 290595 h 306388"/>
                <a:gd name="connsiteX33" fmla="*/ 294550 w 338138"/>
                <a:gd name="connsiteY33" fmla="*/ 306388 h 306388"/>
                <a:gd name="connsiteX34" fmla="*/ 280021 w 338138"/>
                <a:gd name="connsiteY34" fmla="*/ 290595 h 306388"/>
                <a:gd name="connsiteX35" fmla="*/ 280021 w 338138"/>
                <a:gd name="connsiteY35" fmla="*/ 173466 h 306388"/>
                <a:gd name="connsiteX36" fmla="*/ 278700 w 338138"/>
                <a:gd name="connsiteY36" fmla="*/ 172150 h 306388"/>
                <a:gd name="connsiteX37" fmla="*/ 276058 w 338138"/>
                <a:gd name="connsiteY37" fmla="*/ 172150 h 306388"/>
                <a:gd name="connsiteX38" fmla="*/ 274737 w 338138"/>
                <a:gd name="connsiteY38" fmla="*/ 173466 h 306388"/>
                <a:gd name="connsiteX39" fmla="*/ 274737 w 338138"/>
                <a:gd name="connsiteY39" fmla="*/ 290595 h 306388"/>
                <a:gd name="connsiteX40" fmla="*/ 258887 w 338138"/>
                <a:gd name="connsiteY40" fmla="*/ 306388 h 306388"/>
                <a:gd name="connsiteX41" fmla="*/ 244358 w 338138"/>
                <a:gd name="connsiteY41" fmla="*/ 290595 h 306388"/>
                <a:gd name="connsiteX42" fmla="*/ 244358 w 338138"/>
                <a:gd name="connsiteY42" fmla="*/ 90554 h 306388"/>
                <a:gd name="connsiteX43" fmla="*/ 243037 w 338138"/>
                <a:gd name="connsiteY43" fmla="*/ 89237 h 306388"/>
                <a:gd name="connsiteX44" fmla="*/ 240395 w 338138"/>
                <a:gd name="connsiteY44" fmla="*/ 89237 h 306388"/>
                <a:gd name="connsiteX45" fmla="*/ 239074 w 338138"/>
                <a:gd name="connsiteY45" fmla="*/ 90554 h 306388"/>
                <a:gd name="connsiteX46" fmla="*/ 229828 w 338138"/>
                <a:gd name="connsiteY46" fmla="*/ 151093 h 306388"/>
                <a:gd name="connsiteX47" fmla="*/ 228507 w 338138"/>
                <a:gd name="connsiteY47" fmla="*/ 152409 h 306388"/>
                <a:gd name="connsiteX48" fmla="*/ 228507 w 338138"/>
                <a:gd name="connsiteY48" fmla="*/ 155041 h 306388"/>
                <a:gd name="connsiteX49" fmla="*/ 225866 w 338138"/>
                <a:gd name="connsiteY49" fmla="*/ 158989 h 306388"/>
                <a:gd name="connsiteX50" fmla="*/ 200769 w 338138"/>
                <a:gd name="connsiteY50" fmla="*/ 203735 h 306388"/>
                <a:gd name="connsiteX51" fmla="*/ 200769 w 338138"/>
                <a:gd name="connsiteY51" fmla="*/ 205051 h 306388"/>
                <a:gd name="connsiteX52" fmla="*/ 200769 w 338138"/>
                <a:gd name="connsiteY52" fmla="*/ 293228 h 306388"/>
                <a:gd name="connsiteX53" fmla="*/ 186240 w 338138"/>
                <a:gd name="connsiteY53" fmla="*/ 306388 h 306388"/>
                <a:gd name="connsiteX54" fmla="*/ 171711 w 338138"/>
                <a:gd name="connsiteY54" fmla="*/ 291912 h 306388"/>
                <a:gd name="connsiteX55" fmla="*/ 171711 w 338138"/>
                <a:gd name="connsiteY55" fmla="*/ 255062 h 306388"/>
                <a:gd name="connsiteX56" fmla="*/ 170390 w 338138"/>
                <a:gd name="connsiteY56" fmla="*/ 253746 h 306388"/>
                <a:gd name="connsiteX57" fmla="*/ 169069 w 338138"/>
                <a:gd name="connsiteY57" fmla="*/ 253746 h 306388"/>
                <a:gd name="connsiteX58" fmla="*/ 167748 w 338138"/>
                <a:gd name="connsiteY58" fmla="*/ 255062 h 306388"/>
                <a:gd name="connsiteX59" fmla="*/ 167748 w 338138"/>
                <a:gd name="connsiteY59" fmla="*/ 291912 h 306388"/>
                <a:gd name="connsiteX60" fmla="*/ 151898 w 338138"/>
                <a:gd name="connsiteY60" fmla="*/ 306388 h 306388"/>
                <a:gd name="connsiteX61" fmla="*/ 137369 w 338138"/>
                <a:gd name="connsiteY61" fmla="*/ 291912 h 306388"/>
                <a:gd name="connsiteX62" fmla="*/ 137369 w 338138"/>
                <a:gd name="connsiteY62" fmla="*/ 203735 h 306388"/>
                <a:gd name="connsiteX63" fmla="*/ 137369 w 338138"/>
                <a:gd name="connsiteY63" fmla="*/ 202419 h 306388"/>
                <a:gd name="connsiteX64" fmla="*/ 110951 w 338138"/>
                <a:gd name="connsiteY64" fmla="*/ 156357 h 306388"/>
                <a:gd name="connsiteX65" fmla="*/ 109631 w 338138"/>
                <a:gd name="connsiteY65" fmla="*/ 153725 h 306388"/>
                <a:gd name="connsiteX66" fmla="*/ 108310 w 338138"/>
                <a:gd name="connsiteY66" fmla="*/ 151093 h 306388"/>
                <a:gd name="connsiteX67" fmla="*/ 99064 w 338138"/>
                <a:gd name="connsiteY67" fmla="*/ 90554 h 306388"/>
                <a:gd name="connsiteX68" fmla="*/ 97743 w 338138"/>
                <a:gd name="connsiteY68" fmla="*/ 89237 h 306388"/>
                <a:gd name="connsiteX69" fmla="*/ 95101 w 338138"/>
                <a:gd name="connsiteY69" fmla="*/ 89237 h 306388"/>
                <a:gd name="connsiteX70" fmla="*/ 93780 w 338138"/>
                <a:gd name="connsiteY70" fmla="*/ 90554 h 306388"/>
                <a:gd name="connsiteX71" fmla="*/ 93780 w 338138"/>
                <a:gd name="connsiteY71" fmla="*/ 290595 h 306388"/>
                <a:gd name="connsiteX72" fmla="*/ 79251 w 338138"/>
                <a:gd name="connsiteY72" fmla="*/ 306388 h 306388"/>
                <a:gd name="connsiteX73" fmla="*/ 63401 w 338138"/>
                <a:gd name="connsiteY73" fmla="*/ 290595 h 306388"/>
                <a:gd name="connsiteX74" fmla="*/ 63401 w 338138"/>
                <a:gd name="connsiteY74" fmla="*/ 173466 h 306388"/>
                <a:gd name="connsiteX75" fmla="*/ 62080 w 338138"/>
                <a:gd name="connsiteY75" fmla="*/ 172150 h 306388"/>
                <a:gd name="connsiteX76" fmla="*/ 59438 w 338138"/>
                <a:gd name="connsiteY76" fmla="*/ 172150 h 306388"/>
                <a:gd name="connsiteX77" fmla="*/ 58117 w 338138"/>
                <a:gd name="connsiteY77" fmla="*/ 173466 h 306388"/>
                <a:gd name="connsiteX78" fmla="*/ 58117 w 338138"/>
                <a:gd name="connsiteY78" fmla="*/ 290595 h 306388"/>
                <a:gd name="connsiteX79" fmla="*/ 43588 w 338138"/>
                <a:gd name="connsiteY79" fmla="*/ 306388 h 306388"/>
                <a:gd name="connsiteX80" fmla="*/ 27738 w 338138"/>
                <a:gd name="connsiteY80" fmla="*/ 290595 h 306388"/>
                <a:gd name="connsiteX81" fmla="*/ 27738 w 338138"/>
                <a:gd name="connsiteY81" fmla="*/ 90554 h 306388"/>
                <a:gd name="connsiteX82" fmla="*/ 27738 w 338138"/>
                <a:gd name="connsiteY82" fmla="*/ 89237 h 306388"/>
                <a:gd name="connsiteX83" fmla="*/ 25096 w 338138"/>
                <a:gd name="connsiteY83" fmla="*/ 89237 h 306388"/>
                <a:gd name="connsiteX84" fmla="*/ 23775 w 338138"/>
                <a:gd name="connsiteY84" fmla="*/ 90554 h 306388"/>
                <a:gd name="connsiteX85" fmla="*/ 23775 w 338138"/>
                <a:gd name="connsiteY85" fmla="*/ 162937 h 306388"/>
                <a:gd name="connsiteX86" fmla="*/ 11888 w 338138"/>
                <a:gd name="connsiteY86" fmla="*/ 173466 h 306388"/>
                <a:gd name="connsiteX87" fmla="*/ 0 w 338138"/>
                <a:gd name="connsiteY87" fmla="*/ 162937 h 306388"/>
                <a:gd name="connsiteX88" fmla="*/ 0 w 338138"/>
                <a:gd name="connsiteY88" fmla="*/ 81341 h 306388"/>
                <a:gd name="connsiteX89" fmla="*/ 27738 w 338138"/>
                <a:gd name="connsiteY89" fmla="*/ 52388 h 306388"/>
                <a:gd name="connsiteX90" fmla="*/ 276225 w 338138"/>
                <a:gd name="connsiteY90" fmla="*/ 0 h 306388"/>
                <a:gd name="connsiteX91" fmla="*/ 298450 w 338138"/>
                <a:gd name="connsiteY91" fmla="*/ 22225 h 306388"/>
                <a:gd name="connsiteX92" fmla="*/ 276225 w 338138"/>
                <a:gd name="connsiteY92" fmla="*/ 44450 h 306388"/>
                <a:gd name="connsiteX93" fmla="*/ 254000 w 338138"/>
                <a:gd name="connsiteY93" fmla="*/ 22225 h 306388"/>
                <a:gd name="connsiteX94" fmla="*/ 276225 w 338138"/>
                <a:gd name="connsiteY94" fmla="*/ 0 h 306388"/>
                <a:gd name="connsiteX95" fmla="*/ 61119 w 338138"/>
                <a:gd name="connsiteY95" fmla="*/ 0 h 306388"/>
                <a:gd name="connsiteX96" fmla="*/ 84138 w 338138"/>
                <a:gd name="connsiteY96" fmla="*/ 22225 h 306388"/>
                <a:gd name="connsiteX97" fmla="*/ 61119 w 338138"/>
                <a:gd name="connsiteY97" fmla="*/ 44450 h 306388"/>
                <a:gd name="connsiteX98" fmla="*/ 38100 w 338138"/>
                <a:gd name="connsiteY98" fmla="*/ 22225 h 306388"/>
                <a:gd name="connsiteX99" fmla="*/ 61119 w 338138"/>
                <a:gd name="connsiteY99" fmla="*/ 0 h 30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38138" h="306388">
                  <a:moveTo>
                    <a:pt x="166556" y="125413"/>
                  </a:moveTo>
                  <a:cubicBezTo>
                    <a:pt x="166556" y="125413"/>
                    <a:pt x="166556" y="125413"/>
                    <a:pt x="166556" y="133351"/>
                  </a:cubicBezTo>
                  <a:cubicBezTo>
                    <a:pt x="167813" y="133351"/>
                    <a:pt x="167813" y="133351"/>
                    <a:pt x="169070" y="132028"/>
                  </a:cubicBezTo>
                  <a:cubicBezTo>
                    <a:pt x="169070" y="132028"/>
                    <a:pt x="169070" y="132028"/>
                    <a:pt x="172840" y="125413"/>
                  </a:cubicBezTo>
                  <a:cubicBezTo>
                    <a:pt x="172840" y="125413"/>
                    <a:pt x="172840" y="125413"/>
                    <a:pt x="172840" y="133351"/>
                  </a:cubicBezTo>
                  <a:cubicBezTo>
                    <a:pt x="172840" y="133351"/>
                    <a:pt x="172840" y="133351"/>
                    <a:pt x="174097" y="133351"/>
                  </a:cubicBezTo>
                  <a:cubicBezTo>
                    <a:pt x="174097" y="133351"/>
                    <a:pt x="174097" y="133351"/>
                    <a:pt x="177867" y="125413"/>
                  </a:cubicBezTo>
                  <a:cubicBezTo>
                    <a:pt x="177867" y="125413"/>
                    <a:pt x="177867" y="125413"/>
                    <a:pt x="177867" y="135997"/>
                  </a:cubicBezTo>
                  <a:cubicBezTo>
                    <a:pt x="181637" y="138643"/>
                    <a:pt x="184151" y="143934"/>
                    <a:pt x="184151" y="149226"/>
                  </a:cubicBezTo>
                  <a:cubicBezTo>
                    <a:pt x="184151" y="158487"/>
                    <a:pt x="177867" y="165101"/>
                    <a:pt x="169070" y="165101"/>
                  </a:cubicBezTo>
                  <a:cubicBezTo>
                    <a:pt x="160272" y="165101"/>
                    <a:pt x="153988" y="158487"/>
                    <a:pt x="153988" y="149226"/>
                  </a:cubicBezTo>
                  <a:cubicBezTo>
                    <a:pt x="153988" y="142611"/>
                    <a:pt x="156502" y="137320"/>
                    <a:pt x="161529" y="134674"/>
                  </a:cubicBezTo>
                  <a:close/>
                  <a:moveTo>
                    <a:pt x="27738" y="52388"/>
                  </a:moveTo>
                  <a:cubicBezTo>
                    <a:pt x="27738" y="52388"/>
                    <a:pt x="27738" y="52388"/>
                    <a:pt x="93780" y="52388"/>
                  </a:cubicBezTo>
                  <a:cubicBezTo>
                    <a:pt x="109631" y="52388"/>
                    <a:pt x="120197" y="65548"/>
                    <a:pt x="121518" y="81341"/>
                  </a:cubicBezTo>
                  <a:cubicBezTo>
                    <a:pt x="121518" y="81341"/>
                    <a:pt x="128123" y="127404"/>
                    <a:pt x="130764" y="145829"/>
                  </a:cubicBezTo>
                  <a:cubicBezTo>
                    <a:pt x="134727" y="151093"/>
                    <a:pt x="146614" y="172150"/>
                    <a:pt x="146614" y="172150"/>
                  </a:cubicBezTo>
                  <a:cubicBezTo>
                    <a:pt x="146614" y="172150"/>
                    <a:pt x="147935" y="173466"/>
                    <a:pt x="147935" y="173466"/>
                  </a:cubicBezTo>
                  <a:cubicBezTo>
                    <a:pt x="147935" y="173466"/>
                    <a:pt x="147935" y="173466"/>
                    <a:pt x="188882" y="173466"/>
                  </a:cubicBezTo>
                  <a:cubicBezTo>
                    <a:pt x="190203" y="173466"/>
                    <a:pt x="191524" y="172150"/>
                    <a:pt x="192844" y="170834"/>
                  </a:cubicBezTo>
                  <a:cubicBezTo>
                    <a:pt x="192844" y="170834"/>
                    <a:pt x="192844" y="170834"/>
                    <a:pt x="207374" y="144513"/>
                  </a:cubicBezTo>
                  <a:cubicBezTo>
                    <a:pt x="208695" y="127404"/>
                    <a:pt x="216620" y="81341"/>
                    <a:pt x="216620" y="81341"/>
                  </a:cubicBezTo>
                  <a:cubicBezTo>
                    <a:pt x="217941" y="64232"/>
                    <a:pt x="228507" y="52388"/>
                    <a:pt x="244358" y="52388"/>
                  </a:cubicBezTo>
                  <a:cubicBezTo>
                    <a:pt x="244358" y="52388"/>
                    <a:pt x="244358" y="52388"/>
                    <a:pt x="310400" y="52388"/>
                  </a:cubicBezTo>
                  <a:cubicBezTo>
                    <a:pt x="326250" y="52388"/>
                    <a:pt x="338138" y="65548"/>
                    <a:pt x="338138" y="81341"/>
                  </a:cubicBezTo>
                  <a:cubicBezTo>
                    <a:pt x="338138" y="82657"/>
                    <a:pt x="338138" y="161621"/>
                    <a:pt x="338138" y="162937"/>
                  </a:cubicBezTo>
                  <a:cubicBezTo>
                    <a:pt x="338138" y="168202"/>
                    <a:pt x="332855" y="173466"/>
                    <a:pt x="326250" y="173466"/>
                  </a:cubicBezTo>
                  <a:cubicBezTo>
                    <a:pt x="319646" y="173466"/>
                    <a:pt x="314363" y="168202"/>
                    <a:pt x="314363" y="162937"/>
                  </a:cubicBezTo>
                  <a:cubicBezTo>
                    <a:pt x="314363" y="162937"/>
                    <a:pt x="314363" y="90554"/>
                    <a:pt x="314363" y="90554"/>
                  </a:cubicBezTo>
                  <a:cubicBezTo>
                    <a:pt x="314363" y="90554"/>
                    <a:pt x="314363" y="89237"/>
                    <a:pt x="313042" y="89237"/>
                  </a:cubicBezTo>
                  <a:cubicBezTo>
                    <a:pt x="313042" y="89237"/>
                    <a:pt x="313042" y="89237"/>
                    <a:pt x="310400" y="89237"/>
                  </a:cubicBezTo>
                  <a:cubicBezTo>
                    <a:pt x="310400" y="89237"/>
                    <a:pt x="310400" y="90554"/>
                    <a:pt x="310400" y="90554"/>
                  </a:cubicBezTo>
                  <a:cubicBezTo>
                    <a:pt x="310400" y="90554"/>
                    <a:pt x="310400" y="90554"/>
                    <a:pt x="310400" y="290595"/>
                  </a:cubicBezTo>
                  <a:cubicBezTo>
                    <a:pt x="310400" y="299808"/>
                    <a:pt x="302475" y="306388"/>
                    <a:pt x="294550" y="306388"/>
                  </a:cubicBezTo>
                  <a:cubicBezTo>
                    <a:pt x="286625" y="306388"/>
                    <a:pt x="280021" y="299808"/>
                    <a:pt x="280021" y="290595"/>
                  </a:cubicBezTo>
                  <a:cubicBezTo>
                    <a:pt x="280021" y="290595"/>
                    <a:pt x="280021" y="290595"/>
                    <a:pt x="280021" y="173466"/>
                  </a:cubicBezTo>
                  <a:cubicBezTo>
                    <a:pt x="280021" y="172150"/>
                    <a:pt x="278700" y="172150"/>
                    <a:pt x="278700" y="172150"/>
                  </a:cubicBezTo>
                  <a:cubicBezTo>
                    <a:pt x="278700" y="172150"/>
                    <a:pt x="278700" y="172150"/>
                    <a:pt x="276058" y="172150"/>
                  </a:cubicBezTo>
                  <a:cubicBezTo>
                    <a:pt x="274737" y="172150"/>
                    <a:pt x="274737" y="172150"/>
                    <a:pt x="274737" y="173466"/>
                  </a:cubicBezTo>
                  <a:cubicBezTo>
                    <a:pt x="274737" y="173466"/>
                    <a:pt x="274737" y="173466"/>
                    <a:pt x="274737" y="290595"/>
                  </a:cubicBezTo>
                  <a:cubicBezTo>
                    <a:pt x="274737" y="299808"/>
                    <a:pt x="268133" y="306388"/>
                    <a:pt x="258887" y="306388"/>
                  </a:cubicBezTo>
                  <a:cubicBezTo>
                    <a:pt x="250962" y="306388"/>
                    <a:pt x="244358" y="299808"/>
                    <a:pt x="244358" y="290595"/>
                  </a:cubicBezTo>
                  <a:cubicBezTo>
                    <a:pt x="244358" y="290595"/>
                    <a:pt x="244358" y="290595"/>
                    <a:pt x="244358" y="90554"/>
                  </a:cubicBezTo>
                  <a:cubicBezTo>
                    <a:pt x="244358" y="90554"/>
                    <a:pt x="244358" y="89237"/>
                    <a:pt x="243037" y="89237"/>
                  </a:cubicBezTo>
                  <a:cubicBezTo>
                    <a:pt x="243037" y="89237"/>
                    <a:pt x="243037" y="89237"/>
                    <a:pt x="240395" y="89237"/>
                  </a:cubicBezTo>
                  <a:cubicBezTo>
                    <a:pt x="240395" y="89237"/>
                    <a:pt x="239074" y="90554"/>
                    <a:pt x="239074" y="90554"/>
                  </a:cubicBezTo>
                  <a:cubicBezTo>
                    <a:pt x="239074" y="90554"/>
                    <a:pt x="239074" y="90554"/>
                    <a:pt x="229828" y="151093"/>
                  </a:cubicBezTo>
                  <a:cubicBezTo>
                    <a:pt x="229828" y="152409"/>
                    <a:pt x="229828" y="152409"/>
                    <a:pt x="228507" y="152409"/>
                  </a:cubicBezTo>
                  <a:cubicBezTo>
                    <a:pt x="228507" y="153725"/>
                    <a:pt x="228507" y="155041"/>
                    <a:pt x="228507" y="155041"/>
                  </a:cubicBezTo>
                  <a:cubicBezTo>
                    <a:pt x="227187" y="155041"/>
                    <a:pt x="227187" y="157673"/>
                    <a:pt x="225866" y="158989"/>
                  </a:cubicBezTo>
                  <a:cubicBezTo>
                    <a:pt x="219261" y="170834"/>
                    <a:pt x="200769" y="203735"/>
                    <a:pt x="200769" y="203735"/>
                  </a:cubicBezTo>
                  <a:cubicBezTo>
                    <a:pt x="200769" y="203735"/>
                    <a:pt x="200769" y="205051"/>
                    <a:pt x="200769" y="205051"/>
                  </a:cubicBezTo>
                  <a:cubicBezTo>
                    <a:pt x="200769" y="205051"/>
                    <a:pt x="200769" y="291912"/>
                    <a:pt x="200769" y="293228"/>
                  </a:cubicBezTo>
                  <a:cubicBezTo>
                    <a:pt x="199449" y="299808"/>
                    <a:pt x="192844" y="306388"/>
                    <a:pt x="186240" y="306388"/>
                  </a:cubicBezTo>
                  <a:cubicBezTo>
                    <a:pt x="178315" y="306388"/>
                    <a:pt x="171711" y="299808"/>
                    <a:pt x="171711" y="291912"/>
                  </a:cubicBezTo>
                  <a:cubicBezTo>
                    <a:pt x="171711" y="291912"/>
                    <a:pt x="171711" y="291912"/>
                    <a:pt x="171711" y="255062"/>
                  </a:cubicBezTo>
                  <a:cubicBezTo>
                    <a:pt x="171711" y="255062"/>
                    <a:pt x="171711" y="253746"/>
                    <a:pt x="170390" y="253746"/>
                  </a:cubicBezTo>
                  <a:cubicBezTo>
                    <a:pt x="170390" y="253746"/>
                    <a:pt x="170390" y="253746"/>
                    <a:pt x="169069" y="253746"/>
                  </a:cubicBezTo>
                  <a:cubicBezTo>
                    <a:pt x="167748" y="253746"/>
                    <a:pt x="167748" y="255062"/>
                    <a:pt x="167748" y="255062"/>
                  </a:cubicBezTo>
                  <a:cubicBezTo>
                    <a:pt x="167748" y="255062"/>
                    <a:pt x="167748" y="255062"/>
                    <a:pt x="167748" y="291912"/>
                  </a:cubicBezTo>
                  <a:cubicBezTo>
                    <a:pt x="167748" y="299808"/>
                    <a:pt x="159823" y="306388"/>
                    <a:pt x="151898" y="306388"/>
                  </a:cubicBezTo>
                  <a:cubicBezTo>
                    <a:pt x="143973" y="306388"/>
                    <a:pt x="137369" y="299808"/>
                    <a:pt x="137369" y="291912"/>
                  </a:cubicBezTo>
                  <a:cubicBezTo>
                    <a:pt x="137369" y="291912"/>
                    <a:pt x="137369" y="291912"/>
                    <a:pt x="137369" y="203735"/>
                  </a:cubicBezTo>
                  <a:cubicBezTo>
                    <a:pt x="137369" y="203735"/>
                    <a:pt x="137369" y="202419"/>
                    <a:pt x="137369" y="202419"/>
                  </a:cubicBezTo>
                  <a:cubicBezTo>
                    <a:pt x="137369" y="202419"/>
                    <a:pt x="137369" y="202419"/>
                    <a:pt x="110951" y="156357"/>
                  </a:cubicBezTo>
                  <a:cubicBezTo>
                    <a:pt x="109631" y="155041"/>
                    <a:pt x="109631" y="155041"/>
                    <a:pt x="109631" y="153725"/>
                  </a:cubicBezTo>
                  <a:cubicBezTo>
                    <a:pt x="109631" y="152409"/>
                    <a:pt x="108310" y="151093"/>
                    <a:pt x="108310" y="151093"/>
                  </a:cubicBezTo>
                  <a:cubicBezTo>
                    <a:pt x="106989" y="141880"/>
                    <a:pt x="99064" y="90554"/>
                    <a:pt x="99064" y="90554"/>
                  </a:cubicBezTo>
                  <a:cubicBezTo>
                    <a:pt x="99064" y="90554"/>
                    <a:pt x="97743" y="89237"/>
                    <a:pt x="97743" y="89237"/>
                  </a:cubicBezTo>
                  <a:cubicBezTo>
                    <a:pt x="97743" y="89237"/>
                    <a:pt x="97743" y="89237"/>
                    <a:pt x="95101" y="89237"/>
                  </a:cubicBezTo>
                  <a:cubicBezTo>
                    <a:pt x="93780" y="89237"/>
                    <a:pt x="93780" y="90554"/>
                    <a:pt x="93780" y="90554"/>
                  </a:cubicBezTo>
                  <a:cubicBezTo>
                    <a:pt x="93780" y="90554"/>
                    <a:pt x="93780" y="90554"/>
                    <a:pt x="93780" y="290595"/>
                  </a:cubicBezTo>
                  <a:cubicBezTo>
                    <a:pt x="93780" y="299808"/>
                    <a:pt x="87176" y="306388"/>
                    <a:pt x="79251" y="306388"/>
                  </a:cubicBezTo>
                  <a:cubicBezTo>
                    <a:pt x="70005" y="306388"/>
                    <a:pt x="63401" y="299808"/>
                    <a:pt x="63401" y="290595"/>
                  </a:cubicBezTo>
                  <a:cubicBezTo>
                    <a:pt x="63401" y="290595"/>
                    <a:pt x="63401" y="290595"/>
                    <a:pt x="63401" y="173466"/>
                  </a:cubicBezTo>
                  <a:cubicBezTo>
                    <a:pt x="63401" y="172150"/>
                    <a:pt x="63401" y="172150"/>
                    <a:pt x="62080" y="172150"/>
                  </a:cubicBezTo>
                  <a:cubicBezTo>
                    <a:pt x="62080" y="172150"/>
                    <a:pt x="62080" y="172150"/>
                    <a:pt x="59438" y="172150"/>
                  </a:cubicBezTo>
                  <a:cubicBezTo>
                    <a:pt x="59438" y="172150"/>
                    <a:pt x="58117" y="172150"/>
                    <a:pt x="58117" y="173466"/>
                  </a:cubicBezTo>
                  <a:cubicBezTo>
                    <a:pt x="58117" y="173466"/>
                    <a:pt x="58117" y="173466"/>
                    <a:pt x="58117" y="290595"/>
                  </a:cubicBezTo>
                  <a:cubicBezTo>
                    <a:pt x="58117" y="299808"/>
                    <a:pt x="51513" y="306388"/>
                    <a:pt x="43588" y="306388"/>
                  </a:cubicBezTo>
                  <a:cubicBezTo>
                    <a:pt x="35663" y="306388"/>
                    <a:pt x="27738" y="299808"/>
                    <a:pt x="27738" y="290595"/>
                  </a:cubicBezTo>
                  <a:cubicBezTo>
                    <a:pt x="27738" y="290595"/>
                    <a:pt x="27738" y="290595"/>
                    <a:pt x="27738" y="90554"/>
                  </a:cubicBezTo>
                  <a:cubicBezTo>
                    <a:pt x="27738" y="90554"/>
                    <a:pt x="27738" y="89237"/>
                    <a:pt x="27738" y="89237"/>
                  </a:cubicBezTo>
                  <a:cubicBezTo>
                    <a:pt x="27738" y="89237"/>
                    <a:pt x="27738" y="89237"/>
                    <a:pt x="25096" y="89237"/>
                  </a:cubicBezTo>
                  <a:cubicBezTo>
                    <a:pt x="23775" y="89237"/>
                    <a:pt x="23775" y="90554"/>
                    <a:pt x="23775" y="90554"/>
                  </a:cubicBezTo>
                  <a:cubicBezTo>
                    <a:pt x="23775" y="90554"/>
                    <a:pt x="23775" y="162937"/>
                    <a:pt x="23775" y="162937"/>
                  </a:cubicBezTo>
                  <a:cubicBezTo>
                    <a:pt x="23775" y="168202"/>
                    <a:pt x="18492" y="173466"/>
                    <a:pt x="11888" y="173466"/>
                  </a:cubicBezTo>
                  <a:cubicBezTo>
                    <a:pt x="5283" y="173466"/>
                    <a:pt x="0" y="168202"/>
                    <a:pt x="0" y="162937"/>
                  </a:cubicBezTo>
                  <a:cubicBezTo>
                    <a:pt x="0" y="162937"/>
                    <a:pt x="0" y="162937"/>
                    <a:pt x="0" y="81341"/>
                  </a:cubicBezTo>
                  <a:cubicBezTo>
                    <a:pt x="0" y="65548"/>
                    <a:pt x="11888" y="52388"/>
                    <a:pt x="27738" y="52388"/>
                  </a:cubicBezTo>
                  <a:close/>
                  <a:moveTo>
                    <a:pt x="276225" y="0"/>
                  </a:moveTo>
                  <a:cubicBezTo>
                    <a:pt x="288500" y="0"/>
                    <a:pt x="298450" y="9950"/>
                    <a:pt x="298450" y="22225"/>
                  </a:cubicBezTo>
                  <a:cubicBezTo>
                    <a:pt x="298450" y="34500"/>
                    <a:pt x="288500" y="44450"/>
                    <a:pt x="276225" y="44450"/>
                  </a:cubicBezTo>
                  <a:cubicBezTo>
                    <a:pt x="263950" y="44450"/>
                    <a:pt x="254000" y="34500"/>
                    <a:pt x="254000" y="22225"/>
                  </a:cubicBezTo>
                  <a:cubicBezTo>
                    <a:pt x="254000" y="9950"/>
                    <a:pt x="263950" y="0"/>
                    <a:pt x="276225" y="0"/>
                  </a:cubicBezTo>
                  <a:close/>
                  <a:moveTo>
                    <a:pt x="61119" y="0"/>
                  </a:moveTo>
                  <a:cubicBezTo>
                    <a:pt x="73832" y="0"/>
                    <a:pt x="84138" y="9950"/>
                    <a:pt x="84138" y="22225"/>
                  </a:cubicBezTo>
                  <a:cubicBezTo>
                    <a:pt x="84138" y="34500"/>
                    <a:pt x="73832" y="44450"/>
                    <a:pt x="61119" y="44450"/>
                  </a:cubicBezTo>
                  <a:cubicBezTo>
                    <a:pt x="48406" y="44450"/>
                    <a:pt x="38100" y="34500"/>
                    <a:pt x="38100" y="22225"/>
                  </a:cubicBezTo>
                  <a:cubicBezTo>
                    <a:pt x="38100" y="9950"/>
                    <a:pt x="48406" y="0"/>
                    <a:pt x="611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730781" y="1491920"/>
            <a:ext cx="4177087" cy="2107404"/>
            <a:chOff x="730781" y="1491920"/>
            <a:chExt cx="4177087" cy="2107404"/>
          </a:xfrm>
        </p:grpSpPr>
        <p:sp>
          <p:nvSpPr>
            <p:cNvPr id="6" name="矩形 5"/>
            <p:cNvSpPr/>
            <p:nvPr/>
          </p:nvSpPr>
          <p:spPr>
            <a:xfrm>
              <a:off x="755057" y="3168437"/>
              <a:ext cx="415281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/>
                <a:t>1.</a:t>
              </a:r>
              <a:r>
                <a:rPr lang="zh-CN" altLang="en-US" sz="1100" dirty="0"/>
                <a:t>选中</a:t>
              </a:r>
              <a:r>
                <a:rPr lang="en-US" altLang="zh-CN" sz="1100" dirty="0"/>
                <a:t>PPT</a:t>
              </a:r>
              <a:r>
                <a:rPr lang="zh-CN" altLang="en-US" sz="1100" dirty="0"/>
                <a:t>页面中图示里的图标（可按住</a:t>
              </a:r>
              <a:r>
                <a:rPr lang="en-US" altLang="zh-CN" sz="1100" dirty="0"/>
                <a:t>shift</a:t>
              </a:r>
              <a:r>
                <a:rPr lang="zh-CN" altLang="en-US" sz="1100" dirty="0"/>
                <a:t>键多选）；</a:t>
              </a:r>
            </a:p>
            <a:p>
              <a:r>
                <a:rPr lang="en-US" altLang="zh-CN" sz="1100" dirty="0"/>
                <a:t>2.</a:t>
              </a:r>
              <a:r>
                <a:rPr lang="zh-CN" altLang="en-US" sz="1100" dirty="0"/>
                <a:t>在</a:t>
              </a:r>
              <a:r>
                <a:rPr lang="en-US" altLang="zh-CN" sz="1100" dirty="0"/>
                <a:t>office</a:t>
              </a:r>
              <a:r>
                <a:rPr lang="zh-CN" altLang="en-US" sz="1100" dirty="0"/>
                <a:t>菜单面板打开“图标库”，单击左键即可进行替换操作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55057" y="2751377"/>
              <a:ext cx="415281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/>
                <a:t>在形状中填充图片</a:t>
              </a:r>
            </a:p>
          </p:txBody>
        </p:sp>
        <p:sp>
          <p:nvSpPr>
            <p:cNvPr id="8" name="文本框 366"/>
            <p:cNvSpPr txBox="1"/>
            <p:nvPr/>
          </p:nvSpPr>
          <p:spPr>
            <a:xfrm>
              <a:off x="730781" y="1491920"/>
              <a:ext cx="4065425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这是一个章节页面</a:t>
              </a:r>
            </a:p>
            <a:p>
              <a:r>
                <a:rPr lang="zh-CN" altLang="en-US" sz="3200" b="1" dirty="0"/>
                <a:t>在此添加需要的文字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2"/>
            </p:custDataLst>
          </p:nvPr>
        </p:nvGrpSpPr>
        <p:grpSpPr>
          <a:xfrm>
            <a:off x="3431704" y="1130581"/>
            <a:ext cx="5046381" cy="4132163"/>
            <a:chOff x="6405305" y="-11575"/>
            <a:chExt cx="5046381" cy="4132163"/>
          </a:xfrm>
        </p:grpSpPr>
        <p:grpSp>
          <p:nvGrpSpPr>
            <p:cNvPr id="19" name="组合 18"/>
            <p:cNvGrpSpPr/>
            <p:nvPr/>
          </p:nvGrpSpPr>
          <p:grpSpPr>
            <a:xfrm flipV="1">
              <a:off x="6529730" y="-4"/>
              <a:ext cx="4921956" cy="3829975"/>
              <a:chOff x="1936288" y="2151441"/>
              <a:chExt cx="4520199" cy="3517350"/>
            </a:xfrm>
          </p:grpSpPr>
          <p:sp>
            <p:nvSpPr>
              <p:cNvPr id="25" name="任意多边形: 形状 24"/>
              <p:cNvSpPr/>
              <p:nvPr/>
            </p:nvSpPr>
            <p:spPr bwMode="auto">
              <a:xfrm>
                <a:off x="3591513" y="2151441"/>
                <a:ext cx="1139878" cy="1013223"/>
              </a:xfrm>
              <a:custGeom>
                <a:avLst/>
                <a:gdLst/>
                <a:ahLst/>
                <a:cxnLst>
                  <a:cxn ang="0">
                    <a:pos x="261" y="232"/>
                  </a:cxn>
                  <a:cxn ang="0">
                    <a:pos x="0" y="232"/>
                  </a:cxn>
                  <a:cxn ang="0">
                    <a:pos x="128" y="0"/>
                  </a:cxn>
                  <a:cxn ang="0">
                    <a:pos x="261" y="232"/>
                  </a:cxn>
                </a:cxnLst>
                <a:rect l="0" t="0" r="r" b="b"/>
                <a:pathLst>
                  <a:path w="261" h="232">
                    <a:moveTo>
                      <a:pt x="261" y="232"/>
                    </a:moveTo>
                    <a:lnTo>
                      <a:pt x="0" y="232"/>
                    </a:lnTo>
                    <a:lnTo>
                      <a:pt x="128" y="0"/>
                    </a:lnTo>
                    <a:lnTo>
                      <a:pt x="261" y="232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任意多边形: 形状 25"/>
              <p:cNvSpPr/>
              <p:nvPr/>
            </p:nvSpPr>
            <p:spPr bwMode="auto">
              <a:xfrm>
                <a:off x="3215922" y="3210932"/>
                <a:ext cx="1908529" cy="510980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370" y="0"/>
                  </a:cxn>
                  <a:cxn ang="0">
                    <a:pos x="437" y="117"/>
                  </a:cxn>
                  <a:cxn ang="0">
                    <a:pos x="0" y="117"/>
                  </a:cxn>
                  <a:cxn ang="0">
                    <a:pos x="64" y="0"/>
                  </a:cxn>
                </a:cxnLst>
                <a:rect l="0" t="0" r="r" b="b"/>
                <a:pathLst>
                  <a:path w="437" h="117">
                    <a:moveTo>
                      <a:pt x="64" y="0"/>
                    </a:moveTo>
                    <a:lnTo>
                      <a:pt x="370" y="0"/>
                    </a:lnTo>
                    <a:lnTo>
                      <a:pt x="437" y="117"/>
                    </a:lnTo>
                    <a:lnTo>
                      <a:pt x="0" y="117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任意多边形: 形状 26"/>
              <p:cNvSpPr/>
              <p:nvPr/>
            </p:nvSpPr>
            <p:spPr bwMode="auto">
              <a:xfrm>
                <a:off x="2787922" y="3768180"/>
                <a:ext cx="2777629" cy="602692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557" y="0"/>
                  </a:cxn>
                  <a:cxn ang="0">
                    <a:pos x="636" y="138"/>
                  </a:cxn>
                  <a:cxn ang="0">
                    <a:pos x="0" y="138"/>
                  </a:cxn>
                  <a:cxn ang="0">
                    <a:pos x="77" y="0"/>
                  </a:cxn>
                </a:cxnLst>
                <a:rect l="0" t="0" r="r" b="b"/>
                <a:pathLst>
                  <a:path w="636" h="138">
                    <a:moveTo>
                      <a:pt x="77" y="0"/>
                    </a:moveTo>
                    <a:lnTo>
                      <a:pt x="557" y="0"/>
                    </a:lnTo>
                    <a:lnTo>
                      <a:pt x="636" y="138"/>
                    </a:lnTo>
                    <a:lnTo>
                      <a:pt x="0" y="13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任意多边形: 形状 27"/>
              <p:cNvSpPr/>
              <p:nvPr/>
            </p:nvSpPr>
            <p:spPr bwMode="auto">
              <a:xfrm>
                <a:off x="1936288" y="5066099"/>
                <a:ext cx="4520199" cy="602692"/>
              </a:xfrm>
              <a:custGeom>
                <a:avLst/>
                <a:gdLst/>
                <a:ahLst/>
                <a:cxnLst>
                  <a:cxn ang="0">
                    <a:pos x="1035" y="138"/>
                  </a:cxn>
                  <a:cxn ang="0">
                    <a:pos x="0" y="138"/>
                  </a:cxn>
                  <a:cxn ang="0">
                    <a:pos x="76" y="0"/>
                  </a:cxn>
                  <a:cxn ang="0">
                    <a:pos x="955" y="0"/>
                  </a:cxn>
                  <a:cxn ang="0">
                    <a:pos x="1035" y="138"/>
                  </a:cxn>
                </a:cxnLst>
                <a:rect l="0" t="0" r="r" b="b"/>
                <a:pathLst>
                  <a:path w="1035" h="138">
                    <a:moveTo>
                      <a:pt x="1035" y="138"/>
                    </a:moveTo>
                    <a:lnTo>
                      <a:pt x="0" y="138"/>
                    </a:lnTo>
                    <a:lnTo>
                      <a:pt x="76" y="0"/>
                    </a:lnTo>
                    <a:lnTo>
                      <a:pt x="955" y="0"/>
                    </a:lnTo>
                    <a:lnTo>
                      <a:pt x="1035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任意多边形: 形状 28"/>
              <p:cNvSpPr/>
              <p:nvPr/>
            </p:nvSpPr>
            <p:spPr bwMode="auto">
              <a:xfrm>
                <a:off x="2364288" y="4417140"/>
                <a:ext cx="3646730" cy="602692"/>
              </a:xfrm>
              <a:custGeom>
                <a:avLst/>
                <a:gdLst/>
                <a:ahLst/>
                <a:cxnLst>
                  <a:cxn ang="0">
                    <a:pos x="835" y="138"/>
                  </a:cxn>
                  <a:cxn ang="0">
                    <a:pos x="0" y="138"/>
                  </a:cxn>
                  <a:cxn ang="0">
                    <a:pos x="76" y="0"/>
                  </a:cxn>
                  <a:cxn ang="0">
                    <a:pos x="756" y="0"/>
                  </a:cxn>
                  <a:cxn ang="0">
                    <a:pos x="835" y="138"/>
                  </a:cxn>
                </a:cxnLst>
                <a:rect l="0" t="0" r="r" b="b"/>
                <a:pathLst>
                  <a:path w="835" h="138">
                    <a:moveTo>
                      <a:pt x="835" y="138"/>
                    </a:moveTo>
                    <a:lnTo>
                      <a:pt x="0" y="138"/>
                    </a:lnTo>
                    <a:lnTo>
                      <a:pt x="76" y="0"/>
                    </a:lnTo>
                    <a:lnTo>
                      <a:pt x="756" y="0"/>
                    </a:lnTo>
                    <a:lnTo>
                      <a:pt x="835" y="13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文本框 3"/>
            <p:cNvSpPr txBox="1"/>
            <p:nvPr/>
          </p:nvSpPr>
          <p:spPr>
            <a:xfrm>
              <a:off x="7805784" y="140259"/>
              <a:ext cx="2369848" cy="375740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21" name="任意多边形: 形状 20"/>
            <p:cNvSpPr/>
            <p:nvPr/>
          </p:nvSpPr>
          <p:spPr>
            <a:xfrm flipV="1">
              <a:off x="6405305" y="-11575"/>
              <a:ext cx="2712763" cy="4132163"/>
            </a:xfrm>
            <a:custGeom>
              <a:avLst/>
              <a:gdLst>
                <a:gd name="connsiteX0" fmla="*/ 0 w 4779882"/>
                <a:gd name="connsiteY0" fmla="*/ 4120588 h 4120588"/>
                <a:gd name="connsiteX1" fmla="*/ 2389941 w 4779882"/>
                <a:gd name="connsiteY1" fmla="*/ 0 h 4120588"/>
                <a:gd name="connsiteX2" fmla="*/ 4779882 w 4779882"/>
                <a:gd name="connsiteY2" fmla="*/ 4120588 h 4120588"/>
                <a:gd name="connsiteX3" fmla="*/ 0 w 4779882"/>
                <a:gd name="connsiteY3" fmla="*/ 4120588 h 4120588"/>
                <a:gd name="connsiteX0-1" fmla="*/ 0 w 4779882"/>
                <a:gd name="connsiteY0-2" fmla="*/ 4120588 h 4132162"/>
                <a:gd name="connsiteX1-3" fmla="*/ 2389941 w 4779882"/>
                <a:gd name="connsiteY1-4" fmla="*/ 0 h 4132162"/>
                <a:gd name="connsiteX2-5" fmla="*/ 4779882 w 4779882"/>
                <a:gd name="connsiteY2-6" fmla="*/ 4120588 h 4132162"/>
                <a:gd name="connsiteX3-7" fmla="*/ 843344 w 4779882"/>
                <a:gd name="connsiteY3-8" fmla="*/ 4132162 h 4132162"/>
                <a:gd name="connsiteX4" fmla="*/ 0 w 4779882"/>
                <a:gd name="connsiteY4" fmla="*/ 4120588 h 4132162"/>
                <a:gd name="connsiteX0-9" fmla="*/ 0 w 2389941"/>
                <a:gd name="connsiteY0-10" fmla="*/ 4120588 h 4132162"/>
                <a:gd name="connsiteX1-11" fmla="*/ 2389941 w 2389941"/>
                <a:gd name="connsiteY1-12" fmla="*/ 0 h 4132162"/>
                <a:gd name="connsiteX2-13" fmla="*/ 843344 w 2389941"/>
                <a:gd name="connsiteY2-14" fmla="*/ 4132162 h 4132162"/>
                <a:gd name="connsiteX3-15" fmla="*/ 0 w 2389941"/>
                <a:gd name="connsiteY3-16" fmla="*/ 4120588 h 413216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389941" h="4132162">
                  <a:moveTo>
                    <a:pt x="0" y="4120588"/>
                  </a:moveTo>
                  <a:lnTo>
                    <a:pt x="2389941" y="0"/>
                  </a:lnTo>
                  <a:lnTo>
                    <a:pt x="843344" y="4132162"/>
                  </a:lnTo>
                  <a:lnTo>
                    <a:pt x="0" y="4120588"/>
                  </a:lnTo>
                  <a:close/>
                </a:path>
              </a:pathLst>
            </a:cu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文本框 5"/>
            <p:cNvSpPr txBox="1"/>
            <p:nvPr/>
          </p:nvSpPr>
          <p:spPr>
            <a:xfrm>
              <a:off x="7805784" y="855367"/>
              <a:ext cx="2369848" cy="375740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7805784" y="1547029"/>
              <a:ext cx="2369848" cy="375740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24" name="文本框 7"/>
            <p:cNvSpPr txBox="1"/>
            <p:nvPr/>
          </p:nvSpPr>
          <p:spPr>
            <a:xfrm>
              <a:off x="7805784" y="2180075"/>
              <a:ext cx="2369848" cy="375740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3"/>
            </p:custDataLst>
          </p:nvPr>
        </p:nvGrpSpPr>
        <p:grpSpPr>
          <a:xfrm>
            <a:off x="7505132" y="2609884"/>
            <a:ext cx="3123312" cy="929424"/>
            <a:chOff x="7505132" y="2609884"/>
            <a:chExt cx="3123312" cy="929424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7648997" y="2985441"/>
              <a:ext cx="297944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14"/>
            <p:cNvSpPr txBox="1"/>
            <p:nvPr/>
          </p:nvSpPr>
          <p:spPr>
            <a:xfrm>
              <a:off x="8258596" y="2609884"/>
              <a:ext cx="2369848" cy="375740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r"/>
              <a:r>
                <a:rPr lang="zh-CN" altLang="en-US" sz="1800" b="1" dirty="0"/>
                <a:t>输入标题文本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505132" y="3042103"/>
              <a:ext cx="3123312" cy="4972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200" noProof="1"/>
                <a:t>请替换文字内容复制你的内容到此</a:t>
              </a:r>
            </a:p>
            <a:p>
              <a:pPr algn="r">
                <a:buClr>
                  <a:srgbClr val="E24848"/>
                </a:buClr>
                <a:defRPr/>
              </a:pPr>
              <a:r>
                <a:rPr lang="zh-CN" altLang="en-US" sz="1200" noProof="1" smtClean="0"/>
                <a:t>请输入文字请输入文字</a:t>
              </a:r>
              <a:endParaRPr lang="zh-CN" altLang="en-US" sz="1200" noProof="1"/>
            </a:p>
          </p:txBody>
        </p:sp>
      </p:grpSp>
      <p:grpSp>
        <p:nvGrpSpPr>
          <p:cNvPr id="30" name="千图PPT彼岸天：ID 8661124库_组合 29"/>
          <p:cNvGrpSpPr/>
          <p:nvPr>
            <p:custDataLst>
              <p:tags r:id="rId4"/>
            </p:custDataLst>
          </p:nvPr>
        </p:nvGrpSpPr>
        <p:grpSpPr>
          <a:xfrm>
            <a:off x="1274347" y="2609884"/>
            <a:ext cx="3123312" cy="929424"/>
            <a:chOff x="1274347" y="2609884"/>
            <a:chExt cx="3123312" cy="929424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1274347" y="2985441"/>
              <a:ext cx="297944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17"/>
            <p:cNvSpPr txBox="1"/>
            <p:nvPr/>
          </p:nvSpPr>
          <p:spPr>
            <a:xfrm>
              <a:off x="1274347" y="2609884"/>
              <a:ext cx="2369848" cy="375740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l"/>
              <a:r>
                <a:rPr lang="zh-CN" altLang="en-US" sz="1800" b="1" dirty="0"/>
                <a:t>输入标题文本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274347" y="3042103"/>
              <a:ext cx="3123312" cy="4972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200" noProof="1"/>
                <a:t>请替换文字内容复制你的内容到此</a:t>
              </a:r>
            </a:p>
            <a:p>
              <a:pPr>
                <a:buClr>
                  <a:srgbClr val="E24848"/>
                </a:buClr>
                <a:defRPr/>
              </a:pPr>
              <a:r>
                <a:rPr lang="zh-CN" altLang="en-US" sz="1200" noProof="1" smtClean="0"/>
                <a:t>请输入文字请输入文字</a:t>
              </a:r>
              <a:endParaRPr lang="zh-CN" altLang="en-US" sz="1200" noProof="1"/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5"/>
            </p:custDataLst>
          </p:nvPr>
        </p:nvGrpSpPr>
        <p:grpSpPr>
          <a:xfrm>
            <a:off x="7505132" y="4287066"/>
            <a:ext cx="3123312" cy="929424"/>
            <a:chOff x="7505132" y="4287066"/>
            <a:chExt cx="3123312" cy="929424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7648997" y="4662623"/>
              <a:ext cx="297944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0"/>
            <p:cNvSpPr txBox="1"/>
            <p:nvPr/>
          </p:nvSpPr>
          <p:spPr>
            <a:xfrm>
              <a:off x="8258596" y="4287066"/>
              <a:ext cx="2369848" cy="375740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r"/>
              <a:r>
                <a:rPr lang="zh-CN" altLang="en-US" sz="1800" b="1" dirty="0"/>
                <a:t>输入标题文本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7505132" y="4719285"/>
              <a:ext cx="3123312" cy="4972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200" noProof="1"/>
                <a:t>请替换文字内容复制你的内容到此</a:t>
              </a:r>
            </a:p>
            <a:p>
              <a:pPr algn="r">
                <a:buClr>
                  <a:srgbClr val="E24848"/>
                </a:buClr>
                <a:defRPr/>
              </a:pPr>
              <a:r>
                <a:rPr lang="zh-CN" altLang="en-US" sz="1200" noProof="1" smtClean="0"/>
                <a:t>请输入文字请输入文字</a:t>
              </a:r>
              <a:endParaRPr lang="zh-CN" altLang="en-US" sz="1200" noProof="1"/>
            </a:p>
          </p:txBody>
        </p:sp>
      </p:grpSp>
      <p:grpSp>
        <p:nvGrpSpPr>
          <p:cNvPr id="33" name="千图PPT彼岸天：ID 8661124库_组合 32"/>
          <p:cNvGrpSpPr/>
          <p:nvPr>
            <p:custDataLst>
              <p:tags r:id="rId6"/>
            </p:custDataLst>
          </p:nvPr>
        </p:nvGrpSpPr>
        <p:grpSpPr>
          <a:xfrm>
            <a:off x="1274347" y="4287066"/>
            <a:ext cx="3123312" cy="929424"/>
            <a:chOff x="1274347" y="4287066"/>
            <a:chExt cx="3123312" cy="92942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274347" y="4662623"/>
              <a:ext cx="297944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23"/>
            <p:cNvSpPr txBox="1"/>
            <p:nvPr/>
          </p:nvSpPr>
          <p:spPr>
            <a:xfrm>
              <a:off x="1274347" y="4287066"/>
              <a:ext cx="2369848" cy="375740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l"/>
              <a:r>
                <a:rPr lang="zh-CN" altLang="en-US" sz="1800" b="1" dirty="0"/>
                <a:t>输入标题文本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1274347" y="4719285"/>
              <a:ext cx="3123312" cy="4972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200" noProof="1"/>
                <a:t>请替换文字内容复制你的内容到此</a:t>
              </a:r>
            </a:p>
            <a:p>
              <a:pPr>
                <a:buClr>
                  <a:srgbClr val="E24848"/>
                </a:buClr>
                <a:defRPr/>
              </a:pPr>
              <a:r>
                <a:rPr lang="zh-CN" altLang="en-US" sz="1200" noProof="1" smtClean="0"/>
                <a:t>请输入文字请输入文字</a:t>
              </a:r>
              <a:endParaRPr lang="zh-CN" altLang="en-US" sz="1200" noProof="1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3984385" y="5110063"/>
            <a:ext cx="3979530" cy="792088"/>
            <a:chOff x="3984385" y="5110063"/>
            <a:chExt cx="3979530" cy="792088"/>
          </a:xfrm>
        </p:grpSpPr>
        <p:sp>
          <p:nvSpPr>
            <p:cNvPr id="17" name="椭圆 16"/>
            <p:cNvSpPr/>
            <p:nvPr/>
          </p:nvSpPr>
          <p:spPr>
            <a:xfrm>
              <a:off x="3984385" y="5110063"/>
              <a:ext cx="3979530" cy="792088"/>
            </a:xfrm>
            <a:prstGeom prst="ellipse">
              <a:avLst/>
            </a:prstGeom>
            <a:solidFill>
              <a:schemeClr val="tx1">
                <a:lumMod val="20000"/>
                <a:lumOff val="8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文本框 26"/>
            <p:cNvSpPr txBox="1"/>
            <p:nvPr/>
          </p:nvSpPr>
          <p:spPr>
            <a:xfrm>
              <a:off x="4788085" y="5300251"/>
              <a:ext cx="2369848" cy="375740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/>
              <a:r>
                <a:rPr lang="zh-CN" altLang="en-US" sz="1800" b="1" dirty="0"/>
                <a:t>输入标题文本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799161" y="1713898"/>
            <a:ext cx="2631584" cy="3740668"/>
            <a:chOff x="799161" y="1713898"/>
            <a:chExt cx="2631584" cy="3740668"/>
          </a:xfrm>
        </p:grpSpPr>
        <p:grpSp>
          <p:nvGrpSpPr>
            <p:cNvPr id="27" name="组合 26"/>
            <p:cNvGrpSpPr>
              <a:grpSpLocks noChangeAspect="1"/>
            </p:cNvGrpSpPr>
            <p:nvPr/>
          </p:nvGrpSpPr>
          <p:grpSpPr>
            <a:xfrm>
              <a:off x="1095376" y="1713898"/>
              <a:ext cx="2277289" cy="2292562"/>
              <a:chOff x="1983909" y="2663640"/>
              <a:chExt cx="1657350" cy="1668463"/>
            </a:xfrm>
            <a:solidFill>
              <a:schemeClr val="accent1"/>
            </a:solidFill>
          </p:grpSpPr>
          <p:sp>
            <p:nvSpPr>
              <p:cNvPr id="43" name="任意多边形: 形状 42"/>
              <p:cNvSpPr/>
              <p:nvPr/>
            </p:nvSpPr>
            <p:spPr bwMode="auto">
              <a:xfrm>
                <a:off x="1983909" y="3062103"/>
                <a:ext cx="1216025" cy="1270000"/>
              </a:xfrm>
              <a:custGeom>
                <a:avLst/>
                <a:gdLst>
                  <a:gd name="T0" fmla="*/ 71 w 540"/>
                  <a:gd name="T1" fmla="*/ 536 h 564"/>
                  <a:gd name="T2" fmla="*/ 24 w 540"/>
                  <a:gd name="T3" fmla="*/ 488 h 564"/>
                  <a:gd name="T4" fmla="*/ 24 w 540"/>
                  <a:gd name="T5" fmla="*/ 0 h 564"/>
                  <a:gd name="T6" fmla="*/ 0 w 540"/>
                  <a:gd name="T7" fmla="*/ 0 h 564"/>
                  <a:gd name="T8" fmla="*/ 0 w 540"/>
                  <a:gd name="T9" fmla="*/ 489 h 564"/>
                  <a:gd name="T10" fmla="*/ 72 w 540"/>
                  <a:gd name="T11" fmla="*/ 564 h 564"/>
                  <a:gd name="T12" fmla="*/ 540 w 540"/>
                  <a:gd name="T13" fmla="*/ 564 h 564"/>
                  <a:gd name="T14" fmla="*/ 540 w 540"/>
                  <a:gd name="T15" fmla="*/ 536 h 564"/>
                  <a:gd name="T16" fmla="*/ 71 w 540"/>
                  <a:gd name="T17" fmla="*/ 536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0" h="564">
                    <a:moveTo>
                      <a:pt x="71" y="536"/>
                    </a:moveTo>
                    <a:cubicBezTo>
                      <a:pt x="44" y="536"/>
                      <a:pt x="24" y="515"/>
                      <a:pt x="24" y="48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9"/>
                      <a:pt x="0" y="489"/>
                      <a:pt x="0" y="489"/>
                    </a:cubicBezTo>
                    <a:cubicBezTo>
                      <a:pt x="0" y="529"/>
                      <a:pt x="32" y="564"/>
                      <a:pt x="72" y="564"/>
                    </a:cubicBezTo>
                    <a:cubicBezTo>
                      <a:pt x="540" y="564"/>
                      <a:pt x="540" y="564"/>
                      <a:pt x="540" y="564"/>
                    </a:cubicBezTo>
                    <a:cubicBezTo>
                      <a:pt x="540" y="536"/>
                      <a:pt x="540" y="536"/>
                      <a:pt x="540" y="536"/>
                    </a:cubicBezTo>
                    <a:lnTo>
                      <a:pt x="71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2433171" y="2674753"/>
                <a:ext cx="1208088" cy="1243013"/>
              </a:xfrm>
              <a:custGeom>
                <a:avLst/>
                <a:gdLst>
                  <a:gd name="T0" fmla="*/ 461 w 536"/>
                  <a:gd name="T1" fmla="*/ 24 h 552"/>
                  <a:gd name="T2" fmla="*/ 508 w 536"/>
                  <a:gd name="T3" fmla="*/ 70 h 552"/>
                  <a:gd name="T4" fmla="*/ 508 w 536"/>
                  <a:gd name="T5" fmla="*/ 552 h 552"/>
                  <a:gd name="T6" fmla="*/ 536 w 536"/>
                  <a:gd name="T7" fmla="*/ 552 h 552"/>
                  <a:gd name="T8" fmla="*/ 536 w 536"/>
                  <a:gd name="T9" fmla="*/ 72 h 552"/>
                  <a:gd name="T10" fmla="*/ 462 w 536"/>
                  <a:gd name="T11" fmla="*/ 0 h 552"/>
                  <a:gd name="T12" fmla="*/ 0 w 536"/>
                  <a:gd name="T13" fmla="*/ 0 h 552"/>
                  <a:gd name="T14" fmla="*/ 0 w 536"/>
                  <a:gd name="T15" fmla="*/ 24 h 552"/>
                  <a:gd name="T16" fmla="*/ 461 w 536"/>
                  <a:gd name="T17" fmla="*/ 24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6" h="552">
                    <a:moveTo>
                      <a:pt x="461" y="24"/>
                    </a:moveTo>
                    <a:cubicBezTo>
                      <a:pt x="488" y="24"/>
                      <a:pt x="508" y="44"/>
                      <a:pt x="508" y="70"/>
                    </a:cubicBezTo>
                    <a:cubicBezTo>
                      <a:pt x="508" y="552"/>
                      <a:pt x="508" y="552"/>
                      <a:pt x="508" y="552"/>
                    </a:cubicBezTo>
                    <a:cubicBezTo>
                      <a:pt x="536" y="552"/>
                      <a:pt x="536" y="552"/>
                      <a:pt x="536" y="552"/>
                    </a:cubicBezTo>
                    <a:cubicBezTo>
                      <a:pt x="536" y="72"/>
                      <a:pt x="536" y="72"/>
                      <a:pt x="536" y="72"/>
                    </a:cubicBezTo>
                    <a:cubicBezTo>
                      <a:pt x="536" y="32"/>
                      <a:pt x="502" y="0"/>
                      <a:pt x="4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46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3277721" y="4006665"/>
                <a:ext cx="358775" cy="315913"/>
              </a:xfrm>
              <a:custGeom>
                <a:avLst/>
                <a:gdLst>
                  <a:gd name="T0" fmla="*/ 43 w 159"/>
                  <a:gd name="T1" fmla="*/ 69 h 140"/>
                  <a:gd name="T2" fmla="*/ 34 w 159"/>
                  <a:gd name="T3" fmla="*/ 61 h 140"/>
                  <a:gd name="T4" fmla="*/ 24 w 159"/>
                  <a:gd name="T5" fmla="*/ 61 h 140"/>
                  <a:gd name="T6" fmla="*/ 7 w 159"/>
                  <a:gd name="T7" fmla="*/ 52 h 140"/>
                  <a:gd name="T8" fmla="*/ 0 w 159"/>
                  <a:gd name="T9" fmla="*/ 32 h 140"/>
                  <a:gd name="T10" fmla="*/ 10 w 159"/>
                  <a:gd name="T11" fmla="*/ 9 h 140"/>
                  <a:gd name="T12" fmla="*/ 34 w 159"/>
                  <a:gd name="T13" fmla="*/ 0 h 140"/>
                  <a:gd name="T14" fmla="*/ 61 w 159"/>
                  <a:gd name="T15" fmla="*/ 13 h 140"/>
                  <a:gd name="T16" fmla="*/ 72 w 159"/>
                  <a:gd name="T17" fmla="*/ 47 h 140"/>
                  <a:gd name="T18" fmla="*/ 42 w 159"/>
                  <a:gd name="T19" fmla="*/ 126 h 140"/>
                  <a:gd name="T20" fmla="*/ 23 w 159"/>
                  <a:gd name="T21" fmla="*/ 140 h 140"/>
                  <a:gd name="T22" fmla="*/ 13 w 159"/>
                  <a:gd name="T23" fmla="*/ 131 h 140"/>
                  <a:gd name="T24" fmla="*/ 18 w 159"/>
                  <a:gd name="T25" fmla="*/ 120 h 140"/>
                  <a:gd name="T26" fmla="*/ 36 w 159"/>
                  <a:gd name="T27" fmla="*/ 92 h 140"/>
                  <a:gd name="T28" fmla="*/ 43 w 159"/>
                  <a:gd name="T29" fmla="*/ 69 h 140"/>
                  <a:gd name="T30" fmla="*/ 130 w 159"/>
                  <a:gd name="T31" fmla="*/ 69 h 140"/>
                  <a:gd name="T32" fmla="*/ 121 w 159"/>
                  <a:gd name="T33" fmla="*/ 61 h 140"/>
                  <a:gd name="T34" fmla="*/ 112 w 159"/>
                  <a:gd name="T35" fmla="*/ 61 h 140"/>
                  <a:gd name="T36" fmla="*/ 94 w 159"/>
                  <a:gd name="T37" fmla="*/ 52 h 140"/>
                  <a:gd name="T38" fmla="*/ 87 w 159"/>
                  <a:gd name="T39" fmla="*/ 32 h 140"/>
                  <a:gd name="T40" fmla="*/ 96 w 159"/>
                  <a:gd name="T41" fmla="*/ 9 h 140"/>
                  <a:gd name="T42" fmla="*/ 120 w 159"/>
                  <a:gd name="T43" fmla="*/ 0 h 140"/>
                  <a:gd name="T44" fmla="*/ 148 w 159"/>
                  <a:gd name="T45" fmla="*/ 13 h 140"/>
                  <a:gd name="T46" fmla="*/ 159 w 159"/>
                  <a:gd name="T47" fmla="*/ 47 h 140"/>
                  <a:gd name="T48" fmla="*/ 129 w 159"/>
                  <a:gd name="T49" fmla="*/ 126 h 140"/>
                  <a:gd name="T50" fmla="*/ 109 w 159"/>
                  <a:gd name="T51" fmla="*/ 140 h 140"/>
                  <a:gd name="T52" fmla="*/ 100 w 159"/>
                  <a:gd name="T53" fmla="*/ 131 h 140"/>
                  <a:gd name="T54" fmla="*/ 106 w 159"/>
                  <a:gd name="T55" fmla="*/ 120 h 140"/>
                  <a:gd name="T56" fmla="*/ 122 w 159"/>
                  <a:gd name="T57" fmla="*/ 92 h 140"/>
                  <a:gd name="T58" fmla="*/ 130 w 159"/>
                  <a:gd name="T59" fmla="*/ 69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9" h="140">
                    <a:moveTo>
                      <a:pt x="43" y="69"/>
                    </a:moveTo>
                    <a:cubicBezTo>
                      <a:pt x="43" y="64"/>
                      <a:pt x="40" y="61"/>
                      <a:pt x="3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18" y="60"/>
                      <a:pt x="12" y="57"/>
                      <a:pt x="7" y="52"/>
                    </a:cubicBezTo>
                    <a:cubicBezTo>
                      <a:pt x="2" y="46"/>
                      <a:pt x="0" y="40"/>
                      <a:pt x="0" y="32"/>
                    </a:cubicBezTo>
                    <a:cubicBezTo>
                      <a:pt x="0" y="23"/>
                      <a:pt x="3" y="15"/>
                      <a:pt x="10" y="9"/>
                    </a:cubicBezTo>
                    <a:cubicBezTo>
                      <a:pt x="16" y="3"/>
                      <a:pt x="24" y="0"/>
                      <a:pt x="34" y="0"/>
                    </a:cubicBezTo>
                    <a:cubicBezTo>
                      <a:pt x="44" y="0"/>
                      <a:pt x="54" y="4"/>
                      <a:pt x="61" y="13"/>
                    </a:cubicBezTo>
                    <a:cubicBezTo>
                      <a:pt x="68" y="22"/>
                      <a:pt x="72" y="33"/>
                      <a:pt x="72" y="47"/>
                    </a:cubicBezTo>
                    <a:cubicBezTo>
                      <a:pt x="72" y="73"/>
                      <a:pt x="62" y="99"/>
                      <a:pt x="42" y="126"/>
                    </a:cubicBezTo>
                    <a:cubicBezTo>
                      <a:pt x="34" y="136"/>
                      <a:pt x="28" y="140"/>
                      <a:pt x="23" y="140"/>
                    </a:cubicBezTo>
                    <a:cubicBezTo>
                      <a:pt x="16" y="140"/>
                      <a:pt x="13" y="137"/>
                      <a:pt x="13" y="131"/>
                    </a:cubicBezTo>
                    <a:cubicBezTo>
                      <a:pt x="13" y="128"/>
                      <a:pt x="15" y="125"/>
                      <a:pt x="18" y="120"/>
                    </a:cubicBezTo>
                    <a:cubicBezTo>
                      <a:pt x="25" y="112"/>
                      <a:pt x="30" y="103"/>
                      <a:pt x="36" y="92"/>
                    </a:cubicBezTo>
                    <a:cubicBezTo>
                      <a:pt x="41" y="82"/>
                      <a:pt x="43" y="74"/>
                      <a:pt x="43" y="69"/>
                    </a:cubicBezTo>
                    <a:close/>
                    <a:moveTo>
                      <a:pt x="130" y="69"/>
                    </a:moveTo>
                    <a:cubicBezTo>
                      <a:pt x="130" y="64"/>
                      <a:pt x="127" y="61"/>
                      <a:pt x="121" y="61"/>
                    </a:cubicBezTo>
                    <a:cubicBezTo>
                      <a:pt x="112" y="61"/>
                      <a:pt x="112" y="61"/>
                      <a:pt x="112" y="61"/>
                    </a:cubicBezTo>
                    <a:cubicBezTo>
                      <a:pt x="105" y="60"/>
                      <a:pt x="99" y="57"/>
                      <a:pt x="94" y="52"/>
                    </a:cubicBezTo>
                    <a:cubicBezTo>
                      <a:pt x="89" y="46"/>
                      <a:pt x="87" y="40"/>
                      <a:pt x="87" y="32"/>
                    </a:cubicBezTo>
                    <a:cubicBezTo>
                      <a:pt x="87" y="23"/>
                      <a:pt x="90" y="15"/>
                      <a:pt x="96" y="9"/>
                    </a:cubicBezTo>
                    <a:cubicBezTo>
                      <a:pt x="103" y="3"/>
                      <a:pt x="111" y="0"/>
                      <a:pt x="120" y="0"/>
                    </a:cubicBezTo>
                    <a:cubicBezTo>
                      <a:pt x="132" y="0"/>
                      <a:pt x="141" y="4"/>
                      <a:pt x="148" y="13"/>
                    </a:cubicBezTo>
                    <a:cubicBezTo>
                      <a:pt x="155" y="22"/>
                      <a:pt x="159" y="33"/>
                      <a:pt x="159" y="47"/>
                    </a:cubicBezTo>
                    <a:cubicBezTo>
                      <a:pt x="159" y="73"/>
                      <a:pt x="149" y="99"/>
                      <a:pt x="129" y="126"/>
                    </a:cubicBezTo>
                    <a:cubicBezTo>
                      <a:pt x="121" y="136"/>
                      <a:pt x="115" y="140"/>
                      <a:pt x="109" y="140"/>
                    </a:cubicBezTo>
                    <a:cubicBezTo>
                      <a:pt x="103" y="140"/>
                      <a:pt x="100" y="137"/>
                      <a:pt x="100" y="131"/>
                    </a:cubicBezTo>
                    <a:cubicBezTo>
                      <a:pt x="100" y="128"/>
                      <a:pt x="102" y="125"/>
                      <a:pt x="106" y="120"/>
                    </a:cubicBezTo>
                    <a:cubicBezTo>
                      <a:pt x="112" y="112"/>
                      <a:pt x="117" y="103"/>
                      <a:pt x="122" y="92"/>
                    </a:cubicBezTo>
                    <a:cubicBezTo>
                      <a:pt x="127" y="82"/>
                      <a:pt x="130" y="74"/>
                      <a:pt x="130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1983909" y="2663640"/>
                <a:ext cx="355600" cy="317500"/>
              </a:xfrm>
              <a:custGeom>
                <a:avLst/>
                <a:gdLst>
                  <a:gd name="T0" fmla="*/ 115 w 158"/>
                  <a:gd name="T1" fmla="*/ 72 h 141"/>
                  <a:gd name="T2" fmla="*/ 124 w 158"/>
                  <a:gd name="T3" fmla="*/ 80 h 141"/>
                  <a:gd name="T4" fmla="*/ 134 w 158"/>
                  <a:gd name="T5" fmla="*/ 80 h 141"/>
                  <a:gd name="T6" fmla="*/ 151 w 158"/>
                  <a:gd name="T7" fmla="*/ 89 h 141"/>
                  <a:gd name="T8" fmla="*/ 158 w 158"/>
                  <a:gd name="T9" fmla="*/ 109 h 141"/>
                  <a:gd name="T10" fmla="*/ 149 w 158"/>
                  <a:gd name="T11" fmla="*/ 132 h 141"/>
                  <a:gd name="T12" fmla="*/ 125 w 158"/>
                  <a:gd name="T13" fmla="*/ 141 h 141"/>
                  <a:gd name="T14" fmla="*/ 98 w 158"/>
                  <a:gd name="T15" fmla="*/ 128 h 141"/>
                  <a:gd name="T16" fmla="*/ 87 w 158"/>
                  <a:gd name="T17" fmla="*/ 94 h 141"/>
                  <a:gd name="T18" fmla="*/ 117 w 158"/>
                  <a:gd name="T19" fmla="*/ 15 h 141"/>
                  <a:gd name="T20" fmla="*/ 136 w 158"/>
                  <a:gd name="T21" fmla="*/ 0 h 141"/>
                  <a:gd name="T22" fmla="*/ 145 w 158"/>
                  <a:gd name="T23" fmla="*/ 10 h 141"/>
                  <a:gd name="T24" fmla="*/ 140 w 158"/>
                  <a:gd name="T25" fmla="*/ 21 h 141"/>
                  <a:gd name="T26" fmla="*/ 123 w 158"/>
                  <a:gd name="T27" fmla="*/ 48 h 141"/>
                  <a:gd name="T28" fmla="*/ 115 w 158"/>
                  <a:gd name="T29" fmla="*/ 72 h 141"/>
                  <a:gd name="T30" fmla="*/ 28 w 158"/>
                  <a:gd name="T31" fmla="*/ 72 h 141"/>
                  <a:gd name="T32" fmla="*/ 37 w 158"/>
                  <a:gd name="T33" fmla="*/ 80 h 141"/>
                  <a:gd name="T34" fmla="*/ 47 w 158"/>
                  <a:gd name="T35" fmla="*/ 80 h 141"/>
                  <a:gd name="T36" fmla="*/ 64 w 158"/>
                  <a:gd name="T37" fmla="*/ 89 h 141"/>
                  <a:gd name="T38" fmla="*/ 72 w 158"/>
                  <a:gd name="T39" fmla="*/ 109 h 141"/>
                  <a:gd name="T40" fmla="*/ 62 w 158"/>
                  <a:gd name="T41" fmla="*/ 132 h 141"/>
                  <a:gd name="T42" fmla="*/ 38 w 158"/>
                  <a:gd name="T43" fmla="*/ 141 h 141"/>
                  <a:gd name="T44" fmla="*/ 10 w 158"/>
                  <a:gd name="T45" fmla="*/ 128 h 141"/>
                  <a:gd name="T46" fmla="*/ 0 w 158"/>
                  <a:gd name="T47" fmla="*/ 94 h 141"/>
                  <a:gd name="T48" fmla="*/ 30 w 158"/>
                  <a:gd name="T49" fmla="*/ 15 h 141"/>
                  <a:gd name="T50" fmla="*/ 49 w 158"/>
                  <a:gd name="T51" fmla="*/ 0 h 141"/>
                  <a:gd name="T52" fmla="*/ 58 w 158"/>
                  <a:gd name="T53" fmla="*/ 10 h 141"/>
                  <a:gd name="T54" fmla="*/ 53 w 158"/>
                  <a:gd name="T55" fmla="*/ 21 h 141"/>
                  <a:gd name="T56" fmla="*/ 36 w 158"/>
                  <a:gd name="T57" fmla="*/ 48 h 141"/>
                  <a:gd name="T58" fmla="*/ 28 w 158"/>
                  <a:gd name="T59" fmla="*/ 7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8" h="141">
                    <a:moveTo>
                      <a:pt x="115" y="72"/>
                    </a:moveTo>
                    <a:cubicBezTo>
                      <a:pt x="115" y="77"/>
                      <a:pt x="118" y="80"/>
                      <a:pt x="124" y="80"/>
                    </a:cubicBezTo>
                    <a:cubicBezTo>
                      <a:pt x="134" y="80"/>
                      <a:pt x="134" y="80"/>
                      <a:pt x="134" y="80"/>
                    </a:cubicBezTo>
                    <a:cubicBezTo>
                      <a:pt x="140" y="80"/>
                      <a:pt x="146" y="83"/>
                      <a:pt x="151" y="89"/>
                    </a:cubicBezTo>
                    <a:cubicBezTo>
                      <a:pt x="156" y="95"/>
                      <a:pt x="158" y="101"/>
                      <a:pt x="158" y="109"/>
                    </a:cubicBezTo>
                    <a:cubicBezTo>
                      <a:pt x="158" y="118"/>
                      <a:pt x="155" y="126"/>
                      <a:pt x="149" y="132"/>
                    </a:cubicBezTo>
                    <a:cubicBezTo>
                      <a:pt x="142" y="138"/>
                      <a:pt x="134" y="141"/>
                      <a:pt x="125" y="141"/>
                    </a:cubicBezTo>
                    <a:cubicBezTo>
                      <a:pt x="114" y="141"/>
                      <a:pt x="105" y="137"/>
                      <a:pt x="98" y="128"/>
                    </a:cubicBezTo>
                    <a:cubicBezTo>
                      <a:pt x="90" y="119"/>
                      <a:pt x="87" y="108"/>
                      <a:pt x="87" y="94"/>
                    </a:cubicBezTo>
                    <a:cubicBezTo>
                      <a:pt x="87" y="68"/>
                      <a:pt x="97" y="42"/>
                      <a:pt x="117" y="15"/>
                    </a:cubicBezTo>
                    <a:cubicBezTo>
                      <a:pt x="124" y="5"/>
                      <a:pt x="130" y="0"/>
                      <a:pt x="136" y="0"/>
                    </a:cubicBezTo>
                    <a:cubicBezTo>
                      <a:pt x="142" y="0"/>
                      <a:pt x="145" y="4"/>
                      <a:pt x="145" y="10"/>
                    </a:cubicBezTo>
                    <a:cubicBezTo>
                      <a:pt x="145" y="13"/>
                      <a:pt x="144" y="16"/>
                      <a:pt x="140" y="21"/>
                    </a:cubicBezTo>
                    <a:cubicBezTo>
                      <a:pt x="134" y="29"/>
                      <a:pt x="128" y="38"/>
                      <a:pt x="123" y="48"/>
                    </a:cubicBezTo>
                    <a:cubicBezTo>
                      <a:pt x="118" y="59"/>
                      <a:pt x="115" y="67"/>
                      <a:pt x="115" y="72"/>
                    </a:cubicBezTo>
                    <a:close/>
                    <a:moveTo>
                      <a:pt x="28" y="72"/>
                    </a:moveTo>
                    <a:cubicBezTo>
                      <a:pt x="28" y="77"/>
                      <a:pt x="31" y="80"/>
                      <a:pt x="37" y="80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53" y="80"/>
                      <a:pt x="59" y="83"/>
                      <a:pt x="64" y="89"/>
                    </a:cubicBezTo>
                    <a:cubicBezTo>
                      <a:pt x="69" y="95"/>
                      <a:pt x="72" y="101"/>
                      <a:pt x="72" y="109"/>
                    </a:cubicBezTo>
                    <a:cubicBezTo>
                      <a:pt x="72" y="118"/>
                      <a:pt x="68" y="126"/>
                      <a:pt x="62" y="132"/>
                    </a:cubicBezTo>
                    <a:cubicBezTo>
                      <a:pt x="56" y="138"/>
                      <a:pt x="48" y="141"/>
                      <a:pt x="38" y="141"/>
                    </a:cubicBezTo>
                    <a:cubicBezTo>
                      <a:pt x="27" y="141"/>
                      <a:pt x="18" y="137"/>
                      <a:pt x="10" y="128"/>
                    </a:cubicBezTo>
                    <a:cubicBezTo>
                      <a:pt x="3" y="119"/>
                      <a:pt x="0" y="108"/>
                      <a:pt x="0" y="94"/>
                    </a:cubicBezTo>
                    <a:cubicBezTo>
                      <a:pt x="0" y="68"/>
                      <a:pt x="10" y="42"/>
                      <a:pt x="30" y="15"/>
                    </a:cubicBezTo>
                    <a:cubicBezTo>
                      <a:pt x="37" y="5"/>
                      <a:pt x="44" y="0"/>
                      <a:pt x="49" y="0"/>
                    </a:cubicBezTo>
                    <a:cubicBezTo>
                      <a:pt x="55" y="0"/>
                      <a:pt x="58" y="4"/>
                      <a:pt x="58" y="10"/>
                    </a:cubicBezTo>
                    <a:cubicBezTo>
                      <a:pt x="58" y="13"/>
                      <a:pt x="56" y="16"/>
                      <a:pt x="53" y="21"/>
                    </a:cubicBezTo>
                    <a:cubicBezTo>
                      <a:pt x="47" y="29"/>
                      <a:pt x="41" y="38"/>
                      <a:pt x="36" y="48"/>
                    </a:cubicBezTo>
                    <a:cubicBezTo>
                      <a:pt x="31" y="59"/>
                      <a:pt x="28" y="67"/>
                      <a:pt x="28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1544786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1165325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r>
                <a:rPr lang="zh-CN" altLang="en-US" sz="900" spc="30" dirty="0" smtClean="0"/>
                <a:t>请输入文字请输入文字</a:t>
              </a:r>
              <a:endParaRPr lang="zh-CN" altLang="en-US" sz="900" spc="30" dirty="0"/>
            </a:p>
          </p:txBody>
        </p:sp>
        <p:sp>
          <p:nvSpPr>
            <p:cNvPr id="16" name="文本框 59"/>
            <p:cNvSpPr txBox="1"/>
            <p:nvPr/>
          </p:nvSpPr>
          <p:spPr>
            <a:xfrm>
              <a:off x="1201510" y="4473116"/>
              <a:ext cx="1826888" cy="340519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17" name="文本框 60"/>
            <p:cNvSpPr txBox="1"/>
            <p:nvPr/>
          </p:nvSpPr>
          <p:spPr bwMode="auto">
            <a:xfrm>
              <a:off x="799161" y="4880336"/>
              <a:ext cx="2631584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47" name="千图PPT彼岸天：ID 8661124库_组合 46"/>
          <p:cNvGrpSpPr/>
          <p:nvPr>
            <p:custDataLst>
              <p:tags r:id="rId3"/>
            </p:custDataLst>
          </p:nvPr>
        </p:nvGrpSpPr>
        <p:grpSpPr>
          <a:xfrm>
            <a:off x="3453193" y="1700809"/>
            <a:ext cx="2631585" cy="3753757"/>
            <a:chOff x="3453193" y="1700809"/>
            <a:chExt cx="2631585" cy="3753757"/>
          </a:xfrm>
        </p:grpSpPr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3644239" y="1700809"/>
              <a:ext cx="2288300" cy="2292561"/>
              <a:chOff x="4052421" y="2654115"/>
              <a:chExt cx="1704976" cy="1708150"/>
            </a:xfrm>
            <a:solidFill>
              <a:schemeClr val="accent2"/>
            </a:solidFill>
          </p:grpSpPr>
          <p:sp>
            <p:nvSpPr>
              <p:cNvPr id="39" name="任意多边形: 形状 38"/>
              <p:cNvSpPr/>
              <p:nvPr/>
            </p:nvSpPr>
            <p:spPr bwMode="auto">
              <a:xfrm>
                <a:off x="4052421" y="2735078"/>
                <a:ext cx="471488" cy="1528763"/>
              </a:xfrm>
              <a:custGeom>
                <a:avLst/>
                <a:gdLst>
                  <a:gd name="T0" fmla="*/ 25 w 209"/>
                  <a:gd name="T1" fmla="*/ 340 h 679"/>
                  <a:gd name="T2" fmla="*/ 209 w 209"/>
                  <a:gd name="T3" fmla="*/ 29 h 679"/>
                  <a:gd name="T4" fmla="*/ 209 w 209"/>
                  <a:gd name="T5" fmla="*/ 0 h 679"/>
                  <a:gd name="T6" fmla="*/ 0 w 209"/>
                  <a:gd name="T7" fmla="*/ 340 h 679"/>
                  <a:gd name="T8" fmla="*/ 209 w 209"/>
                  <a:gd name="T9" fmla="*/ 679 h 679"/>
                  <a:gd name="T10" fmla="*/ 209 w 209"/>
                  <a:gd name="T11" fmla="*/ 651 h 679"/>
                  <a:gd name="T12" fmla="*/ 25 w 209"/>
                  <a:gd name="T13" fmla="*/ 340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679">
                    <a:moveTo>
                      <a:pt x="25" y="340"/>
                    </a:moveTo>
                    <a:cubicBezTo>
                      <a:pt x="25" y="206"/>
                      <a:pt x="97" y="89"/>
                      <a:pt x="209" y="29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85" y="63"/>
                      <a:pt x="0" y="192"/>
                      <a:pt x="0" y="340"/>
                    </a:cubicBezTo>
                    <a:cubicBezTo>
                      <a:pt x="0" y="488"/>
                      <a:pt x="85" y="617"/>
                      <a:pt x="209" y="679"/>
                    </a:cubicBezTo>
                    <a:cubicBezTo>
                      <a:pt x="209" y="651"/>
                      <a:pt x="209" y="651"/>
                      <a:pt x="209" y="651"/>
                    </a:cubicBezTo>
                    <a:cubicBezTo>
                      <a:pt x="97" y="590"/>
                      <a:pt x="25" y="474"/>
                      <a:pt x="25" y="3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任意多边形: 形状 39"/>
              <p:cNvSpPr/>
              <p:nvPr/>
            </p:nvSpPr>
            <p:spPr bwMode="auto">
              <a:xfrm>
                <a:off x="5270034" y="2728728"/>
                <a:ext cx="487363" cy="1544638"/>
              </a:xfrm>
              <a:custGeom>
                <a:avLst/>
                <a:gdLst>
                  <a:gd name="T0" fmla="*/ 216 w 216"/>
                  <a:gd name="T1" fmla="*/ 343 h 686"/>
                  <a:gd name="T2" fmla="*/ 0 w 216"/>
                  <a:gd name="T3" fmla="*/ 0 h 686"/>
                  <a:gd name="T4" fmla="*/ 0 w 216"/>
                  <a:gd name="T5" fmla="*/ 28 h 686"/>
                  <a:gd name="T6" fmla="*/ 191 w 216"/>
                  <a:gd name="T7" fmla="*/ 343 h 686"/>
                  <a:gd name="T8" fmla="*/ 0 w 216"/>
                  <a:gd name="T9" fmla="*/ 657 h 686"/>
                  <a:gd name="T10" fmla="*/ 0 w 216"/>
                  <a:gd name="T11" fmla="*/ 686 h 686"/>
                  <a:gd name="T12" fmla="*/ 216 w 216"/>
                  <a:gd name="T13" fmla="*/ 343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6" h="686">
                    <a:moveTo>
                      <a:pt x="216" y="343"/>
                    </a:moveTo>
                    <a:cubicBezTo>
                      <a:pt x="216" y="192"/>
                      <a:pt x="128" y="62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16" y="88"/>
                      <a:pt x="191" y="206"/>
                      <a:pt x="191" y="343"/>
                    </a:cubicBezTo>
                    <a:cubicBezTo>
                      <a:pt x="191" y="479"/>
                      <a:pt x="116" y="598"/>
                      <a:pt x="0" y="657"/>
                    </a:cubicBezTo>
                    <a:cubicBezTo>
                      <a:pt x="0" y="686"/>
                      <a:pt x="0" y="686"/>
                      <a:pt x="0" y="686"/>
                    </a:cubicBezTo>
                    <a:cubicBezTo>
                      <a:pt x="128" y="624"/>
                      <a:pt x="216" y="494"/>
                      <a:pt x="216" y="3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任意多边形: 形状 40"/>
              <p:cNvSpPr/>
              <p:nvPr/>
            </p:nvSpPr>
            <p:spPr bwMode="auto">
              <a:xfrm>
                <a:off x="4665196" y="4057465"/>
                <a:ext cx="463550" cy="304800"/>
              </a:xfrm>
              <a:custGeom>
                <a:avLst/>
                <a:gdLst>
                  <a:gd name="T0" fmla="*/ 0 w 206"/>
                  <a:gd name="T1" fmla="*/ 43 h 136"/>
                  <a:gd name="T2" fmla="*/ 43 w 206"/>
                  <a:gd name="T3" fmla="*/ 0 h 136"/>
                  <a:gd name="T4" fmla="*/ 88 w 206"/>
                  <a:gd name="T5" fmla="*/ 49 h 136"/>
                  <a:gd name="T6" fmla="*/ 21 w 206"/>
                  <a:gd name="T7" fmla="*/ 136 h 136"/>
                  <a:gd name="T8" fmla="*/ 16 w 206"/>
                  <a:gd name="T9" fmla="*/ 128 h 136"/>
                  <a:gd name="T10" fmla="*/ 65 w 206"/>
                  <a:gd name="T11" fmla="*/ 78 h 136"/>
                  <a:gd name="T12" fmla="*/ 40 w 206"/>
                  <a:gd name="T13" fmla="*/ 87 h 136"/>
                  <a:gd name="T14" fmla="*/ 0 w 206"/>
                  <a:gd name="T15" fmla="*/ 43 h 136"/>
                  <a:gd name="T16" fmla="*/ 118 w 206"/>
                  <a:gd name="T17" fmla="*/ 43 h 136"/>
                  <a:gd name="T18" fmla="*/ 161 w 206"/>
                  <a:gd name="T19" fmla="*/ 0 h 136"/>
                  <a:gd name="T20" fmla="*/ 206 w 206"/>
                  <a:gd name="T21" fmla="*/ 49 h 136"/>
                  <a:gd name="T22" fmla="*/ 140 w 206"/>
                  <a:gd name="T23" fmla="*/ 136 h 136"/>
                  <a:gd name="T24" fmla="*/ 135 w 206"/>
                  <a:gd name="T25" fmla="*/ 128 h 136"/>
                  <a:gd name="T26" fmla="*/ 183 w 206"/>
                  <a:gd name="T27" fmla="*/ 78 h 136"/>
                  <a:gd name="T28" fmla="*/ 158 w 206"/>
                  <a:gd name="T29" fmla="*/ 87 h 136"/>
                  <a:gd name="T30" fmla="*/ 118 w 206"/>
                  <a:gd name="T31" fmla="*/ 4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6" h="136">
                    <a:moveTo>
                      <a:pt x="0" y="43"/>
                    </a:moveTo>
                    <a:cubicBezTo>
                      <a:pt x="0" y="15"/>
                      <a:pt x="25" y="0"/>
                      <a:pt x="43" y="0"/>
                    </a:cubicBezTo>
                    <a:cubicBezTo>
                      <a:pt x="61" y="0"/>
                      <a:pt x="88" y="17"/>
                      <a:pt x="88" y="49"/>
                    </a:cubicBezTo>
                    <a:cubicBezTo>
                      <a:pt x="88" y="98"/>
                      <a:pt x="49" y="133"/>
                      <a:pt x="21" y="136"/>
                    </a:cubicBezTo>
                    <a:cubicBezTo>
                      <a:pt x="19" y="133"/>
                      <a:pt x="16" y="128"/>
                      <a:pt x="16" y="128"/>
                    </a:cubicBezTo>
                    <a:cubicBezTo>
                      <a:pt x="29" y="123"/>
                      <a:pt x="63" y="99"/>
                      <a:pt x="65" y="78"/>
                    </a:cubicBezTo>
                    <a:cubicBezTo>
                      <a:pt x="55" y="84"/>
                      <a:pt x="51" y="87"/>
                      <a:pt x="40" y="87"/>
                    </a:cubicBezTo>
                    <a:cubicBezTo>
                      <a:pt x="16" y="87"/>
                      <a:pt x="0" y="65"/>
                      <a:pt x="0" y="43"/>
                    </a:cubicBezTo>
                    <a:close/>
                    <a:moveTo>
                      <a:pt x="118" y="43"/>
                    </a:moveTo>
                    <a:cubicBezTo>
                      <a:pt x="118" y="15"/>
                      <a:pt x="144" y="0"/>
                      <a:pt x="161" y="0"/>
                    </a:cubicBezTo>
                    <a:cubicBezTo>
                      <a:pt x="179" y="0"/>
                      <a:pt x="206" y="17"/>
                      <a:pt x="206" y="49"/>
                    </a:cubicBezTo>
                    <a:cubicBezTo>
                      <a:pt x="206" y="98"/>
                      <a:pt x="167" y="133"/>
                      <a:pt x="140" y="136"/>
                    </a:cubicBezTo>
                    <a:cubicBezTo>
                      <a:pt x="138" y="133"/>
                      <a:pt x="135" y="128"/>
                      <a:pt x="135" y="128"/>
                    </a:cubicBezTo>
                    <a:cubicBezTo>
                      <a:pt x="147" y="123"/>
                      <a:pt x="181" y="99"/>
                      <a:pt x="183" y="78"/>
                    </a:cubicBezTo>
                    <a:cubicBezTo>
                      <a:pt x="174" y="84"/>
                      <a:pt x="170" y="87"/>
                      <a:pt x="158" y="87"/>
                    </a:cubicBezTo>
                    <a:cubicBezTo>
                      <a:pt x="135" y="87"/>
                      <a:pt x="118" y="65"/>
                      <a:pt x="118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任意多边形: 形状 41"/>
              <p:cNvSpPr/>
              <p:nvPr/>
            </p:nvSpPr>
            <p:spPr bwMode="auto">
              <a:xfrm>
                <a:off x="4665196" y="2654115"/>
                <a:ext cx="463550" cy="307975"/>
              </a:xfrm>
              <a:custGeom>
                <a:avLst/>
                <a:gdLst>
                  <a:gd name="T0" fmla="*/ 206 w 206"/>
                  <a:gd name="T1" fmla="*/ 94 h 137"/>
                  <a:gd name="T2" fmla="*/ 163 w 206"/>
                  <a:gd name="T3" fmla="*/ 137 h 137"/>
                  <a:gd name="T4" fmla="*/ 118 w 206"/>
                  <a:gd name="T5" fmla="*/ 88 h 137"/>
                  <a:gd name="T6" fmla="*/ 185 w 206"/>
                  <a:gd name="T7" fmla="*/ 0 h 137"/>
                  <a:gd name="T8" fmla="*/ 190 w 206"/>
                  <a:gd name="T9" fmla="*/ 9 h 137"/>
                  <a:gd name="T10" fmla="*/ 141 w 206"/>
                  <a:gd name="T11" fmla="*/ 59 h 137"/>
                  <a:gd name="T12" fmla="*/ 166 w 206"/>
                  <a:gd name="T13" fmla="*/ 50 h 137"/>
                  <a:gd name="T14" fmla="*/ 206 w 206"/>
                  <a:gd name="T15" fmla="*/ 94 h 137"/>
                  <a:gd name="T16" fmla="*/ 88 w 206"/>
                  <a:gd name="T17" fmla="*/ 94 h 137"/>
                  <a:gd name="T18" fmla="*/ 45 w 206"/>
                  <a:gd name="T19" fmla="*/ 137 h 137"/>
                  <a:gd name="T20" fmla="*/ 0 w 206"/>
                  <a:gd name="T21" fmla="*/ 88 h 137"/>
                  <a:gd name="T22" fmla="*/ 67 w 206"/>
                  <a:gd name="T23" fmla="*/ 0 h 137"/>
                  <a:gd name="T24" fmla="*/ 71 w 206"/>
                  <a:gd name="T25" fmla="*/ 9 h 137"/>
                  <a:gd name="T26" fmla="*/ 23 w 206"/>
                  <a:gd name="T27" fmla="*/ 59 h 137"/>
                  <a:gd name="T28" fmla="*/ 48 w 206"/>
                  <a:gd name="T29" fmla="*/ 50 h 137"/>
                  <a:gd name="T30" fmla="*/ 88 w 206"/>
                  <a:gd name="T31" fmla="*/ 94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6" h="137">
                    <a:moveTo>
                      <a:pt x="206" y="94"/>
                    </a:moveTo>
                    <a:cubicBezTo>
                      <a:pt x="206" y="122"/>
                      <a:pt x="181" y="137"/>
                      <a:pt x="163" y="137"/>
                    </a:cubicBezTo>
                    <a:cubicBezTo>
                      <a:pt x="145" y="137"/>
                      <a:pt x="118" y="119"/>
                      <a:pt x="118" y="88"/>
                    </a:cubicBezTo>
                    <a:cubicBezTo>
                      <a:pt x="118" y="39"/>
                      <a:pt x="157" y="4"/>
                      <a:pt x="185" y="0"/>
                    </a:cubicBezTo>
                    <a:cubicBezTo>
                      <a:pt x="187" y="4"/>
                      <a:pt x="190" y="9"/>
                      <a:pt x="190" y="9"/>
                    </a:cubicBezTo>
                    <a:cubicBezTo>
                      <a:pt x="177" y="14"/>
                      <a:pt x="143" y="38"/>
                      <a:pt x="141" y="59"/>
                    </a:cubicBezTo>
                    <a:cubicBezTo>
                      <a:pt x="151" y="53"/>
                      <a:pt x="155" y="50"/>
                      <a:pt x="166" y="50"/>
                    </a:cubicBezTo>
                    <a:cubicBezTo>
                      <a:pt x="190" y="50"/>
                      <a:pt x="206" y="72"/>
                      <a:pt x="206" y="94"/>
                    </a:cubicBezTo>
                    <a:close/>
                    <a:moveTo>
                      <a:pt x="88" y="94"/>
                    </a:moveTo>
                    <a:cubicBezTo>
                      <a:pt x="88" y="122"/>
                      <a:pt x="62" y="137"/>
                      <a:pt x="45" y="137"/>
                    </a:cubicBezTo>
                    <a:cubicBezTo>
                      <a:pt x="27" y="137"/>
                      <a:pt x="0" y="119"/>
                      <a:pt x="0" y="88"/>
                    </a:cubicBezTo>
                    <a:cubicBezTo>
                      <a:pt x="0" y="39"/>
                      <a:pt x="39" y="4"/>
                      <a:pt x="67" y="0"/>
                    </a:cubicBezTo>
                    <a:cubicBezTo>
                      <a:pt x="69" y="4"/>
                      <a:pt x="71" y="9"/>
                      <a:pt x="71" y="9"/>
                    </a:cubicBezTo>
                    <a:cubicBezTo>
                      <a:pt x="59" y="14"/>
                      <a:pt x="25" y="38"/>
                      <a:pt x="23" y="59"/>
                    </a:cubicBezTo>
                    <a:cubicBezTo>
                      <a:pt x="32" y="53"/>
                      <a:pt x="36" y="50"/>
                      <a:pt x="48" y="50"/>
                    </a:cubicBezTo>
                    <a:cubicBezTo>
                      <a:pt x="71" y="50"/>
                      <a:pt x="88" y="72"/>
                      <a:pt x="88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4139049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3759588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r>
                <a:rPr lang="zh-CN" altLang="en-US" sz="900" spc="30" dirty="0" smtClean="0"/>
                <a:t>请输入文字请输入文字</a:t>
              </a:r>
              <a:endParaRPr lang="zh-CN" altLang="en-US" sz="900" spc="30" dirty="0"/>
            </a:p>
          </p:txBody>
        </p:sp>
        <p:sp>
          <p:nvSpPr>
            <p:cNvPr id="14" name="文本框 57"/>
            <p:cNvSpPr txBox="1"/>
            <p:nvPr/>
          </p:nvSpPr>
          <p:spPr>
            <a:xfrm>
              <a:off x="3855539" y="4473116"/>
              <a:ext cx="1826888" cy="340519"/>
            </a:xfrm>
            <a:prstGeom prst="roundRect">
              <a:avLst/>
            </a:prstGeom>
            <a:solidFill>
              <a:schemeClr val="accent2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15" name="文本框 58"/>
            <p:cNvSpPr txBox="1"/>
            <p:nvPr/>
          </p:nvSpPr>
          <p:spPr bwMode="auto">
            <a:xfrm>
              <a:off x="3453193" y="4880336"/>
              <a:ext cx="2631585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48" name="千图PPT彼岸天：ID 8661124库_组合 47"/>
          <p:cNvGrpSpPr/>
          <p:nvPr>
            <p:custDataLst>
              <p:tags r:id="rId4"/>
            </p:custDataLst>
          </p:nvPr>
        </p:nvGrpSpPr>
        <p:grpSpPr>
          <a:xfrm>
            <a:off x="6107222" y="1729167"/>
            <a:ext cx="2631585" cy="3725399"/>
            <a:chOff x="6107222" y="1729167"/>
            <a:chExt cx="2631585" cy="3725399"/>
          </a:xfrm>
        </p:grpSpPr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6302230" y="1729167"/>
              <a:ext cx="2300981" cy="2292561"/>
              <a:chOff x="6281271" y="2603315"/>
              <a:chExt cx="1735138" cy="1728788"/>
            </a:xfrm>
            <a:solidFill>
              <a:schemeClr val="accent3"/>
            </a:solidFill>
          </p:grpSpPr>
          <p:sp>
            <p:nvSpPr>
              <p:cNvPr id="35" name="任意多边形: 形状 34"/>
              <p:cNvSpPr/>
              <p:nvPr/>
            </p:nvSpPr>
            <p:spPr bwMode="auto">
              <a:xfrm>
                <a:off x="6306671" y="3062103"/>
                <a:ext cx="1214438" cy="1270000"/>
              </a:xfrm>
              <a:custGeom>
                <a:avLst/>
                <a:gdLst>
                  <a:gd name="T0" fmla="*/ 71 w 540"/>
                  <a:gd name="T1" fmla="*/ 536 h 564"/>
                  <a:gd name="T2" fmla="*/ 24 w 540"/>
                  <a:gd name="T3" fmla="*/ 488 h 564"/>
                  <a:gd name="T4" fmla="*/ 24 w 540"/>
                  <a:gd name="T5" fmla="*/ 0 h 564"/>
                  <a:gd name="T6" fmla="*/ 0 w 540"/>
                  <a:gd name="T7" fmla="*/ 0 h 564"/>
                  <a:gd name="T8" fmla="*/ 0 w 540"/>
                  <a:gd name="T9" fmla="*/ 489 h 564"/>
                  <a:gd name="T10" fmla="*/ 72 w 540"/>
                  <a:gd name="T11" fmla="*/ 564 h 564"/>
                  <a:gd name="T12" fmla="*/ 540 w 540"/>
                  <a:gd name="T13" fmla="*/ 564 h 564"/>
                  <a:gd name="T14" fmla="*/ 540 w 540"/>
                  <a:gd name="T15" fmla="*/ 536 h 564"/>
                  <a:gd name="T16" fmla="*/ 71 w 540"/>
                  <a:gd name="T17" fmla="*/ 536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0" h="564">
                    <a:moveTo>
                      <a:pt x="71" y="536"/>
                    </a:moveTo>
                    <a:cubicBezTo>
                      <a:pt x="44" y="536"/>
                      <a:pt x="24" y="515"/>
                      <a:pt x="24" y="48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9"/>
                      <a:pt x="0" y="489"/>
                      <a:pt x="0" y="489"/>
                    </a:cubicBezTo>
                    <a:cubicBezTo>
                      <a:pt x="0" y="529"/>
                      <a:pt x="32" y="564"/>
                      <a:pt x="72" y="564"/>
                    </a:cubicBezTo>
                    <a:cubicBezTo>
                      <a:pt x="540" y="564"/>
                      <a:pt x="540" y="564"/>
                      <a:pt x="540" y="564"/>
                    </a:cubicBezTo>
                    <a:cubicBezTo>
                      <a:pt x="540" y="536"/>
                      <a:pt x="540" y="536"/>
                      <a:pt x="540" y="536"/>
                    </a:cubicBezTo>
                    <a:lnTo>
                      <a:pt x="71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6755934" y="2674753"/>
                <a:ext cx="1206500" cy="1243013"/>
              </a:xfrm>
              <a:custGeom>
                <a:avLst/>
                <a:gdLst>
                  <a:gd name="T0" fmla="*/ 461 w 536"/>
                  <a:gd name="T1" fmla="*/ 24 h 552"/>
                  <a:gd name="T2" fmla="*/ 508 w 536"/>
                  <a:gd name="T3" fmla="*/ 70 h 552"/>
                  <a:gd name="T4" fmla="*/ 508 w 536"/>
                  <a:gd name="T5" fmla="*/ 552 h 552"/>
                  <a:gd name="T6" fmla="*/ 536 w 536"/>
                  <a:gd name="T7" fmla="*/ 552 h 552"/>
                  <a:gd name="T8" fmla="*/ 536 w 536"/>
                  <a:gd name="T9" fmla="*/ 72 h 552"/>
                  <a:gd name="T10" fmla="*/ 462 w 536"/>
                  <a:gd name="T11" fmla="*/ 0 h 552"/>
                  <a:gd name="T12" fmla="*/ 0 w 536"/>
                  <a:gd name="T13" fmla="*/ 0 h 552"/>
                  <a:gd name="T14" fmla="*/ 0 w 536"/>
                  <a:gd name="T15" fmla="*/ 24 h 552"/>
                  <a:gd name="T16" fmla="*/ 461 w 536"/>
                  <a:gd name="T17" fmla="*/ 24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6" h="552">
                    <a:moveTo>
                      <a:pt x="461" y="24"/>
                    </a:moveTo>
                    <a:cubicBezTo>
                      <a:pt x="488" y="24"/>
                      <a:pt x="508" y="44"/>
                      <a:pt x="508" y="70"/>
                    </a:cubicBezTo>
                    <a:cubicBezTo>
                      <a:pt x="508" y="552"/>
                      <a:pt x="508" y="552"/>
                      <a:pt x="508" y="552"/>
                    </a:cubicBezTo>
                    <a:cubicBezTo>
                      <a:pt x="536" y="552"/>
                      <a:pt x="536" y="552"/>
                      <a:pt x="536" y="552"/>
                    </a:cubicBezTo>
                    <a:cubicBezTo>
                      <a:pt x="536" y="72"/>
                      <a:pt x="536" y="72"/>
                      <a:pt x="536" y="72"/>
                    </a:cubicBezTo>
                    <a:cubicBezTo>
                      <a:pt x="536" y="32"/>
                      <a:pt x="502" y="0"/>
                      <a:pt x="4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46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任意多边形: 形状 36"/>
              <p:cNvSpPr/>
              <p:nvPr/>
            </p:nvSpPr>
            <p:spPr bwMode="auto">
              <a:xfrm>
                <a:off x="6281271" y="2603315"/>
                <a:ext cx="315913" cy="265113"/>
              </a:xfrm>
              <a:custGeom>
                <a:avLst/>
                <a:gdLst>
                  <a:gd name="T0" fmla="*/ 68 w 140"/>
                  <a:gd name="T1" fmla="*/ 4 h 118"/>
                  <a:gd name="T2" fmla="*/ 80 w 140"/>
                  <a:gd name="T3" fmla="*/ 0 h 118"/>
                  <a:gd name="T4" fmla="*/ 95 w 140"/>
                  <a:gd name="T5" fmla="*/ 7 h 118"/>
                  <a:gd name="T6" fmla="*/ 107 w 140"/>
                  <a:gd name="T7" fmla="*/ 20 h 118"/>
                  <a:gd name="T8" fmla="*/ 127 w 140"/>
                  <a:gd name="T9" fmla="*/ 62 h 118"/>
                  <a:gd name="T10" fmla="*/ 140 w 140"/>
                  <a:gd name="T11" fmla="*/ 106 h 118"/>
                  <a:gd name="T12" fmla="*/ 132 w 140"/>
                  <a:gd name="T13" fmla="*/ 113 h 118"/>
                  <a:gd name="T14" fmla="*/ 125 w 140"/>
                  <a:gd name="T15" fmla="*/ 118 h 118"/>
                  <a:gd name="T16" fmla="*/ 123 w 140"/>
                  <a:gd name="T17" fmla="*/ 118 h 118"/>
                  <a:gd name="T18" fmla="*/ 121 w 140"/>
                  <a:gd name="T19" fmla="*/ 118 h 118"/>
                  <a:gd name="T20" fmla="*/ 85 w 140"/>
                  <a:gd name="T21" fmla="*/ 63 h 118"/>
                  <a:gd name="T22" fmla="*/ 78 w 140"/>
                  <a:gd name="T23" fmla="*/ 53 h 118"/>
                  <a:gd name="T24" fmla="*/ 72 w 140"/>
                  <a:gd name="T25" fmla="*/ 43 h 118"/>
                  <a:gd name="T26" fmla="*/ 63 w 140"/>
                  <a:gd name="T27" fmla="*/ 16 h 118"/>
                  <a:gd name="T28" fmla="*/ 68 w 140"/>
                  <a:gd name="T29" fmla="*/ 4 h 118"/>
                  <a:gd name="T30" fmla="*/ 5 w 140"/>
                  <a:gd name="T31" fmla="*/ 4 h 118"/>
                  <a:gd name="T32" fmla="*/ 17 w 140"/>
                  <a:gd name="T33" fmla="*/ 0 h 118"/>
                  <a:gd name="T34" fmla="*/ 32 w 140"/>
                  <a:gd name="T35" fmla="*/ 7 h 118"/>
                  <a:gd name="T36" fmla="*/ 45 w 140"/>
                  <a:gd name="T37" fmla="*/ 20 h 118"/>
                  <a:gd name="T38" fmla="*/ 64 w 140"/>
                  <a:gd name="T39" fmla="*/ 62 h 118"/>
                  <a:gd name="T40" fmla="*/ 77 w 140"/>
                  <a:gd name="T41" fmla="*/ 106 h 118"/>
                  <a:gd name="T42" fmla="*/ 69 w 140"/>
                  <a:gd name="T43" fmla="*/ 113 h 118"/>
                  <a:gd name="T44" fmla="*/ 61 w 140"/>
                  <a:gd name="T45" fmla="*/ 118 h 118"/>
                  <a:gd name="T46" fmla="*/ 59 w 140"/>
                  <a:gd name="T47" fmla="*/ 118 h 118"/>
                  <a:gd name="T48" fmla="*/ 57 w 140"/>
                  <a:gd name="T49" fmla="*/ 118 h 118"/>
                  <a:gd name="T50" fmla="*/ 22 w 140"/>
                  <a:gd name="T51" fmla="*/ 63 h 118"/>
                  <a:gd name="T52" fmla="*/ 15 w 140"/>
                  <a:gd name="T53" fmla="*/ 53 h 118"/>
                  <a:gd name="T54" fmla="*/ 8 w 140"/>
                  <a:gd name="T55" fmla="*/ 43 h 118"/>
                  <a:gd name="T56" fmla="*/ 0 w 140"/>
                  <a:gd name="T57" fmla="*/ 16 h 118"/>
                  <a:gd name="T58" fmla="*/ 5 w 140"/>
                  <a:gd name="T59" fmla="*/ 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0" h="118">
                    <a:moveTo>
                      <a:pt x="68" y="4"/>
                    </a:moveTo>
                    <a:cubicBezTo>
                      <a:pt x="72" y="1"/>
                      <a:pt x="76" y="0"/>
                      <a:pt x="80" y="0"/>
                    </a:cubicBezTo>
                    <a:cubicBezTo>
                      <a:pt x="84" y="0"/>
                      <a:pt x="89" y="2"/>
                      <a:pt x="95" y="7"/>
                    </a:cubicBezTo>
                    <a:cubicBezTo>
                      <a:pt x="101" y="12"/>
                      <a:pt x="105" y="16"/>
                      <a:pt x="107" y="20"/>
                    </a:cubicBezTo>
                    <a:cubicBezTo>
                      <a:pt x="115" y="32"/>
                      <a:pt x="121" y="45"/>
                      <a:pt x="127" y="62"/>
                    </a:cubicBezTo>
                    <a:cubicBezTo>
                      <a:pt x="133" y="78"/>
                      <a:pt x="137" y="93"/>
                      <a:pt x="140" y="106"/>
                    </a:cubicBezTo>
                    <a:cubicBezTo>
                      <a:pt x="139" y="107"/>
                      <a:pt x="136" y="109"/>
                      <a:pt x="132" y="113"/>
                    </a:cubicBezTo>
                    <a:cubicBezTo>
                      <a:pt x="128" y="117"/>
                      <a:pt x="126" y="118"/>
                      <a:pt x="125" y="118"/>
                    </a:cubicBezTo>
                    <a:cubicBezTo>
                      <a:pt x="124" y="118"/>
                      <a:pt x="123" y="118"/>
                      <a:pt x="123" y="118"/>
                    </a:cubicBezTo>
                    <a:cubicBezTo>
                      <a:pt x="122" y="118"/>
                      <a:pt x="121" y="118"/>
                      <a:pt x="121" y="118"/>
                    </a:cubicBezTo>
                    <a:cubicBezTo>
                      <a:pt x="108" y="101"/>
                      <a:pt x="96" y="83"/>
                      <a:pt x="85" y="63"/>
                    </a:cubicBezTo>
                    <a:cubicBezTo>
                      <a:pt x="83" y="60"/>
                      <a:pt x="81" y="56"/>
                      <a:pt x="78" y="53"/>
                    </a:cubicBezTo>
                    <a:cubicBezTo>
                      <a:pt x="76" y="50"/>
                      <a:pt x="74" y="46"/>
                      <a:pt x="72" y="43"/>
                    </a:cubicBezTo>
                    <a:cubicBezTo>
                      <a:pt x="66" y="35"/>
                      <a:pt x="63" y="25"/>
                      <a:pt x="63" y="16"/>
                    </a:cubicBezTo>
                    <a:cubicBezTo>
                      <a:pt x="63" y="11"/>
                      <a:pt x="65" y="7"/>
                      <a:pt x="68" y="4"/>
                    </a:cubicBezTo>
                    <a:close/>
                    <a:moveTo>
                      <a:pt x="5" y="4"/>
                    </a:moveTo>
                    <a:cubicBezTo>
                      <a:pt x="8" y="1"/>
                      <a:pt x="12" y="0"/>
                      <a:pt x="17" y="0"/>
                    </a:cubicBezTo>
                    <a:cubicBezTo>
                      <a:pt x="22" y="0"/>
                      <a:pt x="27" y="2"/>
                      <a:pt x="32" y="7"/>
                    </a:cubicBezTo>
                    <a:cubicBezTo>
                      <a:pt x="38" y="12"/>
                      <a:pt x="42" y="16"/>
                      <a:pt x="45" y="20"/>
                    </a:cubicBezTo>
                    <a:cubicBezTo>
                      <a:pt x="52" y="32"/>
                      <a:pt x="58" y="45"/>
                      <a:pt x="64" y="62"/>
                    </a:cubicBezTo>
                    <a:cubicBezTo>
                      <a:pt x="70" y="78"/>
                      <a:pt x="74" y="93"/>
                      <a:pt x="77" y="106"/>
                    </a:cubicBezTo>
                    <a:cubicBezTo>
                      <a:pt x="76" y="107"/>
                      <a:pt x="73" y="109"/>
                      <a:pt x="69" y="113"/>
                    </a:cubicBezTo>
                    <a:cubicBezTo>
                      <a:pt x="65" y="117"/>
                      <a:pt x="63" y="118"/>
                      <a:pt x="61" y="118"/>
                    </a:cubicBezTo>
                    <a:cubicBezTo>
                      <a:pt x="61" y="118"/>
                      <a:pt x="60" y="118"/>
                      <a:pt x="59" y="118"/>
                    </a:cubicBezTo>
                    <a:cubicBezTo>
                      <a:pt x="58" y="118"/>
                      <a:pt x="58" y="118"/>
                      <a:pt x="57" y="118"/>
                    </a:cubicBezTo>
                    <a:cubicBezTo>
                      <a:pt x="44" y="101"/>
                      <a:pt x="32" y="83"/>
                      <a:pt x="22" y="63"/>
                    </a:cubicBezTo>
                    <a:cubicBezTo>
                      <a:pt x="20" y="60"/>
                      <a:pt x="17" y="56"/>
                      <a:pt x="15" y="53"/>
                    </a:cubicBezTo>
                    <a:cubicBezTo>
                      <a:pt x="13" y="50"/>
                      <a:pt x="11" y="46"/>
                      <a:pt x="8" y="43"/>
                    </a:cubicBezTo>
                    <a:cubicBezTo>
                      <a:pt x="3" y="35"/>
                      <a:pt x="0" y="25"/>
                      <a:pt x="0" y="16"/>
                    </a:cubicBezTo>
                    <a:cubicBezTo>
                      <a:pt x="0" y="11"/>
                      <a:pt x="2" y="7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7702084" y="4057465"/>
                <a:ext cx="314325" cy="266700"/>
              </a:xfrm>
              <a:custGeom>
                <a:avLst/>
                <a:gdLst>
                  <a:gd name="T0" fmla="*/ 72 w 140"/>
                  <a:gd name="T1" fmla="*/ 114 h 119"/>
                  <a:gd name="T2" fmla="*/ 60 w 140"/>
                  <a:gd name="T3" fmla="*/ 119 h 119"/>
                  <a:gd name="T4" fmla="*/ 45 w 140"/>
                  <a:gd name="T5" fmla="*/ 112 h 119"/>
                  <a:gd name="T6" fmla="*/ 32 w 140"/>
                  <a:gd name="T7" fmla="*/ 99 h 119"/>
                  <a:gd name="T8" fmla="*/ 13 w 140"/>
                  <a:gd name="T9" fmla="*/ 57 h 119"/>
                  <a:gd name="T10" fmla="*/ 0 w 140"/>
                  <a:gd name="T11" fmla="*/ 13 h 119"/>
                  <a:gd name="T12" fmla="*/ 8 w 140"/>
                  <a:gd name="T13" fmla="*/ 6 h 119"/>
                  <a:gd name="T14" fmla="*/ 15 w 140"/>
                  <a:gd name="T15" fmla="*/ 0 h 119"/>
                  <a:gd name="T16" fmla="*/ 17 w 140"/>
                  <a:gd name="T17" fmla="*/ 1 h 119"/>
                  <a:gd name="T18" fmla="*/ 19 w 140"/>
                  <a:gd name="T19" fmla="*/ 1 h 119"/>
                  <a:gd name="T20" fmla="*/ 55 w 140"/>
                  <a:gd name="T21" fmla="*/ 55 h 119"/>
                  <a:gd name="T22" fmla="*/ 61 w 140"/>
                  <a:gd name="T23" fmla="*/ 66 h 119"/>
                  <a:gd name="T24" fmla="*/ 68 w 140"/>
                  <a:gd name="T25" fmla="*/ 75 h 119"/>
                  <a:gd name="T26" fmla="*/ 77 w 140"/>
                  <a:gd name="T27" fmla="*/ 103 h 119"/>
                  <a:gd name="T28" fmla="*/ 72 w 140"/>
                  <a:gd name="T29" fmla="*/ 114 h 119"/>
                  <a:gd name="T30" fmla="*/ 135 w 140"/>
                  <a:gd name="T31" fmla="*/ 114 h 119"/>
                  <a:gd name="T32" fmla="*/ 123 w 140"/>
                  <a:gd name="T33" fmla="*/ 119 h 119"/>
                  <a:gd name="T34" fmla="*/ 108 w 140"/>
                  <a:gd name="T35" fmla="*/ 112 h 119"/>
                  <a:gd name="T36" fmla="*/ 95 w 140"/>
                  <a:gd name="T37" fmla="*/ 99 h 119"/>
                  <a:gd name="T38" fmla="*/ 76 w 140"/>
                  <a:gd name="T39" fmla="*/ 57 h 119"/>
                  <a:gd name="T40" fmla="*/ 63 w 140"/>
                  <a:gd name="T41" fmla="*/ 13 h 119"/>
                  <a:gd name="T42" fmla="*/ 71 w 140"/>
                  <a:gd name="T43" fmla="*/ 6 h 119"/>
                  <a:gd name="T44" fmla="*/ 79 w 140"/>
                  <a:gd name="T45" fmla="*/ 0 h 119"/>
                  <a:gd name="T46" fmla="*/ 81 w 140"/>
                  <a:gd name="T47" fmla="*/ 1 h 119"/>
                  <a:gd name="T48" fmla="*/ 83 w 140"/>
                  <a:gd name="T49" fmla="*/ 1 h 119"/>
                  <a:gd name="T50" fmla="*/ 118 w 140"/>
                  <a:gd name="T51" fmla="*/ 55 h 119"/>
                  <a:gd name="T52" fmla="*/ 125 w 140"/>
                  <a:gd name="T53" fmla="*/ 66 h 119"/>
                  <a:gd name="T54" fmla="*/ 132 w 140"/>
                  <a:gd name="T55" fmla="*/ 75 h 119"/>
                  <a:gd name="T56" fmla="*/ 140 w 140"/>
                  <a:gd name="T57" fmla="*/ 103 h 119"/>
                  <a:gd name="T58" fmla="*/ 135 w 140"/>
                  <a:gd name="T59" fmla="*/ 11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0" h="119">
                    <a:moveTo>
                      <a:pt x="72" y="114"/>
                    </a:moveTo>
                    <a:cubicBezTo>
                      <a:pt x="68" y="117"/>
                      <a:pt x="64" y="119"/>
                      <a:pt x="60" y="119"/>
                    </a:cubicBezTo>
                    <a:cubicBezTo>
                      <a:pt x="56" y="119"/>
                      <a:pt x="51" y="116"/>
                      <a:pt x="45" y="112"/>
                    </a:cubicBezTo>
                    <a:cubicBezTo>
                      <a:pt x="39" y="107"/>
                      <a:pt x="35" y="103"/>
                      <a:pt x="32" y="99"/>
                    </a:cubicBezTo>
                    <a:cubicBezTo>
                      <a:pt x="25" y="87"/>
                      <a:pt x="19" y="73"/>
                      <a:pt x="13" y="57"/>
                    </a:cubicBezTo>
                    <a:cubicBezTo>
                      <a:pt x="7" y="41"/>
                      <a:pt x="3" y="26"/>
                      <a:pt x="0" y="13"/>
                    </a:cubicBezTo>
                    <a:cubicBezTo>
                      <a:pt x="1" y="12"/>
                      <a:pt x="4" y="9"/>
                      <a:pt x="8" y="6"/>
                    </a:cubicBezTo>
                    <a:cubicBezTo>
                      <a:pt x="12" y="2"/>
                      <a:pt x="14" y="0"/>
                      <a:pt x="15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8" y="1"/>
                      <a:pt x="19" y="1"/>
                      <a:pt x="19" y="1"/>
                    </a:cubicBezTo>
                    <a:cubicBezTo>
                      <a:pt x="32" y="18"/>
                      <a:pt x="44" y="36"/>
                      <a:pt x="55" y="55"/>
                    </a:cubicBezTo>
                    <a:cubicBezTo>
                      <a:pt x="57" y="59"/>
                      <a:pt x="59" y="62"/>
                      <a:pt x="61" y="66"/>
                    </a:cubicBezTo>
                    <a:cubicBezTo>
                      <a:pt x="64" y="69"/>
                      <a:pt x="66" y="72"/>
                      <a:pt x="68" y="75"/>
                    </a:cubicBezTo>
                    <a:cubicBezTo>
                      <a:pt x="74" y="84"/>
                      <a:pt x="77" y="93"/>
                      <a:pt x="77" y="103"/>
                    </a:cubicBezTo>
                    <a:cubicBezTo>
                      <a:pt x="77" y="108"/>
                      <a:pt x="75" y="112"/>
                      <a:pt x="72" y="114"/>
                    </a:cubicBezTo>
                    <a:close/>
                    <a:moveTo>
                      <a:pt x="135" y="114"/>
                    </a:moveTo>
                    <a:cubicBezTo>
                      <a:pt x="132" y="117"/>
                      <a:pt x="128" y="119"/>
                      <a:pt x="123" y="119"/>
                    </a:cubicBezTo>
                    <a:cubicBezTo>
                      <a:pt x="118" y="119"/>
                      <a:pt x="113" y="116"/>
                      <a:pt x="108" y="112"/>
                    </a:cubicBezTo>
                    <a:cubicBezTo>
                      <a:pt x="102" y="107"/>
                      <a:pt x="98" y="103"/>
                      <a:pt x="95" y="99"/>
                    </a:cubicBezTo>
                    <a:cubicBezTo>
                      <a:pt x="88" y="87"/>
                      <a:pt x="82" y="73"/>
                      <a:pt x="76" y="57"/>
                    </a:cubicBezTo>
                    <a:cubicBezTo>
                      <a:pt x="70" y="41"/>
                      <a:pt x="66" y="26"/>
                      <a:pt x="63" y="13"/>
                    </a:cubicBezTo>
                    <a:cubicBezTo>
                      <a:pt x="64" y="12"/>
                      <a:pt x="67" y="9"/>
                      <a:pt x="71" y="6"/>
                    </a:cubicBezTo>
                    <a:cubicBezTo>
                      <a:pt x="75" y="2"/>
                      <a:pt x="77" y="0"/>
                      <a:pt x="79" y="0"/>
                    </a:cubicBezTo>
                    <a:cubicBezTo>
                      <a:pt x="79" y="0"/>
                      <a:pt x="80" y="0"/>
                      <a:pt x="81" y="1"/>
                    </a:cubicBezTo>
                    <a:cubicBezTo>
                      <a:pt x="82" y="1"/>
                      <a:pt x="82" y="1"/>
                      <a:pt x="83" y="1"/>
                    </a:cubicBezTo>
                    <a:cubicBezTo>
                      <a:pt x="96" y="18"/>
                      <a:pt x="108" y="36"/>
                      <a:pt x="118" y="55"/>
                    </a:cubicBezTo>
                    <a:cubicBezTo>
                      <a:pt x="120" y="59"/>
                      <a:pt x="123" y="62"/>
                      <a:pt x="125" y="66"/>
                    </a:cubicBezTo>
                    <a:cubicBezTo>
                      <a:pt x="127" y="69"/>
                      <a:pt x="129" y="72"/>
                      <a:pt x="132" y="75"/>
                    </a:cubicBezTo>
                    <a:cubicBezTo>
                      <a:pt x="137" y="84"/>
                      <a:pt x="140" y="93"/>
                      <a:pt x="140" y="103"/>
                    </a:cubicBezTo>
                    <a:cubicBezTo>
                      <a:pt x="140" y="108"/>
                      <a:pt x="138" y="112"/>
                      <a:pt x="135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6821413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441952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r>
                <a:rPr lang="zh-CN" altLang="en-US" sz="900" spc="30" dirty="0" smtClean="0"/>
                <a:t>请输入文字请输入文字</a:t>
              </a:r>
              <a:endParaRPr lang="zh-CN" altLang="en-US" sz="900" spc="30" dirty="0"/>
            </a:p>
          </p:txBody>
        </p:sp>
        <p:sp>
          <p:nvSpPr>
            <p:cNvPr id="12" name="文本框 55"/>
            <p:cNvSpPr txBox="1"/>
            <p:nvPr/>
          </p:nvSpPr>
          <p:spPr>
            <a:xfrm>
              <a:off x="6509569" y="4473116"/>
              <a:ext cx="1826888" cy="340519"/>
            </a:xfrm>
            <a:prstGeom prst="roundRect">
              <a:avLst/>
            </a:prstGeom>
            <a:solidFill>
              <a:schemeClr val="accent3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13" name="文本框 56"/>
            <p:cNvSpPr txBox="1"/>
            <p:nvPr/>
          </p:nvSpPr>
          <p:spPr bwMode="auto">
            <a:xfrm>
              <a:off x="6107222" y="4880336"/>
              <a:ext cx="2631585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49" name="千图PPT彼岸天：ID 8661124库_组合 48"/>
          <p:cNvGrpSpPr/>
          <p:nvPr>
            <p:custDataLst>
              <p:tags r:id="rId5"/>
            </p:custDataLst>
          </p:nvPr>
        </p:nvGrpSpPr>
        <p:grpSpPr>
          <a:xfrm>
            <a:off x="8761254" y="1785581"/>
            <a:ext cx="2631585" cy="3668985"/>
            <a:chOff x="8761254" y="1785581"/>
            <a:chExt cx="2631585" cy="3668985"/>
          </a:xfrm>
        </p:grpSpPr>
        <p:grpSp>
          <p:nvGrpSpPr>
            <p:cNvPr id="30" name="组合 29"/>
            <p:cNvGrpSpPr>
              <a:grpSpLocks noChangeAspect="1"/>
            </p:cNvGrpSpPr>
            <p:nvPr/>
          </p:nvGrpSpPr>
          <p:grpSpPr>
            <a:xfrm>
              <a:off x="8945527" y="1785581"/>
              <a:ext cx="2371326" cy="2292560"/>
              <a:chOff x="7437438" y="2481264"/>
              <a:chExt cx="1816100" cy="1755775"/>
            </a:xfrm>
            <a:solidFill>
              <a:schemeClr val="accent4"/>
            </a:solidFill>
          </p:grpSpPr>
          <p:sp>
            <p:nvSpPr>
              <p:cNvPr id="31" name="任意多边形: 形状 30"/>
              <p:cNvSpPr/>
              <p:nvPr/>
            </p:nvSpPr>
            <p:spPr bwMode="auto">
              <a:xfrm>
                <a:off x="7489825" y="2525714"/>
                <a:ext cx="1160463" cy="1252538"/>
              </a:xfrm>
              <a:custGeom>
                <a:avLst/>
                <a:gdLst>
                  <a:gd name="T0" fmla="*/ 24 w 516"/>
                  <a:gd name="T1" fmla="*/ 536 h 556"/>
                  <a:gd name="T2" fmla="*/ 24 w 516"/>
                  <a:gd name="T3" fmla="*/ 223 h 556"/>
                  <a:gd name="T4" fmla="*/ 222 w 516"/>
                  <a:gd name="T5" fmla="*/ 24 h 556"/>
                  <a:gd name="T6" fmla="*/ 516 w 516"/>
                  <a:gd name="T7" fmla="*/ 24 h 556"/>
                  <a:gd name="T8" fmla="*/ 516 w 516"/>
                  <a:gd name="T9" fmla="*/ 0 h 556"/>
                  <a:gd name="T10" fmla="*/ 222 w 516"/>
                  <a:gd name="T11" fmla="*/ 0 h 556"/>
                  <a:gd name="T12" fmla="*/ 0 w 516"/>
                  <a:gd name="T13" fmla="*/ 223 h 556"/>
                  <a:gd name="T14" fmla="*/ 0 w 516"/>
                  <a:gd name="T15" fmla="*/ 536 h 556"/>
                  <a:gd name="T16" fmla="*/ 0 w 516"/>
                  <a:gd name="T17" fmla="*/ 556 h 556"/>
                  <a:gd name="T18" fmla="*/ 25 w 516"/>
                  <a:gd name="T19" fmla="*/ 556 h 556"/>
                  <a:gd name="T20" fmla="*/ 24 w 516"/>
                  <a:gd name="T21" fmla="*/ 536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6" h="556">
                    <a:moveTo>
                      <a:pt x="24" y="536"/>
                    </a:moveTo>
                    <a:cubicBezTo>
                      <a:pt x="24" y="223"/>
                      <a:pt x="24" y="223"/>
                      <a:pt x="24" y="223"/>
                    </a:cubicBezTo>
                    <a:cubicBezTo>
                      <a:pt x="24" y="114"/>
                      <a:pt x="113" y="24"/>
                      <a:pt x="222" y="24"/>
                    </a:cubicBezTo>
                    <a:cubicBezTo>
                      <a:pt x="516" y="24"/>
                      <a:pt x="516" y="24"/>
                      <a:pt x="516" y="24"/>
                    </a:cubicBezTo>
                    <a:cubicBezTo>
                      <a:pt x="516" y="0"/>
                      <a:pt x="516" y="0"/>
                      <a:pt x="516" y="0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99" y="0"/>
                      <a:pt x="0" y="100"/>
                      <a:pt x="0" y="223"/>
                    </a:cubicBezTo>
                    <a:cubicBezTo>
                      <a:pt x="0" y="536"/>
                      <a:pt x="0" y="536"/>
                      <a:pt x="0" y="536"/>
                    </a:cubicBezTo>
                    <a:cubicBezTo>
                      <a:pt x="0" y="542"/>
                      <a:pt x="0" y="548"/>
                      <a:pt x="0" y="556"/>
                    </a:cubicBezTo>
                    <a:cubicBezTo>
                      <a:pt x="25" y="556"/>
                      <a:pt x="25" y="556"/>
                      <a:pt x="25" y="556"/>
                    </a:cubicBezTo>
                    <a:cubicBezTo>
                      <a:pt x="25" y="548"/>
                      <a:pt x="24" y="542"/>
                      <a:pt x="24" y="5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8056563" y="2986089"/>
                <a:ext cx="1143000" cy="1250950"/>
              </a:xfrm>
              <a:custGeom>
                <a:avLst/>
                <a:gdLst>
                  <a:gd name="T0" fmla="*/ 484 w 508"/>
                  <a:gd name="T1" fmla="*/ 19 h 556"/>
                  <a:gd name="T2" fmla="*/ 484 w 508"/>
                  <a:gd name="T3" fmla="*/ 332 h 556"/>
                  <a:gd name="T4" fmla="*/ 284 w 508"/>
                  <a:gd name="T5" fmla="*/ 532 h 556"/>
                  <a:gd name="T6" fmla="*/ 0 w 508"/>
                  <a:gd name="T7" fmla="*/ 532 h 556"/>
                  <a:gd name="T8" fmla="*/ 0 w 508"/>
                  <a:gd name="T9" fmla="*/ 556 h 556"/>
                  <a:gd name="T10" fmla="*/ 284 w 508"/>
                  <a:gd name="T11" fmla="*/ 556 h 556"/>
                  <a:gd name="T12" fmla="*/ 508 w 508"/>
                  <a:gd name="T13" fmla="*/ 332 h 556"/>
                  <a:gd name="T14" fmla="*/ 508 w 508"/>
                  <a:gd name="T15" fmla="*/ 19 h 556"/>
                  <a:gd name="T16" fmla="*/ 506 w 508"/>
                  <a:gd name="T17" fmla="*/ 0 h 556"/>
                  <a:gd name="T18" fmla="*/ 481 w 508"/>
                  <a:gd name="T19" fmla="*/ 0 h 556"/>
                  <a:gd name="T20" fmla="*/ 484 w 508"/>
                  <a:gd name="T21" fmla="*/ 19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556">
                    <a:moveTo>
                      <a:pt x="484" y="19"/>
                    </a:moveTo>
                    <a:cubicBezTo>
                      <a:pt x="484" y="332"/>
                      <a:pt x="484" y="332"/>
                      <a:pt x="484" y="332"/>
                    </a:cubicBezTo>
                    <a:cubicBezTo>
                      <a:pt x="484" y="441"/>
                      <a:pt x="393" y="532"/>
                      <a:pt x="284" y="532"/>
                    </a:cubicBezTo>
                    <a:cubicBezTo>
                      <a:pt x="0" y="532"/>
                      <a:pt x="0" y="532"/>
                      <a:pt x="0" y="532"/>
                    </a:cubicBezTo>
                    <a:cubicBezTo>
                      <a:pt x="0" y="556"/>
                      <a:pt x="0" y="556"/>
                      <a:pt x="0" y="556"/>
                    </a:cubicBezTo>
                    <a:cubicBezTo>
                      <a:pt x="284" y="556"/>
                      <a:pt x="284" y="556"/>
                      <a:pt x="284" y="556"/>
                    </a:cubicBezTo>
                    <a:cubicBezTo>
                      <a:pt x="407" y="556"/>
                      <a:pt x="508" y="455"/>
                      <a:pt x="508" y="332"/>
                    </a:cubicBezTo>
                    <a:cubicBezTo>
                      <a:pt x="508" y="19"/>
                      <a:pt x="508" y="19"/>
                      <a:pt x="508" y="19"/>
                    </a:cubicBezTo>
                    <a:cubicBezTo>
                      <a:pt x="508" y="12"/>
                      <a:pt x="507" y="8"/>
                      <a:pt x="506" y="0"/>
                    </a:cubicBezTo>
                    <a:cubicBezTo>
                      <a:pt x="481" y="0"/>
                      <a:pt x="481" y="0"/>
                      <a:pt x="481" y="0"/>
                    </a:cubicBezTo>
                    <a:cubicBezTo>
                      <a:pt x="481" y="8"/>
                      <a:pt x="484" y="12"/>
                      <a:pt x="484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8778875" y="2481264"/>
                <a:ext cx="474663" cy="360363"/>
              </a:xfrm>
              <a:custGeom>
                <a:avLst/>
                <a:gdLst>
                  <a:gd name="T0" fmla="*/ 98 w 211"/>
                  <a:gd name="T1" fmla="*/ 38 h 160"/>
                  <a:gd name="T2" fmla="*/ 62 w 211"/>
                  <a:gd name="T3" fmla="*/ 122 h 160"/>
                  <a:gd name="T4" fmla="*/ 9 w 211"/>
                  <a:gd name="T5" fmla="*/ 160 h 160"/>
                  <a:gd name="T6" fmla="*/ 0 w 211"/>
                  <a:gd name="T7" fmla="*/ 156 h 160"/>
                  <a:gd name="T8" fmla="*/ 12 w 211"/>
                  <a:gd name="T9" fmla="*/ 143 h 160"/>
                  <a:gd name="T10" fmla="*/ 26 w 211"/>
                  <a:gd name="T11" fmla="*/ 127 h 160"/>
                  <a:gd name="T12" fmla="*/ 49 w 211"/>
                  <a:gd name="T13" fmla="*/ 84 h 160"/>
                  <a:gd name="T14" fmla="*/ 34 w 211"/>
                  <a:gd name="T15" fmla="*/ 53 h 160"/>
                  <a:gd name="T16" fmla="*/ 19 w 211"/>
                  <a:gd name="T17" fmla="*/ 33 h 160"/>
                  <a:gd name="T18" fmla="*/ 51 w 211"/>
                  <a:gd name="T19" fmla="*/ 0 h 160"/>
                  <a:gd name="T20" fmla="*/ 83 w 211"/>
                  <a:gd name="T21" fmla="*/ 11 h 160"/>
                  <a:gd name="T22" fmla="*/ 98 w 211"/>
                  <a:gd name="T23" fmla="*/ 38 h 160"/>
                  <a:gd name="T24" fmla="*/ 211 w 211"/>
                  <a:gd name="T25" fmla="*/ 38 h 160"/>
                  <a:gd name="T26" fmla="*/ 175 w 211"/>
                  <a:gd name="T27" fmla="*/ 122 h 160"/>
                  <a:gd name="T28" fmla="*/ 127 w 211"/>
                  <a:gd name="T29" fmla="*/ 160 h 160"/>
                  <a:gd name="T30" fmla="*/ 114 w 211"/>
                  <a:gd name="T31" fmla="*/ 157 h 160"/>
                  <a:gd name="T32" fmla="*/ 138 w 211"/>
                  <a:gd name="T33" fmla="*/ 127 h 160"/>
                  <a:gd name="T34" fmla="*/ 162 w 211"/>
                  <a:gd name="T35" fmla="*/ 83 h 160"/>
                  <a:gd name="T36" fmla="*/ 147 w 211"/>
                  <a:gd name="T37" fmla="*/ 53 h 160"/>
                  <a:gd name="T38" fmla="*/ 132 w 211"/>
                  <a:gd name="T39" fmla="*/ 33 h 160"/>
                  <a:gd name="T40" fmla="*/ 165 w 211"/>
                  <a:gd name="T41" fmla="*/ 0 h 160"/>
                  <a:gd name="T42" fmla="*/ 197 w 211"/>
                  <a:gd name="T43" fmla="*/ 11 h 160"/>
                  <a:gd name="T44" fmla="*/ 211 w 211"/>
                  <a:gd name="T45" fmla="*/ 38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1" h="160">
                    <a:moveTo>
                      <a:pt x="98" y="38"/>
                    </a:moveTo>
                    <a:cubicBezTo>
                      <a:pt x="98" y="69"/>
                      <a:pt x="86" y="97"/>
                      <a:pt x="62" y="122"/>
                    </a:cubicBezTo>
                    <a:cubicBezTo>
                      <a:pt x="38" y="147"/>
                      <a:pt x="20" y="160"/>
                      <a:pt x="9" y="160"/>
                    </a:cubicBezTo>
                    <a:cubicBezTo>
                      <a:pt x="3" y="160"/>
                      <a:pt x="0" y="158"/>
                      <a:pt x="0" y="156"/>
                    </a:cubicBezTo>
                    <a:cubicBezTo>
                      <a:pt x="3" y="153"/>
                      <a:pt x="7" y="148"/>
                      <a:pt x="12" y="143"/>
                    </a:cubicBezTo>
                    <a:cubicBezTo>
                      <a:pt x="16" y="138"/>
                      <a:pt x="21" y="132"/>
                      <a:pt x="26" y="127"/>
                    </a:cubicBezTo>
                    <a:cubicBezTo>
                      <a:pt x="41" y="110"/>
                      <a:pt x="49" y="96"/>
                      <a:pt x="49" y="84"/>
                    </a:cubicBezTo>
                    <a:cubicBezTo>
                      <a:pt x="49" y="73"/>
                      <a:pt x="44" y="62"/>
                      <a:pt x="34" y="53"/>
                    </a:cubicBezTo>
                    <a:cubicBezTo>
                      <a:pt x="24" y="44"/>
                      <a:pt x="19" y="38"/>
                      <a:pt x="19" y="33"/>
                    </a:cubicBezTo>
                    <a:cubicBezTo>
                      <a:pt x="19" y="11"/>
                      <a:pt x="30" y="0"/>
                      <a:pt x="51" y="0"/>
                    </a:cubicBezTo>
                    <a:cubicBezTo>
                      <a:pt x="62" y="0"/>
                      <a:pt x="73" y="4"/>
                      <a:pt x="83" y="11"/>
                    </a:cubicBezTo>
                    <a:cubicBezTo>
                      <a:pt x="93" y="18"/>
                      <a:pt x="98" y="27"/>
                      <a:pt x="98" y="38"/>
                    </a:cubicBezTo>
                    <a:close/>
                    <a:moveTo>
                      <a:pt x="211" y="38"/>
                    </a:moveTo>
                    <a:cubicBezTo>
                      <a:pt x="211" y="69"/>
                      <a:pt x="199" y="97"/>
                      <a:pt x="175" y="122"/>
                    </a:cubicBezTo>
                    <a:cubicBezTo>
                      <a:pt x="151" y="147"/>
                      <a:pt x="135" y="160"/>
                      <a:pt x="127" y="160"/>
                    </a:cubicBezTo>
                    <a:cubicBezTo>
                      <a:pt x="118" y="160"/>
                      <a:pt x="114" y="159"/>
                      <a:pt x="114" y="157"/>
                    </a:cubicBezTo>
                    <a:cubicBezTo>
                      <a:pt x="114" y="155"/>
                      <a:pt x="122" y="145"/>
                      <a:pt x="138" y="127"/>
                    </a:cubicBezTo>
                    <a:cubicBezTo>
                      <a:pt x="154" y="108"/>
                      <a:pt x="162" y="94"/>
                      <a:pt x="162" y="83"/>
                    </a:cubicBezTo>
                    <a:cubicBezTo>
                      <a:pt x="162" y="72"/>
                      <a:pt x="157" y="62"/>
                      <a:pt x="147" y="53"/>
                    </a:cubicBezTo>
                    <a:cubicBezTo>
                      <a:pt x="137" y="44"/>
                      <a:pt x="132" y="38"/>
                      <a:pt x="132" y="33"/>
                    </a:cubicBezTo>
                    <a:cubicBezTo>
                      <a:pt x="132" y="11"/>
                      <a:pt x="143" y="0"/>
                      <a:pt x="165" y="0"/>
                    </a:cubicBezTo>
                    <a:cubicBezTo>
                      <a:pt x="176" y="0"/>
                      <a:pt x="187" y="4"/>
                      <a:pt x="197" y="11"/>
                    </a:cubicBezTo>
                    <a:cubicBezTo>
                      <a:pt x="206" y="18"/>
                      <a:pt x="211" y="27"/>
                      <a:pt x="2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7437438" y="3859214"/>
                <a:ext cx="477838" cy="360363"/>
              </a:xfrm>
              <a:custGeom>
                <a:avLst/>
                <a:gdLst>
                  <a:gd name="T0" fmla="*/ 113 w 212"/>
                  <a:gd name="T1" fmla="*/ 122 h 160"/>
                  <a:gd name="T2" fmla="*/ 150 w 212"/>
                  <a:gd name="T3" fmla="*/ 38 h 160"/>
                  <a:gd name="T4" fmla="*/ 203 w 212"/>
                  <a:gd name="T5" fmla="*/ 0 h 160"/>
                  <a:gd name="T6" fmla="*/ 212 w 212"/>
                  <a:gd name="T7" fmla="*/ 4 h 160"/>
                  <a:gd name="T8" fmla="*/ 200 w 212"/>
                  <a:gd name="T9" fmla="*/ 17 h 160"/>
                  <a:gd name="T10" fmla="*/ 186 w 212"/>
                  <a:gd name="T11" fmla="*/ 33 h 160"/>
                  <a:gd name="T12" fmla="*/ 162 w 212"/>
                  <a:gd name="T13" fmla="*/ 76 h 160"/>
                  <a:gd name="T14" fmla="*/ 177 w 212"/>
                  <a:gd name="T15" fmla="*/ 107 h 160"/>
                  <a:gd name="T16" fmla="*/ 193 w 212"/>
                  <a:gd name="T17" fmla="*/ 127 h 160"/>
                  <a:gd name="T18" fmla="*/ 160 w 212"/>
                  <a:gd name="T19" fmla="*/ 160 h 160"/>
                  <a:gd name="T20" fmla="*/ 128 w 212"/>
                  <a:gd name="T21" fmla="*/ 149 h 160"/>
                  <a:gd name="T22" fmla="*/ 113 w 212"/>
                  <a:gd name="T23" fmla="*/ 122 h 160"/>
                  <a:gd name="T24" fmla="*/ 0 w 212"/>
                  <a:gd name="T25" fmla="*/ 122 h 160"/>
                  <a:gd name="T26" fmla="*/ 36 w 212"/>
                  <a:gd name="T27" fmla="*/ 38 h 160"/>
                  <a:gd name="T28" fmla="*/ 85 w 212"/>
                  <a:gd name="T29" fmla="*/ 0 h 160"/>
                  <a:gd name="T30" fmla="*/ 98 w 212"/>
                  <a:gd name="T31" fmla="*/ 3 h 160"/>
                  <a:gd name="T32" fmla="*/ 74 w 212"/>
                  <a:gd name="T33" fmla="*/ 33 h 160"/>
                  <a:gd name="T34" fmla="*/ 50 w 212"/>
                  <a:gd name="T35" fmla="*/ 77 h 160"/>
                  <a:gd name="T36" fmla="*/ 65 w 212"/>
                  <a:gd name="T37" fmla="*/ 107 h 160"/>
                  <a:gd name="T38" fmla="*/ 80 w 212"/>
                  <a:gd name="T39" fmla="*/ 127 h 160"/>
                  <a:gd name="T40" fmla="*/ 46 w 212"/>
                  <a:gd name="T41" fmla="*/ 160 h 160"/>
                  <a:gd name="T42" fmla="*/ 15 w 212"/>
                  <a:gd name="T43" fmla="*/ 149 h 160"/>
                  <a:gd name="T44" fmla="*/ 0 w 212"/>
                  <a:gd name="T45" fmla="*/ 12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2" h="160">
                    <a:moveTo>
                      <a:pt x="113" y="122"/>
                    </a:moveTo>
                    <a:cubicBezTo>
                      <a:pt x="113" y="91"/>
                      <a:pt x="125" y="63"/>
                      <a:pt x="150" y="38"/>
                    </a:cubicBezTo>
                    <a:cubicBezTo>
                      <a:pt x="174" y="13"/>
                      <a:pt x="191" y="0"/>
                      <a:pt x="203" y="0"/>
                    </a:cubicBezTo>
                    <a:cubicBezTo>
                      <a:pt x="209" y="0"/>
                      <a:pt x="212" y="2"/>
                      <a:pt x="212" y="4"/>
                    </a:cubicBezTo>
                    <a:cubicBezTo>
                      <a:pt x="209" y="7"/>
                      <a:pt x="205" y="12"/>
                      <a:pt x="200" y="17"/>
                    </a:cubicBezTo>
                    <a:cubicBezTo>
                      <a:pt x="195" y="22"/>
                      <a:pt x="190" y="28"/>
                      <a:pt x="186" y="33"/>
                    </a:cubicBezTo>
                    <a:cubicBezTo>
                      <a:pt x="170" y="50"/>
                      <a:pt x="162" y="64"/>
                      <a:pt x="162" y="76"/>
                    </a:cubicBezTo>
                    <a:cubicBezTo>
                      <a:pt x="162" y="87"/>
                      <a:pt x="167" y="98"/>
                      <a:pt x="177" y="107"/>
                    </a:cubicBezTo>
                    <a:cubicBezTo>
                      <a:pt x="188" y="115"/>
                      <a:pt x="193" y="122"/>
                      <a:pt x="193" y="127"/>
                    </a:cubicBezTo>
                    <a:cubicBezTo>
                      <a:pt x="193" y="149"/>
                      <a:pt x="182" y="160"/>
                      <a:pt x="160" y="160"/>
                    </a:cubicBezTo>
                    <a:cubicBezTo>
                      <a:pt x="149" y="160"/>
                      <a:pt x="138" y="156"/>
                      <a:pt x="128" y="149"/>
                    </a:cubicBezTo>
                    <a:cubicBezTo>
                      <a:pt x="118" y="142"/>
                      <a:pt x="113" y="133"/>
                      <a:pt x="113" y="122"/>
                    </a:cubicBezTo>
                    <a:close/>
                    <a:moveTo>
                      <a:pt x="0" y="122"/>
                    </a:moveTo>
                    <a:cubicBezTo>
                      <a:pt x="0" y="91"/>
                      <a:pt x="12" y="63"/>
                      <a:pt x="36" y="38"/>
                    </a:cubicBezTo>
                    <a:cubicBezTo>
                      <a:pt x="60" y="13"/>
                      <a:pt x="76" y="0"/>
                      <a:pt x="85" y="0"/>
                    </a:cubicBezTo>
                    <a:cubicBezTo>
                      <a:pt x="93" y="0"/>
                      <a:pt x="98" y="1"/>
                      <a:pt x="98" y="3"/>
                    </a:cubicBezTo>
                    <a:cubicBezTo>
                      <a:pt x="98" y="5"/>
                      <a:pt x="90" y="15"/>
                      <a:pt x="74" y="33"/>
                    </a:cubicBezTo>
                    <a:cubicBezTo>
                      <a:pt x="58" y="52"/>
                      <a:pt x="50" y="66"/>
                      <a:pt x="50" y="77"/>
                    </a:cubicBezTo>
                    <a:cubicBezTo>
                      <a:pt x="50" y="88"/>
                      <a:pt x="55" y="98"/>
                      <a:pt x="65" y="107"/>
                    </a:cubicBezTo>
                    <a:cubicBezTo>
                      <a:pt x="75" y="115"/>
                      <a:pt x="80" y="122"/>
                      <a:pt x="80" y="127"/>
                    </a:cubicBezTo>
                    <a:cubicBezTo>
                      <a:pt x="80" y="149"/>
                      <a:pt x="69" y="160"/>
                      <a:pt x="46" y="160"/>
                    </a:cubicBezTo>
                    <a:cubicBezTo>
                      <a:pt x="35" y="160"/>
                      <a:pt x="25" y="156"/>
                      <a:pt x="15" y="149"/>
                    </a:cubicBezTo>
                    <a:cubicBezTo>
                      <a:pt x="5" y="142"/>
                      <a:pt x="0" y="133"/>
                      <a:pt x="0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9420120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9040659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r>
                <a:rPr lang="zh-CN" altLang="en-US" sz="900" spc="30" dirty="0" smtClean="0"/>
                <a:t>请输入文字请输入文字</a:t>
              </a:r>
              <a:endParaRPr lang="zh-CN" altLang="en-US" sz="900" spc="30" dirty="0"/>
            </a:p>
          </p:txBody>
        </p:sp>
        <p:sp>
          <p:nvSpPr>
            <p:cNvPr id="10" name="文本框 53"/>
            <p:cNvSpPr txBox="1"/>
            <p:nvPr/>
          </p:nvSpPr>
          <p:spPr>
            <a:xfrm>
              <a:off x="9163599" y="4473116"/>
              <a:ext cx="1826888" cy="340519"/>
            </a:xfrm>
            <a:prstGeom prst="roundRect">
              <a:avLst/>
            </a:prstGeom>
            <a:solidFill>
              <a:schemeClr val="accent4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11" name="文本框 54"/>
            <p:cNvSpPr txBox="1"/>
            <p:nvPr/>
          </p:nvSpPr>
          <p:spPr bwMode="auto">
            <a:xfrm>
              <a:off x="8761254" y="4880336"/>
              <a:ext cx="2631585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右箭头 3"/>
          <p:cNvSpPr/>
          <p:nvPr>
            <p:custDataLst>
              <p:tags r:id="rId2"/>
            </p:custDataLst>
          </p:nvPr>
        </p:nvSpPr>
        <p:spPr>
          <a:xfrm>
            <a:off x="829496" y="2358610"/>
            <a:ext cx="10533008" cy="836287"/>
          </a:xfrm>
          <a:prstGeom prst="rightArrow">
            <a:avLst>
              <a:gd name="adj1" fmla="val 82027"/>
              <a:gd name="adj2" fmla="val 80062"/>
            </a:avLst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900243" y="1682806"/>
            <a:ext cx="2470954" cy="3186354"/>
            <a:chOff x="900243" y="1682806"/>
            <a:chExt cx="2470954" cy="3186354"/>
          </a:xfrm>
        </p:grpSpPr>
        <p:sp>
          <p:nvSpPr>
            <p:cNvPr id="9" name="椭圆 8"/>
            <p:cNvSpPr/>
            <p:nvPr/>
          </p:nvSpPr>
          <p:spPr>
            <a:xfrm>
              <a:off x="1569514" y="2207411"/>
              <a:ext cx="1138686" cy="1138686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5715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1949184" y="2568671"/>
              <a:ext cx="379344" cy="416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0"/>
                  </a:moveTo>
                  <a:cubicBezTo>
                    <a:pt x="9574" y="0"/>
                    <a:pt x="8582" y="904"/>
                    <a:pt x="8582" y="2016"/>
                  </a:cubicBezTo>
                  <a:cubicBezTo>
                    <a:pt x="8582" y="2052"/>
                    <a:pt x="8592" y="2085"/>
                    <a:pt x="8594" y="2121"/>
                  </a:cubicBezTo>
                  <a:cubicBezTo>
                    <a:pt x="6551" y="2506"/>
                    <a:pt x="4677" y="3423"/>
                    <a:pt x="3168" y="4799"/>
                  </a:cubicBezTo>
                  <a:cubicBezTo>
                    <a:pt x="1128" y="6658"/>
                    <a:pt x="0" y="9132"/>
                    <a:pt x="0" y="11761"/>
                  </a:cubicBezTo>
                  <a:cubicBezTo>
                    <a:pt x="0" y="14390"/>
                    <a:pt x="1128" y="16864"/>
                    <a:pt x="3168" y="18723"/>
                  </a:cubicBezTo>
                  <a:cubicBezTo>
                    <a:pt x="5207" y="20582"/>
                    <a:pt x="7910" y="21600"/>
                    <a:pt x="10794" y="21600"/>
                  </a:cubicBezTo>
                  <a:cubicBezTo>
                    <a:pt x="13679" y="21600"/>
                    <a:pt x="16392" y="20582"/>
                    <a:pt x="18432" y="18723"/>
                  </a:cubicBezTo>
                  <a:cubicBezTo>
                    <a:pt x="20472" y="16864"/>
                    <a:pt x="21600" y="14390"/>
                    <a:pt x="21600" y="11761"/>
                  </a:cubicBezTo>
                  <a:cubicBezTo>
                    <a:pt x="21600" y="9132"/>
                    <a:pt x="20472" y="6658"/>
                    <a:pt x="18432" y="4799"/>
                  </a:cubicBezTo>
                  <a:cubicBezTo>
                    <a:pt x="16923" y="3423"/>
                    <a:pt x="15049" y="2506"/>
                    <a:pt x="13006" y="2121"/>
                  </a:cubicBezTo>
                  <a:cubicBezTo>
                    <a:pt x="13008" y="2086"/>
                    <a:pt x="13006" y="2052"/>
                    <a:pt x="13006" y="2016"/>
                  </a:cubicBezTo>
                  <a:cubicBezTo>
                    <a:pt x="13006" y="904"/>
                    <a:pt x="12014" y="0"/>
                    <a:pt x="10794" y="0"/>
                  </a:cubicBezTo>
                  <a:close/>
                  <a:moveTo>
                    <a:pt x="10794" y="672"/>
                  </a:moveTo>
                  <a:cubicBezTo>
                    <a:pt x="11605" y="672"/>
                    <a:pt x="12265" y="1267"/>
                    <a:pt x="12269" y="2006"/>
                  </a:cubicBezTo>
                  <a:cubicBezTo>
                    <a:pt x="11784" y="1946"/>
                    <a:pt x="11292" y="1922"/>
                    <a:pt x="10794" y="1922"/>
                  </a:cubicBezTo>
                  <a:cubicBezTo>
                    <a:pt x="10297" y="1922"/>
                    <a:pt x="9804" y="1946"/>
                    <a:pt x="9320" y="2006"/>
                  </a:cubicBezTo>
                  <a:cubicBezTo>
                    <a:pt x="9323" y="1267"/>
                    <a:pt x="9983" y="672"/>
                    <a:pt x="10794" y="672"/>
                  </a:cubicBezTo>
                  <a:close/>
                  <a:moveTo>
                    <a:pt x="10426" y="2594"/>
                  </a:moveTo>
                  <a:lnTo>
                    <a:pt x="10426" y="4032"/>
                  </a:lnTo>
                  <a:lnTo>
                    <a:pt x="11163" y="4032"/>
                  </a:lnTo>
                  <a:lnTo>
                    <a:pt x="11163" y="2594"/>
                  </a:lnTo>
                  <a:cubicBezTo>
                    <a:pt x="13712" y="2677"/>
                    <a:pt x="16100" y="3619"/>
                    <a:pt x="17914" y="5271"/>
                  </a:cubicBezTo>
                  <a:cubicBezTo>
                    <a:pt x="19727" y="6924"/>
                    <a:pt x="20760" y="9102"/>
                    <a:pt x="20851" y="11425"/>
                  </a:cubicBezTo>
                  <a:lnTo>
                    <a:pt x="19273" y="11425"/>
                  </a:lnTo>
                  <a:lnTo>
                    <a:pt x="19273" y="12097"/>
                  </a:lnTo>
                  <a:lnTo>
                    <a:pt x="20851" y="12097"/>
                  </a:lnTo>
                  <a:cubicBezTo>
                    <a:pt x="20760" y="14420"/>
                    <a:pt x="19727" y="16598"/>
                    <a:pt x="17914" y="18250"/>
                  </a:cubicBezTo>
                  <a:cubicBezTo>
                    <a:pt x="16100" y="19903"/>
                    <a:pt x="13712" y="20845"/>
                    <a:pt x="11163" y="20928"/>
                  </a:cubicBezTo>
                  <a:lnTo>
                    <a:pt x="11163" y="19489"/>
                  </a:lnTo>
                  <a:lnTo>
                    <a:pt x="10426" y="19489"/>
                  </a:lnTo>
                  <a:lnTo>
                    <a:pt x="10426" y="20928"/>
                  </a:lnTo>
                  <a:cubicBezTo>
                    <a:pt x="7876" y="20845"/>
                    <a:pt x="5499" y="19903"/>
                    <a:pt x="3686" y="18250"/>
                  </a:cubicBezTo>
                  <a:cubicBezTo>
                    <a:pt x="1873" y="16598"/>
                    <a:pt x="840" y="14420"/>
                    <a:pt x="749" y="12097"/>
                  </a:cubicBezTo>
                  <a:lnTo>
                    <a:pt x="2316" y="12097"/>
                  </a:lnTo>
                  <a:lnTo>
                    <a:pt x="2316" y="11425"/>
                  </a:lnTo>
                  <a:lnTo>
                    <a:pt x="749" y="11425"/>
                  </a:lnTo>
                  <a:cubicBezTo>
                    <a:pt x="840" y="9102"/>
                    <a:pt x="1873" y="6924"/>
                    <a:pt x="3686" y="5271"/>
                  </a:cubicBezTo>
                  <a:cubicBezTo>
                    <a:pt x="5499" y="3619"/>
                    <a:pt x="7876" y="2677"/>
                    <a:pt x="10426" y="2594"/>
                  </a:cubicBezTo>
                  <a:close/>
                  <a:moveTo>
                    <a:pt x="15310" y="6720"/>
                  </a:moveTo>
                  <a:lnTo>
                    <a:pt x="8306" y="9409"/>
                  </a:lnTo>
                  <a:lnTo>
                    <a:pt x="8110" y="9598"/>
                  </a:lnTo>
                  <a:lnTo>
                    <a:pt x="5530" y="15646"/>
                  </a:lnTo>
                  <a:lnTo>
                    <a:pt x="6002" y="16077"/>
                  </a:lnTo>
                  <a:cubicBezTo>
                    <a:pt x="6002" y="16077"/>
                    <a:pt x="12637" y="13724"/>
                    <a:pt x="12637" y="13724"/>
                  </a:cubicBezTo>
                  <a:lnTo>
                    <a:pt x="12845" y="13546"/>
                  </a:lnTo>
                  <a:lnTo>
                    <a:pt x="15794" y="7161"/>
                  </a:lnTo>
                  <a:lnTo>
                    <a:pt x="15310" y="6720"/>
                  </a:lnTo>
                  <a:close/>
                  <a:moveTo>
                    <a:pt x="14769" y="7655"/>
                  </a:moveTo>
                  <a:cubicBezTo>
                    <a:pt x="14769" y="7655"/>
                    <a:pt x="12384" y="12821"/>
                    <a:pt x="12384" y="12821"/>
                  </a:cubicBezTo>
                  <a:lnTo>
                    <a:pt x="9101" y="9839"/>
                  </a:lnTo>
                  <a:lnTo>
                    <a:pt x="14769" y="7655"/>
                  </a:lnTo>
                  <a:close/>
                  <a:moveTo>
                    <a:pt x="8594" y="10322"/>
                  </a:moveTo>
                  <a:lnTo>
                    <a:pt x="11854" y="13283"/>
                  </a:lnTo>
                  <a:lnTo>
                    <a:pt x="6520" y="15174"/>
                  </a:lnTo>
                  <a:cubicBezTo>
                    <a:pt x="6520" y="15174"/>
                    <a:pt x="8594" y="10322"/>
                    <a:pt x="8594" y="1032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文本框 14"/>
            <p:cNvSpPr txBox="1"/>
            <p:nvPr/>
          </p:nvSpPr>
          <p:spPr>
            <a:xfrm>
              <a:off x="1785671" y="1682806"/>
              <a:ext cx="700099" cy="400110"/>
            </a:xfrm>
            <a:prstGeom prst="rect">
              <a:avLst/>
            </a:prstGeom>
            <a:noFill/>
          </p:spPr>
          <p:txBody>
            <a:bodyPr wrap="square">
              <a:normAutofit fontScale="77500" lnSpcReduction="20000"/>
            </a:bodyPr>
            <a:lstStyle/>
            <a:p>
              <a:pPr algn="ctr"/>
              <a:r>
                <a:rPr lang="en-US" sz="32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14" name="文本框 15"/>
            <p:cNvSpPr txBox="1"/>
            <p:nvPr/>
          </p:nvSpPr>
          <p:spPr>
            <a:xfrm>
              <a:off x="900243" y="4075387"/>
              <a:ext cx="2470954" cy="793773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 smtClean="0"/>
                <a:t>请输入文字请输入文字</a:t>
              </a:r>
              <a:endParaRPr lang="zh-CN" altLang="en-US" sz="1200" dirty="0"/>
            </a:p>
          </p:txBody>
        </p:sp>
        <p:sp>
          <p:nvSpPr>
            <p:cNvPr id="15" name="文本框 16"/>
            <p:cNvSpPr txBox="1"/>
            <p:nvPr/>
          </p:nvSpPr>
          <p:spPr>
            <a:xfrm>
              <a:off x="1158457" y="3659384"/>
              <a:ext cx="1962890" cy="253916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4"/>
            </p:custDataLst>
          </p:nvPr>
        </p:nvGrpSpPr>
        <p:grpSpPr>
          <a:xfrm>
            <a:off x="3397679" y="1682806"/>
            <a:ext cx="2470954" cy="3186354"/>
            <a:chOff x="3397679" y="1682806"/>
            <a:chExt cx="2470954" cy="3186354"/>
          </a:xfrm>
        </p:grpSpPr>
        <p:sp>
          <p:nvSpPr>
            <p:cNvPr id="7" name="椭圆 6"/>
            <p:cNvSpPr/>
            <p:nvPr/>
          </p:nvSpPr>
          <p:spPr>
            <a:xfrm>
              <a:off x="4067569" y="2207411"/>
              <a:ext cx="1138686" cy="113868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5715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4450182" y="2590024"/>
              <a:ext cx="373460" cy="373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42" y="671"/>
                  </a:moveTo>
                  <a:cubicBezTo>
                    <a:pt x="10555" y="671"/>
                    <a:pt x="13413" y="3529"/>
                    <a:pt x="13413" y="7042"/>
                  </a:cubicBezTo>
                  <a:cubicBezTo>
                    <a:pt x="13413" y="10555"/>
                    <a:pt x="10555" y="13413"/>
                    <a:pt x="7042" y="13413"/>
                  </a:cubicBezTo>
                  <a:cubicBezTo>
                    <a:pt x="3529" y="13413"/>
                    <a:pt x="671" y="10555"/>
                    <a:pt x="671" y="7042"/>
                  </a:cubicBezTo>
                  <a:cubicBezTo>
                    <a:pt x="671" y="3529"/>
                    <a:pt x="3529" y="671"/>
                    <a:pt x="7042" y="671"/>
                  </a:cubicBezTo>
                  <a:close/>
                  <a:moveTo>
                    <a:pt x="20652" y="19114"/>
                  </a:moveTo>
                  <a:lnTo>
                    <a:pt x="19114" y="20652"/>
                  </a:lnTo>
                  <a:lnTo>
                    <a:pt x="13217" y="14755"/>
                  </a:lnTo>
                  <a:lnTo>
                    <a:pt x="14755" y="13217"/>
                  </a:lnTo>
                  <a:cubicBezTo>
                    <a:pt x="14755" y="13217"/>
                    <a:pt x="20652" y="19114"/>
                    <a:pt x="20652" y="19114"/>
                  </a:cubicBezTo>
                  <a:close/>
                  <a:moveTo>
                    <a:pt x="7042" y="14084"/>
                  </a:moveTo>
                  <a:cubicBezTo>
                    <a:pt x="8863" y="14084"/>
                    <a:pt x="10519" y="13383"/>
                    <a:pt x="11771" y="12245"/>
                  </a:cubicBezTo>
                  <a:lnTo>
                    <a:pt x="13274" y="13749"/>
                  </a:lnTo>
                  <a:lnTo>
                    <a:pt x="12268" y="14755"/>
                  </a:lnTo>
                  <a:lnTo>
                    <a:pt x="19114" y="21600"/>
                  </a:lnTo>
                  <a:lnTo>
                    <a:pt x="21600" y="19114"/>
                  </a:lnTo>
                  <a:lnTo>
                    <a:pt x="14755" y="12268"/>
                  </a:lnTo>
                  <a:lnTo>
                    <a:pt x="13749" y="13274"/>
                  </a:lnTo>
                  <a:lnTo>
                    <a:pt x="12245" y="11771"/>
                  </a:lnTo>
                  <a:cubicBezTo>
                    <a:pt x="13383" y="10519"/>
                    <a:pt x="14084" y="8863"/>
                    <a:pt x="14084" y="7042"/>
                  </a:cubicBezTo>
                  <a:cubicBezTo>
                    <a:pt x="14084" y="3159"/>
                    <a:pt x="10925" y="0"/>
                    <a:pt x="7042" y="0"/>
                  </a:cubicBezTo>
                  <a:cubicBezTo>
                    <a:pt x="3159" y="0"/>
                    <a:pt x="0" y="3159"/>
                    <a:pt x="0" y="7042"/>
                  </a:cubicBezTo>
                  <a:cubicBezTo>
                    <a:pt x="0" y="10925"/>
                    <a:pt x="3159" y="14084"/>
                    <a:pt x="7042" y="1408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文本框 17"/>
            <p:cNvSpPr txBox="1"/>
            <p:nvPr/>
          </p:nvSpPr>
          <p:spPr>
            <a:xfrm>
              <a:off x="4188057" y="1682806"/>
              <a:ext cx="890198" cy="400110"/>
            </a:xfrm>
            <a:prstGeom prst="rect">
              <a:avLst/>
            </a:prstGeom>
            <a:noFill/>
          </p:spPr>
          <p:txBody>
            <a:bodyPr wrap="square">
              <a:normAutofit fontScale="77500" lnSpcReduction="20000"/>
            </a:bodyPr>
            <a:lstStyle/>
            <a:p>
              <a:pPr algn="ctr"/>
              <a:r>
                <a:rPr lang="en-US" sz="32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17" name="文本框 18"/>
            <p:cNvSpPr txBox="1"/>
            <p:nvPr/>
          </p:nvSpPr>
          <p:spPr>
            <a:xfrm>
              <a:off x="3397679" y="4075387"/>
              <a:ext cx="2470954" cy="793773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 smtClean="0"/>
                <a:t>请输入文字请输入文字</a:t>
              </a:r>
              <a:endParaRPr lang="zh-CN" altLang="en-US" sz="1200" dirty="0"/>
            </a:p>
          </p:txBody>
        </p:sp>
        <p:sp>
          <p:nvSpPr>
            <p:cNvPr id="18" name="文本框 19"/>
            <p:cNvSpPr txBox="1"/>
            <p:nvPr/>
          </p:nvSpPr>
          <p:spPr>
            <a:xfrm>
              <a:off x="3655892" y="3659384"/>
              <a:ext cx="1962890" cy="253916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5"/>
            </p:custDataLst>
          </p:nvPr>
        </p:nvGrpSpPr>
        <p:grpSpPr>
          <a:xfrm>
            <a:off x="5885705" y="1682806"/>
            <a:ext cx="2470954" cy="3186354"/>
            <a:chOff x="5885705" y="1682806"/>
            <a:chExt cx="2470954" cy="3186354"/>
          </a:xfrm>
        </p:grpSpPr>
        <p:sp>
          <p:nvSpPr>
            <p:cNvPr id="5" name="椭圆 4"/>
            <p:cNvSpPr/>
            <p:nvPr/>
          </p:nvSpPr>
          <p:spPr>
            <a:xfrm>
              <a:off x="6565625" y="2207411"/>
              <a:ext cx="1138686" cy="1138686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5715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6992549" y="2590024"/>
              <a:ext cx="284836" cy="373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10" y="0"/>
                  </a:moveTo>
                  <a:lnTo>
                    <a:pt x="9210" y="675"/>
                  </a:lnTo>
                  <a:cubicBezTo>
                    <a:pt x="15339" y="675"/>
                    <a:pt x="20715" y="4775"/>
                    <a:pt x="20715" y="9450"/>
                  </a:cubicBezTo>
                  <a:cubicBezTo>
                    <a:pt x="20715" y="14125"/>
                    <a:pt x="15339" y="18225"/>
                    <a:pt x="9210" y="18225"/>
                  </a:cubicBezTo>
                  <a:cubicBezTo>
                    <a:pt x="5110" y="18225"/>
                    <a:pt x="3813" y="17021"/>
                    <a:pt x="3803" y="17012"/>
                  </a:cubicBezTo>
                  <a:lnTo>
                    <a:pt x="3098" y="17413"/>
                  </a:lnTo>
                  <a:cubicBezTo>
                    <a:pt x="3155" y="17472"/>
                    <a:pt x="4529" y="18800"/>
                    <a:pt x="8767" y="18889"/>
                  </a:cubicBezTo>
                  <a:lnTo>
                    <a:pt x="8767" y="20925"/>
                  </a:lnTo>
                  <a:lnTo>
                    <a:pt x="4785" y="20925"/>
                  </a:lnTo>
                  <a:lnTo>
                    <a:pt x="4785" y="21600"/>
                  </a:lnTo>
                  <a:lnTo>
                    <a:pt x="8767" y="21600"/>
                  </a:lnTo>
                  <a:lnTo>
                    <a:pt x="9652" y="21600"/>
                  </a:lnTo>
                  <a:lnTo>
                    <a:pt x="13635" y="21600"/>
                  </a:lnTo>
                  <a:lnTo>
                    <a:pt x="13635" y="20925"/>
                  </a:lnTo>
                  <a:lnTo>
                    <a:pt x="9652" y="20925"/>
                  </a:lnTo>
                  <a:lnTo>
                    <a:pt x="9652" y="18889"/>
                  </a:lnTo>
                  <a:cubicBezTo>
                    <a:pt x="16066" y="18698"/>
                    <a:pt x="21600" y="14371"/>
                    <a:pt x="21600" y="9450"/>
                  </a:cubicBezTo>
                  <a:cubicBezTo>
                    <a:pt x="21600" y="4416"/>
                    <a:pt x="15810" y="0"/>
                    <a:pt x="9210" y="0"/>
                  </a:cubicBezTo>
                  <a:close/>
                  <a:moveTo>
                    <a:pt x="9293" y="2363"/>
                  </a:moveTo>
                  <a:cubicBezTo>
                    <a:pt x="4168" y="2363"/>
                    <a:pt x="0" y="5542"/>
                    <a:pt x="0" y="9450"/>
                  </a:cubicBezTo>
                  <a:cubicBezTo>
                    <a:pt x="0" y="13358"/>
                    <a:pt x="4168" y="16537"/>
                    <a:pt x="9293" y="16537"/>
                  </a:cubicBezTo>
                  <a:cubicBezTo>
                    <a:pt x="14417" y="16537"/>
                    <a:pt x="18585" y="13358"/>
                    <a:pt x="18585" y="9450"/>
                  </a:cubicBezTo>
                  <a:cubicBezTo>
                    <a:pt x="18585" y="5542"/>
                    <a:pt x="14417" y="2363"/>
                    <a:pt x="9293" y="2363"/>
                  </a:cubicBezTo>
                  <a:close/>
                  <a:moveTo>
                    <a:pt x="9293" y="3038"/>
                  </a:moveTo>
                  <a:cubicBezTo>
                    <a:pt x="13929" y="3038"/>
                    <a:pt x="17700" y="5914"/>
                    <a:pt x="17700" y="9450"/>
                  </a:cubicBezTo>
                  <a:cubicBezTo>
                    <a:pt x="17700" y="12986"/>
                    <a:pt x="13929" y="15862"/>
                    <a:pt x="9293" y="15862"/>
                  </a:cubicBezTo>
                  <a:cubicBezTo>
                    <a:pt x="4657" y="15862"/>
                    <a:pt x="885" y="12986"/>
                    <a:pt x="885" y="9450"/>
                  </a:cubicBezTo>
                  <a:cubicBezTo>
                    <a:pt x="885" y="5914"/>
                    <a:pt x="4657" y="3038"/>
                    <a:pt x="9293" y="303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文本框 20"/>
            <p:cNvSpPr txBox="1"/>
            <p:nvPr/>
          </p:nvSpPr>
          <p:spPr>
            <a:xfrm>
              <a:off x="6676083" y="1682806"/>
              <a:ext cx="890198" cy="400110"/>
            </a:xfrm>
            <a:prstGeom prst="rect">
              <a:avLst/>
            </a:prstGeom>
            <a:noFill/>
          </p:spPr>
          <p:txBody>
            <a:bodyPr wrap="square">
              <a:normAutofit fontScale="77500" lnSpcReduction="20000"/>
            </a:bodyPr>
            <a:lstStyle/>
            <a:p>
              <a:pPr algn="ctr"/>
              <a:r>
                <a:rPr lang="en-US" sz="32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20" name="文本框 21"/>
            <p:cNvSpPr txBox="1"/>
            <p:nvPr/>
          </p:nvSpPr>
          <p:spPr>
            <a:xfrm>
              <a:off x="5885705" y="4075387"/>
              <a:ext cx="2470954" cy="793773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 smtClean="0"/>
                <a:t>请输入文字请输入文字</a:t>
              </a:r>
              <a:endParaRPr lang="zh-CN" altLang="en-US" sz="1200" dirty="0"/>
            </a:p>
          </p:txBody>
        </p:sp>
        <p:sp>
          <p:nvSpPr>
            <p:cNvPr id="21" name="文本框 22"/>
            <p:cNvSpPr txBox="1"/>
            <p:nvPr/>
          </p:nvSpPr>
          <p:spPr>
            <a:xfrm>
              <a:off x="6143919" y="3659384"/>
              <a:ext cx="1962890" cy="253916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6"/>
            </p:custDataLst>
          </p:nvPr>
        </p:nvGrpSpPr>
        <p:grpSpPr>
          <a:xfrm>
            <a:off x="8547320" y="1682806"/>
            <a:ext cx="2470954" cy="3186354"/>
            <a:chOff x="8547320" y="1682806"/>
            <a:chExt cx="2470954" cy="3186354"/>
          </a:xfrm>
        </p:grpSpPr>
        <p:sp>
          <p:nvSpPr>
            <p:cNvPr id="11" name="椭圆 10"/>
            <p:cNvSpPr/>
            <p:nvPr/>
          </p:nvSpPr>
          <p:spPr>
            <a:xfrm>
              <a:off x="9213591" y="2207411"/>
              <a:ext cx="1138686" cy="1138686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5715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9596204" y="2590024"/>
              <a:ext cx="373460" cy="373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675"/>
                  </a:lnTo>
                  <a:cubicBezTo>
                    <a:pt x="16383" y="675"/>
                    <a:pt x="20925" y="5217"/>
                    <a:pt x="20925" y="10800"/>
                  </a:cubicBezTo>
                  <a:cubicBezTo>
                    <a:pt x="20925" y="16383"/>
                    <a:pt x="16383" y="20925"/>
                    <a:pt x="10800" y="20925"/>
                  </a:cubicBezTo>
                  <a:cubicBezTo>
                    <a:pt x="5217" y="20925"/>
                    <a:pt x="675" y="16383"/>
                    <a:pt x="675" y="10800"/>
                  </a:cubicBezTo>
                  <a:cubicBezTo>
                    <a:pt x="675" y="8686"/>
                    <a:pt x="1322" y="6664"/>
                    <a:pt x="2542" y="4946"/>
                  </a:cubicBezTo>
                  <a:lnTo>
                    <a:pt x="4050" y="3438"/>
                  </a:lnTo>
                  <a:lnTo>
                    <a:pt x="4050" y="6413"/>
                  </a:lnTo>
                  <a:lnTo>
                    <a:pt x="4725" y="6413"/>
                  </a:lnTo>
                  <a:lnTo>
                    <a:pt x="4725" y="2700"/>
                  </a:lnTo>
                  <a:lnTo>
                    <a:pt x="4388" y="2363"/>
                  </a:lnTo>
                  <a:lnTo>
                    <a:pt x="675" y="2363"/>
                  </a:lnTo>
                  <a:lnTo>
                    <a:pt x="675" y="3038"/>
                  </a:lnTo>
                  <a:lnTo>
                    <a:pt x="3491" y="3038"/>
                  </a:lnTo>
                  <a:lnTo>
                    <a:pt x="2046" y="4482"/>
                  </a:lnTo>
                  <a:lnTo>
                    <a:pt x="2004" y="4525"/>
                  </a:lnTo>
                  <a:cubicBezTo>
                    <a:pt x="691" y="6362"/>
                    <a:pt x="0" y="853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10463" y="1350"/>
                  </a:moveTo>
                  <a:cubicBezTo>
                    <a:pt x="10463" y="1350"/>
                    <a:pt x="10463" y="2700"/>
                    <a:pt x="10463" y="2700"/>
                  </a:cubicBezTo>
                  <a:lnTo>
                    <a:pt x="11137" y="2700"/>
                  </a:lnTo>
                  <a:lnTo>
                    <a:pt x="11137" y="1350"/>
                  </a:lnTo>
                  <a:lnTo>
                    <a:pt x="10463" y="1350"/>
                  </a:lnTo>
                  <a:close/>
                  <a:moveTo>
                    <a:pt x="10463" y="4050"/>
                  </a:moveTo>
                  <a:lnTo>
                    <a:pt x="10463" y="10937"/>
                  </a:lnTo>
                  <a:lnTo>
                    <a:pt x="13595" y="14080"/>
                  </a:lnTo>
                  <a:cubicBezTo>
                    <a:pt x="13595" y="14080"/>
                    <a:pt x="14080" y="13595"/>
                    <a:pt x="14080" y="13595"/>
                  </a:cubicBezTo>
                  <a:lnTo>
                    <a:pt x="11137" y="10663"/>
                  </a:lnTo>
                  <a:lnTo>
                    <a:pt x="11137" y="4050"/>
                  </a:lnTo>
                  <a:lnTo>
                    <a:pt x="10463" y="4050"/>
                  </a:lnTo>
                  <a:close/>
                  <a:moveTo>
                    <a:pt x="1350" y="10463"/>
                  </a:moveTo>
                  <a:cubicBezTo>
                    <a:pt x="1350" y="10463"/>
                    <a:pt x="1350" y="11137"/>
                    <a:pt x="1350" y="11137"/>
                  </a:cubicBezTo>
                  <a:lnTo>
                    <a:pt x="2700" y="11137"/>
                  </a:lnTo>
                  <a:lnTo>
                    <a:pt x="2700" y="10463"/>
                  </a:lnTo>
                  <a:lnTo>
                    <a:pt x="1350" y="10463"/>
                  </a:lnTo>
                  <a:close/>
                  <a:moveTo>
                    <a:pt x="18900" y="10463"/>
                  </a:moveTo>
                  <a:cubicBezTo>
                    <a:pt x="18900" y="10463"/>
                    <a:pt x="18900" y="11137"/>
                    <a:pt x="18900" y="11137"/>
                  </a:cubicBezTo>
                  <a:lnTo>
                    <a:pt x="20250" y="11137"/>
                  </a:lnTo>
                  <a:lnTo>
                    <a:pt x="20250" y="10463"/>
                  </a:lnTo>
                  <a:lnTo>
                    <a:pt x="18900" y="10463"/>
                  </a:lnTo>
                  <a:close/>
                  <a:moveTo>
                    <a:pt x="10463" y="18900"/>
                  </a:moveTo>
                  <a:cubicBezTo>
                    <a:pt x="10463" y="18900"/>
                    <a:pt x="10463" y="20250"/>
                    <a:pt x="10463" y="20250"/>
                  </a:cubicBezTo>
                  <a:lnTo>
                    <a:pt x="11137" y="20250"/>
                  </a:lnTo>
                  <a:lnTo>
                    <a:pt x="11137" y="18900"/>
                  </a:lnTo>
                  <a:lnTo>
                    <a:pt x="10463" y="189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文本框 23"/>
            <p:cNvSpPr txBox="1"/>
            <p:nvPr/>
          </p:nvSpPr>
          <p:spPr>
            <a:xfrm>
              <a:off x="9337699" y="1682806"/>
              <a:ext cx="890198" cy="400110"/>
            </a:xfrm>
            <a:prstGeom prst="rect">
              <a:avLst/>
            </a:prstGeom>
            <a:noFill/>
          </p:spPr>
          <p:txBody>
            <a:bodyPr wrap="square">
              <a:normAutofit fontScale="77500" lnSpcReduction="20000"/>
            </a:bodyPr>
            <a:lstStyle/>
            <a:p>
              <a:pPr algn="ctr"/>
              <a:r>
                <a:rPr lang="en-US" sz="320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sp>
          <p:nvSpPr>
            <p:cNvPr id="23" name="文本框 24"/>
            <p:cNvSpPr txBox="1"/>
            <p:nvPr/>
          </p:nvSpPr>
          <p:spPr>
            <a:xfrm>
              <a:off x="8547320" y="4075387"/>
              <a:ext cx="2470954" cy="793773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 smtClean="0"/>
                <a:t>请输入文字请输入文字</a:t>
              </a:r>
              <a:endParaRPr lang="zh-CN" altLang="en-US" sz="1200" dirty="0"/>
            </a:p>
          </p:txBody>
        </p:sp>
        <p:sp>
          <p:nvSpPr>
            <p:cNvPr id="24" name="文本框 25"/>
            <p:cNvSpPr txBox="1"/>
            <p:nvPr/>
          </p:nvSpPr>
          <p:spPr>
            <a:xfrm>
              <a:off x="8805534" y="3659384"/>
              <a:ext cx="1962890" cy="253916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"/>
          <p:cNvGrpSpPr/>
          <p:nvPr/>
        </p:nvGrpSpPr>
        <p:grpSpPr>
          <a:xfrm>
            <a:off x="5807969" y="2619670"/>
            <a:ext cx="4529193" cy="591159"/>
            <a:chOff x="3695701" y="1174083"/>
            <a:chExt cx="4907918" cy="402790"/>
          </a:xfrm>
        </p:grpSpPr>
        <p:sp>
          <p:nvSpPr>
            <p:cNvPr id="3" name="原创设计师QQ598969553      _1"/>
            <p:cNvSpPr/>
            <p:nvPr/>
          </p:nvSpPr>
          <p:spPr>
            <a:xfrm>
              <a:off x="3695701" y="1174083"/>
              <a:ext cx="4907918" cy="40279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  <a:effectLst>
              <a:innerShdw blurRad="50800" dist="12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44" tIns="60923" rIns="121844" bIns="60923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原创设计师QQ598969553      _6"/>
            <p:cNvSpPr/>
            <p:nvPr/>
          </p:nvSpPr>
          <p:spPr>
            <a:xfrm>
              <a:off x="3695701" y="1174083"/>
              <a:ext cx="4907918" cy="40279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  <a:effectLst>
              <a:innerShdw blurRad="50800" dist="12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1444" tIns="90723" rIns="181444" bIns="90723"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2"/>
          <p:cNvSpPr>
            <a:spLocks noChangeArrowheads="1"/>
          </p:cNvSpPr>
          <p:nvPr/>
        </p:nvSpPr>
        <p:spPr bwMode="gray">
          <a:xfrm>
            <a:off x="6430590" y="2640606"/>
            <a:ext cx="3680525" cy="590221"/>
          </a:xfrm>
          <a:prstGeom prst="roundRect">
            <a:avLst/>
          </a:prstGeom>
          <a:noFill/>
          <a:ln>
            <a:noFill/>
          </a:ln>
        </p:spPr>
        <p:txBody>
          <a:bodyPr wrap="square" lIns="121844" tIns="60923" rIns="121844" bIns="60923">
            <a:spAutoFit/>
          </a:bodyPr>
          <a:lstStyle/>
          <a:p>
            <a:r>
              <a:rPr lang="zh-CN" altLang="en-US" sz="2665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请添加您的标题</a:t>
            </a:r>
          </a:p>
        </p:txBody>
      </p:sp>
      <p:grpSp>
        <p:nvGrpSpPr>
          <p:cNvPr id="6" name="3"/>
          <p:cNvGrpSpPr/>
          <p:nvPr/>
        </p:nvGrpSpPr>
        <p:grpSpPr>
          <a:xfrm>
            <a:off x="9407004" y="2564907"/>
            <a:ext cx="930157" cy="661703"/>
            <a:chOff x="3595297" y="1157469"/>
            <a:chExt cx="633770" cy="450856"/>
          </a:xfrm>
        </p:grpSpPr>
        <p:sp>
          <p:nvSpPr>
            <p:cNvPr id="7" name="原创设计师QQ598969553      _19"/>
            <p:cNvSpPr/>
            <p:nvPr/>
          </p:nvSpPr>
          <p:spPr>
            <a:xfrm>
              <a:off x="3595297" y="1157469"/>
              <a:ext cx="633770" cy="450856"/>
            </a:xfrm>
            <a:prstGeom prst="roundRect">
              <a:avLst/>
            </a:prstGeom>
            <a:gradFill flip="none" rotWithShape="1">
              <a:gsLst>
                <a:gs pos="55000">
                  <a:srgbClr val="E7E7E7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90500" dist="76200" dir="8100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44" tIns="60923" rIns="121844" bIns="60923"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" name="原创设计师QQ598969553      _24"/>
            <p:cNvSpPr>
              <a:spLocks noChangeArrowheads="1"/>
            </p:cNvSpPr>
            <p:nvPr/>
          </p:nvSpPr>
          <p:spPr bwMode="auto">
            <a:xfrm>
              <a:off x="3760353" y="1173921"/>
              <a:ext cx="303659" cy="417905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3735" dirty="0">
                  <a:solidFill>
                    <a:schemeClr val="tx2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  <a:ea typeface="微软雅黑" panose="020B0503020204020204" charset="-122"/>
                  <a:sym typeface="微软雅黑" panose="020B0503020204020204" charset="-122"/>
                </a:rPr>
                <a:t>3</a:t>
              </a:r>
              <a:endParaRPr lang="zh-CN" altLang="en-US" sz="3735" dirty="0">
                <a:solidFill>
                  <a:schemeClr val="tx2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9" name="4"/>
          <p:cNvSpPr txBox="1"/>
          <p:nvPr/>
        </p:nvSpPr>
        <p:spPr>
          <a:xfrm>
            <a:off x="5979997" y="3525012"/>
            <a:ext cx="1370331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0" name="5"/>
          <p:cNvSpPr txBox="1"/>
          <p:nvPr/>
        </p:nvSpPr>
        <p:spPr>
          <a:xfrm>
            <a:off x="7360391" y="3525012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1" name="6"/>
          <p:cNvSpPr txBox="1"/>
          <p:nvPr/>
        </p:nvSpPr>
        <p:spPr>
          <a:xfrm>
            <a:off x="8740784" y="3557168"/>
            <a:ext cx="1370331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2" name="7"/>
          <p:cNvSpPr txBox="1"/>
          <p:nvPr/>
        </p:nvSpPr>
        <p:spPr>
          <a:xfrm>
            <a:off x="5979998" y="4093800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3" name="8"/>
          <p:cNvSpPr txBox="1"/>
          <p:nvPr/>
        </p:nvSpPr>
        <p:spPr>
          <a:xfrm>
            <a:off x="7360391" y="4093800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4" name="9"/>
          <p:cNvSpPr txBox="1"/>
          <p:nvPr/>
        </p:nvSpPr>
        <p:spPr>
          <a:xfrm>
            <a:off x="8740784" y="4093800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5" name="10"/>
          <p:cNvSpPr/>
          <p:nvPr/>
        </p:nvSpPr>
        <p:spPr>
          <a:xfrm rot="5400000">
            <a:off x="-23732" y="-325857"/>
            <a:ext cx="6291411" cy="34319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bg1">
                <a:lumMod val="95000"/>
              </a:schemeClr>
            </a:solidFill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11"/>
          <p:cNvGrpSpPr/>
          <p:nvPr/>
        </p:nvGrpSpPr>
        <p:grpSpPr>
          <a:xfrm>
            <a:off x="1621555" y="1244858"/>
            <a:ext cx="3000837" cy="3000837"/>
            <a:chOff x="3393105" y="2094170"/>
            <a:chExt cx="2664367" cy="2664367"/>
          </a:xfrm>
        </p:grpSpPr>
        <p:sp>
          <p:nvSpPr>
            <p:cNvPr id="17" name="椭圆 16"/>
            <p:cNvSpPr/>
            <p:nvPr/>
          </p:nvSpPr>
          <p:spPr>
            <a:xfrm>
              <a:off x="3393105" y="2094170"/>
              <a:ext cx="2664367" cy="266436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79400" dist="152400" dir="2700000" sx="102000" sy="102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655434" y="2332886"/>
              <a:ext cx="2167846" cy="2167846"/>
              <a:chOff x="3739822" y="2440887"/>
              <a:chExt cx="1970936" cy="1970936"/>
            </a:xfrm>
          </p:grpSpPr>
          <p:sp>
            <p:nvSpPr>
              <p:cNvPr id="19" name="圆角矩形 26"/>
              <p:cNvSpPr/>
              <p:nvPr/>
            </p:nvSpPr>
            <p:spPr>
              <a:xfrm>
                <a:off x="3739822" y="2440887"/>
                <a:ext cx="1970936" cy="197093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bg1"/>
                  </a:gs>
                  <a:gs pos="0">
                    <a:srgbClr val="B8BBBC"/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20" name="椭圆 19"/>
              <p:cNvSpPr>
                <a:spLocks noChangeAspect="1"/>
              </p:cNvSpPr>
              <p:nvPr/>
            </p:nvSpPr>
            <p:spPr>
              <a:xfrm>
                <a:off x="3837054" y="2549460"/>
                <a:ext cx="1776466" cy="177646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1" name="12"/>
          <p:cNvSpPr txBox="1">
            <a:spLocks noChangeArrowheads="1"/>
          </p:cNvSpPr>
          <p:nvPr/>
        </p:nvSpPr>
        <p:spPr bwMode="auto">
          <a:xfrm>
            <a:off x="2089763" y="2815353"/>
            <a:ext cx="2064423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en-US" altLang="zh-CN" sz="2665" dirty="0">
                <a:solidFill>
                  <a:schemeClr val="bg1"/>
                </a:solidFill>
              </a:rPr>
              <a:t>PART03</a:t>
            </a:r>
            <a:endParaRPr lang="zh-CN" altLang="en-US" sz="2665" dirty="0">
              <a:solidFill>
                <a:schemeClr val="bg1"/>
              </a:solidFill>
            </a:endParaRPr>
          </a:p>
        </p:txBody>
      </p:sp>
      <p:sp>
        <p:nvSpPr>
          <p:cNvPr id="22" name="13"/>
          <p:cNvSpPr txBox="1">
            <a:spLocks noChangeArrowheads="1"/>
          </p:cNvSpPr>
          <p:nvPr/>
        </p:nvSpPr>
        <p:spPr bwMode="auto">
          <a:xfrm>
            <a:off x="1631311" y="1892829"/>
            <a:ext cx="29813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640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6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2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-0.30173 -2.22222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千图PPT彼岸天：ID 8661124库_组合 42"/>
          <p:cNvGrpSpPr/>
          <p:nvPr>
            <p:custDataLst>
              <p:tags r:id="rId2"/>
            </p:custDataLst>
          </p:nvPr>
        </p:nvGrpSpPr>
        <p:grpSpPr>
          <a:xfrm>
            <a:off x="8796300" y="2200914"/>
            <a:ext cx="2039320" cy="740855"/>
            <a:chOff x="8796300" y="2200914"/>
            <a:chExt cx="2039320" cy="740855"/>
          </a:xfrm>
        </p:grpSpPr>
        <p:sp>
          <p:nvSpPr>
            <p:cNvPr id="34" name="矩形 33"/>
            <p:cNvSpPr/>
            <p:nvPr/>
          </p:nvSpPr>
          <p:spPr>
            <a:xfrm>
              <a:off x="8796301" y="2200914"/>
              <a:ext cx="2039319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8796300" y="2477641"/>
              <a:ext cx="2039319" cy="46412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/>
                  </a:solidFill>
                </a:rPr>
              </a:br>
              <a:r>
                <a:rPr lang="zh-CN" altLang="en-US" sz="1000" dirty="0" smtClean="0">
                  <a:solidFill>
                    <a:schemeClr val="tx1"/>
                  </a:solidFill>
                </a:rPr>
                <a:t>请输入文字请输入文字</a:t>
              </a:r>
              <a:endParaRPr lang="zh-CN" altLang="en-US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千图PPT彼岸天：ID 8661124库_组合 44"/>
          <p:cNvGrpSpPr/>
          <p:nvPr>
            <p:custDataLst>
              <p:tags r:id="rId3"/>
            </p:custDataLst>
          </p:nvPr>
        </p:nvGrpSpPr>
        <p:grpSpPr>
          <a:xfrm>
            <a:off x="1620960" y="5238255"/>
            <a:ext cx="2018230" cy="740854"/>
            <a:chOff x="1620960" y="5238255"/>
            <a:chExt cx="2018230" cy="740854"/>
          </a:xfrm>
        </p:grpSpPr>
        <p:sp>
          <p:nvSpPr>
            <p:cNvPr id="36" name="矩形 35"/>
            <p:cNvSpPr/>
            <p:nvPr/>
          </p:nvSpPr>
          <p:spPr>
            <a:xfrm>
              <a:off x="1620960" y="5238255"/>
              <a:ext cx="201823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1620960" y="5514981"/>
              <a:ext cx="2018230" cy="46412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/>
                  </a:solidFill>
                </a:rPr>
              </a:br>
              <a:r>
                <a:rPr lang="zh-CN" altLang="en-US" sz="1000" dirty="0" smtClean="0">
                  <a:solidFill>
                    <a:schemeClr val="tx1"/>
                  </a:solidFill>
                </a:rPr>
                <a:t>请输入文字请输入文字</a:t>
              </a:r>
              <a:endParaRPr lang="zh-CN" altLang="en-US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4"/>
            </p:custDataLst>
          </p:nvPr>
        </p:nvGrpSpPr>
        <p:grpSpPr>
          <a:xfrm>
            <a:off x="8526738" y="4390711"/>
            <a:ext cx="2039320" cy="740854"/>
            <a:chOff x="8526738" y="4390711"/>
            <a:chExt cx="2039320" cy="740854"/>
          </a:xfrm>
        </p:grpSpPr>
        <p:sp>
          <p:nvSpPr>
            <p:cNvPr id="38" name="矩形 37"/>
            <p:cNvSpPr/>
            <p:nvPr/>
          </p:nvSpPr>
          <p:spPr>
            <a:xfrm>
              <a:off x="8526739" y="4390711"/>
              <a:ext cx="2039319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8526738" y="4667437"/>
              <a:ext cx="2039319" cy="46412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/>
                  </a:solidFill>
                </a:rPr>
              </a:br>
              <a:r>
                <a:rPr lang="zh-CN" altLang="en-US" sz="1000" dirty="0" smtClean="0">
                  <a:solidFill>
                    <a:schemeClr val="tx1"/>
                  </a:solidFill>
                </a:rPr>
                <a:t>请输入文字请输入文字</a:t>
              </a:r>
              <a:endParaRPr lang="zh-CN" altLang="en-US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千图PPT彼岸天：ID 8661124库_组合 43"/>
          <p:cNvGrpSpPr/>
          <p:nvPr>
            <p:custDataLst>
              <p:tags r:id="rId5"/>
            </p:custDataLst>
          </p:nvPr>
        </p:nvGrpSpPr>
        <p:grpSpPr>
          <a:xfrm>
            <a:off x="1612186" y="2266211"/>
            <a:ext cx="2018230" cy="740853"/>
            <a:chOff x="1612186" y="2266211"/>
            <a:chExt cx="2018230" cy="740853"/>
          </a:xfrm>
        </p:grpSpPr>
        <p:sp>
          <p:nvSpPr>
            <p:cNvPr id="40" name="矩形 39"/>
            <p:cNvSpPr/>
            <p:nvPr/>
          </p:nvSpPr>
          <p:spPr>
            <a:xfrm>
              <a:off x="1612186" y="2266211"/>
              <a:ext cx="201823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612186" y="2542936"/>
              <a:ext cx="2018230" cy="46412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/>
                  </a:solidFill>
                </a:rPr>
              </a:br>
              <a:r>
                <a:rPr lang="zh-CN" altLang="en-US" sz="1000" dirty="0" smtClean="0">
                  <a:solidFill>
                    <a:schemeClr val="tx1"/>
                  </a:solidFill>
                </a:rPr>
                <a:t>请输入文字请输入文字</a:t>
              </a:r>
              <a:endParaRPr lang="zh-CN" altLang="en-US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3630416" y="1592796"/>
            <a:ext cx="6185544" cy="4909684"/>
            <a:chOff x="3630416" y="1592796"/>
            <a:chExt cx="6185544" cy="4909684"/>
          </a:xfrm>
        </p:grpSpPr>
        <p:sp>
          <p:nvSpPr>
            <p:cNvPr id="9" name="任意多边形: 形状 8"/>
            <p:cNvSpPr/>
            <p:nvPr/>
          </p:nvSpPr>
          <p:spPr>
            <a:xfrm>
              <a:off x="5302914" y="2845356"/>
              <a:ext cx="1451071" cy="3657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14" y="0"/>
                  </a:moveTo>
                  <a:lnTo>
                    <a:pt x="10982" y="11"/>
                  </a:lnTo>
                  <a:lnTo>
                    <a:pt x="10495" y="7316"/>
                  </a:lnTo>
                  <a:lnTo>
                    <a:pt x="10311" y="7316"/>
                  </a:lnTo>
                  <a:lnTo>
                    <a:pt x="5040" y="4934"/>
                  </a:lnTo>
                  <a:lnTo>
                    <a:pt x="4098" y="5274"/>
                  </a:lnTo>
                  <a:lnTo>
                    <a:pt x="9839" y="8344"/>
                  </a:lnTo>
                  <a:lnTo>
                    <a:pt x="9157" y="13657"/>
                  </a:lnTo>
                  <a:lnTo>
                    <a:pt x="1743" y="10307"/>
                  </a:lnTo>
                  <a:lnTo>
                    <a:pt x="465" y="10768"/>
                  </a:lnTo>
                  <a:lnTo>
                    <a:pt x="8348" y="14989"/>
                  </a:lnTo>
                  <a:cubicBezTo>
                    <a:pt x="8869" y="15678"/>
                    <a:pt x="8688" y="17187"/>
                    <a:pt x="8374" y="18525"/>
                  </a:cubicBezTo>
                  <a:cubicBezTo>
                    <a:pt x="8077" y="19789"/>
                    <a:pt x="7686" y="20827"/>
                    <a:pt x="7641" y="20946"/>
                  </a:cubicBezTo>
                  <a:lnTo>
                    <a:pt x="0" y="20946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0946"/>
                  </a:lnTo>
                  <a:lnTo>
                    <a:pt x="14478" y="20946"/>
                  </a:lnTo>
                  <a:cubicBezTo>
                    <a:pt x="14472" y="20926"/>
                    <a:pt x="13902" y="19197"/>
                    <a:pt x="13212" y="15954"/>
                  </a:cubicBezTo>
                  <a:cubicBezTo>
                    <a:pt x="12517" y="12693"/>
                    <a:pt x="13674" y="12692"/>
                    <a:pt x="13674" y="12692"/>
                  </a:cubicBezTo>
                  <a:lnTo>
                    <a:pt x="20503" y="9431"/>
                  </a:lnTo>
                  <a:lnTo>
                    <a:pt x="19114" y="8696"/>
                  </a:lnTo>
                  <a:lnTo>
                    <a:pt x="12631" y="11452"/>
                  </a:lnTo>
                  <a:lnTo>
                    <a:pt x="11953" y="7859"/>
                  </a:lnTo>
                  <a:lnTo>
                    <a:pt x="16953" y="5473"/>
                  </a:lnTo>
                  <a:lnTo>
                    <a:pt x="15932" y="4933"/>
                  </a:lnTo>
                  <a:lnTo>
                    <a:pt x="11790" y="6734"/>
                  </a:lnTo>
                  <a:lnTo>
                    <a:pt x="1161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noFill/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椭圆 9"/>
            <p:cNvSpPr/>
            <p:nvPr/>
          </p:nvSpPr>
          <p:spPr>
            <a:xfrm>
              <a:off x="3645166" y="3689614"/>
              <a:ext cx="1264772" cy="1264772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/>
            <p:nvPr/>
          </p:nvSpPr>
          <p:spPr>
            <a:xfrm>
              <a:off x="4055151" y="4108241"/>
              <a:ext cx="536833" cy="448620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椭圆 11"/>
            <p:cNvSpPr/>
            <p:nvPr/>
          </p:nvSpPr>
          <p:spPr>
            <a:xfrm>
              <a:off x="4789704" y="1925567"/>
              <a:ext cx="914554" cy="914555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5055498" y="2222800"/>
              <a:ext cx="383086" cy="320136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椭圆 13"/>
            <p:cNvSpPr/>
            <p:nvPr/>
          </p:nvSpPr>
          <p:spPr>
            <a:xfrm>
              <a:off x="5780736" y="2600198"/>
              <a:ext cx="583980" cy="58398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5970577" y="2808552"/>
              <a:ext cx="204300" cy="170729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椭圆 15"/>
            <p:cNvSpPr/>
            <p:nvPr/>
          </p:nvSpPr>
          <p:spPr>
            <a:xfrm>
              <a:off x="5062968" y="4243491"/>
              <a:ext cx="583980" cy="583980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5257627" y="4454143"/>
              <a:ext cx="194661" cy="162674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椭圆 17"/>
            <p:cNvSpPr/>
            <p:nvPr/>
          </p:nvSpPr>
          <p:spPr>
            <a:xfrm>
              <a:off x="7482576" y="4243491"/>
              <a:ext cx="583980" cy="583980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7670535" y="4457134"/>
              <a:ext cx="194661" cy="162674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椭圆 19"/>
            <p:cNvSpPr/>
            <p:nvPr/>
          </p:nvSpPr>
          <p:spPr>
            <a:xfrm>
              <a:off x="7225192" y="2990961"/>
              <a:ext cx="1098749" cy="1098749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7588433" y="3425244"/>
              <a:ext cx="357220" cy="298521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椭圆 21"/>
            <p:cNvSpPr/>
            <p:nvPr/>
          </p:nvSpPr>
          <p:spPr>
            <a:xfrm>
              <a:off x="6727622" y="2323136"/>
              <a:ext cx="583980" cy="58398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6935903" y="2550063"/>
              <a:ext cx="158603" cy="132541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椭圆 23"/>
            <p:cNvSpPr/>
            <p:nvPr/>
          </p:nvSpPr>
          <p:spPr>
            <a:xfrm>
              <a:off x="6382116" y="3987300"/>
              <a:ext cx="844034" cy="844034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6701812" y="4286448"/>
              <a:ext cx="239516" cy="200158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椭圆 25"/>
            <p:cNvSpPr/>
            <p:nvPr/>
          </p:nvSpPr>
          <p:spPr>
            <a:xfrm>
              <a:off x="5874939" y="1592796"/>
              <a:ext cx="583980" cy="58398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6063039" y="1797621"/>
              <a:ext cx="213007" cy="178005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椭圆 27"/>
            <p:cNvSpPr/>
            <p:nvPr/>
          </p:nvSpPr>
          <p:spPr>
            <a:xfrm>
              <a:off x="5215372" y="3323971"/>
              <a:ext cx="583980" cy="58398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5417922" y="3527276"/>
              <a:ext cx="189861" cy="158662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椭圆 29"/>
            <p:cNvSpPr/>
            <p:nvPr/>
          </p:nvSpPr>
          <p:spPr>
            <a:xfrm>
              <a:off x="4348122" y="2811652"/>
              <a:ext cx="844034" cy="84403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4591940" y="3091556"/>
              <a:ext cx="344681" cy="288042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椭圆 31"/>
            <p:cNvSpPr/>
            <p:nvPr/>
          </p:nvSpPr>
          <p:spPr>
            <a:xfrm>
              <a:off x="6366669" y="3323971"/>
              <a:ext cx="583980" cy="58398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6528337" y="3499245"/>
              <a:ext cx="242773" cy="202880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5" name="连接符: 肘形 4"/>
            <p:cNvCxnSpPr>
              <a:stCxn id="40" idx="3"/>
              <a:endCxn id="30" idx="2"/>
            </p:cNvCxnSpPr>
            <p:nvPr/>
          </p:nvCxnSpPr>
          <p:spPr>
            <a:xfrm>
              <a:off x="3630416" y="2384192"/>
              <a:ext cx="717706" cy="849477"/>
            </a:xfrm>
            <a:prstGeom prst="bentConnector3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连接符: 肘形 5"/>
            <p:cNvCxnSpPr>
              <a:stCxn id="22" idx="0"/>
              <a:endCxn id="34" idx="0"/>
            </p:cNvCxnSpPr>
            <p:nvPr/>
          </p:nvCxnSpPr>
          <p:spPr>
            <a:xfrm rot="5400000" flipH="1" flipV="1">
              <a:off x="8356675" y="863851"/>
              <a:ext cx="122222" cy="2796349"/>
            </a:xfrm>
            <a:prstGeom prst="bentConnector3">
              <a:avLst>
                <a:gd name="adj1" fmla="val 287037"/>
              </a:avLst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连接符: 肘形 6"/>
            <p:cNvCxnSpPr>
              <a:stCxn id="18" idx="4"/>
              <a:endCxn id="38" idx="1"/>
            </p:cNvCxnSpPr>
            <p:nvPr/>
          </p:nvCxnSpPr>
          <p:spPr>
            <a:xfrm rot="5400000" flipH="1" flipV="1">
              <a:off x="7991262" y="4291995"/>
              <a:ext cx="318779" cy="752173"/>
            </a:xfrm>
            <a:prstGeom prst="bentConnector4">
              <a:avLst>
                <a:gd name="adj1" fmla="val -71711"/>
                <a:gd name="adj2" fmla="val 69410"/>
              </a:avLst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连接符: 肘形 7"/>
            <p:cNvCxnSpPr>
              <a:stCxn id="10" idx="4"/>
              <a:endCxn id="37" idx="3"/>
            </p:cNvCxnSpPr>
            <p:nvPr/>
          </p:nvCxnSpPr>
          <p:spPr>
            <a:xfrm rot="5400000">
              <a:off x="3562042" y="5031534"/>
              <a:ext cx="792659" cy="638362"/>
            </a:xfrm>
            <a:prstGeom prst="bentConnector2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千图PPT彼岸天：ID 8661124库_组合 17"/>
          <p:cNvGrpSpPr/>
          <p:nvPr>
            <p:custDataLst>
              <p:tags r:id="rId2"/>
            </p:custDataLst>
          </p:nvPr>
        </p:nvGrpSpPr>
        <p:grpSpPr>
          <a:xfrm>
            <a:off x="885825" y="1123950"/>
            <a:ext cx="2494055" cy="3364722"/>
            <a:chOff x="629695" y="1730628"/>
            <a:chExt cx="2616662" cy="3530129"/>
          </a:xfrm>
        </p:grpSpPr>
        <p:sp>
          <p:nvSpPr>
            <p:cNvPr id="43" name="任意多边形: 形状 42"/>
            <p:cNvSpPr/>
            <p:nvPr/>
          </p:nvSpPr>
          <p:spPr bwMode="auto">
            <a:xfrm>
              <a:off x="629695" y="4001675"/>
              <a:ext cx="317932" cy="518730"/>
            </a:xfrm>
            <a:custGeom>
              <a:avLst/>
              <a:gdLst>
                <a:gd name="T0" fmla="*/ 152 w 152"/>
                <a:gd name="T1" fmla="*/ 248 h 248"/>
                <a:gd name="T2" fmla="*/ 0 w 152"/>
                <a:gd name="T3" fmla="*/ 139 h 248"/>
                <a:gd name="T4" fmla="*/ 66 w 152"/>
                <a:gd name="T5" fmla="*/ 0 h 248"/>
                <a:gd name="T6" fmla="*/ 152 w 152"/>
                <a:gd name="T7" fmla="*/ 85 h 248"/>
                <a:gd name="T8" fmla="*/ 152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152" y="248"/>
                  </a:moveTo>
                  <a:lnTo>
                    <a:pt x="0" y="139"/>
                  </a:lnTo>
                  <a:lnTo>
                    <a:pt x="66" y="0"/>
                  </a:lnTo>
                  <a:lnTo>
                    <a:pt x="152" y="85"/>
                  </a:lnTo>
                  <a:lnTo>
                    <a:pt x="152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2928425" y="4001675"/>
              <a:ext cx="317932" cy="518730"/>
            </a:xfrm>
            <a:custGeom>
              <a:avLst/>
              <a:gdLst>
                <a:gd name="T0" fmla="*/ 0 w 152"/>
                <a:gd name="T1" fmla="*/ 248 h 248"/>
                <a:gd name="T2" fmla="*/ 152 w 152"/>
                <a:gd name="T3" fmla="*/ 139 h 248"/>
                <a:gd name="T4" fmla="*/ 86 w 152"/>
                <a:gd name="T5" fmla="*/ 0 h 248"/>
                <a:gd name="T6" fmla="*/ 0 w 152"/>
                <a:gd name="T7" fmla="*/ 85 h 248"/>
                <a:gd name="T8" fmla="*/ 0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0" y="248"/>
                  </a:moveTo>
                  <a:lnTo>
                    <a:pt x="152" y="139"/>
                  </a:lnTo>
                  <a:lnTo>
                    <a:pt x="86" y="0"/>
                  </a:lnTo>
                  <a:lnTo>
                    <a:pt x="0" y="85"/>
                  </a:lnTo>
                  <a:lnTo>
                    <a:pt x="0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梯形 44"/>
            <p:cNvSpPr/>
            <p:nvPr/>
          </p:nvSpPr>
          <p:spPr>
            <a:xfrm>
              <a:off x="725474" y="2132136"/>
              <a:ext cx="2420192" cy="3128621"/>
            </a:xfrm>
            <a:prstGeom prst="trapezoid">
              <a:avLst/>
            </a:prstGeom>
            <a:solidFill>
              <a:schemeClr val="accent1"/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矩形 45"/>
            <p:cNvSpPr/>
            <p:nvPr/>
          </p:nvSpPr>
          <p:spPr>
            <a:xfrm>
              <a:off x="842966" y="4518074"/>
              <a:ext cx="2185209" cy="742683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900" dirty="0">
                  <a:solidFill>
                    <a:schemeClr val="bg1"/>
                  </a:solidFill>
                </a:rPr>
              </a:br>
              <a:r>
                <a:rPr lang="zh-CN" altLang="en-US" sz="900" dirty="0" smtClean="0">
                  <a:solidFill>
                    <a:schemeClr val="bg1"/>
                  </a:solidFill>
                </a:rPr>
                <a:t>请输入文字请输入文字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1172997" y="1730628"/>
              <a:ext cx="1548000" cy="154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dist="63500" dir="5400000" algn="t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任意多边形: 形状 47"/>
            <p:cNvSpPr/>
            <p:nvPr/>
          </p:nvSpPr>
          <p:spPr bwMode="auto">
            <a:xfrm>
              <a:off x="1912983" y="3211399"/>
              <a:ext cx="68020" cy="67229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矩形 48"/>
            <p:cNvSpPr/>
            <p:nvPr/>
          </p:nvSpPr>
          <p:spPr bwMode="auto">
            <a:xfrm>
              <a:off x="629695" y="3807150"/>
              <a:ext cx="2612478" cy="4852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b="1" dirty="0"/>
                <a:t>输入标题文本</a:t>
              </a:r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1671608" y="2337470"/>
              <a:ext cx="550777" cy="553426"/>
            </a:xfrm>
            <a:custGeom>
              <a:avLst/>
              <a:gdLst>
                <a:gd name="connsiteX0" fmla="*/ 88447 w 330200"/>
                <a:gd name="connsiteY0" fmla="*/ 273050 h 331788"/>
                <a:gd name="connsiteX1" fmla="*/ 80963 w 330200"/>
                <a:gd name="connsiteY1" fmla="*/ 278423 h 331788"/>
                <a:gd name="connsiteX2" fmla="*/ 98426 w 330200"/>
                <a:gd name="connsiteY2" fmla="*/ 290513 h 331788"/>
                <a:gd name="connsiteX3" fmla="*/ 88447 w 330200"/>
                <a:gd name="connsiteY3" fmla="*/ 273050 h 331788"/>
                <a:gd name="connsiteX4" fmla="*/ 130856 w 330200"/>
                <a:gd name="connsiteY4" fmla="*/ 257175 h 331788"/>
                <a:gd name="connsiteX5" fmla="*/ 104775 w 330200"/>
                <a:gd name="connsiteY5" fmla="*/ 264898 h 331788"/>
                <a:gd name="connsiteX6" fmla="*/ 141288 w 330200"/>
                <a:gd name="connsiteY6" fmla="*/ 304800 h 331788"/>
                <a:gd name="connsiteX7" fmla="*/ 130856 w 330200"/>
                <a:gd name="connsiteY7" fmla="*/ 257175 h 331788"/>
                <a:gd name="connsiteX8" fmla="*/ 239255 w 330200"/>
                <a:gd name="connsiteY8" fmla="*/ 180975 h 331788"/>
                <a:gd name="connsiteX9" fmla="*/ 239255 w 330200"/>
                <a:gd name="connsiteY9" fmla="*/ 196465 h 331788"/>
                <a:gd name="connsiteX10" fmla="*/ 210842 w 330200"/>
                <a:gd name="connsiteY10" fmla="*/ 227443 h 331788"/>
                <a:gd name="connsiteX11" fmla="*/ 241838 w 330200"/>
                <a:gd name="connsiteY11" fmla="*/ 258422 h 331788"/>
                <a:gd name="connsiteX12" fmla="*/ 259920 w 330200"/>
                <a:gd name="connsiteY12" fmla="*/ 272620 h 331788"/>
                <a:gd name="connsiteX13" fmla="*/ 243130 w 330200"/>
                <a:gd name="connsiteY13" fmla="*/ 282947 h 331788"/>
                <a:gd name="connsiteX14" fmla="*/ 214716 w 330200"/>
                <a:gd name="connsiteY14" fmla="*/ 275202 h 331788"/>
                <a:gd name="connsiteX15" fmla="*/ 209550 w 330200"/>
                <a:gd name="connsiteY15" fmla="*/ 295854 h 331788"/>
                <a:gd name="connsiteX16" fmla="*/ 239255 w 330200"/>
                <a:gd name="connsiteY16" fmla="*/ 302308 h 331788"/>
                <a:gd name="connsiteX17" fmla="*/ 239255 w 330200"/>
                <a:gd name="connsiteY17" fmla="*/ 319088 h 331788"/>
                <a:gd name="connsiteX18" fmla="*/ 254754 w 330200"/>
                <a:gd name="connsiteY18" fmla="*/ 319088 h 331788"/>
                <a:gd name="connsiteX19" fmla="*/ 254754 w 330200"/>
                <a:gd name="connsiteY19" fmla="*/ 301017 h 331788"/>
                <a:gd name="connsiteX20" fmla="*/ 285750 w 330200"/>
                <a:gd name="connsiteY20" fmla="*/ 270039 h 331788"/>
                <a:gd name="connsiteX21" fmla="*/ 257337 w 330200"/>
                <a:gd name="connsiteY21" fmla="*/ 239060 h 331788"/>
                <a:gd name="connsiteX22" fmla="*/ 236672 w 330200"/>
                <a:gd name="connsiteY22" fmla="*/ 224862 h 331788"/>
                <a:gd name="connsiteX23" fmla="*/ 250879 w 330200"/>
                <a:gd name="connsiteY23" fmla="*/ 214535 h 331788"/>
                <a:gd name="connsiteX24" fmla="*/ 275418 w 330200"/>
                <a:gd name="connsiteY24" fmla="*/ 220989 h 331788"/>
                <a:gd name="connsiteX25" fmla="*/ 280584 w 330200"/>
                <a:gd name="connsiteY25" fmla="*/ 201628 h 331788"/>
                <a:gd name="connsiteX26" fmla="*/ 256045 w 330200"/>
                <a:gd name="connsiteY26" fmla="*/ 196465 h 331788"/>
                <a:gd name="connsiteX27" fmla="*/ 256045 w 330200"/>
                <a:gd name="connsiteY27" fmla="*/ 180975 h 331788"/>
                <a:gd name="connsiteX28" fmla="*/ 239255 w 330200"/>
                <a:gd name="connsiteY28" fmla="*/ 180975 h 331788"/>
                <a:gd name="connsiteX29" fmla="*/ 82550 w 330200"/>
                <a:gd name="connsiteY29" fmla="*/ 177800 h 331788"/>
                <a:gd name="connsiteX30" fmla="*/ 97896 w 330200"/>
                <a:gd name="connsiteY30" fmla="*/ 249238 h 331788"/>
                <a:gd name="connsiteX31" fmla="*/ 128588 w 330200"/>
                <a:gd name="connsiteY31" fmla="*/ 237548 h 331788"/>
                <a:gd name="connsiteX32" fmla="*/ 124751 w 330200"/>
                <a:gd name="connsiteY32" fmla="*/ 177800 h 331788"/>
                <a:gd name="connsiteX33" fmla="*/ 82550 w 330200"/>
                <a:gd name="connsiteY33" fmla="*/ 177800 h 331788"/>
                <a:gd name="connsiteX34" fmla="*/ 23813 w 330200"/>
                <a:gd name="connsiteY34" fmla="*/ 177800 h 331788"/>
                <a:gd name="connsiteX35" fmla="*/ 66675 w 330200"/>
                <a:gd name="connsiteY35" fmla="*/ 266700 h 331788"/>
                <a:gd name="connsiteX36" fmla="*/ 80963 w 330200"/>
                <a:gd name="connsiteY36" fmla="*/ 256393 h 331788"/>
                <a:gd name="connsiteX37" fmla="*/ 64078 w 330200"/>
                <a:gd name="connsiteY37" fmla="*/ 177800 h 331788"/>
                <a:gd name="connsiteX38" fmla="*/ 23813 w 330200"/>
                <a:gd name="connsiteY38" fmla="*/ 177800 h 331788"/>
                <a:gd name="connsiteX39" fmla="*/ 247650 w 330200"/>
                <a:gd name="connsiteY39" fmla="*/ 166687 h 331788"/>
                <a:gd name="connsiteX40" fmla="*/ 330200 w 330200"/>
                <a:gd name="connsiteY40" fmla="*/ 249237 h 331788"/>
                <a:gd name="connsiteX41" fmla="*/ 247650 w 330200"/>
                <a:gd name="connsiteY41" fmla="*/ 331787 h 331788"/>
                <a:gd name="connsiteX42" fmla="*/ 165100 w 330200"/>
                <a:gd name="connsiteY42" fmla="*/ 249237 h 331788"/>
                <a:gd name="connsiteX43" fmla="*/ 247650 w 330200"/>
                <a:gd name="connsiteY43" fmla="*/ 166687 h 331788"/>
                <a:gd name="connsiteX44" fmla="*/ 146797 w 330200"/>
                <a:gd name="connsiteY44" fmla="*/ 96837 h 331788"/>
                <a:gd name="connsiteX45" fmla="*/ 142875 w 330200"/>
                <a:gd name="connsiteY45" fmla="*/ 152400 h 331788"/>
                <a:gd name="connsiteX46" fmla="*/ 187325 w 330200"/>
                <a:gd name="connsiteY46" fmla="*/ 152400 h 331788"/>
                <a:gd name="connsiteX47" fmla="*/ 183403 w 330200"/>
                <a:gd name="connsiteY47" fmla="*/ 96837 h 331788"/>
                <a:gd name="connsiteX48" fmla="*/ 165100 w 330200"/>
                <a:gd name="connsiteY48" fmla="*/ 98129 h 331788"/>
                <a:gd name="connsiteX49" fmla="*/ 146797 w 330200"/>
                <a:gd name="connsiteY49" fmla="*/ 96837 h 331788"/>
                <a:gd name="connsiteX50" fmla="*/ 97896 w 330200"/>
                <a:gd name="connsiteY50" fmla="*/ 82550 h 331788"/>
                <a:gd name="connsiteX51" fmla="*/ 82550 w 330200"/>
                <a:gd name="connsiteY51" fmla="*/ 152400 h 331788"/>
                <a:gd name="connsiteX52" fmla="*/ 124751 w 330200"/>
                <a:gd name="connsiteY52" fmla="*/ 152400 h 331788"/>
                <a:gd name="connsiteX53" fmla="*/ 128588 w 330200"/>
                <a:gd name="connsiteY53" fmla="*/ 94191 h 331788"/>
                <a:gd name="connsiteX54" fmla="*/ 97896 w 330200"/>
                <a:gd name="connsiteY54" fmla="*/ 82550 h 331788"/>
                <a:gd name="connsiteX55" fmla="*/ 66675 w 330200"/>
                <a:gd name="connsiteY55" fmla="*/ 65087 h 331788"/>
                <a:gd name="connsiteX56" fmla="*/ 23813 w 330200"/>
                <a:gd name="connsiteY56" fmla="*/ 152400 h 331788"/>
                <a:gd name="connsiteX57" fmla="*/ 64078 w 330200"/>
                <a:gd name="connsiteY57" fmla="*/ 152400 h 331788"/>
                <a:gd name="connsiteX58" fmla="*/ 80963 w 330200"/>
                <a:gd name="connsiteY58" fmla="*/ 74075 h 331788"/>
                <a:gd name="connsiteX59" fmla="*/ 66675 w 330200"/>
                <a:gd name="connsiteY59" fmla="*/ 65087 h 331788"/>
                <a:gd name="connsiteX60" fmla="*/ 231775 w 330200"/>
                <a:gd name="connsiteY60" fmla="*/ 41275 h 331788"/>
                <a:gd name="connsiteX61" fmla="*/ 241754 w 330200"/>
                <a:gd name="connsiteY61" fmla="*/ 58738 h 331788"/>
                <a:gd name="connsiteX62" fmla="*/ 249238 w 330200"/>
                <a:gd name="connsiteY62" fmla="*/ 53748 h 331788"/>
                <a:gd name="connsiteX63" fmla="*/ 231775 w 330200"/>
                <a:gd name="connsiteY63" fmla="*/ 41275 h 331788"/>
                <a:gd name="connsiteX64" fmla="*/ 98426 w 330200"/>
                <a:gd name="connsiteY64" fmla="*/ 41275 h 331788"/>
                <a:gd name="connsiteX65" fmla="*/ 80963 w 330200"/>
                <a:gd name="connsiteY65" fmla="*/ 53748 h 331788"/>
                <a:gd name="connsiteX66" fmla="*/ 88447 w 330200"/>
                <a:gd name="connsiteY66" fmla="*/ 58738 h 331788"/>
                <a:gd name="connsiteX67" fmla="*/ 98426 w 330200"/>
                <a:gd name="connsiteY67" fmla="*/ 41275 h 331788"/>
                <a:gd name="connsiteX68" fmla="*/ 188913 w 330200"/>
                <a:gd name="connsiteY68" fmla="*/ 26987 h 331788"/>
                <a:gd name="connsiteX69" fmla="*/ 198891 w 330200"/>
                <a:gd name="connsiteY69" fmla="*/ 76200 h 331788"/>
                <a:gd name="connsiteX70" fmla="*/ 223838 w 330200"/>
                <a:gd name="connsiteY70" fmla="*/ 66889 h 331788"/>
                <a:gd name="connsiteX71" fmla="*/ 188913 w 330200"/>
                <a:gd name="connsiteY71" fmla="*/ 26987 h 331788"/>
                <a:gd name="connsiteX72" fmla="*/ 141288 w 330200"/>
                <a:gd name="connsiteY72" fmla="*/ 26987 h 331788"/>
                <a:gd name="connsiteX73" fmla="*/ 104775 w 330200"/>
                <a:gd name="connsiteY73" fmla="*/ 68219 h 331788"/>
                <a:gd name="connsiteX74" fmla="*/ 130856 w 330200"/>
                <a:gd name="connsiteY74" fmla="*/ 76200 h 331788"/>
                <a:gd name="connsiteX75" fmla="*/ 141288 w 330200"/>
                <a:gd name="connsiteY75" fmla="*/ 26987 h 331788"/>
                <a:gd name="connsiteX76" fmla="*/ 163777 w 330200"/>
                <a:gd name="connsiteY76" fmla="*/ 25400 h 331788"/>
                <a:gd name="connsiteX77" fmla="*/ 149225 w 330200"/>
                <a:gd name="connsiteY77" fmla="*/ 79671 h 331788"/>
                <a:gd name="connsiteX78" fmla="*/ 165100 w 330200"/>
                <a:gd name="connsiteY78" fmla="*/ 80963 h 331788"/>
                <a:gd name="connsiteX79" fmla="*/ 180975 w 330200"/>
                <a:gd name="connsiteY79" fmla="*/ 79671 h 331788"/>
                <a:gd name="connsiteX80" fmla="*/ 166423 w 330200"/>
                <a:gd name="connsiteY80" fmla="*/ 25400 h 331788"/>
                <a:gd name="connsiteX81" fmla="*/ 165100 w 330200"/>
                <a:gd name="connsiteY81" fmla="*/ 25400 h 331788"/>
                <a:gd name="connsiteX82" fmla="*/ 163777 w 330200"/>
                <a:gd name="connsiteY82" fmla="*/ 25400 h 331788"/>
                <a:gd name="connsiteX83" fmla="*/ 165100 w 330200"/>
                <a:gd name="connsiteY83" fmla="*/ 0 h 331788"/>
                <a:gd name="connsiteX84" fmla="*/ 330200 w 330200"/>
                <a:gd name="connsiteY84" fmla="*/ 165894 h 331788"/>
                <a:gd name="connsiteX85" fmla="*/ 328910 w 330200"/>
                <a:gd name="connsiteY85" fmla="*/ 184039 h 331788"/>
                <a:gd name="connsiteX86" fmla="*/ 290215 w 330200"/>
                <a:gd name="connsiteY86" fmla="*/ 152933 h 331788"/>
                <a:gd name="connsiteX87" fmla="*/ 305693 w 330200"/>
                <a:gd name="connsiteY87" fmla="*/ 152933 h 331788"/>
                <a:gd name="connsiteX88" fmla="*/ 263128 w 330200"/>
                <a:gd name="connsiteY88" fmla="*/ 64802 h 331788"/>
                <a:gd name="connsiteX89" fmla="*/ 248940 w 330200"/>
                <a:gd name="connsiteY89" fmla="*/ 73874 h 331788"/>
                <a:gd name="connsiteX90" fmla="*/ 264418 w 330200"/>
                <a:gd name="connsiteY90" fmla="*/ 146453 h 331788"/>
                <a:gd name="connsiteX91" fmla="*/ 247650 w 330200"/>
                <a:gd name="connsiteY91" fmla="*/ 143861 h 331788"/>
                <a:gd name="connsiteX92" fmla="*/ 246360 w 330200"/>
                <a:gd name="connsiteY92" fmla="*/ 143861 h 331788"/>
                <a:gd name="connsiteX93" fmla="*/ 232172 w 330200"/>
                <a:gd name="connsiteY93" fmla="*/ 82947 h 331788"/>
                <a:gd name="connsiteX94" fmla="*/ 201215 w 330200"/>
                <a:gd name="connsiteY94" fmla="*/ 94611 h 331788"/>
                <a:gd name="connsiteX95" fmla="*/ 205085 w 330200"/>
                <a:gd name="connsiteY95" fmla="*/ 152933 h 331788"/>
                <a:gd name="connsiteX96" fmla="*/ 170259 w 330200"/>
                <a:gd name="connsiteY96" fmla="*/ 177558 h 331788"/>
                <a:gd name="connsiteX97" fmla="*/ 143173 w 330200"/>
                <a:gd name="connsiteY97" fmla="*/ 177558 h 331788"/>
                <a:gd name="connsiteX98" fmla="*/ 145752 w 330200"/>
                <a:gd name="connsiteY98" fmla="*/ 222920 h 331788"/>
                <a:gd name="connsiteX99" fmla="*/ 141883 w 330200"/>
                <a:gd name="connsiteY99" fmla="*/ 248841 h 331788"/>
                <a:gd name="connsiteX100" fmla="*/ 180578 w 330200"/>
                <a:gd name="connsiteY100" fmla="*/ 330492 h 331788"/>
                <a:gd name="connsiteX101" fmla="*/ 165100 w 330200"/>
                <a:gd name="connsiteY101" fmla="*/ 331788 h 331788"/>
                <a:gd name="connsiteX102" fmla="*/ 0 w 330200"/>
                <a:gd name="connsiteY102" fmla="*/ 165894 h 331788"/>
                <a:gd name="connsiteX103" fmla="*/ 165100 w 330200"/>
                <a:gd name="connsiteY10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0200" h="331788">
                  <a:moveTo>
                    <a:pt x="88447" y="273050"/>
                  </a:moveTo>
                  <a:cubicBezTo>
                    <a:pt x="85952" y="275737"/>
                    <a:pt x="83458" y="277080"/>
                    <a:pt x="80963" y="278423"/>
                  </a:cubicBezTo>
                  <a:cubicBezTo>
                    <a:pt x="87200" y="283797"/>
                    <a:pt x="92189" y="287827"/>
                    <a:pt x="98426" y="290513"/>
                  </a:cubicBezTo>
                  <a:cubicBezTo>
                    <a:pt x="94684" y="285140"/>
                    <a:pt x="92189" y="279767"/>
                    <a:pt x="88447" y="273050"/>
                  </a:cubicBezTo>
                  <a:close/>
                  <a:moveTo>
                    <a:pt x="130856" y="257175"/>
                  </a:moveTo>
                  <a:cubicBezTo>
                    <a:pt x="121727" y="258462"/>
                    <a:pt x="112599" y="262324"/>
                    <a:pt x="104775" y="264898"/>
                  </a:cubicBezTo>
                  <a:cubicBezTo>
                    <a:pt x="115207" y="282918"/>
                    <a:pt x="126943" y="297077"/>
                    <a:pt x="141288" y="304800"/>
                  </a:cubicBezTo>
                  <a:cubicBezTo>
                    <a:pt x="136072" y="290641"/>
                    <a:pt x="133464" y="273908"/>
                    <a:pt x="130856" y="257175"/>
                  </a:cubicBezTo>
                  <a:close/>
                  <a:moveTo>
                    <a:pt x="239255" y="180975"/>
                  </a:moveTo>
                  <a:cubicBezTo>
                    <a:pt x="239255" y="180975"/>
                    <a:pt x="239255" y="180975"/>
                    <a:pt x="239255" y="196465"/>
                  </a:cubicBezTo>
                  <a:cubicBezTo>
                    <a:pt x="221174" y="200337"/>
                    <a:pt x="210842" y="211954"/>
                    <a:pt x="210842" y="227443"/>
                  </a:cubicBezTo>
                  <a:cubicBezTo>
                    <a:pt x="210842" y="242932"/>
                    <a:pt x="223757" y="251968"/>
                    <a:pt x="241838" y="258422"/>
                  </a:cubicBezTo>
                  <a:cubicBezTo>
                    <a:pt x="253462" y="262294"/>
                    <a:pt x="259920" y="266166"/>
                    <a:pt x="259920" y="272620"/>
                  </a:cubicBezTo>
                  <a:cubicBezTo>
                    <a:pt x="259920" y="279074"/>
                    <a:pt x="252170" y="282947"/>
                    <a:pt x="243130" y="282947"/>
                  </a:cubicBezTo>
                  <a:cubicBezTo>
                    <a:pt x="232798" y="282947"/>
                    <a:pt x="222465" y="279074"/>
                    <a:pt x="214716" y="275202"/>
                  </a:cubicBezTo>
                  <a:cubicBezTo>
                    <a:pt x="214716" y="275202"/>
                    <a:pt x="214716" y="275202"/>
                    <a:pt x="209550" y="295854"/>
                  </a:cubicBezTo>
                  <a:cubicBezTo>
                    <a:pt x="216008" y="299727"/>
                    <a:pt x="227631" y="302308"/>
                    <a:pt x="239255" y="302308"/>
                  </a:cubicBezTo>
                  <a:cubicBezTo>
                    <a:pt x="239255" y="302308"/>
                    <a:pt x="239255" y="302308"/>
                    <a:pt x="239255" y="319088"/>
                  </a:cubicBezTo>
                  <a:cubicBezTo>
                    <a:pt x="239255" y="319088"/>
                    <a:pt x="239255" y="319088"/>
                    <a:pt x="254754" y="319088"/>
                  </a:cubicBezTo>
                  <a:cubicBezTo>
                    <a:pt x="254754" y="319088"/>
                    <a:pt x="254754" y="319088"/>
                    <a:pt x="254754" y="301017"/>
                  </a:cubicBezTo>
                  <a:cubicBezTo>
                    <a:pt x="274126" y="298436"/>
                    <a:pt x="285750" y="285528"/>
                    <a:pt x="285750" y="270039"/>
                  </a:cubicBezTo>
                  <a:cubicBezTo>
                    <a:pt x="285750" y="254549"/>
                    <a:pt x="276709" y="245514"/>
                    <a:pt x="257337" y="239060"/>
                  </a:cubicBezTo>
                  <a:cubicBezTo>
                    <a:pt x="243130" y="233897"/>
                    <a:pt x="236672" y="230025"/>
                    <a:pt x="236672" y="224862"/>
                  </a:cubicBezTo>
                  <a:cubicBezTo>
                    <a:pt x="236672" y="219699"/>
                    <a:pt x="240547" y="214535"/>
                    <a:pt x="250879" y="214535"/>
                  </a:cubicBezTo>
                  <a:cubicBezTo>
                    <a:pt x="263794" y="214535"/>
                    <a:pt x="271543" y="218408"/>
                    <a:pt x="275418" y="220989"/>
                  </a:cubicBezTo>
                  <a:cubicBezTo>
                    <a:pt x="275418" y="220989"/>
                    <a:pt x="275418" y="220989"/>
                    <a:pt x="280584" y="201628"/>
                  </a:cubicBezTo>
                  <a:cubicBezTo>
                    <a:pt x="275418" y="199046"/>
                    <a:pt x="267669" y="196465"/>
                    <a:pt x="256045" y="196465"/>
                  </a:cubicBezTo>
                  <a:cubicBezTo>
                    <a:pt x="256045" y="196465"/>
                    <a:pt x="256045" y="196465"/>
                    <a:pt x="256045" y="180975"/>
                  </a:cubicBezTo>
                  <a:cubicBezTo>
                    <a:pt x="256045" y="180975"/>
                    <a:pt x="256045" y="180975"/>
                    <a:pt x="239255" y="180975"/>
                  </a:cubicBezTo>
                  <a:close/>
                  <a:moveTo>
                    <a:pt x="82550" y="177800"/>
                  </a:moveTo>
                  <a:cubicBezTo>
                    <a:pt x="83829" y="203778"/>
                    <a:pt x="88944" y="228456"/>
                    <a:pt x="97896" y="249238"/>
                  </a:cubicBezTo>
                  <a:cubicBezTo>
                    <a:pt x="108127" y="244043"/>
                    <a:pt x="118357" y="240146"/>
                    <a:pt x="128588" y="237548"/>
                  </a:cubicBezTo>
                  <a:cubicBezTo>
                    <a:pt x="126030" y="214169"/>
                    <a:pt x="126030" y="192088"/>
                    <a:pt x="124751" y="177800"/>
                  </a:cubicBezTo>
                  <a:cubicBezTo>
                    <a:pt x="124751" y="177800"/>
                    <a:pt x="124751" y="177800"/>
                    <a:pt x="82550" y="177800"/>
                  </a:cubicBezTo>
                  <a:close/>
                  <a:moveTo>
                    <a:pt x="23813" y="177800"/>
                  </a:moveTo>
                  <a:cubicBezTo>
                    <a:pt x="27709" y="212587"/>
                    <a:pt x="43296" y="243509"/>
                    <a:pt x="66675" y="266700"/>
                  </a:cubicBezTo>
                  <a:cubicBezTo>
                    <a:pt x="71871" y="262835"/>
                    <a:pt x="75767" y="260258"/>
                    <a:pt x="80963" y="256393"/>
                  </a:cubicBezTo>
                  <a:cubicBezTo>
                    <a:pt x="71871" y="234490"/>
                    <a:pt x="65377" y="207434"/>
                    <a:pt x="64078" y="177800"/>
                  </a:cubicBezTo>
                  <a:cubicBezTo>
                    <a:pt x="64078" y="177800"/>
                    <a:pt x="64078" y="177800"/>
                    <a:pt x="23813" y="177800"/>
                  </a:cubicBezTo>
                  <a:close/>
                  <a:moveTo>
                    <a:pt x="247650" y="166687"/>
                  </a:moveTo>
                  <a:cubicBezTo>
                    <a:pt x="293241" y="166687"/>
                    <a:pt x="330200" y="203646"/>
                    <a:pt x="330200" y="249237"/>
                  </a:cubicBezTo>
                  <a:cubicBezTo>
                    <a:pt x="330200" y="294828"/>
                    <a:pt x="293241" y="331787"/>
                    <a:pt x="247650" y="331787"/>
                  </a:cubicBezTo>
                  <a:cubicBezTo>
                    <a:pt x="202059" y="331787"/>
                    <a:pt x="165100" y="294828"/>
                    <a:pt x="165100" y="249237"/>
                  </a:cubicBezTo>
                  <a:cubicBezTo>
                    <a:pt x="165100" y="203646"/>
                    <a:pt x="202059" y="166687"/>
                    <a:pt x="247650" y="166687"/>
                  </a:cubicBezTo>
                  <a:close/>
                  <a:moveTo>
                    <a:pt x="146797" y="96837"/>
                  </a:moveTo>
                  <a:cubicBezTo>
                    <a:pt x="145490" y="113635"/>
                    <a:pt x="144182" y="131725"/>
                    <a:pt x="142875" y="152400"/>
                  </a:cubicBezTo>
                  <a:cubicBezTo>
                    <a:pt x="142875" y="152400"/>
                    <a:pt x="142875" y="152400"/>
                    <a:pt x="187325" y="152400"/>
                  </a:cubicBezTo>
                  <a:cubicBezTo>
                    <a:pt x="186018" y="131725"/>
                    <a:pt x="184710" y="113635"/>
                    <a:pt x="183403" y="96837"/>
                  </a:cubicBezTo>
                  <a:cubicBezTo>
                    <a:pt x="176866" y="96837"/>
                    <a:pt x="171637" y="98129"/>
                    <a:pt x="165100" y="98129"/>
                  </a:cubicBezTo>
                  <a:cubicBezTo>
                    <a:pt x="158563" y="98129"/>
                    <a:pt x="153334" y="96837"/>
                    <a:pt x="146797" y="96837"/>
                  </a:cubicBezTo>
                  <a:close/>
                  <a:moveTo>
                    <a:pt x="97896" y="82550"/>
                  </a:moveTo>
                  <a:cubicBezTo>
                    <a:pt x="88944" y="103246"/>
                    <a:pt x="83829" y="127823"/>
                    <a:pt x="82550" y="152400"/>
                  </a:cubicBezTo>
                  <a:cubicBezTo>
                    <a:pt x="82550" y="152400"/>
                    <a:pt x="82550" y="152400"/>
                    <a:pt x="124751" y="152400"/>
                  </a:cubicBezTo>
                  <a:cubicBezTo>
                    <a:pt x="126030" y="139465"/>
                    <a:pt x="126030" y="117475"/>
                    <a:pt x="128588" y="94191"/>
                  </a:cubicBezTo>
                  <a:cubicBezTo>
                    <a:pt x="118357" y="91604"/>
                    <a:pt x="108127" y="87724"/>
                    <a:pt x="97896" y="82550"/>
                  </a:cubicBezTo>
                  <a:close/>
                  <a:moveTo>
                    <a:pt x="66675" y="65087"/>
                  </a:moveTo>
                  <a:cubicBezTo>
                    <a:pt x="43296" y="88199"/>
                    <a:pt x="27709" y="119015"/>
                    <a:pt x="23813" y="152400"/>
                  </a:cubicBezTo>
                  <a:cubicBezTo>
                    <a:pt x="23813" y="152400"/>
                    <a:pt x="23813" y="152400"/>
                    <a:pt x="64078" y="152400"/>
                  </a:cubicBezTo>
                  <a:cubicBezTo>
                    <a:pt x="65377" y="124151"/>
                    <a:pt x="71871" y="97187"/>
                    <a:pt x="80963" y="74075"/>
                  </a:cubicBezTo>
                  <a:cubicBezTo>
                    <a:pt x="75767" y="71507"/>
                    <a:pt x="71871" y="68939"/>
                    <a:pt x="66675" y="65087"/>
                  </a:cubicBezTo>
                  <a:close/>
                  <a:moveTo>
                    <a:pt x="231775" y="41275"/>
                  </a:moveTo>
                  <a:cubicBezTo>
                    <a:pt x="235517" y="47512"/>
                    <a:pt x="238012" y="52501"/>
                    <a:pt x="241754" y="58738"/>
                  </a:cubicBezTo>
                  <a:cubicBezTo>
                    <a:pt x="244249" y="56243"/>
                    <a:pt x="246743" y="54996"/>
                    <a:pt x="249238" y="53748"/>
                  </a:cubicBezTo>
                  <a:cubicBezTo>
                    <a:pt x="243001" y="48759"/>
                    <a:pt x="238012" y="45017"/>
                    <a:pt x="231775" y="41275"/>
                  </a:cubicBezTo>
                  <a:close/>
                  <a:moveTo>
                    <a:pt x="98426" y="41275"/>
                  </a:moveTo>
                  <a:cubicBezTo>
                    <a:pt x="92189" y="45017"/>
                    <a:pt x="87200" y="48759"/>
                    <a:pt x="80963" y="53748"/>
                  </a:cubicBezTo>
                  <a:cubicBezTo>
                    <a:pt x="83458" y="54996"/>
                    <a:pt x="85952" y="56243"/>
                    <a:pt x="88447" y="58738"/>
                  </a:cubicBezTo>
                  <a:cubicBezTo>
                    <a:pt x="92189" y="52501"/>
                    <a:pt x="94684" y="47512"/>
                    <a:pt x="98426" y="41275"/>
                  </a:cubicBezTo>
                  <a:close/>
                  <a:moveTo>
                    <a:pt x="188913" y="26987"/>
                  </a:moveTo>
                  <a:cubicBezTo>
                    <a:pt x="193902" y="40288"/>
                    <a:pt x="196397" y="58909"/>
                    <a:pt x="198891" y="76200"/>
                  </a:cubicBezTo>
                  <a:cubicBezTo>
                    <a:pt x="207623" y="74870"/>
                    <a:pt x="216354" y="70879"/>
                    <a:pt x="223838" y="66889"/>
                  </a:cubicBezTo>
                  <a:cubicBezTo>
                    <a:pt x="215107" y="48268"/>
                    <a:pt x="202633" y="34967"/>
                    <a:pt x="188913" y="26987"/>
                  </a:cubicBezTo>
                  <a:close/>
                  <a:moveTo>
                    <a:pt x="141288" y="26987"/>
                  </a:moveTo>
                  <a:cubicBezTo>
                    <a:pt x="126943" y="34967"/>
                    <a:pt x="115207" y="49598"/>
                    <a:pt x="104775" y="68219"/>
                  </a:cubicBezTo>
                  <a:cubicBezTo>
                    <a:pt x="112599" y="70879"/>
                    <a:pt x="121727" y="74870"/>
                    <a:pt x="130856" y="76200"/>
                  </a:cubicBezTo>
                  <a:cubicBezTo>
                    <a:pt x="133464" y="58909"/>
                    <a:pt x="136072" y="40288"/>
                    <a:pt x="141288" y="26987"/>
                  </a:cubicBezTo>
                  <a:close/>
                  <a:moveTo>
                    <a:pt x="163777" y="25400"/>
                  </a:moveTo>
                  <a:cubicBezTo>
                    <a:pt x="158485" y="33153"/>
                    <a:pt x="153194" y="51243"/>
                    <a:pt x="149225" y="79671"/>
                  </a:cubicBezTo>
                  <a:cubicBezTo>
                    <a:pt x="154517" y="79671"/>
                    <a:pt x="159808" y="80963"/>
                    <a:pt x="165100" y="80963"/>
                  </a:cubicBezTo>
                  <a:cubicBezTo>
                    <a:pt x="170392" y="80963"/>
                    <a:pt x="175683" y="79671"/>
                    <a:pt x="180975" y="79671"/>
                  </a:cubicBezTo>
                  <a:cubicBezTo>
                    <a:pt x="177006" y="51243"/>
                    <a:pt x="171714" y="33153"/>
                    <a:pt x="166423" y="25400"/>
                  </a:cubicBezTo>
                  <a:cubicBezTo>
                    <a:pt x="166423" y="25400"/>
                    <a:pt x="165100" y="25400"/>
                    <a:pt x="165100" y="25400"/>
                  </a:cubicBezTo>
                  <a:cubicBezTo>
                    <a:pt x="165100" y="25400"/>
                    <a:pt x="163777" y="25400"/>
                    <a:pt x="163777" y="25400"/>
                  </a:cubicBezTo>
                  <a:close/>
                  <a:moveTo>
                    <a:pt x="165100" y="0"/>
                  </a:moveTo>
                  <a:cubicBezTo>
                    <a:pt x="256679" y="0"/>
                    <a:pt x="330200" y="73874"/>
                    <a:pt x="330200" y="165894"/>
                  </a:cubicBezTo>
                  <a:cubicBezTo>
                    <a:pt x="330200" y="172374"/>
                    <a:pt x="330200" y="177558"/>
                    <a:pt x="328910" y="184039"/>
                  </a:cubicBezTo>
                  <a:cubicBezTo>
                    <a:pt x="318592" y="171078"/>
                    <a:pt x="305693" y="160710"/>
                    <a:pt x="290215" y="152933"/>
                  </a:cubicBezTo>
                  <a:cubicBezTo>
                    <a:pt x="290215" y="152933"/>
                    <a:pt x="290215" y="152933"/>
                    <a:pt x="305693" y="152933"/>
                  </a:cubicBezTo>
                  <a:cubicBezTo>
                    <a:pt x="301824" y="119236"/>
                    <a:pt x="286345" y="88131"/>
                    <a:pt x="263128" y="64802"/>
                  </a:cubicBezTo>
                  <a:cubicBezTo>
                    <a:pt x="257969" y="68690"/>
                    <a:pt x="254099" y="71282"/>
                    <a:pt x="248940" y="73874"/>
                  </a:cubicBezTo>
                  <a:cubicBezTo>
                    <a:pt x="257969" y="94611"/>
                    <a:pt x="263128" y="119236"/>
                    <a:pt x="264418" y="146453"/>
                  </a:cubicBezTo>
                  <a:cubicBezTo>
                    <a:pt x="259259" y="145157"/>
                    <a:pt x="252810" y="143861"/>
                    <a:pt x="247650" y="143861"/>
                  </a:cubicBezTo>
                  <a:cubicBezTo>
                    <a:pt x="246360" y="143861"/>
                    <a:pt x="246360" y="143861"/>
                    <a:pt x="246360" y="143861"/>
                  </a:cubicBezTo>
                  <a:cubicBezTo>
                    <a:pt x="245070" y="121828"/>
                    <a:pt x="239911" y="101091"/>
                    <a:pt x="232172" y="82947"/>
                  </a:cubicBezTo>
                  <a:cubicBezTo>
                    <a:pt x="223143" y="88131"/>
                    <a:pt x="211535" y="92019"/>
                    <a:pt x="201215" y="94611"/>
                  </a:cubicBezTo>
                  <a:cubicBezTo>
                    <a:pt x="203795" y="116644"/>
                    <a:pt x="203795" y="139973"/>
                    <a:pt x="205085" y="152933"/>
                  </a:cubicBezTo>
                  <a:cubicBezTo>
                    <a:pt x="192187" y="159414"/>
                    <a:pt x="180578" y="167190"/>
                    <a:pt x="170259" y="177558"/>
                  </a:cubicBezTo>
                  <a:cubicBezTo>
                    <a:pt x="170259" y="177558"/>
                    <a:pt x="170259" y="177558"/>
                    <a:pt x="143173" y="177558"/>
                  </a:cubicBezTo>
                  <a:cubicBezTo>
                    <a:pt x="144462" y="194407"/>
                    <a:pt x="144462" y="209960"/>
                    <a:pt x="145752" y="222920"/>
                  </a:cubicBezTo>
                  <a:cubicBezTo>
                    <a:pt x="143173" y="231993"/>
                    <a:pt x="141883" y="239769"/>
                    <a:pt x="141883" y="248841"/>
                  </a:cubicBezTo>
                  <a:cubicBezTo>
                    <a:pt x="141883" y="282538"/>
                    <a:pt x="157361" y="311051"/>
                    <a:pt x="180578" y="330492"/>
                  </a:cubicBezTo>
                  <a:cubicBezTo>
                    <a:pt x="175419" y="331788"/>
                    <a:pt x="170259" y="331788"/>
                    <a:pt x="165100" y="331788"/>
                  </a:cubicBezTo>
                  <a:cubicBezTo>
                    <a:pt x="73521" y="331788"/>
                    <a:pt x="0" y="257914"/>
                    <a:pt x="0" y="165894"/>
                  </a:cubicBezTo>
                  <a:cubicBezTo>
                    <a:pt x="0" y="73874"/>
                    <a:pt x="73521" y="0"/>
                    <a:pt x="16510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9" name="千图PPT彼岸天：ID 8661124库_组合 18"/>
          <p:cNvGrpSpPr/>
          <p:nvPr>
            <p:custDataLst>
              <p:tags r:id="rId3"/>
            </p:custDataLst>
          </p:nvPr>
        </p:nvGrpSpPr>
        <p:grpSpPr>
          <a:xfrm>
            <a:off x="3527923" y="1123950"/>
            <a:ext cx="2494055" cy="3364722"/>
            <a:chOff x="3410869" y="1730628"/>
            <a:chExt cx="2616662" cy="3530129"/>
          </a:xfrm>
        </p:grpSpPr>
        <p:sp>
          <p:nvSpPr>
            <p:cNvPr id="36" name="任意多边形: 形状 35"/>
            <p:cNvSpPr/>
            <p:nvPr/>
          </p:nvSpPr>
          <p:spPr bwMode="auto">
            <a:xfrm>
              <a:off x="3410869" y="4001675"/>
              <a:ext cx="317932" cy="518730"/>
            </a:xfrm>
            <a:custGeom>
              <a:avLst/>
              <a:gdLst>
                <a:gd name="T0" fmla="*/ 152 w 152"/>
                <a:gd name="T1" fmla="*/ 248 h 248"/>
                <a:gd name="T2" fmla="*/ 0 w 152"/>
                <a:gd name="T3" fmla="*/ 139 h 248"/>
                <a:gd name="T4" fmla="*/ 66 w 152"/>
                <a:gd name="T5" fmla="*/ 0 h 248"/>
                <a:gd name="T6" fmla="*/ 152 w 152"/>
                <a:gd name="T7" fmla="*/ 85 h 248"/>
                <a:gd name="T8" fmla="*/ 152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152" y="248"/>
                  </a:moveTo>
                  <a:lnTo>
                    <a:pt x="0" y="139"/>
                  </a:lnTo>
                  <a:lnTo>
                    <a:pt x="66" y="0"/>
                  </a:lnTo>
                  <a:lnTo>
                    <a:pt x="152" y="85"/>
                  </a:lnTo>
                  <a:lnTo>
                    <a:pt x="152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任意多边形: 形状 36"/>
            <p:cNvSpPr/>
            <p:nvPr/>
          </p:nvSpPr>
          <p:spPr bwMode="auto">
            <a:xfrm>
              <a:off x="5709599" y="4001675"/>
              <a:ext cx="317932" cy="518730"/>
            </a:xfrm>
            <a:custGeom>
              <a:avLst/>
              <a:gdLst>
                <a:gd name="T0" fmla="*/ 0 w 152"/>
                <a:gd name="T1" fmla="*/ 248 h 248"/>
                <a:gd name="T2" fmla="*/ 152 w 152"/>
                <a:gd name="T3" fmla="*/ 139 h 248"/>
                <a:gd name="T4" fmla="*/ 86 w 152"/>
                <a:gd name="T5" fmla="*/ 0 h 248"/>
                <a:gd name="T6" fmla="*/ 0 w 152"/>
                <a:gd name="T7" fmla="*/ 85 h 248"/>
                <a:gd name="T8" fmla="*/ 0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0" y="248"/>
                  </a:moveTo>
                  <a:lnTo>
                    <a:pt x="152" y="139"/>
                  </a:lnTo>
                  <a:lnTo>
                    <a:pt x="86" y="0"/>
                  </a:lnTo>
                  <a:lnTo>
                    <a:pt x="0" y="85"/>
                  </a:lnTo>
                  <a:lnTo>
                    <a:pt x="0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梯形 37"/>
            <p:cNvSpPr/>
            <p:nvPr/>
          </p:nvSpPr>
          <p:spPr>
            <a:xfrm>
              <a:off x="3504108" y="2132136"/>
              <a:ext cx="2420192" cy="3128621"/>
            </a:xfrm>
            <a:prstGeom prst="trapezoid">
              <a:avLst/>
            </a:prstGeom>
            <a:solidFill>
              <a:schemeClr val="accent2"/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矩形 38"/>
            <p:cNvSpPr/>
            <p:nvPr/>
          </p:nvSpPr>
          <p:spPr>
            <a:xfrm>
              <a:off x="3621600" y="4518074"/>
              <a:ext cx="2185209" cy="742683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900" dirty="0">
                  <a:solidFill>
                    <a:schemeClr val="bg1"/>
                  </a:solidFill>
                </a:rPr>
              </a:br>
              <a:r>
                <a:rPr lang="zh-CN" altLang="en-US" sz="900" dirty="0" smtClean="0">
                  <a:solidFill>
                    <a:schemeClr val="bg1"/>
                  </a:solidFill>
                </a:rPr>
                <a:t>请输入文字请输入文字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30528" y="1730628"/>
              <a:ext cx="1548000" cy="154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dist="63500" dir="5400000" algn="t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3410869" y="3807150"/>
              <a:ext cx="2612478" cy="4852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b="1" dirty="0"/>
                <a:t>输入标题文本</a:t>
              </a:r>
            </a:p>
          </p:txBody>
        </p:sp>
        <p:sp>
          <p:nvSpPr>
            <p:cNvPr id="42" name="任意多边形: 形状 41"/>
            <p:cNvSpPr/>
            <p:nvPr/>
          </p:nvSpPr>
          <p:spPr>
            <a:xfrm>
              <a:off x="4429139" y="2337470"/>
              <a:ext cx="550777" cy="553426"/>
            </a:xfrm>
            <a:custGeom>
              <a:avLst/>
              <a:gdLst>
                <a:gd name="connsiteX0" fmla="*/ 88447 w 330200"/>
                <a:gd name="connsiteY0" fmla="*/ 273050 h 331788"/>
                <a:gd name="connsiteX1" fmla="*/ 80963 w 330200"/>
                <a:gd name="connsiteY1" fmla="*/ 278423 h 331788"/>
                <a:gd name="connsiteX2" fmla="*/ 98426 w 330200"/>
                <a:gd name="connsiteY2" fmla="*/ 290513 h 331788"/>
                <a:gd name="connsiteX3" fmla="*/ 88447 w 330200"/>
                <a:gd name="connsiteY3" fmla="*/ 273050 h 331788"/>
                <a:gd name="connsiteX4" fmla="*/ 130856 w 330200"/>
                <a:gd name="connsiteY4" fmla="*/ 257175 h 331788"/>
                <a:gd name="connsiteX5" fmla="*/ 104775 w 330200"/>
                <a:gd name="connsiteY5" fmla="*/ 264898 h 331788"/>
                <a:gd name="connsiteX6" fmla="*/ 141288 w 330200"/>
                <a:gd name="connsiteY6" fmla="*/ 304800 h 331788"/>
                <a:gd name="connsiteX7" fmla="*/ 130856 w 330200"/>
                <a:gd name="connsiteY7" fmla="*/ 257175 h 331788"/>
                <a:gd name="connsiteX8" fmla="*/ 239255 w 330200"/>
                <a:gd name="connsiteY8" fmla="*/ 180975 h 331788"/>
                <a:gd name="connsiteX9" fmla="*/ 239255 w 330200"/>
                <a:gd name="connsiteY9" fmla="*/ 196465 h 331788"/>
                <a:gd name="connsiteX10" fmla="*/ 210842 w 330200"/>
                <a:gd name="connsiteY10" fmla="*/ 227443 h 331788"/>
                <a:gd name="connsiteX11" fmla="*/ 241838 w 330200"/>
                <a:gd name="connsiteY11" fmla="*/ 258422 h 331788"/>
                <a:gd name="connsiteX12" fmla="*/ 259920 w 330200"/>
                <a:gd name="connsiteY12" fmla="*/ 272620 h 331788"/>
                <a:gd name="connsiteX13" fmla="*/ 243130 w 330200"/>
                <a:gd name="connsiteY13" fmla="*/ 282947 h 331788"/>
                <a:gd name="connsiteX14" fmla="*/ 214716 w 330200"/>
                <a:gd name="connsiteY14" fmla="*/ 275202 h 331788"/>
                <a:gd name="connsiteX15" fmla="*/ 209550 w 330200"/>
                <a:gd name="connsiteY15" fmla="*/ 295854 h 331788"/>
                <a:gd name="connsiteX16" fmla="*/ 239255 w 330200"/>
                <a:gd name="connsiteY16" fmla="*/ 302308 h 331788"/>
                <a:gd name="connsiteX17" fmla="*/ 239255 w 330200"/>
                <a:gd name="connsiteY17" fmla="*/ 319088 h 331788"/>
                <a:gd name="connsiteX18" fmla="*/ 254754 w 330200"/>
                <a:gd name="connsiteY18" fmla="*/ 319088 h 331788"/>
                <a:gd name="connsiteX19" fmla="*/ 254754 w 330200"/>
                <a:gd name="connsiteY19" fmla="*/ 301017 h 331788"/>
                <a:gd name="connsiteX20" fmla="*/ 285750 w 330200"/>
                <a:gd name="connsiteY20" fmla="*/ 270039 h 331788"/>
                <a:gd name="connsiteX21" fmla="*/ 257337 w 330200"/>
                <a:gd name="connsiteY21" fmla="*/ 239060 h 331788"/>
                <a:gd name="connsiteX22" fmla="*/ 236672 w 330200"/>
                <a:gd name="connsiteY22" fmla="*/ 224862 h 331788"/>
                <a:gd name="connsiteX23" fmla="*/ 250879 w 330200"/>
                <a:gd name="connsiteY23" fmla="*/ 214535 h 331788"/>
                <a:gd name="connsiteX24" fmla="*/ 275418 w 330200"/>
                <a:gd name="connsiteY24" fmla="*/ 220989 h 331788"/>
                <a:gd name="connsiteX25" fmla="*/ 280584 w 330200"/>
                <a:gd name="connsiteY25" fmla="*/ 201628 h 331788"/>
                <a:gd name="connsiteX26" fmla="*/ 256045 w 330200"/>
                <a:gd name="connsiteY26" fmla="*/ 196465 h 331788"/>
                <a:gd name="connsiteX27" fmla="*/ 256045 w 330200"/>
                <a:gd name="connsiteY27" fmla="*/ 180975 h 331788"/>
                <a:gd name="connsiteX28" fmla="*/ 239255 w 330200"/>
                <a:gd name="connsiteY28" fmla="*/ 180975 h 331788"/>
                <a:gd name="connsiteX29" fmla="*/ 82550 w 330200"/>
                <a:gd name="connsiteY29" fmla="*/ 177800 h 331788"/>
                <a:gd name="connsiteX30" fmla="*/ 97896 w 330200"/>
                <a:gd name="connsiteY30" fmla="*/ 249238 h 331788"/>
                <a:gd name="connsiteX31" fmla="*/ 128588 w 330200"/>
                <a:gd name="connsiteY31" fmla="*/ 237548 h 331788"/>
                <a:gd name="connsiteX32" fmla="*/ 124751 w 330200"/>
                <a:gd name="connsiteY32" fmla="*/ 177800 h 331788"/>
                <a:gd name="connsiteX33" fmla="*/ 82550 w 330200"/>
                <a:gd name="connsiteY33" fmla="*/ 177800 h 331788"/>
                <a:gd name="connsiteX34" fmla="*/ 23813 w 330200"/>
                <a:gd name="connsiteY34" fmla="*/ 177800 h 331788"/>
                <a:gd name="connsiteX35" fmla="*/ 66675 w 330200"/>
                <a:gd name="connsiteY35" fmla="*/ 266700 h 331788"/>
                <a:gd name="connsiteX36" fmla="*/ 80963 w 330200"/>
                <a:gd name="connsiteY36" fmla="*/ 256393 h 331788"/>
                <a:gd name="connsiteX37" fmla="*/ 64078 w 330200"/>
                <a:gd name="connsiteY37" fmla="*/ 177800 h 331788"/>
                <a:gd name="connsiteX38" fmla="*/ 23813 w 330200"/>
                <a:gd name="connsiteY38" fmla="*/ 177800 h 331788"/>
                <a:gd name="connsiteX39" fmla="*/ 247650 w 330200"/>
                <a:gd name="connsiteY39" fmla="*/ 166687 h 331788"/>
                <a:gd name="connsiteX40" fmla="*/ 330200 w 330200"/>
                <a:gd name="connsiteY40" fmla="*/ 249237 h 331788"/>
                <a:gd name="connsiteX41" fmla="*/ 247650 w 330200"/>
                <a:gd name="connsiteY41" fmla="*/ 331787 h 331788"/>
                <a:gd name="connsiteX42" fmla="*/ 165100 w 330200"/>
                <a:gd name="connsiteY42" fmla="*/ 249237 h 331788"/>
                <a:gd name="connsiteX43" fmla="*/ 247650 w 330200"/>
                <a:gd name="connsiteY43" fmla="*/ 166687 h 331788"/>
                <a:gd name="connsiteX44" fmla="*/ 146797 w 330200"/>
                <a:gd name="connsiteY44" fmla="*/ 96837 h 331788"/>
                <a:gd name="connsiteX45" fmla="*/ 142875 w 330200"/>
                <a:gd name="connsiteY45" fmla="*/ 152400 h 331788"/>
                <a:gd name="connsiteX46" fmla="*/ 187325 w 330200"/>
                <a:gd name="connsiteY46" fmla="*/ 152400 h 331788"/>
                <a:gd name="connsiteX47" fmla="*/ 183403 w 330200"/>
                <a:gd name="connsiteY47" fmla="*/ 96837 h 331788"/>
                <a:gd name="connsiteX48" fmla="*/ 165100 w 330200"/>
                <a:gd name="connsiteY48" fmla="*/ 98129 h 331788"/>
                <a:gd name="connsiteX49" fmla="*/ 146797 w 330200"/>
                <a:gd name="connsiteY49" fmla="*/ 96837 h 331788"/>
                <a:gd name="connsiteX50" fmla="*/ 97896 w 330200"/>
                <a:gd name="connsiteY50" fmla="*/ 82550 h 331788"/>
                <a:gd name="connsiteX51" fmla="*/ 82550 w 330200"/>
                <a:gd name="connsiteY51" fmla="*/ 152400 h 331788"/>
                <a:gd name="connsiteX52" fmla="*/ 124751 w 330200"/>
                <a:gd name="connsiteY52" fmla="*/ 152400 h 331788"/>
                <a:gd name="connsiteX53" fmla="*/ 128588 w 330200"/>
                <a:gd name="connsiteY53" fmla="*/ 94191 h 331788"/>
                <a:gd name="connsiteX54" fmla="*/ 97896 w 330200"/>
                <a:gd name="connsiteY54" fmla="*/ 82550 h 331788"/>
                <a:gd name="connsiteX55" fmla="*/ 66675 w 330200"/>
                <a:gd name="connsiteY55" fmla="*/ 65087 h 331788"/>
                <a:gd name="connsiteX56" fmla="*/ 23813 w 330200"/>
                <a:gd name="connsiteY56" fmla="*/ 152400 h 331788"/>
                <a:gd name="connsiteX57" fmla="*/ 64078 w 330200"/>
                <a:gd name="connsiteY57" fmla="*/ 152400 h 331788"/>
                <a:gd name="connsiteX58" fmla="*/ 80963 w 330200"/>
                <a:gd name="connsiteY58" fmla="*/ 74075 h 331788"/>
                <a:gd name="connsiteX59" fmla="*/ 66675 w 330200"/>
                <a:gd name="connsiteY59" fmla="*/ 65087 h 331788"/>
                <a:gd name="connsiteX60" fmla="*/ 231775 w 330200"/>
                <a:gd name="connsiteY60" fmla="*/ 41275 h 331788"/>
                <a:gd name="connsiteX61" fmla="*/ 241754 w 330200"/>
                <a:gd name="connsiteY61" fmla="*/ 58738 h 331788"/>
                <a:gd name="connsiteX62" fmla="*/ 249238 w 330200"/>
                <a:gd name="connsiteY62" fmla="*/ 53748 h 331788"/>
                <a:gd name="connsiteX63" fmla="*/ 231775 w 330200"/>
                <a:gd name="connsiteY63" fmla="*/ 41275 h 331788"/>
                <a:gd name="connsiteX64" fmla="*/ 98426 w 330200"/>
                <a:gd name="connsiteY64" fmla="*/ 41275 h 331788"/>
                <a:gd name="connsiteX65" fmla="*/ 80963 w 330200"/>
                <a:gd name="connsiteY65" fmla="*/ 53748 h 331788"/>
                <a:gd name="connsiteX66" fmla="*/ 88447 w 330200"/>
                <a:gd name="connsiteY66" fmla="*/ 58738 h 331788"/>
                <a:gd name="connsiteX67" fmla="*/ 98426 w 330200"/>
                <a:gd name="connsiteY67" fmla="*/ 41275 h 331788"/>
                <a:gd name="connsiteX68" fmla="*/ 188913 w 330200"/>
                <a:gd name="connsiteY68" fmla="*/ 26987 h 331788"/>
                <a:gd name="connsiteX69" fmla="*/ 198891 w 330200"/>
                <a:gd name="connsiteY69" fmla="*/ 76200 h 331788"/>
                <a:gd name="connsiteX70" fmla="*/ 223838 w 330200"/>
                <a:gd name="connsiteY70" fmla="*/ 66889 h 331788"/>
                <a:gd name="connsiteX71" fmla="*/ 188913 w 330200"/>
                <a:gd name="connsiteY71" fmla="*/ 26987 h 331788"/>
                <a:gd name="connsiteX72" fmla="*/ 141288 w 330200"/>
                <a:gd name="connsiteY72" fmla="*/ 26987 h 331788"/>
                <a:gd name="connsiteX73" fmla="*/ 104775 w 330200"/>
                <a:gd name="connsiteY73" fmla="*/ 68219 h 331788"/>
                <a:gd name="connsiteX74" fmla="*/ 130856 w 330200"/>
                <a:gd name="connsiteY74" fmla="*/ 76200 h 331788"/>
                <a:gd name="connsiteX75" fmla="*/ 141288 w 330200"/>
                <a:gd name="connsiteY75" fmla="*/ 26987 h 331788"/>
                <a:gd name="connsiteX76" fmla="*/ 163777 w 330200"/>
                <a:gd name="connsiteY76" fmla="*/ 25400 h 331788"/>
                <a:gd name="connsiteX77" fmla="*/ 149225 w 330200"/>
                <a:gd name="connsiteY77" fmla="*/ 79671 h 331788"/>
                <a:gd name="connsiteX78" fmla="*/ 165100 w 330200"/>
                <a:gd name="connsiteY78" fmla="*/ 80963 h 331788"/>
                <a:gd name="connsiteX79" fmla="*/ 180975 w 330200"/>
                <a:gd name="connsiteY79" fmla="*/ 79671 h 331788"/>
                <a:gd name="connsiteX80" fmla="*/ 166423 w 330200"/>
                <a:gd name="connsiteY80" fmla="*/ 25400 h 331788"/>
                <a:gd name="connsiteX81" fmla="*/ 165100 w 330200"/>
                <a:gd name="connsiteY81" fmla="*/ 25400 h 331788"/>
                <a:gd name="connsiteX82" fmla="*/ 163777 w 330200"/>
                <a:gd name="connsiteY82" fmla="*/ 25400 h 331788"/>
                <a:gd name="connsiteX83" fmla="*/ 165100 w 330200"/>
                <a:gd name="connsiteY83" fmla="*/ 0 h 331788"/>
                <a:gd name="connsiteX84" fmla="*/ 330200 w 330200"/>
                <a:gd name="connsiteY84" fmla="*/ 165894 h 331788"/>
                <a:gd name="connsiteX85" fmla="*/ 328910 w 330200"/>
                <a:gd name="connsiteY85" fmla="*/ 184039 h 331788"/>
                <a:gd name="connsiteX86" fmla="*/ 290215 w 330200"/>
                <a:gd name="connsiteY86" fmla="*/ 152933 h 331788"/>
                <a:gd name="connsiteX87" fmla="*/ 305693 w 330200"/>
                <a:gd name="connsiteY87" fmla="*/ 152933 h 331788"/>
                <a:gd name="connsiteX88" fmla="*/ 263128 w 330200"/>
                <a:gd name="connsiteY88" fmla="*/ 64802 h 331788"/>
                <a:gd name="connsiteX89" fmla="*/ 248940 w 330200"/>
                <a:gd name="connsiteY89" fmla="*/ 73874 h 331788"/>
                <a:gd name="connsiteX90" fmla="*/ 264418 w 330200"/>
                <a:gd name="connsiteY90" fmla="*/ 146453 h 331788"/>
                <a:gd name="connsiteX91" fmla="*/ 247650 w 330200"/>
                <a:gd name="connsiteY91" fmla="*/ 143861 h 331788"/>
                <a:gd name="connsiteX92" fmla="*/ 246360 w 330200"/>
                <a:gd name="connsiteY92" fmla="*/ 143861 h 331788"/>
                <a:gd name="connsiteX93" fmla="*/ 232172 w 330200"/>
                <a:gd name="connsiteY93" fmla="*/ 82947 h 331788"/>
                <a:gd name="connsiteX94" fmla="*/ 201215 w 330200"/>
                <a:gd name="connsiteY94" fmla="*/ 94611 h 331788"/>
                <a:gd name="connsiteX95" fmla="*/ 205085 w 330200"/>
                <a:gd name="connsiteY95" fmla="*/ 152933 h 331788"/>
                <a:gd name="connsiteX96" fmla="*/ 170259 w 330200"/>
                <a:gd name="connsiteY96" fmla="*/ 177558 h 331788"/>
                <a:gd name="connsiteX97" fmla="*/ 143173 w 330200"/>
                <a:gd name="connsiteY97" fmla="*/ 177558 h 331788"/>
                <a:gd name="connsiteX98" fmla="*/ 145752 w 330200"/>
                <a:gd name="connsiteY98" fmla="*/ 222920 h 331788"/>
                <a:gd name="connsiteX99" fmla="*/ 141883 w 330200"/>
                <a:gd name="connsiteY99" fmla="*/ 248841 h 331788"/>
                <a:gd name="connsiteX100" fmla="*/ 180578 w 330200"/>
                <a:gd name="connsiteY100" fmla="*/ 330492 h 331788"/>
                <a:gd name="connsiteX101" fmla="*/ 165100 w 330200"/>
                <a:gd name="connsiteY101" fmla="*/ 331788 h 331788"/>
                <a:gd name="connsiteX102" fmla="*/ 0 w 330200"/>
                <a:gd name="connsiteY102" fmla="*/ 165894 h 331788"/>
                <a:gd name="connsiteX103" fmla="*/ 165100 w 330200"/>
                <a:gd name="connsiteY10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0200" h="331788">
                  <a:moveTo>
                    <a:pt x="88447" y="273050"/>
                  </a:moveTo>
                  <a:cubicBezTo>
                    <a:pt x="85952" y="275737"/>
                    <a:pt x="83458" y="277080"/>
                    <a:pt x="80963" y="278423"/>
                  </a:cubicBezTo>
                  <a:cubicBezTo>
                    <a:pt x="87200" y="283797"/>
                    <a:pt x="92189" y="287827"/>
                    <a:pt x="98426" y="290513"/>
                  </a:cubicBezTo>
                  <a:cubicBezTo>
                    <a:pt x="94684" y="285140"/>
                    <a:pt x="92189" y="279767"/>
                    <a:pt x="88447" y="273050"/>
                  </a:cubicBezTo>
                  <a:close/>
                  <a:moveTo>
                    <a:pt x="130856" y="257175"/>
                  </a:moveTo>
                  <a:cubicBezTo>
                    <a:pt x="121727" y="258462"/>
                    <a:pt x="112599" y="262324"/>
                    <a:pt x="104775" y="264898"/>
                  </a:cubicBezTo>
                  <a:cubicBezTo>
                    <a:pt x="115207" y="282918"/>
                    <a:pt x="126943" y="297077"/>
                    <a:pt x="141288" y="304800"/>
                  </a:cubicBezTo>
                  <a:cubicBezTo>
                    <a:pt x="136072" y="290641"/>
                    <a:pt x="133464" y="273908"/>
                    <a:pt x="130856" y="257175"/>
                  </a:cubicBezTo>
                  <a:close/>
                  <a:moveTo>
                    <a:pt x="239255" y="180975"/>
                  </a:moveTo>
                  <a:cubicBezTo>
                    <a:pt x="239255" y="180975"/>
                    <a:pt x="239255" y="180975"/>
                    <a:pt x="239255" y="196465"/>
                  </a:cubicBezTo>
                  <a:cubicBezTo>
                    <a:pt x="221174" y="200337"/>
                    <a:pt x="210842" y="211954"/>
                    <a:pt x="210842" y="227443"/>
                  </a:cubicBezTo>
                  <a:cubicBezTo>
                    <a:pt x="210842" y="242932"/>
                    <a:pt x="223757" y="251968"/>
                    <a:pt x="241838" y="258422"/>
                  </a:cubicBezTo>
                  <a:cubicBezTo>
                    <a:pt x="253462" y="262294"/>
                    <a:pt x="259920" y="266166"/>
                    <a:pt x="259920" y="272620"/>
                  </a:cubicBezTo>
                  <a:cubicBezTo>
                    <a:pt x="259920" y="279074"/>
                    <a:pt x="252170" y="282947"/>
                    <a:pt x="243130" y="282947"/>
                  </a:cubicBezTo>
                  <a:cubicBezTo>
                    <a:pt x="232798" y="282947"/>
                    <a:pt x="222465" y="279074"/>
                    <a:pt x="214716" y="275202"/>
                  </a:cubicBezTo>
                  <a:cubicBezTo>
                    <a:pt x="214716" y="275202"/>
                    <a:pt x="214716" y="275202"/>
                    <a:pt x="209550" y="295854"/>
                  </a:cubicBezTo>
                  <a:cubicBezTo>
                    <a:pt x="216008" y="299727"/>
                    <a:pt x="227631" y="302308"/>
                    <a:pt x="239255" y="302308"/>
                  </a:cubicBezTo>
                  <a:cubicBezTo>
                    <a:pt x="239255" y="302308"/>
                    <a:pt x="239255" y="302308"/>
                    <a:pt x="239255" y="319088"/>
                  </a:cubicBezTo>
                  <a:cubicBezTo>
                    <a:pt x="239255" y="319088"/>
                    <a:pt x="239255" y="319088"/>
                    <a:pt x="254754" y="319088"/>
                  </a:cubicBezTo>
                  <a:cubicBezTo>
                    <a:pt x="254754" y="319088"/>
                    <a:pt x="254754" y="319088"/>
                    <a:pt x="254754" y="301017"/>
                  </a:cubicBezTo>
                  <a:cubicBezTo>
                    <a:pt x="274126" y="298436"/>
                    <a:pt x="285750" y="285528"/>
                    <a:pt x="285750" y="270039"/>
                  </a:cubicBezTo>
                  <a:cubicBezTo>
                    <a:pt x="285750" y="254549"/>
                    <a:pt x="276709" y="245514"/>
                    <a:pt x="257337" y="239060"/>
                  </a:cubicBezTo>
                  <a:cubicBezTo>
                    <a:pt x="243130" y="233897"/>
                    <a:pt x="236672" y="230025"/>
                    <a:pt x="236672" y="224862"/>
                  </a:cubicBezTo>
                  <a:cubicBezTo>
                    <a:pt x="236672" y="219699"/>
                    <a:pt x="240547" y="214535"/>
                    <a:pt x="250879" y="214535"/>
                  </a:cubicBezTo>
                  <a:cubicBezTo>
                    <a:pt x="263794" y="214535"/>
                    <a:pt x="271543" y="218408"/>
                    <a:pt x="275418" y="220989"/>
                  </a:cubicBezTo>
                  <a:cubicBezTo>
                    <a:pt x="275418" y="220989"/>
                    <a:pt x="275418" y="220989"/>
                    <a:pt x="280584" y="201628"/>
                  </a:cubicBezTo>
                  <a:cubicBezTo>
                    <a:pt x="275418" y="199046"/>
                    <a:pt x="267669" y="196465"/>
                    <a:pt x="256045" y="196465"/>
                  </a:cubicBezTo>
                  <a:cubicBezTo>
                    <a:pt x="256045" y="196465"/>
                    <a:pt x="256045" y="196465"/>
                    <a:pt x="256045" y="180975"/>
                  </a:cubicBezTo>
                  <a:cubicBezTo>
                    <a:pt x="256045" y="180975"/>
                    <a:pt x="256045" y="180975"/>
                    <a:pt x="239255" y="180975"/>
                  </a:cubicBezTo>
                  <a:close/>
                  <a:moveTo>
                    <a:pt x="82550" y="177800"/>
                  </a:moveTo>
                  <a:cubicBezTo>
                    <a:pt x="83829" y="203778"/>
                    <a:pt x="88944" y="228456"/>
                    <a:pt x="97896" y="249238"/>
                  </a:cubicBezTo>
                  <a:cubicBezTo>
                    <a:pt x="108127" y="244043"/>
                    <a:pt x="118357" y="240146"/>
                    <a:pt x="128588" y="237548"/>
                  </a:cubicBezTo>
                  <a:cubicBezTo>
                    <a:pt x="126030" y="214169"/>
                    <a:pt x="126030" y="192088"/>
                    <a:pt x="124751" y="177800"/>
                  </a:cubicBezTo>
                  <a:cubicBezTo>
                    <a:pt x="124751" y="177800"/>
                    <a:pt x="124751" y="177800"/>
                    <a:pt x="82550" y="177800"/>
                  </a:cubicBezTo>
                  <a:close/>
                  <a:moveTo>
                    <a:pt x="23813" y="177800"/>
                  </a:moveTo>
                  <a:cubicBezTo>
                    <a:pt x="27709" y="212587"/>
                    <a:pt x="43296" y="243509"/>
                    <a:pt x="66675" y="266700"/>
                  </a:cubicBezTo>
                  <a:cubicBezTo>
                    <a:pt x="71871" y="262835"/>
                    <a:pt x="75767" y="260258"/>
                    <a:pt x="80963" y="256393"/>
                  </a:cubicBezTo>
                  <a:cubicBezTo>
                    <a:pt x="71871" y="234490"/>
                    <a:pt x="65377" y="207434"/>
                    <a:pt x="64078" y="177800"/>
                  </a:cubicBezTo>
                  <a:cubicBezTo>
                    <a:pt x="64078" y="177800"/>
                    <a:pt x="64078" y="177800"/>
                    <a:pt x="23813" y="177800"/>
                  </a:cubicBezTo>
                  <a:close/>
                  <a:moveTo>
                    <a:pt x="247650" y="166687"/>
                  </a:moveTo>
                  <a:cubicBezTo>
                    <a:pt x="293241" y="166687"/>
                    <a:pt x="330200" y="203646"/>
                    <a:pt x="330200" y="249237"/>
                  </a:cubicBezTo>
                  <a:cubicBezTo>
                    <a:pt x="330200" y="294828"/>
                    <a:pt x="293241" y="331787"/>
                    <a:pt x="247650" y="331787"/>
                  </a:cubicBezTo>
                  <a:cubicBezTo>
                    <a:pt x="202059" y="331787"/>
                    <a:pt x="165100" y="294828"/>
                    <a:pt x="165100" y="249237"/>
                  </a:cubicBezTo>
                  <a:cubicBezTo>
                    <a:pt x="165100" y="203646"/>
                    <a:pt x="202059" y="166687"/>
                    <a:pt x="247650" y="166687"/>
                  </a:cubicBezTo>
                  <a:close/>
                  <a:moveTo>
                    <a:pt x="146797" y="96837"/>
                  </a:moveTo>
                  <a:cubicBezTo>
                    <a:pt x="145490" y="113635"/>
                    <a:pt x="144182" y="131725"/>
                    <a:pt x="142875" y="152400"/>
                  </a:cubicBezTo>
                  <a:cubicBezTo>
                    <a:pt x="142875" y="152400"/>
                    <a:pt x="142875" y="152400"/>
                    <a:pt x="187325" y="152400"/>
                  </a:cubicBezTo>
                  <a:cubicBezTo>
                    <a:pt x="186018" y="131725"/>
                    <a:pt x="184710" y="113635"/>
                    <a:pt x="183403" y="96837"/>
                  </a:cubicBezTo>
                  <a:cubicBezTo>
                    <a:pt x="176866" y="96837"/>
                    <a:pt x="171637" y="98129"/>
                    <a:pt x="165100" y="98129"/>
                  </a:cubicBezTo>
                  <a:cubicBezTo>
                    <a:pt x="158563" y="98129"/>
                    <a:pt x="153334" y="96837"/>
                    <a:pt x="146797" y="96837"/>
                  </a:cubicBezTo>
                  <a:close/>
                  <a:moveTo>
                    <a:pt x="97896" y="82550"/>
                  </a:moveTo>
                  <a:cubicBezTo>
                    <a:pt x="88944" y="103246"/>
                    <a:pt x="83829" y="127823"/>
                    <a:pt x="82550" y="152400"/>
                  </a:cubicBezTo>
                  <a:cubicBezTo>
                    <a:pt x="82550" y="152400"/>
                    <a:pt x="82550" y="152400"/>
                    <a:pt x="124751" y="152400"/>
                  </a:cubicBezTo>
                  <a:cubicBezTo>
                    <a:pt x="126030" y="139465"/>
                    <a:pt x="126030" y="117475"/>
                    <a:pt x="128588" y="94191"/>
                  </a:cubicBezTo>
                  <a:cubicBezTo>
                    <a:pt x="118357" y="91604"/>
                    <a:pt x="108127" y="87724"/>
                    <a:pt x="97896" y="82550"/>
                  </a:cubicBezTo>
                  <a:close/>
                  <a:moveTo>
                    <a:pt x="66675" y="65087"/>
                  </a:moveTo>
                  <a:cubicBezTo>
                    <a:pt x="43296" y="88199"/>
                    <a:pt x="27709" y="119015"/>
                    <a:pt x="23813" y="152400"/>
                  </a:cubicBezTo>
                  <a:cubicBezTo>
                    <a:pt x="23813" y="152400"/>
                    <a:pt x="23813" y="152400"/>
                    <a:pt x="64078" y="152400"/>
                  </a:cubicBezTo>
                  <a:cubicBezTo>
                    <a:pt x="65377" y="124151"/>
                    <a:pt x="71871" y="97187"/>
                    <a:pt x="80963" y="74075"/>
                  </a:cubicBezTo>
                  <a:cubicBezTo>
                    <a:pt x="75767" y="71507"/>
                    <a:pt x="71871" y="68939"/>
                    <a:pt x="66675" y="65087"/>
                  </a:cubicBezTo>
                  <a:close/>
                  <a:moveTo>
                    <a:pt x="231775" y="41275"/>
                  </a:moveTo>
                  <a:cubicBezTo>
                    <a:pt x="235517" y="47512"/>
                    <a:pt x="238012" y="52501"/>
                    <a:pt x="241754" y="58738"/>
                  </a:cubicBezTo>
                  <a:cubicBezTo>
                    <a:pt x="244249" y="56243"/>
                    <a:pt x="246743" y="54996"/>
                    <a:pt x="249238" y="53748"/>
                  </a:cubicBezTo>
                  <a:cubicBezTo>
                    <a:pt x="243001" y="48759"/>
                    <a:pt x="238012" y="45017"/>
                    <a:pt x="231775" y="41275"/>
                  </a:cubicBezTo>
                  <a:close/>
                  <a:moveTo>
                    <a:pt x="98426" y="41275"/>
                  </a:moveTo>
                  <a:cubicBezTo>
                    <a:pt x="92189" y="45017"/>
                    <a:pt x="87200" y="48759"/>
                    <a:pt x="80963" y="53748"/>
                  </a:cubicBezTo>
                  <a:cubicBezTo>
                    <a:pt x="83458" y="54996"/>
                    <a:pt x="85952" y="56243"/>
                    <a:pt x="88447" y="58738"/>
                  </a:cubicBezTo>
                  <a:cubicBezTo>
                    <a:pt x="92189" y="52501"/>
                    <a:pt x="94684" y="47512"/>
                    <a:pt x="98426" y="41275"/>
                  </a:cubicBezTo>
                  <a:close/>
                  <a:moveTo>
                    <a:pt x="188913" y="26987"/>
                  </a:moveTo>
                  <a:cubicBezTo>
                    <a:pt x="193902" y="40288"/>
                    <a:pt x="196397" y="58909"/>
                    <a:pt x="198891" y="76200"/>
                  </a:cubicBezTo>
                  <a:cubicBezTo>
                    <a:pt x="207623" y="74870"/>
                    <a:pt x="216354" y="70879"/>
                    <a:pt x="223838" y="66889"/>
                  </a:cubicBezTo>
                  <a:cubicBezTo>
                    <a:pt x="215107" y="48268"/>
                    <a:pt x="202633" y="34967"/>
                    <a:pt x="188913" y="26987"/>
                  </a:cubicBezTo>
                  <a:close/>
                  <a:moveTo>
                    <a:pt x="141288" y="26987"/>
                  </a:moveTo>
                  <a:cubicBezTo>
                    <a:pt x="126943" y="34967"/>
                    <a:pt x="115207" y="49598"/>
                    <a:pt x="104775" y="68219"/>
                  </a:cubicBezTo>
                  <a:cubicBezTo>
                    <a:pt x="112599" y="70879"/>
                    <a:pt x="121727" y="74870"/>
                    <a:pt x="130856" y="76200"/>
                  </a:cubicBezTo>
                  <a:cubicBezTo>
                    <a:pt x="133464" y="58909"/>
                    <a:pt x="136072" y="40288"/>
                    <a:pt x="141288" y="26987"/>
                  </a:cubicBezTo>
                  <a:close/>
                  <a:moveTo>
                    <a:pt x="163777" y="25400"/>
                  </a:moveTo>
                  <a:cubicBezTo>
                    <a:pt x="158485" y="33153"/>
                    <a:pt x="153194" y="51243"/>
                    <a:pt x="149225" y="79671"/>
                  </a:cubicBezTo>
                  <a:cubicBezTo>
                    <a:pt x="154517" y="79671"/>
                    <a:pt x="159808" y="80963"/>
                    <a:pt x="165100" y="80963"/>
                  </a:cubicBezTo>
                  <a:cubicBezTo>
                    <a:pt x="170392" y="80963"/>
                    <a:pt x="175683" y="79671"/>
                    <a:pt x="180975" y="79671"/>
                  </a:cubicBezTo>
                  <a:cubicBezTo>
                    <a:pt x="177006" y="51243"/>
                    <a:pt x="171714" y="33153"/>
                    <a:pt x="166423" y="25400"/>
                  </a:cubicBezTo>
                  <a:cubicBezTo>
                    <a:pt x="166423" y="25400"/>
                    <a:pt x="165100" y="25400"/>
                    <a:pt x="165100" y="25400"/>
                  </a:cubicBezTo>
                  <a:cubicBezTo>
                    <a:pt x="165100" y="25400"/>
                    <a:pt x="163777" y="25400"/>
                    <a:pt x="163777" y="25400"/>
                  </a:cubicBezTo>
                  <a:close/>
                  <a:moveTo>
                    <a:pt x="165100" y="0"/>
                  </a:moveTo>
                  <a:cubicBezTo>
                    <a:pt x="256679" y="0"/>
                    <a:pt x="330200" y="73874"/>
                    <a:pt x="330200" y="165894"/>
                  </a:cubicBezTo>
                  <a:cubicBezTo>
                    <a:pt x="330200" y="172374"/>
                    <a:pt x="330200" y="177558"/>
                    <a:pt x="328910" y="184039"/>
                  </a:cubicBezTo>
                  <a:cubicBezTo>
                    <a:pt x="318592" y="171078"/>
                    <a:pt x="305693" y="160710"/>
                    <a:pt x="290215" y="152933"/>
                  </a:cubicBezTo>
                  <a:cubicBezTo>
                    <a:pt x="290215" y="152933"/>
                    <a:pt x="290215" y="152933"/>
                    <a:pt x="305693" y="152933"/>
                  </a:cubicBezTo>
                  <a:cubicBezTo>
                    <a:pt x="301824" y="119236"/>
                    <a:pt x="286345" y="88131"/>
                    <a:pt x="263128" y="64802"/>
                  </a:cubicBezTo>
                  <a:cubicBezTo>
                    <a:pt x="257969" y="68690"/>
                    <a:pt x="254099" y="71282"/>
                    <a:pt x="248940" y="73874"/>
                  </a:cubicBezTo>
                  <a:cubicBezTo>
                    <a:pt x="257969" y="94611"/>
                    <a:pt x="263128" y="119236"/>
                    <a:pt x="264418" y="146453"/>
                  </a:cubicBezTo>
                  <a:cubicBezTo>
                    <a:pt x="259259" y="145157"/>
                    <a:pt x="252810" y="143861"/>
                    <a:pt x="247650" y="143861"/>
                  </a:cubicBezTo>
                  <a:cubicBezTo>
                    <a:pt x="246360" y="143861"/>
                    <a:pt x="246360" y="143861"/>
                    <a:pt x="246360" y="143861"/>
                  </a:cubicBezTo>
                  <a:cubicBezTo>
                    <a:pt x="245070" y="121828"/>
                    <a:pt x="239911" y="101091"/>
                    <a:pt x="232172" y="82947"/>
                  </a:cubicBezTo>
                  <a:cubicBezTo>
                    <a:pt x="223143" y="88131"/>
                    <a:pt x="211535" y="92019"/>
                    <a:pt x="201215" y="94611"/>
                  </a:cubicBezTo>
                  <a:cubicBezTo>
                    <a:pt x="203795" y="116644"/>
                    <a:pt x="203795" y="139973"/>
                    <a:pt x="205085" y="152933"/>
                  </a:cubicBezTo>
                  <a:cubicBezTo>
                    <a:pt x="192187" y="159414"/>
                    <a:pt x="180578" y="167190"/>
                    <a:pt x="170259" y="177558"/>
                  </a:cubicBezTo>
                  <a:cubicBezTo>
                    <a:pt x="170259" y="177558"/>
                    <a:pt x="170259" y="177558"/>
                    <a:pt x="143173" y="177558"/>
                  </a:cubicBezTo>
                  <a:cubicBezTo>
                    <a:pt x="144462" y="194407"/>
                    <a:pt x="144462" y="209960"/>
                    <a:pt x="145752" y="222920"/>
                  </a:cubicBezTo>
                  <a:cubicBezTo>
                    <a:pt x="143173" y="231993"/>
                    <a:pt x="141883" y="239769"/>
                    <a:pt x="141883" y="248841"/>
                  </a:cubicBezTo>
                  <a:cubicBezTo>
                    <a:pt x="141883" y="282538"/>
                    <a:pt x="157361" y="311051"/>
                    <a:pt x="180578" y="330492"/>
                  </a:cubicBezTo>
                  <a:cubicBezTo>
                    <a:pt x="175419" y="331788"/>
                    <a:pt x="170259" y="331788"/>
                    <a:pt x="165100" y="331788"/>
                  </a:cubicBezTo>
                  <a:cubicBezTo>
                    <a:pt x="73521" y="331788"/>
                    <a:pt x="0" y="257914"/>
                    <a:pt x="0" y="165894"/>
                  </a:cubicBezTo>
                  <a:cubicBezTo>
                    <a:pt x="0" y="73874"/>
                    <a:pt x="73521" y="0"/>
                    <a:pt x="16510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0" name="千图PPT彼岸天：ID 8661124库_组合 19"/>
          <p:cNvGrpSpPr/>
          <p:nvPr>
            <p:custDataLst>
              <p:tags r:id="rId4"/>
            </p:custDataLst>
          </p:nvPr>
        </p:nvGrpSpPr>
        <p:grpSpPr>
          <a:xfrm>
            <a:off x="6170022" y="1123950"/>
            <a:ext cx="2494055" cy="3364722"/>
            <a:chOff x="6173261" y="1730628"/>
            <a:chExt cx="2616662" cy="3530129"/>
          </a:xfrm>
        </p:grpSpPr>
        <p:sp>
          <p:nvSpPr>
            <p:cNvPr id="29" name="任意多边形: 形状 28"/>
            <p:cNvSpPr/>
            <p:nvPr/>
          </p:nvSpPr>
          <p:spPr bwMode="auto">
            <a:xfrm>
              <a:off x="6173261" y="4001675"/>
              <a:ext cx="317932" cy="518730"/>
            </a:xfrm>
            <a:custGeom>
              <a:avLst/>
              <a:gdLst>
                <a:gd name="T0" fmla="*/ 152 w 152"/>
                <a:gd name="T1" fmla="*/ 248 h 248"/>
                <a:gd name="T2" fmla="*/ 0 w 152"/>
                <a:gd name="T3" fmla="*/ 139 h 248"/>
                <a:gd name="T4" fmla="*/ 66 w 152"/>
                <a:gd name="T5" fmla="*/ 0 h 248"/>
                <a:gd name="T6" fmla="*/ 152 w 152"/>
                <a:gd name="T7" fmla="*/ 85 h 248"/>
                <a:gd name="T8" fmla="*/ 152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152" y="248"/>
                  </a:moveTo>
                  <a:lnTo>
                    <a:pt x="0" y="139"/>
                  </a:lnTo>
                  <a:lnTo>
                    <a:pt x="66" y="0"/>
                  </a:lnTo>
                  <a:lnTo>
                    <a:pt x="152" y="85"/>
                  </a:lnTo>
                  <a:lnTo>
                    <a:pt x="152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/>
            <p:nvPr/>
          </p:nvSpPr>
          <p:spPr bwMode="auto">
            <a:xfrm>
              <a:off x="8471991" y="4001675"/>
              <a:ext cx="317932" cy="518730"/>
            </a:xfrm>
            <a:custGeom>
              <a:avLst/>
              <a:gdLst>
                <a:gd name="T0" fmla="*/ 0 w 152"/>
                <a:gd name="T1" fmla="*/ 248 h 248"/>
                <a:gd name="T2" fmla="*/ 152 w 152"/>
                <a:gd name="T3" fmla="*/ 139 h 248"/>
                <a:gd name="T4" fmla="*/ 86 w 152"/>
                <a:gd name="T5" fmla="*/ 0 h 248"/>
                <a:gd name="T6" fmla="*/ 0 w 152"/>
                <a:gd name="T7" fmla="*/ 85 h 248"/>
                <a:gd name="T8" fmla="*/ 0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0" y="248"/>
                  </a:moveTo>
                  <a:lnTo>
                    <a:pt x="152" y="139"/>
                  </a:lnTo>
                  <a:lnTo>
                    <a:pt x="86" y="0"/>
                  </a:lnTo>
                  <a:lnTo>
                    <a:pt x="0" y="85"/>
                  </a:lnTo>
                  <a:lnTo>
                    <a:pt x="0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梯形 30"/>
            <p:cNvSpPr/>
            <p:nvPr/>
          </p:nvSpPr>
          <p:spPr>
            <a:xfrm>
              <a:off x="6266569" y="2132136"/>
              <a:ext cx="2420192" cy="3128621"/>
            </a:xfrm>
            <a:prstGeom prst="trapezoid">
              <a:avLst/>
            </a:prstGeom>
            <a:solidFill>
              <a:schemeClr val="accent3"/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矩形 31"/>
            <p:cNvSpPr/>
            <p:nvPr/>
          </p:nvSpPr>
          <p:spPr>
            <a:xfrm>
              <a:off x="6384061" y="4518074"/>
              <a:ext cx="2185209" cy="742683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900" dirty="0">
                  <a:solidFill>
                    <a:schemeClr val="bg1"/>
                  </a:solidFill>
                </a:rPr>
              </a:br>
              <a:r>
                <a:rPr lang="zh-CN" altLang="en-US" sz="900" dirty="0" smtClean="0">
                  <a:solidFill>
                    <a:schemeClr val="bg1"/>
                  </a:solidFill>
                </a:rPr>
                <a:t>请输入文字请输入文字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679100" y="1730628"/>
              <a:ext cx="1548000" cy="154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dist="63500" dir="5400000" algn="t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矩形 33"/>
            <p:cNvSpPr/>
            <p:nvPr/>
          </p:nvSpPr>
          <p:spPr bwMode="auto">
            <a:xfrm>
              <a:off x="6173261" y="3807150"/>
              <a:ext cx="2612478" cy="4852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b="1" dirty="0"/>
                <a:t>输入标题文本</a:t>
              </a:r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7177711" y="2337470"/>
              <a:ext cx="550777" cy="553426"/>
            </a:xfrm>
            <a:custGeom>
              <a:avLst/>
              <a:gdLst>
                <a:gd name="connsiteX0" fmla="*/ 88447 w 330200"/>
                <a:gd name="connsiteY0" fmla="*/ 273050 h 331788"/>
                <a:gd name="connsiteX1" fmla="*/ 80963 w 330200"/>
                <a:gd name="connsiteY1" fmla="*/ 278423 h 331788"/>
                <a:gd name="connsiteX2" fmla="*/ 98426 w 330200"/>
                <a:gd name="connsiteY2" fmla="*/ 290513 h 331788"/>
                <a:gd name="connsiteX3" fmla="*/ 88447 w 330200"/>
                <a:gd name="connsiteY3" fmla="*/ 273050 h 331788"/>
                <a:gd name="connsiteX4" fmla="*/ 130856 w 330200"/>
                <a:gd name="connsiteY4" fmla="*/ 257175 h 331788"/>
                <a:gd name="connsiteX5" fmla="*/ 104775 w 330200"/>
                <a:gd name="connsiteY5" fmla="*/ 264898 h 331788"/>
                <a:gd name="connsiteX6" fmla="*/ 141288 w 330200"/>
                <a:gd name="connsiteY6" fmla="*/ 304800 h 331788"/>
                <a:gd name="connsiteX7" fmla="*/ 130856 w 330200"/>
                <a:gd name="connsiteY7" fmla="*/ 257175 h 331788"/>
                <a:gd name="connsiteX8" fmla="*/ 239255 w 330200"/>
                <a:gd name="connsiteY8" fmla="*/ 180975 h 331788"/>
                <a:gd name="connsiteX9" fmla="*/ 239255 w 330200"/>
                <a:gd name="connsiteY9" fmla="*/ 196465 h 331788"/>
                <a:gd name="connsiteX10" fmla="*/ 210842 w 330200"/>
                <a:gd name="connsiteY10" fmla="*/ 227443 h 331788"/>
                <a:gd name="connsiteX11" fmla="*/ 241838 w 330200"/>
                <a:gd name="connsiteY11" fmla="*/ 258422 h 331788"/>
                <a:gd name="connsiteX12" fmla="*/ 259920 w 330200"/>
                <a:gd name="connsiteY12" fmla="*/ 272620 h 331788"/>
                <a:gd name="connsiteX13" fmla="*/ 243130 w 330200"/>
                <a:gd name="connsiteY13" fmla="*/ 282947 h 331788"/>
                <a:gd name="connsiteX14" fmla="*/ 214716 w 330200"/>
                <a:gd name="connsiteY14" fmla="*/ 275202 h 331788"/>
                <a:gd name="connsiteX15" fmla="*/ 209550 w 330200"/>
                <a:gd name="connsiteY15" fmla="*/ 295854 h 331788"/>
                <a:gd name="connsiteX16" fmla="*/ 239255 w 330200"/>
                <a:gd name="connsiteY16" fmla="*/ 302308 h 331788"/>
                <a:gd name="connsiteX17" fmla="*/ 239255 w 330200"/>
                <a:gd name="connsiteY17" fmla="*/ 319088 h 331788"/>
                <a:gd name="connsiteX18" fmla="*/ 254754 w 330200"/>
                <a:gd name="connsiteY18" fmla="*/ 319088 h 331788"/>
                <a:gd name="connsiteX19" fmla="*/ 254754 w 330200"/>
                <a:gd name="connsiteY19" fmla="*/ 301017 h 331788"/>
                <a:gd name="connsiteX20" fmla="*/ 285750 w 330200"/>
                <a:gd name="connsiteY20" fmla="*/ 270039 h 331788"/>
                <a:gd name="connsiteX21" fmla="*/ 257337 w 330200"/>
                <a:gd name="connsiteY21" fmla="*/ 239060 h 331788"/>
                <a:gd name="connsiteX22" fmla="*/ 236672 w 330200"/>
                <a:gd name="connsiteY22" fmla="*/ 224862 h 331788"/>
                <a:gd name="connsiteX23" fmla="*/ 250879 w 330200"/>
                <a:gd name="connsiteY23" fmla="*/ 214535 h 331788"/>
                <a:gd name="connsiteX24" fmla="*/ 275418 w 330200"/>
                <a:gd name="connsiteY24" fmla="*/ 220989 h 331788"/>
                <a:gd name="connsiteX25" fmla="*/ 280584 w 330200"/>
                <a:gd name="connsiteY25" fmla="*/ 201628 h 331788"/>
                <a:gd name="connsiteX26" fmla="*/ 256045 w 330200"/>
                <a:gd name="connsiteY26" fmla="*/ 196465 h 331788"/>
                <a:gd name="connsiteX27" fmla="*/ 256045 w 330200"/>
                <a:gd name="connsiteY27" fmla="*/ 180975 h 331788"/>
                <a:gd name="connsiteX28" fmla="*/ 239255 w 330200"/>
                <a:gd name="connsiteY28" fmla="*/ 180975 h 331788"/>
                <a:gd name="connsiteX29" fmla="*/ 82550 w 330200"/>
                <a:gd name="connsiteY29" fmla="*/ 177800 h 331788"/>
                <a:gd name="connsiteX30" fmla="*/ 97896 w 330200"/>
                <a:gd name="connsiteY30" fmla="*/ 249238 h 331788"/>
                <a:gd name="connsiteX31" fmla="*/ 128588 w 330200"/>
                <a:gd name="connsiteY31" fmla="*/ 237548 h 331788"/>
                <a:gd name="connsiteX32" fmla="*/ 124751 w 330200"/>
                <a:gd name="connsiteY32" fmla="*/ 177800 h 331788"/>
                <a:gd name="connsiteX33" fmla="*/ 82550 w 330200"/>
                <a:gd name="connsiteY33" fmla="*/ 177800 h 331788"/>
                <a:gd name="connsiteX34" fmla="*/ 23813 w 330200"/>
                <a:gd name="connsiteY34" fmla="*/ 177800 h 331788"/>
                <a:gd name="connsiteX35" fmla="*/ 66675 w 330200"/>
                <a:gd name="connsiteY35" fmla="*/ 266700 h 331788"/>
                <a:gd name="connsiteX36" fmla="*/ 80963 w 330200"/>
                <a:gd name="connsiteY36" fmla="*/ 256393 h 331788"/>
                <a:gd name="connsiteX37" fmla="*/ 64078 w 330200"/>
                <a:gd name="connsiteY37" fmla="*/ 177800 h 331788"/>
                <a:gd name="connsiteX38" fmla="*/ 23813 w 330200"/>
                <a:gd name="connsiteY38" fmla="*/ 177800 h 331788"/>
                <a:gd name="connsiteX39" fmla="*/ 247650 w 330200"/>
                <a:gd name="connsiteY39" fmla="*/ 166687 h 331788"/>
                <a:gd name="connsiteX40" fmla="*/ 330200 w 330200"/>
                <a:gd name="connsiteY40" fmla="*/ 249237 h 331788"/>
                <a:gd name="connsiteX41" fmla="*/ 247650 w 330200"/>
                <a:gd name="connsiteY41" fmla="*/ 331787 h 331788"/>
                <a:gd name="connsiteX42" fmla="*/ 165100 w 330200"/>
                <a:gd name="connsiteY42" fmla="*/ 249237 h 331788"/>
                <a:gd name="connsiteX43" fmla="*/ 247650 w 330200"/>
                <a:gd name="connsiteY43" fmla="*/ 166687 h 331788"/>
                <a:gd name="connsiteX44" fmla="*/ 146797 w 330200"/>
                <a:gd name="connsiteY44" fmla="*/ 96837 h 331788"/>
                <a:gd name="connsiteX45" fmla="*/ 142875 w 330200"/>
                <a:gd name="connsiteY45" fmla="*/ 152400 h 331788"/>
                <a:gd name="connsiteX46" fmla="*/ 187325 w 330200"/>
                <a:gd name="connsiteY46" fmla="*/ 152400 h 331788"/>
                <a:gd name="connsiteX47" fmla="*/ 183403 w 330200"/>
                <a:gd name="connsiteY47" fmla="*/ 96837 h 331788"/>
                <a:gd name="connsiteX48" fmla="*/ 165100 w 330200"/>
                <a:gd name="connsiteY48" fmla="*/ 98129 h 331788"/>
                <a:gd name="connsiteX49" fmla="*/ 146797 w 330200"/>
                <a:gd name="connsiteY49" fmla="*/ 96837 h 331788"/>
                <a:gd name="connsiteX50" fmla="*/ 97896 w 330200"/>
                <a:gd name="connsiteY50" fmla="*/ 82550 h 331788"/>
                <a:gd name="connsiteX51" fmla="*/ 82550 w 330200"/>
                <a:gd name="connsiteY51" fmla="*/ 152400 h 331788"/>
                <a:gd name="connsiteX52" fmla="*/ 124751 w 330200"/>
                <a:gd name="connsiteY52" fmla="*/ 152400 h 331788"/>
                <a:gd name="connsiteX53" fmla="*/ 128588 w 330200"/>
                <a:gd name="connsiteY53" fmla="*/ 94191 h 331788"/>
                <a:gd name="connsiteX54" fmla="*/ 97896 w 330200"/>
                <a:gd name="connsiteY54" fmla="*/ 82550 h 331788"/>
                <a:gd name="connsiteX55" fmla="*/ 66675 w 330200"/>
                <a:gd name="connsiteY55" fmla="*/ 65087 h 331788"/>
                <a:gd name="connsiteX56" fmla="*/ 23813 w 330200"/>
                <a:gd name="connsiteY56" fmla="*/ 152400 h 331788"/>
                <a:gd name="connsiteX57" fmla="*/ 64078 w 330200"/>
                <a:gd name="connsiteY57" fmla="*/ 152400 h 331788"/>
                <a:gd name="connsiteX58" fmla="*/ 80963 w 330200"/>
                <a:gd name="connsiteY58" fmla="*/ 74075 h 331788"/>
                <a:gd name="connsiteX59" fmla="*/ 66675 w 330200"/>
                <a:gd name="connsiteY59" fmla="*/ 65087 h 331788"/>
                <a:gd name="connsiteX60" fmla="*/ 231775 w 330200"/>
                <a:gd name="connsiteY60" fmla="*/ 41275 h 331788"/>
                <a:gd name="connsiteX61" fmla="*/ 241754 w 330200"/>
                <a:gd name="connsiteY61" fmla="*/ 58738 h 331788"/>
                <a:gd name="connsiteX62" fmla="*/ 249238 w 330200"/>
                <a:gd name="connsiteY62" fmla="*/ 53748 h 331788"/>
                <a:gd name="connsiteX63" fmla="*/ 231775 w 330200"/>
                <a:gd name="connsiteY63" fmla="*/ 41275 h 331788"/>
                <a:gd name="connsiteX64" fmla="*/ 98426 w 330200"/>
                <a:gd name="connsiteY64" fmla="*/ 41275 h 331788"/>
                <a:gd name="connsiteX65" fmla="*/ 80963 w 330200"/>
                <a:gd name="connsiteY65" fmla="*/ 53748 h 331788"/>
                <a:gd name="connsiteX66" fmla="*/ 88447 w 330200"/>
                <a:gd name="connsiteY66" fmla="*/ 58738 h 331788"/>
                <a:gd name="connsiteX67" fmla="*/ 98426 w 330200"/>
                <a:gd name="connsiteY67" fmla="*/ 41275 h 331788"/>
                <a:gd name="connsiteX68" fmla="*/ 188913 w 330200"/>
                <a:gd name="connsiteY68" fmla="*/ 26987 h 331788"/>
                <a:gd name="connsiteX69" fmla="*/ 198891 w 330200"/>
                <a:gd name="connsiteY69" fmla="*/ 76200 h 331788"/>
                <a:gd name="connsiteX70" fmla="*/ 223838 w 330200"/>
                <a:gd name="connsiteY70" fmla="*/ 66889 h 331788"/>
                <a:gd name="connsiteX71" fmla="*/ 188913 w 330200"/>
                <a:gd name="connsiteY71" fmla="*/ 26987 h 331788"/>
                <a:gd name="connsiteX72" fmla="*/ 141288 w 330200"/>
                <a:gd name="connsiteY72" fmla="*/ 26987 h 331788"/>
                <a:gd name="connsiteX73" fmla="*/ 104775 w 330200"/>
                <a:gd name="connsiteY73" fmla="*/ 68219 h 331788"/>
                <a:gd name="connsiteX74" fmla="*/ 130856 w 330200"/>
                <a:gd name="connsiteY74" fmla="*/ 76200 h 331788"/>
                <a:gd name="connsiteX75" fmla="*/ 141288 w 330200"/>
                <a:gd name="connsiteY75" fmla="*/ 26987 h 331788"/>
                <a:gd name="connsiteX76" fmla="*/ 163777 w 330200"/>
                <a:gd name="connsiteY76" fmla="*/ 25400 h 331788"/>
                <a:gd name="connsiteX77" fmla="*/ 149225 w 330200"/>
                <a:gd name="connsiteY77" fmla="*/ 79671 h 331788"/>
                <a:gd name="connsiteX78" fmla="*/ 165100 w 330200"/>
                <a:gd name="connsiteY78" fmla="*/ 80963 h 331788"/>
                <a:gd name="connsiteX79" fmla="*/ 180975 w 330200"/>
                <a:gd name="connsiteY79" fmla="*/ 79671 h 331788"/>
                <a:gd name="connsiteX80" fmla="*/ 166423 w 330200"/>
                <a:gd name="connsiteY80" fmla="*/ 25400 h 331788"/>
                <a:gd name="connsiteX81" fmla="*/ 165100 w 330200"/>
                <a:gd name="connsiteY81" fmla="*/ 25400 h 331788"/>
                <a:gd name="connsiteX82" fmla="*/ 163777 w 330200"/>
                <a:gd name="connsiteY82" fmla="*/ 25400 h 331788"/>
                <a:gd name="connsiteX83" fmla="*/ 165100 w 330200"/>
                <a:gd name="connsiteY83" fmla="*/ 0 h 331788"/>
                <a:gd name="connsiteX84" fmla="*/ 330200 w 330200"/>
                <a:gd name="connsiteY84" fmla="*/ 165894 h 331788"/>
                <a:gd name="connsiteX85" fmla="*/ 328910 w 330200"/>
                <a:gd name="connsiteY85" fmla="*/ 184039 h 331788"/>
                <a:gd name="connsiteX86" fmla="*/ 290215 w 330200"/>
                <a:gd name="connsiteY86" fmla="*/ 152933 h 331788"/>
                <a:gd name="connsiteX87" fmla="*/ 305693 w 330200"/>
                <a:gd name="connsiteY87" fmla="*/ 152933 h 331788"/>
                <a:gd name="connsiteX88" fmla="*/ 263128 w 330200"/>
                <a:gd name="connsiteY88" fmla="*/ 64802 h 331788"/>
                <a:gd name="connsiteX89" fmla="*/ 248940 w 330200"/>
                <a:gd name="connsiteY89" fmla="*/ 73874 h 331788"/>
                <a:gd name="connsiteX90" fmla="*/ 264418 w 330200"/>
                <a:gd name="connsiteY90" fmla="*/ 146453 h 331788"/>
                <a:gd name="connsiteX91" fmla="*/ 247650 w 330200"/>
                <a:gd name="connsiteY91" fmla="*/ 143861 h 331788"/>
                <a:gd name="connsiteX92" fmla="*/ 246360 w 330200"/>
                <a:gd name="connsiteY92" fmla="*/ 143861 h 331788"/>
                <a:gd name="connsiteX93" fmla="*/ 232172 w 330200"/>
                <a:gd name="connsiteY93" fmla="*/ 82947 h 331788"/>
                <a:gd name="connsiteX94" fmla="*/ 201215 w 330200"/>
                <a:gd name="connsiteY94" fmla="*/ 94611 h 331788"/>
                <a:gd name="connsiteX95" fmla="*/ 205085 w 330200"/>
                <a:gd name="connsiteY95" fmla="*/ 152933 h 331788"/>
                <a:gd name="connsiteX96" fmla="*/ 170259 w 330200"/>
                <a:gd name="connsiteY96" fmla="*/ 177558 h 331788"/>
                <a:gd name="connsiteX97" fmla="*/ 143173 w 330200"/>
                <a:gd name="connsiteY97" fmla="*/ 177558 h 331788"/>
                <a:gd name="connsiteX98" fmla="*/ 145752 w 330200"/>
                <a:gd name="connsiteY98" fmla="*/ 222920 h 331788"/>
                <a:gd name="connsiteX99" fmla="*/ 141883 w 330200"/>
                <a:gd name="connsiteY99" fmla="*/ 248841 h 331788"/>
                <a:gd name="connsiteX100" fmla="*/ 180578 w 330200"/>
                <a:gd name="connsiteY100" fmla="*/ 330492 h 331788"/>
                <a:gd name="connsiteX101" fmla="*/ 165100 w 330200"/>
                <a:gd name="connsiteY101" fmla="*/ 331788 h 331788"/>
                <a:gd name="connsiteX102" fmla="*/ 0 w 330200"/>
                <a:gd name="connsiteY102" fmla="*/ 165894 h 331788"/>
                <a:gd name="connsiteX103" fmla="*/ 165100 w 330200"/>
                <a:gd name="connsiteY10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0200" h="331788">
                  <a:moveTo>
                    <a:pt x="88447" y="273050"/>
                  </a:moveTo>
                  <a:cubicBezTo>
                    <a:pt x="85952" y="275737"/>
                    <a:pt x="83458" y="277080"/>
                    <a:pt x="80963" y="278423"/>
                  </a:cubicBezTo>
                  <a:cubicBezTo>
                    <a:pt x="87200" y="283797"/>
                    <a:pt x="92189" y="287827"/>
                    <a:pt x="98426" y="290513"/>
                  </a:cubicBezTo>
                  <a:cubicBezTo>
                    <a:pt x="94684" y="285140"/>
                    <a:pt x="92189" y="279767"/>
                    <a:pt x="88447" y="273050"/>
                  </a:cubicBezTo>
                  <a:close/>
                  <a:moveTo>
                    <a:pt x="130856" y="257175"/>
                  </a:moveTo>
                  <a:cubicBezTo>
                    <a:pt x="121727" y="258462"/>
                    <a:pt x="112599" y="262324"/>
                    <a:pt x="104775" y="264898"/>
                  </a:cubicBezTo>
                  <a:cubicBezTo>
                    <a:pt x="115207" y="282918"/>
                    <a:pt x="126943" y="297077"/>
                    <a:pt x="141288" y="304800"/>
                  </a:cubicBezTo>
                  <a:cubicBezTo>
                    <a:pt x="136072" y="290641"/>
                    <a:pt x="133464" y="273908"/>
                    <a:pt x="130856" y="257175"/>
                  </a:cubicBezTo>
                  <a:close/>
                  <a:moveTo>
                    <a:pt x="239255" y="180975"/>
                  </a:moveTo>
                  <a:cubicBezTo>
                    <a:pt x="239255" y="180975"/>
                    <a:pt x="239255" y="180975"/>
                    <a:pt x="239255" y="196465"/>
                  </a:cubicBezTo>
                  <a:cubicBezTo>
                    <a:pt x="221174" y="200337"/>
                    <a:pt x="210842" y="211954"/>
                    <a:pt x="210842" y="227443"/>
                  </a:cubicBezTo>
                  <a:cubicBezTo>
                    <a:pt x="210842" y="242932"/>
                    <a:pt x="223757" y="251968"/>
                    <a:pt x="241838" y="258422"/>
                  </a:cubicBezTo>
                  <a:cubicBezTo>
                    <a:pt x="253462" y="262294"/>
                    <a:pt x="259920" y="266166"/>
                    <a:pt x="259920" y="272620"/>
                  </a:cubicBezTo>
                  <a:cubicBezTo>
                    <a:pt x="259920" y="279074"/>
                    <a:pt x="252170" y="282947"/>
                    <a:pt x="243130" y="282947"/>
                  </a:cubicBezTo>
                  <a:cubicBezTo>
                    <a:pt x="232798" y="282947"/>
                    <a:pt x="222465" y="279074"/>
                    <a:pt x="214716" y="275202"/>
                  </a:cubicBezTo>
                  <a:cubicBezTo>
                    <a:pt x="214716" y="275202"/>
                    <a:pt x="214716" y="275202"/>
                    <a:pt x="209550" y="295854"/>
                  </a:cubicBezTo>
                  <a:cubicBezTo>
                    <a:pt x="216008" y="299727"/>
                    <a:pt x="227631" y="302308"/>
                    <a:pt x="239255" y="302308"/>
                  </a:cubicBezTo>
                  <a:cubicBezTo>
                    <a:pt x="239255" y="302308"/>
                    <a:pt x="239255" y="302308"/>
                    <a:pt x="239255" y="319088"/>
                  </a:cubicBezTo>
                  <a:cubicBezTo>
                    <a:pt x="239255" y="319088"/>
                    <a:pt x="239255" y="319088"/>
                    <a:pt x="254754" y="319088"/>
                  </a:cubicBezTo>
                  <a:cubicBezTo>
                    <a:pt x="254754" y="319088"/>
                    <a:pt x="254754" y="319088"/>
                    <a:pt x="254754" y="301017"/>
                  </a:cubicBezTo>
                  <a:cubicBezTo>
                    <a:pt x="274126" y="298436"/>
                    <a:pt x="285750" y="285528"/>
                    <a:pt x="285750" y="270039"/>
                  </a:cubicBezTo>
                  <a:cubicBezTo>
                    <a:pt x="285750" y="254549"/>
                    <a:pt x="276709" y="245514"/>
                    <a:pt x="257337" y="239060"/>
                  </a:cubicBezTo>
                  <a:cubicBezTo>
                    <a:pt x="243130" y="233897"/>
                    <a:pt x="236672" y="230025"/>
                    <a:pt x="236672" y="224862"/>
                  </a:cubicBezTo>
                  <a:cubicBezTo>
                    <a:pt x="236672" y="219699"/>
                    <a:pt x="240547" y="214535"/>
                    <a:pt x="250879" y="214535"/>
                  </a:cubicBezTo>
                  <a:cubicBezTo>
                    <a:pt x="263794" y="214535"/>
                    <a:pt x="271543" y="218408"/>
                    <a:pt x="275418" y="220989"/>
                  </a:cubicBezTo>
                  <a:cubicBezTo>
                    <a:pt x="275418" y="220989"/>
                    <a:pt x="275418" y="220989"/>
                    <a:pt x="280584" y="201628"/>
                  </a:cubicBezTo>
                  <a:cubicBezTo>
                    <a:pt x="275418" y="199046"/>
                    <a:pt x="267669" y="196465"/>
                    <a:pt x="256045" y="196465"/>
                  </a:cubicBezTo>
                  <a:cubicBezTo>
                    <a:pt x="256045" y="196465"/>
                    <a:pt x="256045" y="196465"/>
                    <a:pt x="256045" y="180975"/>
                  </a:cubicBezTo>
                  <a:cubicBezTo>
                    <a:pt x="256045" y="180975"/>
                    <a:pt x="256045" y="180975"/>
                    <a:pt x="239255" y="180975"/>
                  </a:cubicBezTo>
                  <a:close/>
                  <a:moveTo>
                    <a:pt x="82550" y="177800"/>
                  </a:moveTo>
                  <a:cubicBezTo>
                    <a:pt x="83829" y="203778"/>
                    <a:pt x="88944" y="228456"/>
                    <a:pt x="97896" y="249238"/>
                  </a:cubicBezTo>
                  <a:cubicBezTo>
                    <a:pt x="108127" y="244043"/>
                    <a:pt x="118357" y="240146"/>
                    <a:pt x="128588" y="237548"/>
                  </a:cubicBezTo>
                  <a:cubicBezTo>
                    <a:pt x="126030" y="214169"/>
                    <a:pt x="126030" y="192088"/>
                    <a:pt x="124751" y="177800"/>
                  </a:cubicBezTo>
                  <a:cubicBezTo>
                    <a:pt x="124751" y="177800"/>
                    <a:pt x="124751" y="177800"/>
                    <a:pt x="82550" y="177800"/>
                  </a:cubicBezTo>
                  <a:close/>
                  <a:moveTo>
                    <a:pt x="23813" y="177800"/>
                  </a:moveTo>
                  <a:cubicBezTo>
                    <a:pt x="27709" y="212587"/>
                    <a:pt x="43296" y="243509"/>
                    <a:pt x="66675" y="266700"/>
                  </a:cubicBezTo>
                  <a:cubicBezTo>
                    <a:pt x="71871" y="262835"/>
                    <a:pt x="75767" y="260258"/>
                    <a:pt x="80963" y="256393"/>
                  </a:cubicBezTo>
                  <a:cubicBezTo>
                    <a:pt x="71871" y="234490"/>
                    <a:pt x="65377" y="207434"/>
                    <a:pt x="64078" y="177800"/>
                  </a:cubicBezTo>
                  <a:cubicBezTo>
                    <a:pt x="64078" y="177800"/>
                    <a:pt x="64078" y="177800"/>
                    <a:pt x="23813" y="177800"/>
                  </a:cubicBezTo>
                  <a:close/>
                  <a:moveTo>
                    <a:pt x="247650" y="166687"/>
                  </a:moveTo>
                  <a:cubicBezTo>
                    <a:pt x="293241" y="166687"/>
                    <a:pt x="330200" y="203646"/>
                    <a:pt x="330200" y="249237"/>
                  </a:cubicBezTo>
                  <a:cubicBezTo>
                    <a:pt x="330200" y="294828"/>
                    <a:pt x="293241" y="331787"/>
                    <a:pt x="247650" y="331787"/>
                  </a:cubicBezTo>
                  <a:cubicBezTo>
                    <a:pt x="202059" y="331787"/>
                    <a:pt x="165100" y="294828"/>
                    <a:pt x="165100" y="249237"/>
                  </a:cubicBezTo>
                  <a:cubicBezTo>
                    <a:pt x="165100" y="203646"/>
                    <a:pt x="202059" y="166687"/>
                    <a:pt x="247650" y="166687"/>
                  </a:cubicBezTo>
                  <a:close/>
                  <a:moveTo>
                    <a:pt x="146797" y="96837"/>
                  </a:moveTo>
                  <a:cubicBezTo>
                    <a:pt x="145490" y="113635"/>
                    <a:pt x="144182" y="131725"/>
                    <a:pt x="142875" y="152400"/>
                  </a:cubicBezTo>
                  <a:cubicBezTo>
                    <a:pt x="142875" y="152400"/>
                    <a:pt x="142875" y="152400"/>
                    <a:pt x="187325" y="152400"/>
                  </a:cubicBezTo>
                  <a:cubicBezTo>
                    <a:pt x="186018" y="131725"/>
                    <a:pt x="184710" y="113635"/>
                    <a:pt x="183403" y="96837"/>
                  </a:cubicBezTo>
                  <a:cubicBezTo>
                    <a:pt x="176866" y="96837"/>
                    <a:pt x="171637" y="98129"/>
                    <a:pt x="165100" y="98129"/>
                  </a:cubicBezTo>
                  <a:cubicBezTo>
                    <a:pt x="158563" y="98129"/>
                    <a:pt x="153334" y="96837"/>
                    <a:pt x="146797" y="96837"/>
                  </a:cubicBezTo>
                  <a:close/>
                  <a:moveTo>
                    <a:pt x="97896" y="82550"/>
                  </a:moveTo>
                  <a:cubicBezTo>
                    <a:pt x="88944" y="103246"/>
                    <a:pt x="83829" y="127823"/>
                    <a:pt x="82550" y="152400"/>
                  </a:cubicBezTo>
                  <a:cubicBezTo>
                    <a:pt x="82550" y="152400"/>
                    <a:pt x="82550" y="152400"/>
                    <a:pt x="124751" y="152400"/>
                  </a:cubicBezTo>
                  <a:cubicBezTo>
                    <a:pt x="126030" y="139465"/>
                    <a:pt x="126030" y="117475"/>
                    <a:pt x="128588" y="94191"/>
                  </a:cubicBezTo>
                  <a:cubicBezTo>
                    <a:pt x="118357" y="91604"/>
                    <a:pt x="108127" y="87724"/>
                    <a:pt x="97896" y="82550"/>
                  </a:cubicBezTo>
                  <a:close/>
                  <a:moveTo>
                    <a:pt x="66675" y="65087"/>
                  </a:moveTo>
                  <a:cubicBezTo>
                    <a:pt x="43296" y="88199"/>
                    <a:pt x="27709" y="119015"/>
                    <a:pt x="23813" y="152400"/>
                  </a:cubicBezTo>
                  <a:cubicBezTo>
                    <a:pt x="23813" y="152400"/>
                    <a:pt x="23813" y="152400"/>
                    <a:pt x="64078" y="152400"/>
                  </a:cubicBezTo>
                  <a:cubicBezTo>
                    <a:pt x="65377" y="124151"/>
                    <a:pt x="71871" y="97187"/>
                    <a:pt x="80963" y="74075"/>
                  </a:cubicBezTo>
                  <a:cubicBezTo>
                    <a:pt x="75767" y="71507"/>
                    <a:pt x="71871" y="68939"/>
                    <a:pt x="66675" y="65087"/>
                  </a:cubicBezTo>
                  <a:close/>
                  <a:moveTo>
                    <a:pt x="231775" y="41275"/>
                  </a:moveTo>
                  <a:cubicBezTo>
                    <a:pt x="235517" y="47512"/>
                    <a:pt x="238012" y="52501"/>
                    <a:pt x="241754" y="58738"/>
                  </a:cubicBezTo>
                  <a:cubicBezTo>
                    <a:pt x="244249" y="56243"/>
                    <a:pt x="246743" y="54996"/>
                    <a:pt x="249238" y="53748"/>
                  </a:cubicBezTo>
                  <a:cubicBezTo>
                    <a:pt x="243001" y="48759"/>
                    <a:pt x="238012" y="45017"/>
                    <a:pt x="231775" y="41275"/>
                  </a:cubicBezTo>
                  <a:close/>
                  <a:moveTo>
                    <a:pt x="98426" y="41275"/>
                  </a:moveTo>
                  <a:cubicBezTo>
                    <a:pt x="92189" y="45017"/>
                    <a:pt x="87200" y="48759"/>
                    <a:pt x="80963" y="53748"/>
                  </a:cubicBezTo>
                  <a:cubicBezTo>
                    <a:pt x="83458" y="54996"/>
                    <a:pt x="85952" y="56243"/>
                    <a:pt x="88447" y="58738"/>
                  </a:cubicBezTo>
                  <a:cubicBezTo>
                    <a:pt x="92189" y="52501"/>
                    <a:pt x="94684" y="47512"/>
                    <a:pt x="98426" y="41275"/>
                  </a:cubicBezTo>
                  <a:close/>
                  <a:moveTo>
                    <a:pt x="188913" y="26987"/>
                  </a:moveTo>
                  <a:cubicBezTo>
                    <a:pt x="193902" y="40288"/>
                    <a:pt x="196397" y="58909"/>
                    <a:pt x="198891" y="76200"/>
                  </a:cubicBezTo>
                  <a:cubicBezTo>
                    <a:pt x="207623" y="74870"/>
                    <a:pt x="216354" y="70879"/>
                    <a:pt x="223838" y="66889"/>
                  </a:cubicBezTo>
                  <a:cubicBezTo>
                    <a:pt x="215107" y="48268"/>
                    <a:pt x="202633" y="34967"/>
                    <a:pt x="188913" y="26987"/>
                  </a:cubicBezTo>
                  <a:close/>
                  <a:moveTo>
                    <a:pt x="141288" y="26987"/>
                  </a:moveTo>
                  <a:cubicBezTo>
                    <a:pt x="126943" y="34967"/>
                    <a:pt x="115207" y="49598"/>
                    <a:pt x="104775" y="68219"/>
                  </a:cubicBezTo>
                  <a:cubicBezTo>
                    <a:pt x="112599" y="70879"/>
                    <a:pt x="121727" y="74870"/>
                    <a:pt x="130856" y="76200"/>
                  </a:cubicBezTo>
                  <a:cubicBezTo>
                    <a:pt x="133464" y="58909"/>
                    <a:pt x="136072" y="40288"/>
                    <a:pt x="141288" y="26987"/>
                  </a:cubicBezTo>
                  <a:close/>
                  <a:moveTo>
                    <a:pt x="163777" y="25400"/>
                  </a:moveTo>
                  <a:cubicBezTo>
                    <a:pt x="158485" y="33153"/>
                    <a:pt x="153194" y="51243"/>
                    <a:pt x="149225" y="79671"/>
                  </a:cubicBezTo>
                  <a:cubicBezTo>
                    <a:pt x="154517" y="79671"/>
                    <a:pt x="159808" y="80963"/>
                    <a:pt x="165100" y="80963"/>
                  </a:cubicBezTo>
                  <a:cubicBezTo>
                    <a:pt x="170392" y="80963"/>
                    <a:pt x="175683" y="79671"/>
                    <a:pt x="180975" y="79671"/>
                  </a:cubicBezTo>
                  <a:cubicBezTo>
                    <a:pt x="177006" y="51243"/>
                    <a:pt x="171714" y="33153"/>
                    <a:pt x="166423" y="25400"/>
                  </a:cubicBezTo>
                  <a:cubicBezTo>
                    <a:pt x="166423" y="25400"/>
                    <a:pt x="165100" y="25400"/>
                    <a:pt x="165100" y="25400"/>
                  </a:cubicBezTo>
                  <a:cubicBezTo>
                    <a:pt x="165100" y="25400"/>
                    <a:pt x="163777" y="25400"/>
                    <a:pt x="163777" y="25400"/>
                  </a:cubicBezTo>
                  <a:close/>
                  <a:moveTo>
                    <a:pt x="165100" y="0"/>
                  </a:moveTo>
                  <a:cubicBezTo>
                    <a:pt x="256679" y="0"/>
                    <a:pt x="330200" y="73874"/>
                    <a:pt x="330200" y="165894"/>
                  </a:cubicBezTo>
                  <a:cubicBezTo>
                    <a:pt x="330200" y="172374"/>
                    <a:pt x="330200" y="177558"/>
                    <a:pt x="328910" y="184039"/>
                  </a:cubicBezTo>
                  <a:cubicBezTo>
                    <a:pt x="318592" y="171078"/>
                    <a:pt x="305693" y="160710"/>
                    <a:pt x="290215" y="152933"/>
                  </a:cubicBezTo>
                  <a:cubicBezTo>
                    <a:pt x="290215" y="152933"/>
                    <a:pt x="290215" y="152933"/>
                    <a:pt x="305693" y="152933"/>
                  </a:cubicBezTo>
                  <a:cubicBezTo>
                    <a:pt x="301824" y="119236"/>
                    <a:pt x="286345" y="88131"/>
                    <a:pt x="263128" y="64802"/>
                  </a:cubicBezTo>
                  <a:cubicBezTo>
                    <a:pt x="257969" y="68690"/>
                    <a:pt x="254099" y="71282"/>
                    <a:pt x="248940" y="73874"/>
                  </a:cubicBezTo>
                  <a:cubicBezTo>
                    <a:pt x="257969" y="94611"/>
                    <a:pt x="263128" y="119236"/>
                    <a:pt x="264418" y="146453"/>
                  </a:cubicBezTo>
                  <a:cubicBezTo>
                    <a:pt x="259259" y="145157"/>
                    <a:pt x="252810" y="143861"/>
                    <a:pt x="247650" y="143861"/>
                  </a:cubicBezTo>
                  <a:cubicBezTo>
                    <a:pt x="246360" y="143861"/>
                    <a:pt x="246360" y="143861"/>
                    <a:pt x="246360" y="143861"/>
                  </a:cubicBezTo>
                  <a:cubicBezTo>
                    <a:pt x="245070" y="121828"/>
                    <a:pt x="239911" y="101091"/>
                    <a:pt x="232172" y="82947"/>
                  </a:cubicBezTo>
                  <a:cubicBezTo>
                    <a:pt x="223143" y="88131"/>
                    <a:pt x="211535" y="92019"/>
                    <a:pt x="201215" y="94611"/>
                  </a:cubicBezTo>
                  <a:cubicBezTo>
                    <a:pt x="203795" y="116644"/>
                    <a:pt x="203795" y="139973"/>
                    <a:pt x="205085" y="152933"/>
                  </a:cubicBezTo>
                  <a:cubicBezTo>
                    <a:pt x="192187" y="159414"/>
                    <a:pt x="180578" y="167190"/>
                    <a:pt x="170259" y="177558"/>
                  </a:cubicBezTo>
                  <a:cubicBezTo>
                    <a:pt x="170259" y="177558"/>
                    <a:pt x="170259" y="177558"/>
                    <a:pt x="143173" y="177558"/>
                  </a:cubicBezTo>
                  <a:cubicBezTo>
                    <a:pt x="144462" y="194407"/>
                    <a:pt x="144462" y="209960"/>
                    <a:pt x="145752" y="222920"/>
                  </a:cubicBezTo>
                  <a:cubicBezTo>
                    <a:pt x="143173" y="231993"/>
                    <a:pt x="141883" y="239769"/>
                    <a:pt x="141883" y="248841"/>
                  </a:cubicBezTo>
                  <a:cubicBezTo>
                    <a:pt x="141883" y="282538"/>
                    <a:pt x="157361" y="311051"/>
                    <a:pt x="180578" y="330492"/>
                  </a:cubicBezTo>
                  <a:cubicBezTo>
                    <a:pt x="175419" y="331788"/>
                    <a:pt x="170259" y="331788"/>
                    <a:pt x="165100" y="331788"/>
                  </a:cubicBezTo>
                  <a:cubicBezTo>
                    <a:pt x="73521" y="331788"/>
                    <a:pt x="0" y="257914"/>
                    <a:pt x="0" y="165894"/>
                  </a:cubicBezTo>
                  <a:cubicBezTo>
                    <a:pt x="0" y="73874"/>
                    <a:pt x="73521" y="0"/>
                    <a:pt x="16510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1" name="千图PPT彼岸天：ID 8661124库_组合 20"/>
          <p:cNvGrpSpPr/>
          <p:nvPr>
            <p:custDataLst>
              <p:tags r:id="rId5"/>
            </p:custDataLst>
          </p:nvPr>
        </p:nvGrpSpPr>
        <p:grpSpPr>
          <a:xfrm>
            <a:off x="8812119" y="1123950"/>
            <a:ext cx="2494055" cy="3364722"/>
            <a:chOff x="8945643" y="1730628"/>
            <a:chExt cx="2616662" cy="3530129"/>
          </a:xfrm>
        </p:grpSpPr>
        <p:sp>
          <p:nvSpPr>
            <p:cNvPr id="22" name="任意多边形: 形状 21"/>
            <p:cNvSpPr/>
            <p:nvPr/>
          </p:nvSpPr>
          <p:spPr bwMode="auto">
            <a:xfrm>
              <a:off x="8945643" y="4001675"/>
              <a:ext cx="317932" cy="518730"/>
            </a:xfrm>
            <a:custGeom>
              <a:avLst/>
              <a:gdLst>
                <a:gd name="T0" fmla="*/ 152 w 152"/>
                <a:gd name="T1" fmla="*/ 248 h 248"/>
                <a:gd name="T2" fmla="*/ 0 w 152"/>
                <a:gd name="T3" fmla="*/ 139 h 248"/>
                <a:gd name="T4" fmla="*/ 66 w 152"/>
                <a:gd name="T5" fmla="*/ 0 h 248"/>
                <a:gd name="T6" fmla="*/ 152 w 152"/>
                <a:gd name="T7" fmla="*/ 85 h 248"/>
                <a:gd name="T8" fmla="*/ 152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152" y="248"/>
                  </a:moveTo>
                  <a:lnTo>
                    <a:pt x="0" y="139"/>
                  </a:lnTo>
                  <a:lnTo>
                    <a:pt x="66" y="0"/>
                  </a:lnTo>
                  <a:lnTo>
                    <a:pt x="152" y="85"/>
                  </a:lnTo>
                  <a:lnTo>
                    <a:pt x="152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11244373" y="4001675"/>
              <a:ext cx="317932" cy="518730"/>
            </a:xfrm>
            <a:custGeom>
              <a:avLst/>
              <a:gdLst>
                <a:gd name="T0" fmla="*/ 0 w 152"/>
                <a:gd name="T1" fmla="*/ 248 h 248"/>
                <a:gd name="T2" fmla="*/ 152 w 152"/>
                <a:gd name="T3" fmla="*/ 139 h 248"/>
                <a:gd name="T4" fmla="*/ 86 w 152"/>
                <a:gd name="T5" fmla="*/ 0 h 248"/>
                <a:gd name="T6" fmla="*/ 0 w 152"/>
                <a:gd name="T7" fmla="*/ 85 h 248"/>
                <a:gd name="T8" fmla="*/ 0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0" y="248"/>
                  </a:moveTo>
                  <a:lnTo>
                    <a:pt x="152" y="139"/>
                  </a:lnTo>
                  <a:lnTo>
                    <a:pt x="86" y="0"/>
                  </a:lnTo>
                  <a:lnTo>
                    <a:pt x="0" y="85"/>
                  </a:lnTo>
                  <a:lnTo>
                    <a:pt x="0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梯形 23"/>
            <p:cNvSpPr/>
            <p:nvPr/>
          </p:nvSpPr>
          <p:spPr>
            <a:xfrm>
              <a:off x="9043877" y="2132136"/>
              <a:ext cx="2420192" cy="3128621"/>
            </a:xfrm>
            <a:prstGeom prst="trapezoid">
              <a:avLst/>
            </a:prstGeom>
            <a:solidFill>
              <a:schemeClr val="accent4"/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矩形 24"/>
            <p:cNvSpPr/>
            <p:nvPr/>
          </p:nvSpPr>
          <p:spPr>
            <a:xfrm>
              <a:off x="9161369" y="4518074"/>
              <a:ext cx="2185209" cy="742683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900" dirty="0">
                  <a:solidFill>
                    <a:schemeClr val="bg1"/>
                  </a:solidFill>
                </a:rPr>
              </a:br>
              <a:r>
                <a:rPr lang="zh-CN" altLang="en-US" sz="900" dirty="0" smtClean="0">
                  <a:solidFill>
                    <a:schemeClr val="bg1"/>
                  </a:solidFill>
                </a:rPr>
                <a:t>请输入文字请输入文字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9479973" y="1730628"/>
              <a:ext cx="1548000" cy="154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dist="63500" dir="5400000" algn="t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945643" y="3807150"/>
              <a:ext cx="2612478" cy="4852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b="1" dirty="0"/>
                <a:t>输入标题文本</a:t>
              </a:r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9978584" y="2337470"/>
              <a:ext cx="550777" cy="553426"/>
            </a:xfrm>
            <a:custGeom>
              <a:avLst/>
              <a:gdLst>
                <a:gd name="connsiteX0" fmla="*/ 88447 w 330200"/>
                <a:gd name="connsiteY0" fmla="*/ 273050 h 331788"/>
                <a:gd name="connsiteX1" fmla="*/ 80963 w 330200"/>
                <a:gd name="connsiteY1" fmla="*/ 278423 h 331788"/>
                <a:gd name="connsiteX2" fmla="*/ 98426 w 330200"/>
                <a:gd name="connsiteY2" fmla="*/ 290513 h 331788"/>
                <a:gd name="connsiteX3" fmla="*/ 88447 w 330200"/>
                <a:gd name="connsiteY3" fmla="*/ 273050 h 331788"/>
                <a:gd name="connsiteX4" fmla="*/ 130856 w 330200"/>
                <a:gd name="connsiteY4" fmla="*/ 257175 h 331788"/>
                <a:gd name="connsiteX5" fmla="*/ 104775 w 330200"/>
                <a:gd name="connsiteY5" fmla="*/ 264898 h 331788"/>
                <a:gd name="connsiteX6" fmla="*/ 141288 w 330200"/>
                <a:gd name="connsiteY6" fmla="*/ 304800 h 331788"/>
                <a:gd name="connsiteX7" fmla="*/ 130856 w 330200"/>
                <a:gd name="connsiteY7" fmla="*/ 257175 h 331788"/>
                <a:gd name="connsiteX8" fmla="*/ 239255 w 330200"/>
                <a:gd name="connsiteY8" fmla="*/ 180975 h 331788"/>
                <a:gd name="connsiteX9" fmla="*/ 239255 w 330200"/>
                <a:gd name="connsiteY9" fmla="*/ 196465 h 331788"/>
                <a:gd name="connsiteX10" fmla="*/ 210842 w 330200"/>
                <a:gd name="connsiteY10" fmla="*/ 227443 h 331788"/>
                <a:gd name="connsiteX11" fmla="*/ 241838 w 330200"/>
                <a:gd name="connsiteY11" fmla="*/ 258422 h 331788"/>
                <a:gd name="connsiteX12" fmla="*/ 259920 w 330200"/>
                <a:gd name="connsiteY12" fmla="*/ 272620 h 331788"/>
                <a:gd name="connsiteX13" fmla="*/ 243130 w 330200"/>
                <a:gd name="connsiteY13" fmla="*/ 282947 h 331788"/>
                <a:gd name="connsiteX14" fmla="*/ 214716 w 330200"/>
                <a:gd name="connsiteY14" fmla="*/ 275202 h 331788"/>
                <a:gd name="connsiteX15" fmla="*/ 209550 w 330200"/>
                <a:gd name="connsiteY15" fmla="*/ 295854 h 331788"/>
                <a:gd name="connsiteX16" fmla="*/ 239255 w 330200"/>
                <a:gd name="connsiteY16" fmla="*/ 302308 h 331788"/>
                <a:gd name="connsiteX17" fmla="*/ 239255 w 330200"/>
                <a:gd name="connsiteY17" fmla="*/ 319088 h 331788"/>
                <a:gd name="connsiteX18" fmla="*/ 254754 w 330200"/>
                <a:gd name="connsiteY18" fmla="*/ 319088 h 331788"/>
                <a:gd name="connsiteX19" fmla="*/ 254754 w 330200"/>
                <a:gd name="connsiteY19" fmla="*/ 301017 h 331788"/>
                <a:gd name="connsiteX20" fmla="*/ 285750 w 330200"/>
                <a:gd name="connsiteY20" fmla="*/ 270039 h 331788"/>
                <a:gd name="connsiteX21" fmla="*/ 257337 w 330200"/>
                <a:gd name="connsiteY21" fmla="*/ 239060 h 331788"/>
                <a:gd name="connsiteX22" fmla="*/ 236672 w 330200"/>
                <a:gd name="connsiteY22" fmla="*/ 224862 h 331788"/>
                <a:gd name="connsiteX23" fmla="*/ 250879 w 330200"/>
                <a:gd name="connsiteY23" fmla="*/ 214535 h 331788"/>
                <a:gd name="connsiteX24" fmla="*/ 275418 w 330200"/>
                <a:gd name="connsiteY24" fmla="*/ 220989 h 331788"/>
                <a:gd name="connsiteX25" fmla="*/ 280584 w 330200"/>
                <a:gd name="connsiteY25" fmla="*/ 201628 h 331788"/>
                <a:gd name="connsiteX26" fmla="*/ 256045 w 330200"/>
                <a:gd name="connsiteY26" fmla="*/ 196465 h 331788"/>
                <a:gd name="connsiteX27" fmla="*/ 256045 w 330200"/>
                <a:gd name="connsiteY27" fmla="*/ 180975 h 331788"/>
                <a:gd name="connsiteX28" fmla="*/ 239255 w 330200"/>
                <a:gd name="connsiteY28" fmla="*/ 180975 h 331788"/>
                <a:gd name="connsiteX29" fmla="*/ 82550 w 330200"/>
                <a:gd name="connsiteY29" fmla="*/ 177800 h 331788"/>
                <a:gd name="connsiteX30" fmla="*/ 97896 w 330200"/>
                <a:gd name="connsiteY30" fmla="*/ 249238 h 331788"/>
                <a:gd name="connsiteX31" fmla="*/ 128588 w 330200"/>
                <a:gd name="connsiteY31" fmla="*/ 237548 h 331788"/>
                <a:gd name="connsiteX32" fmla="*/ 124751 w 330200"/>
                <a:gd name="connsiteY32" fmla="*/ 177800 h 331788"/>
                <a:gd name="connsiteX33" fmla="*/ 82550 w 330200"/>
                <a:gd name="connsiteY33" fmla="*/ 177800 h 331788"/>
                <a:gd name="connsiteX34" fmla="*/ 23813 w 330200"/>
                <a:gd name="connsiteY34" fmla="*/ 177800 h 331788"/>
                <a:gd name="connsiteX35" fmla="*/ 66675 w 330200"/>
                <a:gd name="connsiteY35" fmla="*/ 266700 h 331788"/>
                <a:gd name="connsiteX36" fmla="*/ 80963 w 330200"/>
                <a:gd name="connsiteY36" fmla="*/ 256393 h 331788"/>
                <a:gd name="connsiteX37" fmla="*/ 64078 w 330200"/>
                <a:gd name="connsiteY37" fmla="*/ 177800 h 331788"/>
                <a:gd name="connsiteX38" fmla="*/ 23813 w 330200"/>
                <a:gd name="connsiteY38" fmla="*/ 177800 h 331788"/>
                <a:gd name="connsiteX39" fmla="*/ 247650 w 330200"/>
                <a:gd name="connsiteY39" fmla="*/ 166687 h 331788"/>
                <a:gd name="connsiteX40" fmla="*/ 330200 w 330200"/>
                <a:gd name="connsiteY40" fmla="*/ 249237 h 331788"/>
                <a:gd name="connsiteX41" fmla="*/ 247650 w 330200"/>
                <a:gd name="connsiteY41" fmla="*/ 331787 h 331788"/>
                <a:gd name="connsiteX42" fmla="*/ 165100 w 330200"/>
                <a:gd name="connsiteY42" fmla="*/ 249237 h 331788"/>
                <a:gd name="connsiteX43" fmla="*/ 247650 w 330200"/>
                <a:gd name="connsiteY43" fmla="*/ 166687 h 331788"/>
                <a:gd name="connsiteX44" fmla="*/ 146797 w 330200"/>
                <a:gd name="connsiteY44" fmla="*/ 96837 h 331788"/>
                <a:gd name="connsiteX45" fmla="*/ 142875 w 330200"/>
                <a:gd name="connsiteY45" fmla="*/ 152400 h 331788"/>
                <a:gd name="connsiteX46" fmla="*/ 187325 w 330200"/>
                <a:gd name="connsiteY46" fmla="*/ 152400 h 331788"/>
                <a:gd name="connsiteX47" fmla="*/ 183403 w 330200"/>
                <a:gd name="connsiteY47" fmla="*/ 96837 h 331788"/>
                <a:gd name="connsiteX48" fmla="*/ 165100 w 330200"/>
                <a:gd name="connsiteY48" fmla="*/ 98129 h 331788"/>
                <a:gd name="connsiteX49" fmla="*/ 146797 w 330200"/>
                <a:gd name="connsiteY49" fmla="*/ 96837 h 331788"/>
                <a:gd name="connsiteX50" fmla="*/ 97896 w 330200"/>
                <a:gd name="connsiteY50" fmla="*/ 82550 h 331788"/>
                <a:gd name="connsiteX51" fmla="*/ 82550 w 330200"/>
                <a:gd name="connsiteY51" fmla="*/ 152400 h 331788"/>
                <a:gd name="connsiteX52" fmla="*/ 124751 w 330200"/>
                <a:gd name="connsiteY52" fmla="*/ 152400 h 331788"/>
                <a:gd name="connsiteX53" fmla="*/ 128588 w 330200"/>
                <a:gd name="connsiteY53" fmla="*/ 94191 h 331788"/>
                <a:gd name="connsiteX54" fmla="*/ 97896 w 330200"/>
                <a:gd name="connsiteY54" fmla="*/ 82550 h 331788"/>
                <a:gd name="connsiteX55" fmla="*/ 66675 w 330200"/>
                <a:gd name="connsiteY55" fmla="*/ 65087 h 331788"/>
                <a:gd name="connsiteX56" fmla="*/ 23813 w 330200"/>
                <a:gd name="connsiteY56" fmla="*/ 152400 h 331788"/>
                <a:gd name="connsiteX57" fmla="*/ 64078 w 330200"/>
                <a:gd name="connsiteY57" fmla="*/ 152400 h 331788"/>
                <a:gd name="connsiteX58" fmla="*/ 80963 w 330200"/>
                <a:gd name="connsiteY58" fmla="*/ 74075 h 331788"/>
                <a:gd name="connsiteX59" fmla="*/ 66675 w 330200"/>
                <a:gd name="connsiteY59" fmla="*/ 65087 h 331788"/>
                <a:gd name="connsiteX60" fmla="*/ 231775 w 330200"/>
                <a:gd name="connsiteY60" fmla="*/ 41275 h 331788"/>
                <a:gd name="connsiteX61" fmla="*/ 241754 w 330200"/>
                <a:gd name="connsiteY61" fmla="*/ 58738 h 331788"/>
                <a:gd name="connsiteX62" fmla="*/ 249238 w 330200"/>
                <a:gd name="connsiteY62" fmla="*/ 53748 h 331788"/>
                <a:gd name="connsiteX63" fmla="*/ 231775 w 330200"/>
                <a:gd name="connsiteY63" fmla="*/ 41275 h 331788"/>
                <a:gd name="connsiteX64" fmla="*/ 98426 w 330200"/>
                <a:gd name="connsiteY64" fmla="*/ 41275 h 331788"/>
                <a:gd name="connsiteX65" fmla="*/ 80963 w 330200"/>
                <a:gd name="connsiteY65" fmla="*/ 53748 h 331788"/>
                <a:gd name="connsiteX66" fmla="*/ 88447 w 330200"/>
                <a:gd name="connsiteY66" fmla="*/ 58738 h 331788"/>
                <a:gd name="connsiteX67" fmla="*/ 98426 w 330200"/>
                <a:gd name="connsiteY67" fmla="*/ 41275 h 331788"/>
                <a:gd name="connsiteX68" fmla="*/ 188913 w 330200"/>
                <a:gd name="connsiteY68" fmla="*/ 26987 h 331788"/>
                <a:gd name="connsiteX69" fmla="*/ 198891 w 330200"/>
                <a:gd name="connsiteY69" fmla="*/ 76200 h 331788"/>
                <a:gd name="connsiteX70" fmla="*/ 223838 w 330200"/>
                <a:gd name="connsiteY70" fmla="*/ 66889 h 331788"/>
                <a:gd name="connsiteX71" fmla="*/ 188913 w 330200"/>
                <a:gd name="connsiteY71" fmla="*/ 26987 h 331788"/>
                <a:gd name="connsiteX72" fmla="*/ 141288 w 330200"/>
                <a:gd name="connsiteY72" fmla="*/ 26987 h 331788"/>
                <a:gd name="connsiteX73" fmla="*/ 104775 w 330200"/>
                <a:gd name="connsiteY73" fmla="*/ 68219 h 331788"/>
                <a:gd name="connsiteX74" fmla="*/ 130856 w 330200"/>
                <a:gd name="connsiteY74" fmla="*/ 76200 h 331788"/>
                <a:gd name="connsiteX75" fmla="*/ 141288 w 330200"/>
                <a:gd name="connsiteY75" fmla="*/ 26987 h 331788"/>
                <a:gd name="connsiteX76" fmla="*/ 163777 w 330200"/>
                <a:gd name="connsiteY76" fmla="*/ 25400 h 331788"/>
                <a:gd name="connsiteX77" fmla="*/ 149225 w 330200"/>
                <a:gd name="connsiteY77" fmla="*/ 79671 h 331788"/>
                <a:gd name="connsiteX78" fmla="*/ 165100 w 330200"/>
                <a:gd name="connsiteY78" fmla="*/ 80963 h 331788"/>
                <a:gd name="connsiteX79" fmla="*/ 180975 w 330200"/>
                <a:gd name="connsiteY79" fmla="*/ 79671 h 331788"/>
                <a:gd name="connsiteX80" fmla="*/ 166423 w 330200"/>
                <a:gd name="connsiteY80" fmla="*/ 25400 h 331788"/>
                <a:gd name="connsiteX81" fmla="*/ 165100 w 330200"/>
                <a:gd name="connsiteY81" fmla="*/ 25400 h 331788"/>
                <a:gd name="connsiteX82" fmla="*/ 163777 w 330200"/>
                <a:gd name="connsiteY82" fmla="*/ 25400 h 331788"/>
                <a:gd name="connsiteX83" fmla="*/ 165100 w 330200"/>
                <a:gd name="connsiteY83" fmla="*/ 0 h 331788"/>
                <a:gd name="connsiteX84" fmla="*/ 330200 w 330200"/>
                <a:gd name="connsiteY84" fmla="*/ 165894 h 331788"/>
                <a:gd name="connsiteX85" fmla="*/ 328910 w 330200"/>
                <a:gd name="connsiteY85" fmla="*/ 184039 h 331788"/>
                <a:gd name="connsiteX86" fmla="*/ 290215 w 330200"/>
                <a:gd name="connsiteY86" fmla="*/ 152933 h 331788"/>
                <a:gd name="connsiteX87" fmla="*/ 305693 w 330200"/>
                <a:gd name="connsiteY87" fmla="*/ 152933 h 331788"/>
                <a:gd name="connsiteX88" fmla="*/ 263128 w 330200"/>
                <a:gd name="connsiteY88" fmla="*/ 64802 h 331788"/>
                <a:gd name="connsiteX89" fmla="*/ 248940 w 330200"/>
                <a:gd name="connsiteY89" fmla="*/ 73874 h 331788"/>
                <a:gd name="connsiteX90" fmla="*/ 264418 w 330200"/>
                <a:gd name="connsiteY90" fmla="*/ 146453 h 331788"/>
                <a:gd name="connsiteX91" fmla="*/ 247650 w 330200"/>
                <a:gd name="connsiteY91" fmla="*/ 143861 h 331788"/>
                <a:gd name="connsiteX92" fmla="*/ 246360 w 330200"/>
                <a:gd name="connsiteY92" fmla="*/ 143861 h 331788"/>
                <a:gd name="connsiteX93" fmla="*/ 232172 w 330200"/>
                <a:gd name="connsiteY93" fmla="*/ 82947 h 331788"/>
                <a:gd name="connsiteX94" fmla="*/ 201215 w 330200"/>
                <a:gd name="connsiteY94" fmla="*/ 94611 h 331788"/>
                <a:gd name="connsiteX95" fmla="*/ 205085 w 330200"/>
                <a:gd name="connsiteY95" fmla="*/ 152933 h 331788"/>
                <a:gd name="connsiteX96" fmla="*/ 170259 w 330200"/>
                <a:gd name="connsiteY96" fmla="*/ 177558 h 331788"/>
                <a:gd name="connsiteX97" fmla="*/ 143173 w 330200"/>
                <a:gd name="connsiteY97" fmla="*/ 177558 h 331788"/>
                <a:gd name="connsiteX98" fmla="*/ 145752 w 330200"/>
                <a:gd name="connsiteY98" fmla="*/ 222920 h 331788"/>
                <a:gd name="connsiteX99" fmla="*/ 141883 w 330200"/>
                <a:gd name="connsiteY99" fmla="*/ 248841 h 331788"/>
                <a:gd name="connsiteX100" fmla="*/ 180578 w 330200"/>
                <a:gd name="connsiteY100" fmla="*/ 330492 h 331788"/>
                <a:gd name="connsiteX101" fmla="*/ 165100 w 330200"/>
                <a:gd name="connsiteY101" fmla="*/ 331788 h 331788"/>
                <a:gd name="connsiteX102" fmla="*/ 0 w 330200"/>
                <a:gd name="connsiteY102" fmla="*/ 165894 h 331788"/>
                <a:gd name="connsiteX103" fmla="*/ 165100 w 330200"/>
                <a:gd name="connsiteY10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0200" h="331788">
                  <a:moveTo>
                    <a:pt x="88447" y="273050"/>
                  </a:moveTo>
                  <a:cubicBezTo>
                    <a:pt x="85952" y="275737"/>
                    <a:pt x="83458" y="277080"/>
                    <a:pt x="80963" y="278423"/>
                  </a:cubicBezTo>
                  <a:cubicBezTo>
                    <a:pt x="87200" y="283797"/>
                    <a:pt x="92189" y="287827"/>
                    <a:pt x="98426" y="290513"/>
                  </a:cubicBezTo>
                  <a:cubicBezTo>
                    <a:pt x="94684" y="285140"/>
                    <a:pt x="92189" y="279767"/>
                    <a:pt x="88447" y="273050"/>
                  </a:cubicBezTo>
                  <a:close/>
                  <a:moveTo>
                    <a:pt x="130856" y="257175"/>
                  </a:moveTo>
                  <a:cubicBezTo>
                    <a:pt x="121727" y="258462"/>
                    <a:pt x="112599" y="262324"/>
                    <a:pt x="104775" y="264898"/>
                  </a:cubicBezTo>
                  <a:cubicBezTo>
                    <a:pt x="115207" y="282918"/>
                    <a:pt x="126943" y="297077"/>
                    <a:pt x="141288" y="304800"/>
                  </a:cubicBezTo>
                  <a:cubicBezTo>
                    <a:pt x="136072" y="290641"/>
                    <a:pt x="133464" y="273908"/>
                    <a:pt x="130856" y="257175"/>
                  </a:cubicBezTo>
                  <a:close/>
                  <a:moveTo>
                    <a:pt x="239255" y="180975"/>
                  </a:moveTo>
                  <a:cubicBezTo>
                    <a:pt x="239255" y="180975"/>
                    <a:pt x="239255" y="180975"/>
                    <a:pt x="239255" y="196465"/>
                  </a:cubicBezTo>
                  <a:cubicBezTo>
                    <a:pt x="221174" y="200337"/>
                    <a:pt x="210842" y="211954"/>
                    <a:pt x="210842" y="227443"/>
                  </a:cubicBezTo>
                  <a:cubicBezTo>
                    <a:pt x="210842" y="242932"/>
                    <a:pt x="223757" y="251968"/>
                    <a:pt x="241838" y="258422"/>
                  </a:cubicBezTo>
                  <a:cubicBezTo>
                    <a:pt x="253462" y="262294"/>
                    <a:pt x="259920" y="266166"/>
                    <a:pt x="259920" y="272620"/>
                  </a:cubicBezTo>
                  <a:cubicBezTo>
                    <a:pt x="259920" y="279074"/>
                    <a:pt x="252170" y="282947"/>
                    <a:pt x="243130" y="282947"/>
                  </a:cubicBezTo>
                  <a:cubicBezTo>
                    <a:pt x="232798" y="282947"/>
                    <a:pt x="222465" y="279074"/>
                    <a:pt x="214716" y="275202"/>
                  </a:cubicBezTo>
                  <a:cubicBezTo>
                    <a:pt x="214716" y="275202"/>
                    <a:pt x="214716" y="275202"/>
                    <a:pt x="209550" y="295854"/>
                  </a:cubicBezTo>
                  <a:cubicBezTo>
                    <a:pt x="216008" y="299727"/>
                    <a:pt x="227631" y="302308"/>
                    <a:pt x="239255" y="302308"/>
                  </a:cubicBezTo>
                  <a:cubicBezTo>
                    <a:pt x="239255" y="302308"/>
                    <a:pt x="239255" y="302308"/>
                    <a:pt x="239255" y="319088"/>
                  </a:cubicBezTo>
                  <a:cubicBezTo>
                    <a:pt x="239255" y="319088"/>
                    <a:pt x="239255" y="319088"/>
                    <a:pt x="254754" y="319088"/>
                  </a:cubicBezTo>
                  <a:cubicBezTo>
                    <a:pt x="254754" y="319088"/>
                    <a:pt x="254754" y="319088"/>
                    <a:pt x="254754" y="301017"/>
                  </a:cubicBezTo>
                  <a:cubicBezTo>
                    <a:pt x="274126" y="298436"/>
                    <a:pt x="285750" y="285528"/>
                    <a:pt x="285750" y="270039"/>
                  </a:cubicBezTo>
                  <a:cubicBezTo>
                    <a:pt x="285750" y="254549"/>
                    <a:pt x="276709" y="245514"/>
                    <a:pt x="257337" y="239060"/>
                  </a:cubicBezTo>
                  <a:cubicBezTo>
                    <a:pt x="243130" y="233897"/>
                    <a:pt x="236672" y="230025"/>
                    <a:pt x="236672" y="224862"/>
                  </a:cubicBezTo>
                  <a:cubicBezTo>
                    <a:pt x="236672" y="219699"/>
                    <a:pt x="240547" y="214535"/>
                    <a:pt x="250879" y="214535"/>
                  </a:cubicBezTo>
                  <a:cubicBezTo>
                    <a:pt x="263794" y="214535"/>
                    <a:pt x="271543" y="218408"/>
                    <a:pt x="275418" y="220989"/>
                  </a:cubicBezTo>
                  <a:cubicBezTo>
                    <a:pt x="275418" y="220989"/>
                    <a:pt x="275418" y="220989"/>
                    <a:pt x="280584" y="201628"/>
                  </a:cubicBezTo>
                  <a:cubicBezTo>
                    <a:pt x="275418" y="199046"/>
                    <a:pt x="267669" y="196465"/>
                    <a:pt x="256045" y="196465"/>
                  </a:cubicBezTo>
                  <a:cubicBezTo>
                    <a:pt x="256045" y="196465"/>
                    <a:pt x="256045" y="196465"/>
                    <a:pt x="256045" y="180975"/>
                  </a:cubicBezTo>
                  <a:cubicBezTo>
                    <a:pt x="256045" y="180975"/>
                    <a:pt x="256045" y="180975"/>
                    <a:pt x="239255" y="180975"/>
                  </a:cubicBezTo>
                  <a:close/>
                  <a:moveTo>
                    <a:pt x="82550" y="177800"/>
                  </a:moveTo>
                  <a:cubicBezTo>
                    <a:pt x="83829" y="203778"/>
                    <a:pt x="88944" y="228456"/>
                    <a:pt x="97896" y="249238"/>
                  </a:cubicBezTo>
                  <a:cubicBezTo>
                    <a:pt x="108127" y="244043"/>
                    <a:pt x="118357" y="240146"/>
                    <a:pt x="128588" y="237548"/>
                  </a:cubicBezTo>
                  <a:cubicBezTo>
                    <a:pt x="126030" y="214169"/>
                    <a:pt x="126030" y="192088"/>
                    <a:pt x="124751" y="177800"/>
                  </a:cubicBezTo>
                  <a:cubicBezTo>
                    <a:pt x="124751" y="177800"/>
                    <a:pt x="124751" y="177800"/>
                    <a:pt x="82550" y="177800"/>
                  </a:cubicBezTo>
                  <a:close/>
                  <a:moveTo>
                    <a:pt x="23813" y="177800"/>
                  </a:moveTo>
                  <a:cubicBezTo>
                    <a:pt x="27709" y="212587"/>
                    <a:pt x="43296" y="243509"/>
                    <a:pt x="66675" y="266700"/>
                  </a:cubicBezTo>
                  <a:cubicBezTo>
                    <a:pt x="71871" y="262835"/>
                    <a:pt x="75767" y="260258"/>
                    <a:pt x="80963" y="256393"/>
                  </a:cubicBezTo>
                  <a:cubicBezTo>
                    <a:pt x="71871" y="234490"/>
                    <a:pt x="65377" y="207434"/>
                    <a:pt x="64078" y="177800"/>
                  </a:cubicBezTo>
                  <a:cubicBezTo>
                    <a:pt x="64078" y="177800"/>
                    <a:pt x="64078" y="177800"/>
                    <a:pt x="23813" y="177800"/>
                  </a:cubicBezTo>
                  <a:close/>
                  <a:moveTo>
                    <a:pt x="247650" y="166687"/>
                  </a:moveTo>
                  <a:cubicBezTo>
                    <a:pt x="293241" y="166687"/>
                    <a:pt x="330200" y="203646"/>
                    <a:pt x="330200" y="249237"/>
                  </a:cubicBezTo>
                  <a:cubicBezTo>
                    <a:pt x="330200" y="294828"/>
                    <a:pt x="293241" y="331787"/>
                    <a:pt x="247650" y="331787"/>
                  </a:cubicBezTo>
                  <a:cubicBezTo>
                    <a:pt x="202059" y="331787"/>
                    <a:pt x="165100" y="294828"/>
                    <a:pt x="165100" y="249237"/>
                  </a:cubicBezTo>
                  <a:cubicBezTo>
                    <a:pt x="165100" y="203646"/>
                    <a:pt x="202059" y="166687"/>
                    <a:pt x="247650" y="166687"/>
                  </a:cubicBezTo>
                  <a:close/>
                  <a:moveTo>
                    <a:pt x="146797" y="96837"/>
                  </a:moveTo>
                  <a:cubicBezTo>
                    <a:pt x="145490" y="113635"/>
                    <a:pt x="144182" y="131725"/>
                    <a:pt x="142875" y="152400"/>
                  </a:cubicBezTo>
                  <a:cubicBezTo>
                    <a:pt x="142875" y="152400"/>
                    <a:pt x="142875" y="152400"/>
                    <a:pt x="187325" y="152400"/>
                  </a:cubicBezTo>
                  <a:cubicBezTo>
                    <a:pt x="186018" y="131725"/>
                    <a:pt x="184710" y="113635"/>
                    <a:pt x="183403" y="96837"/>
                  </a:cubicBezTo>
                  <a:cubicBezTo>
                    <a:pt x="176866" y="96837"/>
                    <a:pt x="171637" y="98129"/>
                    <a:pt x="165100" y="98129"/>
                  </a:cubicBezTo>
                  <a:cubicBezTo>
                    <a:pt x="158563" y="98129"/>
                    <a:pt x="153334" y="96837"/>
                    <a:pt x="146797" y="96837"/>
                  </a:cubicBezTo>
                  <a:close/>
                  <a:moveTo>
                    <a:pt x="97896" y="82550"/>
                  </a:moveTo>
                  <a:cubicBezTo>
                    <a:pt x="88944" y="103246"/>
                    <a:pt x="83829" y="127823"/>
                    <a:pt x="82550" y="152400"/>
                  </a:cubicBezTo>
                  <a:cubicBezTo>
                    <a:pt x="82550" y="152400"/>
                    <a:pt x="82550" y="152400"/>
                    <a:pt x="124751" y="152400"/>
                  </a:cubicBezTo>
                  <a:cubicBezTo>
                    <a:pt x="126030" y="139465"/>
                    <a:pt x="126030" y="117475"/>
                    <a:pt x="128588" y="94191"/>
                  </a:cubicBezTo>
                  <a:cubicBezTo>
                    <a:pt x="118357" y="91604"/>
                    <a:pt x="108127" y="87724"/>
                    <a:pt x="97896" y="82550"/>
                  </a:cubicBezTo>
                  <a:close/>
                  <a:moveTo>
                    <a:pt x="66675" y="65087"/>
                  </a:moveTo>
                  <a:cubicBezTo>
                    <a:pt x="43296" y="88199"/>
                    <a:pt x="27709" y="119015"/>
                    <a:pt x="23813" y="152400"/>
                  </a:cubicBezTo>
                  <a:cubicBezTo>
                    <a:pt x="23813" y="152400"/>
                    <a:pt x="23813" y="152400"/>
                    <a:pt x="64078" y="152400"/>
                  </a:cubicBezTo>
                  <a:cubicBezTo>
                    <a:pt x="65377" y="124151"/>
                    <a:pt x="71871" y="97187"/>
                    <a:pt x="80963" y="74075"/>
                  </a:cubicBezTo>
                  <a:cubicBezTo>
                    <a:pt x="75767" y="71507"/>
                    <a:pt x="71871" y="68939"/>
                    <a:pt x="66675" y="65087"/>
                  </a:cubicBezTo>
                  <a:close/>
                  <a:moveTo>
                    <a:pt x="231775" y="41275"/>
                  </a:moveTo>
                  <a:cubicBezTo>
                    <a:pt x="235517" y="47512"/>
                    <a:pt x="238012" y="52501"/>
                    <a:pt x="241754" y="58738"/>
                  </a:cubicBezTo>
                  <a:cubicBezTo>
                    <a:pt x="244249" y="56243"/>
                    <a:pt x="246743" y="54996"/>
                    <a:pt x="249238" y="53748"/>
                  </a:cubicBezTo>
                  <a:cubicBezTo>
                    <a:pt x="243001" y="48759"/>
                    <a:pt x="238012" y="45017"/>
                    <a:pt x="231775" y="41275"/>
                  </a:cubicBezTo>
                  <a:close/>
                  <a:moveTo>
                    <a:pt x="98426" y="41275"/>
                  </a:moveTo>
                  <a:cubicBezTo>
                    <a:pt x="92189" y="45017"/>
                    <a:pt x="87200" y="48759"/>
                    <a:pt x="80963" y="53748"/>
                  </a:cubicBezTo>
                  <a:cubicBezTo>
                    <a:pt x="83458" y="54996"/>
                    <a:pt x="85952" y="56243"/>
                    <a:pt x="88447" y="58738"/>
                  </a:cubicBezTo>
                  <a:cubicBezTo>
                    <a:pt x="92189" y="52501"/>
                    <a:pt x="94684" y="47512"/>
                    <a:pt x="98426" y="41275"/>
                  </a:cubicBezTo>
                  <a:close/>
                  <a:moveTo>
                    <a:pt x="188913" y="26987"/>
                  </a:moveTo>
                  <a:cubicBezTo>
                    <a:pt x="193902" y="40288"/>
                    <a:pt x="196397" y="58909"/>
                    <a:pt x="198891" y="76200"/>
                  </a:cubicBezTo>
                  <a:cubicBezTo>
                    <a:pt x="207623" y="74870"/>
                    <a:pt x="216354" y="70879"/>
                    <a:pt x="223838" y="66889"/>
                  </a:cubicBezTo>
                  <a:cubicBezTo>
                    <a:pt x="215107" y="48268"/>
                    <a:pt x="202633" y="34967"/>
                    <a:pt x="188913" y="26987"/>
                  </a:cubicBezTo>
                  <a:close/>
                  <a:moveTo>
                    <a:pt x="141288" y="26987"/>
                  </a:moveTo>
                  <a:cubicBezTo>
                    <a:pt x="126943" y="34967"/>
                    <a:pt x="115207" y="49598"/>
                    <a:pt x="104775" y="68219"/>
                  </a:cubicBezTo>
                  <a:cubicBezTo>
                    <a:pt x="112599" y="70879"/>
                    <a:pt x="121727" y="74870"/>
                    <a:pt x="130856" y="76200"/>
                  </a:cubicBezTo>
                  <a:cubicBezTo>
                    <a:pt x="133464" y="58909"/>
                    <a:pt x="136072" y="40288"/>
                    <a:pt x="141288" y="26987"/>
                  </a:cubicBezTo>
                  <a:close/>
                  <a:moveTo>
                    <a:pt x="163777" y="25400"/>
                  </a:moveTo>
                  <a:cubicBezTo>
                    <a:pt x="158485" y="33153"/>
                    <a:pt x="153194" y="51243"/>
                    <a:pt x="149225" y="79671"/>
                  </a:cubicBezTo>
                  <a:cubicBezTo>
                    <a:pt x="154517" y="79671"/>
                    <a:pt x="159808" y="80963"/>
                    <a:pt x="165100" y="80963"/>
                  </a:cubicBezTo>
                  <a:cubicBezTo>
                    <a:pt x="170392" y="80963"/>
                    <a:pt x="175683" y="79671"/>
                    <a:pt x="180975" y="79671"/>
                  </a:cubicBezTo>
                  <a:cubicBezTo>
                    <a:pt x="177006" y="51243"/>
                    <a:pt x="171714" y="33153"/>
                    <a:pt x="166423" y="25400"/>
                  </a:cubicBezTo>
                  <a:cubicBezTo>
                    <a:pt x="166423" y="25400"/>
                    <a:pt x="165100" y="25400"/>
                    <a:pt x="165100" y="25400"/>
                  </a:cubicBezTo>
                  <a:cubicBezTo>
                    <a:pt x="165100" y="25400"/>
                    <a:pt x="163777" y="25400"/>
                    <a:pt x="163777" y="25400"/>
                  </a:cubicBezTo>
                  <a:close/>
                  <a:moveTo>
                    <a:pt x="165100" y="0"/>
                  </a:moveTo>
                  <a:cubicBezTo>
                    <a:pt x="256679" y="0"/>
                    <a:pt x="330200" y="73874"/>
                    <a:pt x="330200" y="165894"/>
                  </a:cubicBezTo>
                  <a:cubicBezTo>
                    <a:pt x="330200" y="172374"/>
                    <a:pt x="330200" y="177558"/>
                    <a:pt x="328910" y="184039"/>
                  </a:cubicBezTo>
                  <a:cubicBezTo>
                    <a:pt x="318592" y="171078"/>
                    <a:pt x="305693" y="160710"/>
                    <a:pt x="290215" y="152933"/>
                  </a:cubicBezTo>
                  <a:cubicBezTo>
                    <a:pt x="290215" y="152933"/>
                    <a:pt x="290215" y="152933"/>
                    <a:pt x="305693" y="152933"/>
                  </a:cubicBezTo>
                  <a:cubicBezTo>
                    <a:pt x="301824" y="119236"/>
                    <a:pt x="286345" y="88131"/>
                    <a:pt x="263128" y="64802"/>
                  </a:cubicBezTo>
                  <a:cubicBezTo>
                    <a:pt x="257969" y="68690"/>
                    <a:pt x="254099" y="71282"/>
                    <a:pt x="248940" y="73874"/>
                  </a:cubicBezTo>
                  <a:cubicBezTo>
                    <a:pt x="257969" y="94611"/>
                    <a:pt x="263128" y="119236"/>
                    <a:pt x="264418" y="146453"/>
                  </a:cubicBezTo>
                  <a:cubicBezTo>
                    <a:pt x="259259" y="145157"/>
                    <a:pt x="252810" y="143861"/>
                    <a:pt x="247650" y="143861"/>
                  </a:cubicBezTo>
                  <a:cubicBezTo>
                    <a:pt x="246360" y="143861"/>
                    <a:pt x="246360" y="143861"/>
                    <a:pt x="246360" y="143861"/>
                  </a:cubicBezTo>
                  <a:cubicBezTo>
                    <a:pt x="245070" y="121828"/>
                    <a:pt x="239911" y="101091"/>
                    <a:pt x="232172" y="82947"/>
                  </a:cubicBezTo>
                  <a:cubicBezTo>
                    <a:pt x="223143" y="88131"/>
                    <a:pt x="211535" y="92019"/>
                    <a:pt x="201215" y="94611"/>
                  </a:cubicBezTo>
                  <a:cubicBezTo>
                    <a:pt x="203795" y="116644"/>
                    <a:pt x="203795" y="139973"/>
                    <a:pt x="205085" y="152933"/>
                  </a:cubicBezTo>
                  <a:cubicBezTo>
                    <a:pt x="192187" y="159414"/>
                    <a:pt x="180578" y="167190"/>
                    <a:pt x="170259" y="177558"/>
                  </a:cubicBezTo>
                  <a:cubicBezTo>
                    <a:pt x="170259" y="177558"/>
                    <a:pt x="170259" y="177558"/>
                    <a:pt x="143173" y="177558"/>
                  </a:cubicBezTo>
                  <a:cubicBezTo>
                    <a:pt x="144462" y="194407"/>
                    <a:pt x="144462" y="209960"/>
                    <a:pt x="145752" y="222920"/>
                  </a:cubicBezTo>
                  <a:cubicBezTo>
                    <a:pt x="143173" y="231993"/>
                    <a:pt x="141883" y="239769"/>
                    <a:pt x="141883" y="248841"/>
                  </a:cubicBezTo>
                  <a:cubicBezTo>
                    <a:pt x="141883" y="282538"/>
                    <a:pt x="157361" y="311051"/>
                    <a:pt x="180578" y="330492"/>
                  </a:cubicBezTo>
                  <a:cubicBezTo>
                    <a:pt x="175419" y="331788"/>
                    <a:pt x="170259" y="331788"/>
                    <a:pt x="165100" y="331788"/>
                  </a:cubicBezTo>
                  <a:cubicBezTo>
                    <a:pt x="73521" y="331788"/>
                    <a:pt x="0" y="257914"/>
                    <a:pt x="0" y="165894"/>
                  </a:cubicBezTo>
                  <a:cubicBezTo>
                    <a:pt x="0" y="73874"/>
                    <a:pt x="73521" y="0"/>
                    <a:pt x="16510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千图PPT彼岸天：ID 8661124库_组合 5"/>
          <p:cNvGrpSpPr/>
          <p:nvPr>
            <p:custDataLst>
              <p:tags r:id="rId6"/>
            </p:custDataLst>
          </p:nvPr>
        </p:nvGrpSpPr>
        <p:grpSpPr>
          <a:xfrm>
            <a:off x="799161" y="4980173"/>
            <a:ext cx="2631584" cy="981450"/>
            <a:chOff x="1148901" y="2960948"/>
            <a:chExt cx="2205077" cy="981450"/>
          </a:xfrm>
        </p:grpSpPr>
        <p:sp>
          <p:nvSpPr>
            <p:cNvPr id="16" name="文本框 414"/>
            <p:cNvSpPr txBox="1"/>
            <p:nvPr/>
          </p:nvSpPr>
          <p:spPr>
            <a:xfrm>
              <a:off x="1486040" y="2960948"/>
              <a:ext cx="1530800" cy="340519"/>
            </a:xfrm>
            <a:prstGeom prst="round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/>
                <a:t>输入标题文本</a:t>
              </a:r>
            </a:p>
          </p:txBody>
        </p:sp>
        <p:sp>
          <p:nvSpPr>
            <p:cNvPr id="17" name="文本框 415"/>
            <p:cNvSpPr txBox="1"/>
            <p:nvPr/>
          </p:nvSpPr>
          <p:spPr bwMode="auto">
            <a:xfrm>
              <a:off x="1148901" y="3368168"/>
              <a:ext cx="2205077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7" name="千图PPT彼岸天：ID 8661124库_组合 6"/>
          <p:cNvGrpSpPr/>
          <p:nvPr>
            <p:custDataLst>
              <p:tags r:id="rId7"/>
            </p:custDataLst>
          </p:nvPr>
        </p:nvGrpSpPr>
        <p:grpSpPr>
          <a:xfrm>
            <a:off x="3453193" y="4980173"/>
            <a:ext cx="2631585" cy="981450"/>
            <a:chOff x="3497671" y="2960948"/>
            <a:chExt cx="2205078" cy="981450"/>
          </a:xfrm>
        </p:grpSpPr>
        <p:sp>
          <p:nvSpPr>
            <p:cNvPr id="14" name="文本框 412"/>
            <p:cNvSpPr txBox="1"/>
            <p:nvPr/>
          </p:nvSpPr>
          <p:spPr>
            <a:xfrm>
              <a:off x="3834808" y="2960948"/>
              <a:ext cx="1530800" cy="340519"/>
            </a:xfrm>
            <a:prstGeom prst="round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/>
                <a:t>输入标题文本</a:t>
              </a:r>
            </a:p>
          </p:txBody>
        </p:sp>
        <p:sp>
          <p:nvSpPr>
            <p:cNvPr id="15" name="文本框 413"/>
            <p:cNvSpPr txBox="1"/>
            <p:nvPr/>
          </p:nvSpPr>
          <p:spPr bwMode="auto">
            <a:xfrm>
              <a:off x="3497671" y="336816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8" name="千图PPT彼岸天：ID 8661124库_组合 7"/>
          <p:cNvGrpSpPr/>
          <p:nvPr>
            <p:custDataLst>
              <p:tags r:id="rId8"/>
            </p:custDataLst>
          </p:nvPr>
        </p:nvGrpSpPr>
        <p:grpSpPr>
          <a:xfrm>
            <a:off x="6107222" y="4980173"/>
            <a:ext cx="2631585" cy="981450"/>
            <a:chOff x="3497670" y="2960948"/>
            <a:chExt cx="2205078" cy="981450"/>
          </a:xfrm>
        </p:grpSpPr>
        <p:sp>
          <p:nvSpPr>
            <p:cNvPr id="12" name="文本框 410"/>
            <p:cNvSpPr txBox="1"/>
            <p:nvPr/>
          </p:nvSpPr>
          <p:spPr>
            <a:xfrm>
              <a:off x="3834808" y="2960948"/>
              <a:ext cx="1530800" cy="340519"/>
            </a:xfrm>
            <a:prstGeom prst="round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/>
                <a:t>输入标题文本</a:t>
              </a:r>
            </a:p>
          </p:txBody>
        </p:sp>
        <p:sp>
          <p:nvSpPr>
            <p:cNvPr id="13" name="文本框 411"/>
            <p:cNvSpPr txBox="1"/>
            <p:nvPr/>
          </p:nvSpPr>
          <p:spPr bwMode="auto">
            <a:xfrm>
              <a:off x="3497670" y="336816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9" name="千图PPT彼岸天：ID 8661124库_组合 8"/>
          <p:cNvGrpSpPr/>
          <p:nvPr>
            <p:custDataLst>
              <p:tags r:id="rId9"/>
            </p:custDataLst>
          </p:nvPr>
        </p:nvGrpSpPr>
        <p:grpSpPr>
          <a:xfrm>
            <a:off x="8761254" y="4980173"/>
            <a:ext cx="2631585" cy="981450"/>
            <a:chOff x="3497672" y="2960948"/>
            <a:chExt cx="2205078" cy="981450"/>
          </a:xfrm>
        </p:grpSpPr>
        <p:sp>
          <p:nvSpPr>
            <p:cNvPr id="10" name="文本框 408"/>
            <p:cNvSpPr txBox="1"/>
            <p:nvPr/>
          </p:nvSpPr>
          <p:spPr>
            <a:xfrm>
              <a:off x="3834808" y="2960948"/>
              <a:ext cx="1530800" cy="340519"/>
            </a:xfrm>
            <a:prstGeom prst="round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/>
                <a:t>输入标题文本</a:t>
              </a:r>
            </a:p>
          </p:txBody>
        </p:sp>
        <p:sp>
          <p:nvSpPr>
            <p:cNvPr id="11" name="文本框 409"/>
            <p:cNvSpPr txBox="1"/>
            <p:nvPr/>
          </p:nvSpPr>
          <p:spPr bwMode="auto">
            <a:xfrm>
              <a:off x="3497672" y="336816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6593571" y="1685599"/>
            <a:ext cx="4716195" cy="4087845"/>
            <a:chOff x="6593571" y="1685599"/>
            <a:chExt cx="4716195" cy="4087845"/>
          </a:xfrm>
        </p:grpSpPr>
        <p:sp>
          <p:nvSpPr>
            <p:cNvPr id="6" name="任意多边形: 形状 5"/>
            <p:cNvSpPr/>
            <p:nvPr/>
          </p:nvSpPr>
          <p:spPr bwMode="auto">
            <a:xfrm>
              <a:off x="7182390" y="4752543"/>
              <a:ext cx="1180462" cy="1020901"/>
            </a:xfrm>
            <a:custGeom>
              <a:avLst/>
              <a:gdLst>
                <a:gd name="T0" fmla="*/ 419 w 836"/>
                <a:gd name="T1" fmla="*/ 723 h 723"/>
                <a:gd name="T2" fmla="*/ 0 w 836"/>
                <a:gd name="T3" fmla="*/ 0 h 723"/>
                <a:gd name="T4" fmla="*/ 836 w 836"/>
                <a:gd name="T5" fmla="*/ 0 h 723"/>
                <a:gd name="T6" fmla="*/ 419 w 836"/>
                <a:gd name="T7" fmla="*/ 723 h 723"/>
                <a:gd name="T8" fmla="*/ 419 w 836"/>
                <a:gd name="T9" fmla="*/ 723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6" h="723">
                  <a:moveTo>
                    <a:pt x="419" y="723"/>
                  </a:moveTo>
                  <a:lnTo>
                    <a:pt x="0" y="0"/>
                  </a:lnTo>
                  <a:lnTo>
                    <a:pt x="836" y="0"/>
                  </a:lnTo>
                  <a:lnTo>
                    <a:pt x="419" y="723"/>
                  </a:lnTo>
                  <a:lnTo>
                    <a:pt x="419" y="72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6"/>
            <p:cNvSpPr/>
            <p:nvPr/>
          </p:nvSpPr>
          <p:spPr bwMode="auto">
            <a:xfrm>
              <a:off x="8362850" y="4752543"/>
              <a:ext cx="1177638" cy="1020901"/>
            </a:xfrm>
            <a:custGeom>
              <a:avLst/>
              <a:gdLst>
                <a:gd name="T0" fmla="*/ 417 w 834"/>
                <a:gd name="T1" fmla="*/ 723 h 723"/>
                <a:gd name="T2" fmla="*/ 0 w 834"/>
                <a:gd name="T3" fmla="*/ 0 h 723"/>
                <a:gd name="T4" fmla="*/ 834 w 834"/>
                <a:gd name="T5" fmla="*/ 0 h 723"/>
                <a:gd name="T6" fmla="*/ 417 w 834"/>
                <a:gd name="T7" fmla="*/ 723 h 723"/>
                <a:gd name="T8" fmla="*/ 417 w 834"/>
                <a:gd name="T9" fmla="*/ 723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4" h="723">
                  <a:moveTo>
                    <a:pt x="417" y="723"/>
                  </a:moveTo>
                  <a:lnTo>
                    <a:pt x="0" y="0"/>
                  </a:lnTo>
                  <a:lnTo>
                    <a:pt x="834" y="0"/>
                  </a:lnTo>
                  <a:lnTo>
                    <a:pt x="417" y="723"/>
                  </a:lnTo>
                  <a:lnTo>
                    <a:pt x="417" y="72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任意多边形: 形状 7"/>
            <p:cNvSpPr/>
            <p:nvPr/>
          </p:nvSpPr>
          <p:spPr bwMode="auto">
            <a:xfrm>
              <a:off x="7774032" y="2706503"/>
              <a:ext cx="1177638" cy="1020902"/>
            </a:xfrm>
            <a:custGeom>
              <a:avLst/>
              <a:gdLst>
                <a:gd name="T0" fmla="*/ 417 w 834"/>
                <a:gd name="T1" fmla="*/ 0 h 723"/>
                <a:gd name="T2" fmla="*/ 0 w 834"/>
                <a:gd name="T3" fmla="*/ 723 h 723"/>
                <a:gd name="T4" fmla="*/ 834 w 834"/>
                <a:gd name="T5" fmla="*/ 723 h 723"/>
                <a:gd name="T6" fmla="*/ 417 w 834"/>
                <a:gd name="T7" fmla="*/ 0 h 723"/>
                <a:gd name="T8" fmla="*/ 417 w 834"/>
                <a:gd name="T9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4" h="723">
                  <a:moveTo>
                    <a:pt x="417" y="0"/>
                  </a:moveTo>
                  <a:lnTo>
                    <a:pt x="0" y="723"/>
                  </a:lnTo>
                  <a:lnTo>
                    <a:pt x="834" y="723"/>
                  </a:lnTo>
                  <a:lnTo>
                    <a:pt x="417" y="0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7774032" y="3727405"/>
              <a:ext cx="1177638" cy="1025138"/>
            </a:xfrm>
            <a:custGeom>
              <a:avLst/>
              <a:gdLst>
                <a:gd name="T0" fmla="*/ 417 w 834"/>
                <a:gd name="T1" fmla="*/ 726 h 726"/>
                <a:gd name="T2" fmla="*/ 0 w 834"/>
                <a:gd name="T3" fmla="*/ 0 h 726"/>
                <a:gd name="T4" fmla="*/ 834 w 834"/>
                <a:gd name="T5" fmla="*/ 0 h 726"/>
                <a:gd name="T6" fmla="*/ 417 w 834"/>
                <a:gd name="T7" fmla="*/ 726 h 726"/>
                <a:gd name="T8" fmla="*/ 417 w 834"/>
                <a:gd name="T9" fmla="*/ 726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4" h="726">
                  <a:moveTo>
                    <a:pt x="417" y="726"/>
                  </a:moveTo>
                  <a:lnTo>
                    <a:pt x="0" y="0"/>
                  </a:lnTo>
                  <a:lnTo>
                    <a:pt x="834" y="0"/>
                  </a:lnTo>
                  <a:lnTo>
                    <a:pt x="417" y="726"/>
                  </a:lnTo>
                  <a:lnTo>
                    <a:pt x="417" y="72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7182390" y="3727405"/>
              <a:ext cx="1180462" cy="1025138"/>
            </a:xfrm>
            <a:custGeom>
              <a:avLst/>
              <a:gdLst>
                <a:gd name="T0" fmla="*/ 419 w 836"/>
                <a:gd name="T1" fmla="*/ 0 h 726"/>
                <a:gd name="T2" fmla="*/ 0 w 836"/>
                <a:gd name="T3" fmla="*/ 726 h 726"/>
                <a:gd name="T4" fmla="*/ 836 w 836"/>
                <a:gd name="T5" fmla="*/ 726 h 726"/>
                <a:gd name="T6" fmla="*/ 419 w 836"/>
                <a:gd name="T7" fmla="*/ 0 h 726"/>
                <a:gd name="T8" fmla="*/ 419 w 836"/>
                <a:gd name="T9" fmla="*/ 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6" h="726">
                  <a:moveTo>
                    <a:pt x="419" y="0"/>
                  </a:moveTo>
                  <a:lnTo>
                    <a:pt x="0" y="726"/>
                  </a:lnTo>
                  <a:lnTo>
                    <a:pt x="836" y="726"/>
                  </a:lnTo>
                  <a:lnTo>
                    <a:pt x="419" y="0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>
              <a:off x="7774032" y="4752543"/>
              <a:ext cx="1177638" cy="1020901"/>
            </a:xfrm>
            <a:custGeom>
              <a:avLst/>
              <a:gdLst>
                <a:gd name="T0" fmla="*/ 417 w 834"/>
                <a:gd name="T1" fmla="*/ 0 h 723"/>
                <a:gd name="T2" fmla="*/ 0 w 834"/>
                <a:gd name="T3" fmla="*/ 723 h 723"/>
                <a:gd name="T4" fmla="*/ 834 w 834"/>
                <a:gd name="T5" fmla="*/ 723 h 723"/>
                <a:gd name="T6" fmla="*/ 417 w 834"/>
                <a:gd name="T7" fmla="*/ 0 h 723"/>
                <a:gd name="T8" fmla="*/ 417 w 834"/>
                <a:gd name="T9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4" h="723">
                  <a:moveTo>
                    <a:pt x="417" y="0"/>
                  </a:moveTo>
                  <a:lnTo>
                    <a:pt x="0" y="723"/>
                  </a:lnTo>
                  <a:lnTo>
                    <a:pt x="834" y="723"/>
                  </a:lnTo>
                  <a:lnTo>
                    <a:pt x="417" y="0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/>
            <p:cNvSpPr/>
            <p:nvPr/>
          </p:nvSpPr>
          <p:spPr bwMode="auto">
            <a:xfrm>
              <a:off x="8362850" y="3727405"/>
              <a:ext cx="1177638" cy="1025138"/>
            </a:xfrm>
            <a:custGeom>
              <a:avLst/>
              <a:gdLst>
                <a:gd name="T0" fmla="*/ 417 w 834"/>
                <a:gd name="T1" fmla="*/ 0 h 726"/>
                <a:gd name="T2" fmla="*/ 0 w 834"/>
                <a:gd name="T3" fmla="*/ 726 h 726"/>
                <a:gd name="T4" fmla="*/ 834 w 834"/>
                <a:gd name="T5" fmla="*/ 726 h 726"/>
                <a:gd name="T6" fmla="*/ 417 w 834"/>
                <a:gd name="T7" fmla="*/ 0 h 726"/>
                <a:gd name="T8" fmla="*/ 417 w 834"/>
                <a:gd name="T9" fmla="*/ 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4" h="726">
                  <a:moveTo>
                    <a:pt x="417" y="0"/>
                  </a:moveTo>
                  <a:lnTo>
                    <a:pt x="0" y="726"/>
                  </a:lnTo>
                  <a:lnTo>
                    <a:pt x="834" y="726"/>
                  </a:lnTo>
                  <a:lnTo>
                    <a:pt x="417" y="0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8951668" y="4752543"/>
              <a:ext cx="1180462" cy="1020901"/>
            </a:xfrm>
            <a:custGeom>
              <a:avLst/>
              <a:gdLst>
                <a:gd name="T0" fmla="*/ 417 w 836"/>
                <a:gd name="T1" fmla="*/ 0 h 723"/>
                <a:gd name="T2" fmla="*/ 836 w 836"/>
                <a:gd name="T3" fmla="*/ 723 h 723"/>
                <a:gd name="T4" fmla="*/ 0 w 836"/>
                <a:gd name="T5" fmla="*/ 723 h 723"/>
                <a:gd name="T6" fmla="*/ 417 w 836"/>
                <a:gd name="T7" fmla="*/ 0 h 723"/>
                <a:gd name="T8" fmla="*/ 417 w 836"/>
                <a:gd name="T9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6" h="723">
                  <a:moveTo>
                    <a:pt x="417" y="0"/>
                  </a:moveTo>
                  <a:lnTo>
                    <a:pt x="836" y="723"/>
                  </a:lnTo>
                  <a:lnTo>
                    <a:pt x="0" y="723"/>
                  </a:lnTo>
                  <a:lnTo>
                    <a:pt x="417" y="0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6593571" y="4752543"/>
              <a:ext cx="1180462" cy="1020901"/>
            </a:xfrm>
            <a:custGeom>
              <a:avLst/>
              <a:gdLst>
                <a:gd name="T0" fmla="*/ 417 w 836"/>
                <a:gd name="T1" fmla="*/ 0 h 723"/>
                <a:gd name="T2" fmla="*/ 0 w 836"/>
                <a:gd name="T3" fmla="*/ 723 h 723"/>
                <a:gd name="T4" fmla="*/ 836 w 836"/>
                <a:gd name="T5" fmla="*/ 723 h 723"/>
                <a:gd name="T6" fmla="*/ 417 w 836"/>
                <a:gd name="T7" fmla="*/ 0 h 723"/>
                <a:gd name="T8" fmla="*/ 417 w 836"/>
                <a:gd name="T9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6" h="723">
                  <a:moveTo>
                    <a:pt x="417" y="0"/>
                  </a:moveTo>
                  <a:lnTo>
                    <a:pt x="0" y="723"/>
                  </a:lnTo>
                  <a:lnTo>
                    <a:pt x="836" y="723"/>
                  </a:lnTo>
                  <a:lnTo>
                    <a:pt x="417" y="0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10129304" y="4752543"/>
              <a:ext cx="1180462" cy="1020901"/>
            </a:xfrm>
            <a:custGeom>
              <a:avLst/>
              <a:gdLst>
                <a:gd name="T0" fmla="*/ 417 w 836"/>
                <a:gd name="T1" fmla="*/ 0 h 723"/>
                <a:gd name="T2" fmla="*/ 0 w 836"/>
                <a:gd name="T3" fmla="*/ 723 h 723"/>
                <a:gd name="T4" fmla="*/ 836 w 836"/>
                <a:gd name="T5" fmla="*/ 723 h 723"/>
                <a:gd name="T6" fmla="*/ 417 w 836"/>
                <a:gd name="T7" fmla="*/ 0 h 723"/>
                <a:gd name="T8" fmla="*/ 417 w 836"/>
                <a:gd name="T9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6" h="723">
                  <a:moveTo>
                    <a:pt x="417" y="0"/>
                  </a:moveTo>
                  <a:lnTo>
                    <a:pt x="0" y="723"/>
                  </a:lnTo>
                  <a:lnTo>
                    <a:pt x="836" y="723"/>
                  </a:lnTo>
                  <a:lnTo>
                    <a:pt x="417" y="0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: 形状 15"/>
            <p:cNvSpPr/>
            <p:nvPr/>
          </p:nvSpPr>
          <p:spPr bwMode="auto">
            <a:xfrm rot="10800000">
              <a:off x="8957317" y="2706501"/>
              <a:ext cx="1177638" cy="1020901"/>
            </a:xfrm>
            <a:custGeom>
              <a:avLst/>
              <a:gdLst>
                <a:gd name="T0" fmla="*/ 417 w 834"/>
                <a:gd name="T1" fmla="*/ 723 h 723"/>
                <a:gd name="T2" fmla="*/ 0 w 834"/>
                <a:gd name="T3" fmla="*/ 0 h 723"/>
                <a:gd name="T4" fmla="*/ 834 w 834"/>
                <a:gd name="T5" fmla="*/ 0 h 723"/>
                <a:gd name="T6" fmla="*/ 417 w 834"/>
                <a:gd name="T7" fmla="*/ 723 h 723"/>
                <a:gd name="T8" fmla="*/ 417 w 834"/>
                <a:gd name="T9" fmla="*/ 723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4" h="723">
                  <a:moveTo>
                    <a:pt x="417" y="723"/>
                  </a:moveTo>
                  <a:lnTo>
                    <a:pt x="0" y="0"/>
                  </a:lnTo>
                  <a:lnTo>
                    <a:pt x="834" y="0"/>
                  </a:lnTo>
                  <a:lnTo>
                    <a:pt x="417" y="723"/>
                  </a:lnTo>
                  <a:lnTo>
                    <a:pt x="417" y="7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/>
            <p:cNvSpPr/>
            <p:nvPr/>
          </p:nvSpPr>
          <p:spPr bwMode="auto">
            <a:xfrm rot="10800000">
              <a:off x="9546136" y="4752540"/>
              <a:ext cx="1177638" cy="1020902"/>
            </a:xfrm>
            <a:custGeom>
              <a:avLst/>
              <a:gdLst>
                <a:gd name="T0" fmla="*/ 417 w 834"/>
                <a:gd name="T1" fmla="*/ 0 h 723"/>
                <a:gd name="T2" fmla="*/ 0 w 834"/>
                <a:gd name="T3" fmla="*/ 723 h 723"/>
                <a:gd name="T4" fmla="*/ 834 w 834"/>
                <a:gd name="T5" fmla="*/ 723 h 723"/>
                <a:gd name="T6" fmla="*/ 417 w 834"/>
                <a:gd name="T7" fmla="*/ 0 h 723"/>
                <a:gd name="T8" fmla="*/ 417 w 834"/>
                <a:gd name="T9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4" h="723">
                  <a:moveTo>
                    <a:pt x="417" y="0"/>
                  </a:moveTo>
                  <a:lnTo>
                    <a:pt x="0" y="723"/>
                  </a:lnTo>
                  <a:lnTo>
                    <a:pt x="834" y="723"/>
                  </a:lnTo>
                  <a:lnTo>
                    <a:pt x="417" y="0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 rot="10800000">
              <a:off x="9546136" y="3727403"/>
              <a:ext cx="1177638" cy="1025138"/>
            </a:xfrm>
            <a:custGeom>
              <a:avLst/>
              <a:gdLst>
                <a:gd name="T0" fmla="*/ 417 w 834"/>
                <a:gd name="T1" fmla="*/ 726 h 726"/>
                <a:gd name="T2" fmla="*/ 0 w 834"/>
                <a:gd name="T3" fmla="*/ 0 h 726"/>
                <a:gd name="T4" fmla="*/ 834 w 834"/>
                <a:gd name="T5" fmla="*/ 0 h 726"/>
                <a:gd name="T6" fmla="*/ 417 w 834"/>
                <a:gd name="T7" fmla="*/ 726 h 726"/>
                <a:gd name="T8" fmla="*/ 417 w 834"/>
                <a:gd name="T9" fmla="*/ 726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4" h="726">
                  <a:moveTo>
                    <a:pt x="417" y="726"/>
                  </a:moveTo>
                  <a:lnTo>
                    <a:pt x="0" y="0"/>
                  </a:lnTo>
                  <a:lnTo>
                    <a:pt x="834" y="0"/>
                  </a:lnTo>
                  <a:lnTo>
                    <a:pt x="417" y="726"/>
                  </a:lnTo>
                  <a:lnTo>
                    <a:pt x="417" y="7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任意多边形: 形状 18"/>
            <p:cNvSpPr/>
            <p:nvPr/>
          </p:nvSpPr>
          <p:spPr bwMode="auto">
            <a:xfrm rot="10800000">
              <a:off x="8957317" y="3727403"/>
              <a:ext cx="1177638" cy="1025138"/>
            </a:xfrm>
            <a:custGeom>
              <a:avLst/>
              <a:gdLst>
                <a:gd name="T0" fmla="*/ 417 w 834"/>
                <a:gd name="T1" fmla="*/ 0 h 726"/>
                <a:gd name="T2" fmla="*/ 0 w 834"/>
                <a:gd name="T3" fmla="*/ 726 h 726"/>
                <a:gd name="T4" fmla="*/ 834 w 834"/>
                <a:gd name="T5" fmla="*/ 726 h 726"/>
                <a:gd name="T6" fmla="*/ 417 w 834"/>
                <a:gd name="T7" fmla="*/ 0 h 726"/>
                <a:gd name="T8" fmla="*/ 417 w 834"/>
                <a:gd name="T9" fmla="*/ 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4" h="726">
                  <a:moveTo>
                    <a:pt x="417" y="0"/>
                  </a:moveTo>
                  <a:lnTo>
                    <a:pt x="0" y="726"/>
                  </a:lnTo>
                  <a:lnTo>
                    <a:pt x="834" y="726"/>
                  </a:lnTo>
                  <a:lnTo>
                    <a:pt x="417" y="0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/>
            <p:nvPr/>
          </p:nvSpPr>
          <p:spPr bwMode="auto">
            <a:xfrm rot="10800000">
              <a:off x="8365674" y="2706501"/>
              <a:ext cx="1180462" cy="1020901"/>
            </a:xfrm>
            <a:custGeom>
              <a:avLst/>
              <a:gdLst>
                <a:gd name="T0" fmla="*/ 417 w 836"/>
                <a:gd name="T1" fmla="*/ 0 h 723"/>
                <a:gd name="T2" fmla="*/ 836 w 836"/>
                <a:gd name="T3" fmla="*/ 723 h 723"/>
                <a:gd name="T4" fmla="*/ 0 w 836"/>
                <a:gd name="T5" fmla="*/ 723 h 723"/>
                <a:gd name="T6" fmla="*/ 417 w 836"/>
                <a:gd name="T7" fmla="*/ 0 h 723"/>
                <a:gd name="T8" fmla="*/ 417 w 836"/>
                <a:gd name="T9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6" h="723">
                  <a:moveTo>
                    <a:pt x="417" y="0"/>
                  </a:moveTo>
                  <a:lnTo>
                    <a:pt x="836" y="723"/>
                  </a:lnTo>
                  <a:lnTo>
                    <a:pt x="0" y="723"/>
                  </a:lnTo>
                  <a:lnTo>
                    <a:pt x="417" y="0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8361438" y="1685599"/>
              <a:ext cx="1180462" cy="1020901"/>
            </a:xfrm>
            <a:custGeom>
              <a:avLst/>
              <a:gdLst>
                <a:gd name="T0" fmla="*/ 417 w 836"/>
                <a:gd name="T1" fmla="*/ 0 h 723"/>
                <a:gd name="T2" fmla="*/ 0 w 836"/>
                <a:gd name="T3" fmla="*/ 723 h 723"/>
                <a:gd name="T4" fmla="*/ 836 w 836"/>
                <a:gd name="T5" fmla="*/ 723 h 723"/>
                <a:gd name="T6" fmla="*/ 417 w 836"/>
                <a:gd name="T7" fmla="*/ 0 h 723"/>
                <a:gd name="T8" fmla="*/ 417 w 836"/>
                <a:gd name="T9" fmla="*/ 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6" h="723">
                  <a:moveTo>
                    <a:pt x="417" y="0"/>
                  </a:moveTo>
                  <a:lnTo>
                    <a:pt x="0" y="723"/>
                  </a:lnTo>
                  <a:lnTo>
                    <a:pt x="836" y="723"/>
                  </a:lnTo>
                  <a:lnTo>
                    <a:pt x="417" y="0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5" name="千图PPT彼岸天：ID 8661124库_组合 44"/>
          <p:cNvGrpSpPr/>
          <p:nvPr>
            <p:custDataLst>
              <p:tags r:id="rId3"/>
            </p:custDataLst>
          </p:nvPr>
        </p:nvGrpSpPr>
        <p:grpSpPr>
          <a:xfrm>
            <a:off x="947428" y="2534885"/>
            <a:ext cx="7414010" cy="1063185"/>
            <a:chOff x="947428" y="2534885"/>
            <a:chExt cx="7414010" cy="1063185"/>
          </a:xfrm>
        </p:grpSpPr>
        <p:cxnSp>
          <p:nvCxnSpPr>
            <p:cNvPr id="28" name="直接箭头连接符 27"/>
            <p:cNvCxnSpPr>
              <a:stCxn id="21" idx="1"/>
            </p:cNvCxnSpPr>
            <p:nvPr/>
          </p:nvCxnSpPr>
          <p:spPr>
            <a:xfrm flipH="1">
              <a:off x="2771153" y="2706500"/>
              <a:ext cx="5590285" cy="1"/>
            </a:xfrm>
            <a:prstGeom prst="straightConnector1">
              <a:avLst/>
            </a:prstGeom>
            <a:ln w="1905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25"/>
            <p:cNvSpPr txBox="1"/>
            <p:nvPr/>
          </p:nvSpPr>
          <p:spPr>
            <a:xfrm>
              <a:off x="947428" y="2534885"/>
              <a:ext cx="1525785" cy="244847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947428" y="2843124"/>
              <a:ext cx="4087996" cy="75494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此请输入文字请输入文字</a:t>
              </a:r>
              <a:r>
                <a:rPr lang="zh-CN" altLang="en-US" sz="1000" dirty="0"/>
                <a:t/>
              </a:r>
              <a:br>
                <a:rPr lang="zh-CN" altLang="en-US" sz="1000" dirty="0"/>
              </a:br>
              <a:r>
                <a:rPr lang="zh-CN" altLang="en-US" sz="1000" dirty="0"/>
                <a:t>如需更改请在（设置形状格式）菜单下（文本选项）中调整</a:t>
              </a:r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7182390" y="2935422"/>
              <a:ext cx="487209" cy="488348"/>
            </a:xfrm>
            <a:custGeom>
              <a:avLst/>
              <a:gdLst>
                <a:gd name="T0" fmla="*/ 103 w 181"/>
                <a:gd name="T1" fmla="*/ 23 h 181"/>
                <a:gd name="T2" fmla="*/ 23 w 181"/>
                <a:gd name="T3" fmla="*/ 23 h 181"/>
                <a:gd name="T4" fmla="*/ 23 w 181"/>
                <a:gd name="T5" fmla="*/ 103 h 181"/>
                <a:gd name="T6" fmla="*/ 95 w 181"/>
                <a:gd name="T7" fmla="*/ 110 h 181"/>
                <a:gd name="T8" fmla="*/ 97 w 181"/>
                <a:gd name="T9" fmla="*/ 113 h 181"/>
                <a:gd name="T10" fmla="*/ 97 w 181"/>
                <a:gd name="T11" fmla="*/ 114 h 181"/>
                <a:gd name="T12" fmla="*/ 97 w 181"/>
                <a:gd name="T13" fmla="*/ 122 h 181"/>
                <a:gd name="T14" fmla="*/ 153 w 181"/>
                <a:gd name="T15" fmla="*/ 178 h 181"/>
                <a:gd name="T16" fmla="*/ 161 w 181"/>
                <a:gd name="T17" fmla="*/ 178 h 181"/>
                <a:gd name="T18" fmla="*/ 162 w 181"/>
                <a:gd name="T19" fmla="*/ 178 h 181"/>
                <a:gd name="T20" fmla="*/ 162 w 181"/>
                <a:gd name="T21" fmla="*/ 178 h 181"/>
                <a:gd name="T22" fmla="*/ 168 w 181"/>
                <a:gd name="T23" fmla="*/ 178 h 181"/>
                <a:gd name="T24" fmla="*/ 178 w 181"/>
                <a:gd name="T25" fmla="*/ 168 h 181"/>
                <a:gd name="T26" fmla="*/ 178 w 181"/>
                <a:gd name="T27" fmla="*/ 163 h 181"/>
                <a:gd name="T28" fmla="*/ 178 w 181"/>
                <a:gd name="T29" fmla="*/ 162 h 181"/>
                <a:gd name="T30" fmla="*/ 178 w 181"/>
                <a:gd name="T31" fmla="*/ 161 h 181"/>
                <a:gd name="T32" fmla="*/ 178 w 181"/>
                <a:gd name="T33" fmla="*/ 153 h 181"/>
                <a:gd name="T34" fmla="*/ 122 w 181"/>
                <a:gd name="T35" fmla="*/ 97 h 181"/>
                <a:gd name="T36" fmla="*/ 113 w 181"/>
                <a:gd name="T37" fmla="*/ 97 h 181"/>
                <a:gd name="T38" fmla="*/ 113 w 181"/>
                <a:gd name="T39" fmla="*/ 97 h 181"/>
                <a:gd name="T40" fmla="*/ 110 w 181"/>
                <a:gd name="T41" fmla="*/ 95 h 181"/>
                <a:gd name="T42" fmla="*/ 103 w 181"/>
                <a:gd name="T43" fmla="*/ 23 h 181"/>
                <a:gd name="T44" fmla="*/ 35 w 181"/>
                <a:gd name="T45" fmla="*/ 35 h 181"/>
                <a:gd name="T46" fmla="*/ 91 w 181"/>
                <a:gd name="T47" fmla="*/ 35 h 181"/>
                <a:gd name="T48" fmla="*/ 91 w 181"/>
                <a:gd name="T49" fmla="*/ 91 h 181"/>
                <a:gd name="T50" fmla="*/ 35 w 181"/>
                <a:gd name="T51" fmla="*/ 92 h 181"/>
                <a:gd name="T52" fmla="*/ 35 w 181"/>
                <a:gd name="T53" fmla="*/ 3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1" h="181">
                  <a:moveTo>
                    <a:pt x="103" y="23"/>
                  </a:moveTo>
                  <a:cubicBezTo>
                    <a:pt x="81" y="0"/>
                    <a:pt x="45" y="0"/>
                    <a:pt x="23" y="23"/>
                  </a:cubicBezTo>
                  <a:cubicBezTo>
                    <a:pt x="0" y="45"/>
                    <a:pt x="0" y="81"/>
                    <a:pt x="23" y="103"/>
                  </a:cubicBezTo>
                  <a:cubicBezTo>
                    <a:pt x="42" y="123"/>
                    <a:pt x="72" y="125"/>
                    <a:pt x="95" y="110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94" y="116"/>
                    <a:pt x="94" y="120"/>
                    <a:pt x="97" y="122"/>
                  </a:cubicBezTo>
                  <a:cubicBezTo>
                    <a:pt x="153" y="178"/>
                    <a:pt x="153" y="178"/>
                    <a:pt x="153" y="178"/>
                  </a:cubicBezTo>
                  <a:cubicBezTo>
                    <a:pt x="155" y="181"/>
                    <a:pt x="159" y="181"/>
                    <a:pt x="161" y="178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4" y="180"/>
                    <a:pt x="166" y="180"/>
                    <a:pt x="168" y="178"/>
                  </a:cubicBezTo>
                  <a:cubicBezTo>
                    <a:pt x="178" y="168"/>
                    <a:pt x="178" y="168"/>
                    <a:pt x="178" y="168"/>
                  </a:cubicBezTo>
                  <a:cubicBezTo>
                    <a:pt x="180" y="166"/>
                    <a:pt x="180" y="164"/>
                    <a:pt x="178" y="163"/>
                  </a:cubicBezTo>
                  <a:cubicBezTo>
                    <a:pt x="178" y="162"/>
                    <a:pt x="178" y="162"/>
                    <a:pt x="178" y="162"/>
                  </a:cubicBezTo>
                  <a:cubicBezTo>
                    <a:pt x="178" y="161"/>
                    <a:pt x="178" y="161"/>
                    <a:pt x="178" y="161"/>
                  </a:cubicBezTo>
                  <a:cubicBezTo>
                    <a:pt x="181" y="159"/>
                    <a:pt x="181" y="155"/>
                    <a:pt x="178" y="153"/>
                  </a:cubicBezTo>
                  <a:cubicBezTo>
                    <a:pt x="122" y="97"/>
                    <a:pt x="122" y="97"/>
                    <a:pt x="122" y="97"/>
                  </a:cubicBezTo>
                  <a:cubicBezTo>
                    <a:pt x="120" y="94"/>
                    <a:pt x="116" y="94"/>
                    <a:pt x="113" y="97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0" y="95"/>
                    <a:pt x="110" y="95"/>
                    <a:pt x="110" y="95"/>
                  </a:cubicBezTo>
                  <a:cubicBezTo>
                    <a:pt x="125" y="73"/>
                    <a:pt x="123" y="42"/>
                    <a:pt x="103" y="23"/>
                  </a:cubicBezTo>
                  <a:moveTo>
                    <a:pt x="35" y="35"/>
                  </a:moveTo>
                  <a:cubicBezTo>
                    <a:pt x="50" y="19"/>
                    <a:pt x="76" y="19"/>
                    <a:pt x="91" y="35"/>
                  </a:cubicBezTo>
                  <a:cubicBezTo>
                    <a:pt x="107" y="50"/>
                    <a:pt x="107" y="76"/>
                    <a:pt x="91" y="91"/>
                  </a:cubicBezTo>
                  <a:cubicBezTo>
                    <a:pt x="76" y="107"/>
                    <a:pt x="50" y="107"/>
                    <a:pt x="35" y="92"/>
                  </a:cubicBezTo>
                  <a:cubicBezTo>
                    <a:pt x="19" y="76"/>
                    <a:pt x="19" y="50"/>
                    <a:pt x="35" y="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3" name="千图PPT彼岸天：ID 8661124库_组合 42"/>
          <p:cNvGrpSpPr/>
          <p:nvPr>
            <p:custDataLst>
              <p:tags r:id="rId4"/>
            </p:custDataLst>
          </p:nvPr>
        </p:nvGrpSpPr>
        <p:grpSpPr>
          <a:xfrm>
            <a:off x="947428" y="4603258"/>
            <a:ext cx="6234961" cy="1063185"/>
            <a:chOff x="947428" y="4603258"/>
            <a:chExt cx="6234961" cy="1063185"/>
          </a:xfrm>
        </p:grpSpPr>
        <p:cxnSp>
          <p:nvCxnSpPr>
            <p:cNvPr id="26" name="直接箭头连接符 25"/>
            <p:cNvCxnSpPr>
              <a:stCxn id="14" idx="0"/>
            </p:cNvCxnSpPr>
            <p:nvPr/>
          </p:nvCxnSpPr>
          <p:spPr>
            <a:xfrm flipH="1" flipV="1">
              <a:off x="2771152" y="4752540"/>
              <a:ext cx="4411237" cy="3"/>
            </a:xfrm>
            <a:prstGeom prst="straightConnector1">
              <a:avLst/>
            </a:prstGeom>
            <a:ln w="190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1"/>
            <p:cNvSpPr txBox="1"/>
            <p:nvPr/>
          </p:nvSpPr>
          <p:spPr>
            <a:xfrm>
              <a:off x="947428" y="4603258"/>
              <a:ext cx="1525785" cy="244847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947428" y="4911497"/>
              <a:ext cx="4087995" cy="75494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此请输入文字请输入文字</a:t>
              </a:r>
              <a:r>
                <a:rPr lang="zh-CN" altLang="en-US" sz="1000" dirty="0"/>
                <a:t/>
              </a:r>
              <a:br>
                <a:rPr lang="zh-CN" altLang="en-US" sz="1000" dirty="0"/>
              </a:br>
              <a:r>
                <a:rPr lang="zh-CN" altLang="en-US" sz="1000" dirty="0"/>
                <a:t>如需更改请在（设置形状格式）菜单下（文本选项）中调整</a:t>
              </a:r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5991073" y="4935541"/>
              <a:ext cx="511114" cy="545265"/>
            </a:xfrm>
            <a:custGeom>
              <a:avLst/>
              <a:gdLst>
                <a:gd name="T0" fmla="*/ 34 w 190"/>
                <a:gd name="T1" fmla="*/ 145 h 202"/>
                <a:gd name="T2" fmla="*/ 78 w 190"/>
                <a:gd name="T3" fmla="*/ 30 h 202"/>
                <a:gd name="T4" fmla="*/ 181 w 190"/>
                <a:gd name="T5" fmla="*/ 60 h 202"/>
                <a:gd name="T6" fmla="*/ 127 w 190"/>
                <a:gd name="T7" fmla="*/ 109 h 202"/>
                <a:gd name="T8" fmla="*/ 69 w 190"/>
                <a:gd name="T9" fmla="*/ 39 h 202"/>
                <a:gd name="T10" fmla="*/ 78 w 190"/>
                <a:gd name="T11" fmla="*/ 47 h 202"/>
                <a:gd name="T12" fmla="*/ 127 w 190"/>
                <a:gd name="T13" fmla="*/ 103 h 202"/>
                <a:gd name="T14" fmla="*/ 173 w 190"/>
                <a:gd name="T15" fmla="*/ 75 h 202"/>
                <a:gd name="T16" fmla="*/ 177 w 190"/>
                <a:gd name="T17" fmla="*/ 65 h 202"/>
                <a:gd name="T18" fmla="*/ 175 w 190"/>
                <a:gd name="T19" fmla="*/ 69 h 202"/>
                <a:gd name="T20" fmla="*/ 78 w 190"/>
                <a:gd name="T21" fmla="*/ 44 h 202"/>
                <a:gd name="T22" fmla="*/ 79 w 190"/>
                <a:gd name="T23" fmla="*/ 36 h 202"/>
                <a:gd name="T24" fmla="*/ 76 w 190"/>
                <a:gd name="T25" fmla="*/ 46 h 202"/>
                <a:gd name="T26" fmla="*/ 96 w 190"/>
                <a:gd name="T27" fmla="*/ 64 h 202"/>
                <a:gd name="T28" fmla="*/ 143 w 190"/>
                <a:gd name="T29" fmla="*/ 187 h 202"/>
                <a:gd name="T30" fmla="*/ 190 w 190"/>
                <a:gd name="T31" fmla="*/ 185 h 202"/>
                <a:gd name="T32" fmla="*/ 121 w 190"/>
                <a:gd name="T33" fmla="*/ 197 h 202"/>
                <a:gd name="T34" fmla="*/ 93 w 190"/>
                <a:gd name="T35" fmla="*/ 173 h 202"/>
                <a:gd name="T36" fmla="*/ 87 w 190"/>
                <a:gd name="T37" fmla="*/ 150 h 202"/>
                <a:gd name="T38" fmla="*/ 127 w 190"/>
                <a:gd name="T39" fmla="*/ 113 h 202"/>
                <a:gd name="T40" fmla="*/ 189 w 190"/>
                <a:gd name="T41" fmla="*/ 142 h 202"/>
                <a:gd name="T42" fmla="*/ 190 w 190"/>
                <a:gd name="T43" fmla="*/ 185 h 202"/>
                <a:gd name="T44" fmla="*/ 179 w 190"/>
                <a:gd name="T45" fmla="*/ 139 h 202"/>
                <a:gd name="T46" fmla="*/ 180 w 190"/>
                <a:gd name="T47" fmla="*/ 143 h 202"/>
                <a:gd name="T48" fmla="*/ 92 w 190"/>
                <a:gd name="T49" fmla="*/ 159 h 202"/>
                <a:gd name="T50" fmla="*/ 89 w 190"/>
                <a:gd name="T51" fmla="*/ 160 h 202"/>
                <a:gd name="T52" fmla="*/ 94 w 190"/>
                <a:gd name="T53" fmla="*/ 164 h 202"/>
                <a:gd name="T54" fmla="*/ 136 w 190"/>
                <a:gd name="T55" fmla="*/ 194 h 202"/>
                <a:gd name="T56" fmla="*/ 179 w 190"/>
                <a:gd name="T57" fmla="*/ 148 h 202"/>
                <a:gd name="T58" fmla="*/ 183 w 190"/>
                <a:gd name="T59" fmla="*/ 143 h 202"/>
                <a:gd name="T60" fmla="*/ 52 w 190"/>
                <a:gd name="T61" fmla="*/ 165 h 202"/>
                <a:gd name="T62" fmla="*/ 12 w 190"/>
                <a:gd name="T63" fmla="*/ 140 h 202"/>
                <a:gd name="T64" fmla="*/ 7 w 190"/>
                <a:gd name="T65" fmla="*/ 137 h 202"/>
                <a:gd name="T66" fmla="*/ 8 w 190"/>
                <a:gd name="T67" fmla="*/ 132 h 202"/>
                <a:gd name="T68" fmla="*/ 11 w 190"/>
                <a:gd name="T69" fmla="*/ 139 h 202"/>
                <a:gd name="T70" fmla="*/ 95 w 190"/>
                <a:gd name="T71" fmla="*/ 109 h 202"/>
                <a:gd name="T72" fmla="*/ 98 w 190"/>
                <a:gd name="T73" fmla="*/ 109 h 202"/>
                <a:gd name="T74" fmla="*/ 95 w 190"/>
                <a:gd name="T75" fmla="*/ 115 h 202"/>
                <a:gd name="T76" fmla="*/ 104 w 190"/>
                <a:gd name="T77" fmla="*/ 109 h 202"/>
                <a:gd name="T78" fmla="*/ 52 w 190"/>
                <a:gd name="T79" fmla="*/ 73 h 202"/>
                <a:gd name="T80" fmla="*/ 2 w 190"/>
                <a:gd name="T81" fmla="*/ 129 h 202"/>
                <a:gd name="T82" fmla="*/ 52 w 190"/>
                <a:gd name="T83" fmla="*/ 171 h 202"/>
                <a:gd name="T84" fmla="*/ 79 w 190"/>
                <a:gd name="T85" fmla="*/ 16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0" h="202">
                  <a:moveTo>
                    <a:pt x="80" y="130"/>
                  </a:moveTo>
                  <a:cubicBezTo>
                    <a:pt x="83" y="141"/>
                    <a:pt x="76" y="153"/>
                    <a:pt x="63" y="157"/>
                  </a:cubicBezTo>
                  <a:cubicBezTo>
                    <a:pt x="50" y="161"/>
                    <a:pt x="37" y="155"/>
                    <a:pt x="34" y="145"/>
                  </a:cubicBezTo>
                  <a:lnTo>
                    <a:pt x="80" y="130"/>
                  </a:lnTo>
                  <a:close/>
                  <a:moveTo>
                    <a:pt x="69" y="39"/>
                  </a:moveTo>
                  <a:cubicBezTo>
                    <a:pt x="70" y="34"/>
                    <a:pt x="74" y="30"/>
                    <a:pt x="78" y="30"/>
                  </a:cubicBezTo>
                  <a:cubicBezTo>
                    <a:pt x="88" y="12"/>
                    <a:pt x="106" y="0"/>
                    <a:pt x="126" y="0"/>
                  </a:cubicBezTo>
                  <a:cubicBezTo>
                    <a:pt x="132" y="0"/>
                    <a:pt x="137" y="1"/>
                    <a:pt x="142" y="3"/>
                  </a:cubicBezTo>
                  <a:cubicBezTo>
                    <a:pt x="167" y="10"/>
                    <a:pt x="183" y="34"/>
                    <a:pt x="181" y="60"/>
                  </a:cubicBezTo>
                  <a:cubicBezTo>
                    <a:pt x="184" y="62"/>
                    <a:pt x="185" y="67"/>
                    <a:pt x="184" y="72"/>
                  </a:cubicBezTo>
                  <a:cubicBezTo>
                    <a:pt x="182" y="78"/>
                    <a:pt x="178" y="81"/>
                    <a:pt x="174" y="81"/>
                  </a:cubicBezTo>
                  <a:cubicBezTo>
                    <a:pt x="164" y="98"/>
                    <a:pt x="146" y="109"/>
                    <a:pt x="127" y="109"/>
                  </a:cubicBezTo>
                  <a:cubicBezTo>
                    <a:pt x="121" y="109"/>
                    <a:pt x="116" y="108"/>
                    <a:pt x="111" y="107"/>
                  </a:cubicBezTo>
                  <a:cubicBezTo>
                    <a:pt x="87" y="100"/>
                    <a:pt x="71" y="77"/>
                    <a:pt x="72" y="51"/>
                  </a:cubicBezTo>
                  <a:cubicBezTo>
                    <a:pt x="69" y="49"/>
                    <a:pt x="67" y="44"/>
                    <a:pt x="69" y="39"/>
                  </a:cubicBezTo>
                  <a:close/>
                  <a:moveTo>
                    <a:pt x="76" y="46"/>
                  </a:moveTo>
                  <a:cubicBezTo>
                    <a:pt x="76" y="46"/>
                    <a:pt x="76" y="46"/>
                    <a:pt x="76" y="46"/>
                  </a:cubicBezTo>
                  <a:cubicBezTo>
                    <a:pt x="77" y="46"/>
                    <a:pt x="78" y="46"/>
                    <a:pt x="78" y="47"/>
                  </a:cubicBezTo>
                  <a:cubicBezTo>
                    <a:pt x="78" y="47"/>
                    <a:pt x="79" y="48"/>
                    <a:pt x="79" y="49"/>
                  </a:cubicBezTo>
                  <a:cubicBezTo>
                    <a:pt x="76" y="72"/>
                    <a:pt x="90" y="94"/>
                    <a:pt x="113" y="101"/>
                  </a:cubicBezTo>
                  <a:cubicBezTo>
                    <a:pt x="117" y="102"/>
                    <a:pt x="122" y="103"/>
                    <a:pt x="127" y="103"/>
                  </a:cubicBezTo>
                  <a:cubicBezTo>
                    <a:pt x="145" y="103"/>
                    <a:pt x="162" y="92"/>
                    <a:pt x="170" y="75"/>
                  </a:cubicBezTo>
                  <a:cubicBezTo>
                    <a:pt x="170" y="75"/>
                    <a:pt x="171" y="74"/>
                    <a:pt x="171" y="74"/>
                  </a:cubicBezTo>
                  <a:cubicBezTo>
                    <a:pt x="172" y="74"/>
                    <a:pt x="173" y="74"/>
                    <a:pt x="173" y="75"/>
                  </a:cubicBezTo>
                  <a:cubicBezTo>
                    <a:pt x="173" y="75"/>
                    <a:pt x="174" y="75"/>
                    <a:pt x="174" y="75"/>
                  </a:cubicBezTo>
                  <a:cubicBezTo>
                    <a:pt x="175" y="75"/>
                    <a:pt x="177" y="73"/>
                    <a:pt x="178" y="71"/>
                  </a:cubicBezTo>
                  <a:cubicBezTo>
                    <a:pt x="179" y="68"/>
                    <a:pt x="178" y="65"/>
                    <a:pt x="177" y="65"/>
                  </a:cubicBezTo>
                  <a:cubicBezTo>
                    <a:pt x="177" y="65"/>
                    <a:pt x="176" y="65"/>
                    <a:pt x="176" y="65"/>
                  </a:cubicBezTo>
                  <a:cubicBezTo>
                    <a:pt x="176" y="65"/>
                    <a:pt x="176" y="65"/>
                    <a:pt x="176" y="65"/>
                  </a:cubicBezTo>
                  <a:cubicBezTo>
                    <a:pt x="175" y="66"/>
                    <a:pt x="175" y="67"/>
                    <a:pt x="175" y="69"/>
                  </a:cubicBezTo>
                  <a:cubicBezTo>
                    <a:pt x="174" y="70"/>
                    <a:pt x="174" y="71"/>
                    <a:pt x="174" y="72"/>
                  </a:cubicBezTo>
                  <a:cubicBezTo>
                    <a:pt x="155" y="63"/>
                    <a:pt x="141" y="46"/>
                    <a:pt x="135" y="27"/>
                  </a:cubicBezTo>
                  <a:cubicBezTo>
                    <a:pt x="119" y="40"/>
                    <a:pt x="99" y="46"/>
                    <a:pt x="78" y="44"/>
                  </a:cubicBezTo>
                  <a:cubicBezTo>
                    <a:pt x="78" y="43"/>
                    <a:pt x="78" y="42"/>
                    <a:pt x="79" y="41"/>
                  </a:cubicBezTo>
                  <a:cubicBezTo>
                    <a:pt x="79" y="39"/>
                    <a:pt x="79" y="38"/>
                    <a:pt x="80" y="37"/>
                  </a:cubicBezTo>
                  <a:cubicBezTo>
                    <a:pt x="80" y="36"/>
                    <a:pt x="79" y="36"/>
                    <a:pt x="79" y="36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7" y="36"/>
                    <a:pt x="76" y="38"/>
                    <a:pt x="75" y="40"/>
                  </a:cubicBezTo>
                  <a:cubicBezTo>
                    <a:pt x="74" y="43"/>
                    <a:pt x="75" y="46"/>
                    <a:pt x="76" y="46"/>
                  </a:cubicBezTo>
                  <a:close/>
                  <a:moveTo>
                    <a:pt x="115" y="94"/>
                  </a:moveTo>
                  <a:cubicBezTo>
                    <a:pt x="130" y="98"/>
                    <a:pt x="144" y="91"/>
                    <a:pt x="147" y="79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2" y="76"/>
                    <a:pt x="101" y="89"/>
                    <a:pt x="115" y="94"/>
                  </a:cubicBezTo>
                  <a:close/>
                  <a:moveTo>
                    <a:pt x="115" y="171"/>
                  </a:moveTo>
                  <a:cubicBezTo>
                    <a:pt x="117" y="182"/>
                    <a:pt x="130" y="189"/>
                    <a:pt x="143" y="187"/>
                  </a:cubicBezTo>
                  <a:cubicBezTo>
                    <a:pt x="156" y="184"/>
                    <a:pt x="165" y="173"/>
                    <a:pt x="163" y="162"/>
                  </a:cubicBezTo>
                  <a:lnTo>
                    <a:pt x="115" y="171"/>
                  </a:lnTo>
                  <a:close/>
                  <a:moveTo>
                    <a:pt x="190" y="185"/>
                  </a:moveTo>
                  <a:cubicBezTo>
                    <a:pt x="167" y="189"/>
                    <a:pt x="167" y="189"/>
                    <a:pt x="167" y="189"/>
                  </a:cubicBezTo>
                  <a:cubicBezTo>
                    <a:pt x="160" y="194"/>
                    <a:pt x="153" y="197"/>
                    <a:pt x="145" y="199"/>
                  </a:cubicBezTo>
                  <a:cubicBezTo>
                    <a:pt x="137" y="200"/>
                    <a:pt x="129" y="200"/>
                    <a:pt x="121" y="197"/>
                  </a:cubicBezTo>
                  <a:cubicBezTo>
                    <a:pt x="98" y="202"/>
                    <a:pt x="98" y="202"/>
                    <a:pt x="98" y="202"/>
                  </a:cubicBezTo>
                  <a:cubicBezTo>
                    <a:pt x="98" y="200"/>
                    <a:pt x="98" y="200"/>
                    <a:pt x="98" y="200"/>
                  </a:cubicBezTo>
                  <a:cubicBezTo>
                    <a:pt x="98" y="200"/>
                    <a:pt x="97" y="198"/>
                    <a:pt x="93" y="173"/>
                  </a:cubicBezTo>
                  <a:cubicBezTo>
                    <a:pt x="92" y="172"/>
                    <a:pt x="92" y="171"/>
                    <a:pt x="91" y="171"/>
                  </a:cubicBezTo>
                  <a:cubicBezTo>
                    <a:pt x="88" y="170"/>
                    <a:pt x="84" y="166"/>
                    <a:pt x="83" y="161"/>
                  </a:cubicBezTo>
                  <a:cubicBezTo>
                    <a:pt x="83" y="157"/>
                    <a:pt x="84" y="152"/>
                    <a:pt x="87" y="150"/>
                  </a:cubicBezTo>
                  <a:cubicBezTo>
                    <a:pt x="87" y="134"/>
                    <a:pt x="96" y="119"/>
                    <a:pt x="109" y="110"/>
                  </a:cubicBezTo>
                  <a:cubicBezTo>
                    <a:pt x="109" y="111"/>
                    <a:pt x="110" y="111"/>
                    <a:pt x="110" y="111"/>
                  </a:cubicBezTo>
                  <a:cubicBezTo>
                    <a:pt x="115" y="112"/>
                    <a:pt x="121" y="113"/>
                    <a:pt x="127" y="113"/>
                  </a:cubicBezTo>
                  <a:cubicBezTo>
                    <a:pt x="136" y="113"/>
                    <a:pt x="146" y="110"/>
                    <a:pt x="155" y="106"/>
                  </a:cubicBezTo>
                  <a:cubicBezTo>
                    <a:pt x="167" y="111"/>
                    <a:pt x="176" y="120"/>
                    <a:pt x="181" y="133"/>
                  </a:cubicBezTo>
                  <a:cubicBezTo>
                    <a:pt x="185" y="133"/>
                    <a:pt x="188" y="137"/>
                    <a:pt x="189" y="142"/>
                  </a:cubicBezTo>
                  <a:cubicBezTo>
                    <a:pt x="190" y="147"/>
                    <a:pt x="188" y="151"/>
                    <a:pt x="185" y="153"/>
                  </a:cubicBezTo>
                  <a:cubicBezTo>
                    <a:pt x="185" y="154"/>
                    <a:pt x="185" y="155"/>
                    <a:pt x="185" y="156"/>
                  </a:cubicBezTo>
                  <a:lnTo>
                    <a:pt x="190" y="185"/>
                  </a:lnTo>
                  <a:close/>
                  <a:moveTo>
                    <a:pt x="183" y="143"/>
                  </a:moveTo>
                  <a:cubicBezTo>
                    <a:pt x="183" y="140"/>
                    <a:pt x="181" y="139"/>
                    <a:pt x="180" y="139"/>
                  </a:cubicBezTo>
                  <a:cubicBezTo>
                    <a:pt x="180" y="139"/>
                    <a:pt x="180" y="139"/>
                    <a:pt x="179" y="139"/>
                  </a:cubicBezTo>
                  <a:cubicBezTo>
                    <a:pt x="179" y="139"/>
                    <a:pt x="179" y="139"/>
                    <a:pt x="179" y="139"/>
                  </a:cubicBezTo>
                  <a:cubicBezTo>
                    <a:pt x="180" y="140"/>
                    <a:pt x="180" y="141"/>
                    <a:pt x="180" y="143"/>
                  </a:cubicBezTo>
                  <a:cubicBezTo>
                    <a:pt x="180" y="143"/>
                    <a:pt x="180" y="143"/>
                    <a:pt x="180" y="143"/>
                  </a:cubicBezTo>
                  <a:cubicBezTo>
                    <a:pt x="166" y="141"/>
                    <a:pt x="153" y="134"/>
                    <a:pt x="143" y="123"/>
                  </a:cubicBezTo>
                  <a:cubicBezTo>
                    <a:pt x="134" y="143"/>
                    <a:pt x="116" y="159"/>
                    <a:pt x="93" y="163"/>
                  </a:cubicBezTo>
                  <a:cubicBezTo>
                    <a:pt x="93" y="162"/>
                    <a:pt x="92" y="160"/>
                    <a:pt x="92" y="159"/>
                  </a:cubicBezTo>
                  <a:cubicBezTo>
                    <a:pt x="92" y="158"/>
                    <a:pt x="92" y="157"/>
                    <a:pt x="92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0" y="156"/>
                    <a:pt x="89" y="158"/>
                    <a:pt x="89" y="160"/>
                  </a:cubicBezTo>
                  <a:cubicBezTo>
                    <a:pt x="90" y="163"/>
                    <a:pt x="91" y="164"/>
                    <a:pt x="92" y="164"/>
                  </a:cubicBezTo>
                  <a:cubicBezTo>
                    <a:pt x="92" y="164"/>
                    <a:pt x="93" y="164"/>
                    <a:pt x="93" y="164"/>
                  </a:cubicBezTo>
                  <a:cubicBezTo>
                    <a:pt x="93" y="164"/>
                    <a:pt x="94" y="164"/>
                    <a:pt x="94" y="164"/>
                  </a:cubicBezTo>
                  <a:cubicBezTo>
                    <a:pt x="94" y="164"/>
                    <a:pt x="94" y="164"/>
                    <a:pt x="95" y="164"/>
                  </a:cubicBezTo>
                  <a:cubicBezTo>
                    <a:pt x="95" y="164"/>
                    <a:pt x="96" y="165"/>
                    <a:pt x="96" y="165"/>
                  </a:cubicBezTo>
                  <a:cubicBezTo>
                    <a:pt x="102" y="182"/>
                    <a:pt x="118" y="194"/>
                    <a:pt x="136" y="194"/>
                  </a:cubicBezTo>
                  <a:cubicBezTo>
                    <a:pt x="139" y="194"/>
                    <a:pt x="141" y="193"/>
                    <a:pt x="144" y="193"/>
                  </a:cubicBezTo>
                  <a:cubicBezTo>
                    <a:pt x="164" y="189"/>
                    <a:pt x="179" y="171"/>
                    <a:pt x="179" y="150"/>
                  </a:cubicBezTo>
                  <a:cubicBezTo>
                    <a:pt x="179" y="149"/>
                    <a:pt x="179" y="149"/>
                    <a:pt x="179" y="148"/>
                  </a:cubicBezTo>
                  <a:cubicBezTo>
                    <a:pt x="180" y="148"/>
                    <a:pt x="181" y="148"/>
                    <a:pt x="181" y="148"/>
                  </a:cubicBezTo>
                  <a:cubicBezTo>
                    <a:pt x="181" y="148"/>
                    <a:pt x="182" y="148"/>
                    <a:pt x="182" y="148"/>
                  </a:cubicBezTo>
                  <a:cubicBezTo>
                    <a:pt x="183" y="147"/>
                    <a:pt x="183" y="145"/>
                    <a:pt x="183" y="143"/>
                  </a:cubicBezTo>
                  <a:close/>
                  <a:moveTo>
                    <a:pt x="65" y="163"/>
                  </a:moveTo>
                  <a:cubicBezTo>
                    <a:pt x="61" y="164"/>
                    <a:pt x="56" y="165"/>
                    <a:pt x="52" y="165"/>
                  </a:cubicBezTo>
                  <a:cubicBezTo>
                    <a:pt x="52" y="165"/>
                    <a:pt x="52" y="165"/>
                    <a:pt x="52" y="165"/>
                  </a:cubicBezTo>
                  <a:cubicBezTo>
                    <a:pt x="36" y="165"/>
                    <a:pt x="21" y="155"/>
                    <a:pt x="14" y="141"/>
                  </a:cubicBezTo>
                  <a:cubicBezTo>
                    <a:pt x="14" y="140"/>
                    <a:pt x="13" y="140"/>
                    <a:pt x="12" y="140"/>
                  </a:cubicBezTo>
                  <a:cubicBezTo>
                    <a:pt x="12" y="140"/>
                    <a:pt x="12" y="140"/>
                    <a:pt x="12" y="140"/>
                  </a:cubicBezTo>
                  <a:cubicBezTo>
                    <a:pt x="12" y="140"/>
                    <a:pt x="11" y="140"/>
                    <a:pt x="11" y="140"/>
                  </a:cubicBezTo>
                  <a:cubicBezTo>
                    <a:pt x="10" y="140"/>
                    <a:pt x="10" y="140"/>
                    <a:pt x="10" y="140"/>
                  </a:cubicBezTo>
                  <a:cubicBezTo>
                    <a:pt x="9" y="140"/>
                    <a:pt x="8" y="139"/>
                    <a:pt x="7" y="137"/>
                  </a:cubicBezTo>
                  <a:cubicBezTo>
                    <a:pt x="6" y="135"/>
                    <a:pt x="7" y="133"/>
                    <a:pt x="7" y="132"/>
                  </a:cubicBezTo>
                  <a:cubicBezTo>
                    <a:pt x="7" y="132"/>
                    <a:pt x="7" y="132"/>
                    <a:pt x="8" y="132"/>
                  </a:cubicBezTo>
                  <a:cubicBezTo>
                    <a:pt x="8" y="132"/>
                    <a:pt x="8" y="132"/>
                    <a:pt x="8" y="132"/>
                  </a:cubicBezTo>
                  <a:cubicBezTo>
                    <a:pt x="8" y="132"/>
                    <a:pt x="8" y="132"/>
                    <a:pt x="9" y="132"/>
                  </a:cubicBezTo>
                  <a:cubicBezTo>
                    <a:pt x="9" y="133"/>
                    <a:pt x="9" y="134"/>
                    <a:pt x="10" y="135"/>
                  </a:cubicBezTo>
                  <a:cubicBezTo>
                    <a:pt x="10" y="137"/>
                    <a:pt x="10" y="138"/>
                    <a:pt x="11" y="139"/>
                  </a:cubicBezTo>
                  <a:cubicBezTo>
                    <a:pt x="33" y="132"/>
                    <a:pt x="49" y="115"/>
                    <a:pt x="55" y="94"/>
                  </a:cubicBezTo>
                  <a:cubicBezTo>
                    <a:pt x="67" y="103"/>
                    <a:pt x="80" y="109"/>
                    <a:pt x="95" y="109"/>
                  </a:cubicBezTo>
                  <a:cubicBezTo>
                    <a:pt x="95" y="109"/>
                    <a:pt x="95" y="109"/>
                    <a:pt x="95" y="109"/>
                  </a:cubicBezTo>
                  <a:cubicBezTo>
                    <a:pt x="95" y="108"/>
                    <a:pt x="94" y="107"/>
                    <a:pt x="94" y="106"/>
                  </a:cubicBezTo>
                  <a:cubicBezTo>
                    <a:pt x="94" y="105"/>
                    <a:pt x="94" y="105"/>
                    <a:pt x="95" y="105"/>
                  </a:cubicBezTo>
                  <a:cubicBezTo>
                    <a:pt x="95" y="105"/>
                    <a:pt x="97" y="106"/>
                    <a:pt x="98" y="109"/>
                  </a:cubicBezTo>
                  <a:cubicBezTo>
                    <a:pt x="98" y="110"/>
                    <a:pt x="98" y="112"/>
                    <a:pt x="98" y="113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97" y="114"/>
                    <a:pt x="95" y="114"/>
                    <a:pt x="95" y="115"/>
                  </a:cubicBezTo>
                  <a:cubicBezTo>
                    <a:pt x="94" y="115"/>
                    <a:pt x="94" y="116"/>
                    <a:pt x="94" y="116"/>
                  </a:cubicBezTo>
                  <a:cubicBezTo>
                    <a:pt x="94" y="117"/>
                    <a:pt x="94" y="118"/>
                    <a:pt x="94" y="118"/>
                  </a:cubicBezTo>
                  <a:cubicBezTo>
                    <a:pt x="97" y="115"/>
                    <a:pt x="100" y="112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90" y="103"/>
                    <a:pt x="79" y="92"/>
                    <a:pt x="73" y="78"/>
                  </a:cubicBezTo>
                  <a:cubicBezTo>
                    <a:pt x="67" y="75"/>
                    <a:pt x="60" y="73"/>
                    <a:pt x="52" y="73"/>
                  </a:cubicBezTo>
                  <a:cubicBezTo>
                    <a:pt x="47" y="73"/>
                    <a:pt x="43" y="74"/>
                    <a:pt x="38" y="76"/>
                  </a:cubicBezTo>
                  <a:cubicBezTo>
                    <a:pt x="16" y="82"/>
                    <a:pt x="1" y="104"/>
                    <a:pt x="4" y="127"/>
                  </a:cubicBezTo>
                  <a:cubicBezTo>
                    <a:pt x="3" y="128"/>
                    <a:pt x="2" y="128"/>
                    <a:pt x="2" y="129"/>
                  </a:cubicBezTo>
                  <a:cubicBezTo>
                    <a:pt x="0" y="132"/>
                    <a:pt x="0" y="135"/>
                    <a:pt x="1" y="139"/>
                  </a:cubicBezTo>
                  <a:cubicBezTo>
                    <a:pt x="3" y="143"/>
                    <a:pt x="6" y="147"/>
                    <a:pt x="10" y="147"/>
                  </a:cubicBezTo>
                  <a:cubicBezTo>
                    <a:pt x="19" y="162"/>
                    <a:pt x="35" y="171"/>
                    <a:pt x="52" y="171"/>
                  </a:cubicBezTo>
                  <a:cubicBezTo>
                    <a:pt x="57" y="171"/>
                    <a:pt x="62" y="170"/>
                    <a:pt x="66" y="169"/>
                  </a:cubicBezTo>
                  <a:cubicBezTo>
                    <a:pt x="71" y="167"/>
                    <a:pt x="75" y="165"/>
                    <a:pt x="79" y="163"/>
                  </a:cubicBezTo>
                  <a:cubicBezTo>
                    <a:pt x="79" y="162"/>
                    <a:pt x="79" y="162"/>
                    <a:pt x="79" y="162"/>
                  </a:cubicBezTo>
                  <a:cubicBezTo>
                    <a:pt x="79" y="160"/>
                    <a:pt x="79" y="157"/>
                    <a:pt x="80" y="155"/>
                  </a:cubicBezTo>
                  <a:cubicBezTo>
                    <a:pt x="75" y="158"/>
                    <a:pt x="70" y="161"/>
                    <a:pt x="65" y="1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6" name="千图PPT彼岸天：ID 8661124库_组合 45"/>
          <p:cNvGrpSpPr/>
          <p:nvPr>
            <p:custDataLst>
              <p:tags r:id="rId5"/>
            </p:custDataLst>
          </p:nvPr>
        </p:nvGrpSpPr>
        <p:grpSpPr>
          <a:xfrm>
            <a:off x="947428" y="1563176"/>
            <a:ext cx="8011248" cy="1063185"/>
            <a:chOff x="947428" y="1563176"/>
            <a:chExt cx="8011248" cy="1063185"/>
          </a:xfrm>
        </p:grpSpPr>
        <p:sp>
          <p:nvSpPr>
            <p:cNvPr id="37" name="千图PPT彼岸天：ID 8661124库_矩形 36"/>
            <p:cNvSpPr/>
            <p:nvPr>
              <p:custDataLst>
                <p:tags r:id="rId8"/>
              </p:custDataLst>
            </p:nvPr>
          </p:nvSpPr>
          <p:spPr>
            <a:xfrm>
              <a:off x="947428" y="1871415"/>
              <a:ext cx="4087995" cy="75494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此请输入文字请输入文字</a:t>
              </a:r>
              <a:r>
                <a:rPr lang="zh-CN" altLang="en-US" sz="1000" dirty="0"/>
                <a:t/>
              </a:r>
              <a:br>
                <a:rPr lang="zh-CN" altLang="en-US" sz="1000" dirty="0"/>
              </a:br>
              <a:r>
                <a:rPr lang="zh-CN" altLang="en-US" sz="1000" dirty="0"/>
                <a:t>如需更改请在（设置形状格式）菜单下（文本选项）中调整</a:t>
              </a:r>
            </a:p>
          </p:txBody>
        </p:sp>
        <p:cxnSp>
          <p:nvCxnSpPr>
            <p:cNvPr id="29" name="直接箭头连接符 28"/>
            <p:cNvCxnSpPr/>
            <p:nvPr/>
          </p:nvCxnSpPr>
          <p:spPr>
            <a:xfrm flipH="1">
              <a:off x="2771152" y="1685599"/>
              <a:ext cx="6187524" cy="0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27"/>
            <p:cNvSpPr txBox="1"/>
            <p:nvPr/>
          </p:nvSpPr>
          <p:spPr>
            <a:xfrm>
              <a:off x="947428" y="1563176"/>
              <a:ext cx="1525785" cy="244847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7831745" y="1872963"/>
              <a:ext cx="552095" cy="522498"/>
            </a:xfrm>
            <a:custGeom>
              <a:avLst/>
              <a:gdLst>
                <a:gd name="T0" fmla="*/ 86 w 205"/>
                <a:gd name="T1" fmla="*/ 179 h 194"/>
                <a:gd name="T2" fmla="*/ 80 w 205"/>
                <a:gd name="T3" fmla="*/ 174 h 194"/>
                <a:gd name="T4" fmla="*/ 86 w 205"/>
                <a:gd name="T5" fmla="*/ 168 h 194"/>
                <a:gd name="T6" fmla="*/ 121 w 205"/>
                <a:gd name="T7" fmla="*/ 168 h 194"/>
                <a:gd name="T8" fmla="*/ 127 w 205"/>
                <a:gd name="T9" fmla="*/ 174 h 194"/>
                <a:gd name="T10" fmla="*/ 121 w 205"/>
                <a:gd name="T11" fmla="*/ 179 h 194"/>
                <a:gd name="T12" fmla="*/ 86 w 205"/>
                <a:gd name="T13" fmla="*/ 179 h 194"/>
                <a:gd name="T14" fmla="*/ 137 w 205"/>
                <a:gd name="T15" fmla="*/ 182 h 194"/>
                <a:gd name="T16" fmla="*/ 69 w 205"/>
                <a:gd name="T17" fmla="*/ 182 h 194"/>
                <a:gd name="T18" fmla="*/ 63 w 205"/>
                <a:gd name="T19" fmla="*/ 188 h 194"/>
                <a:gd name="T20" fmla="*/ 69 w 205"/>
                <a:gd name="T21" fmla="*/ 194 h 194"/>
                <a:gd name="T22" fmla="*/ 137 w 205"/>
                <a:gd name="T23" fmla="*/ 194 h 194"/>
                <a:gd name="T24" fmla="*/ 143 w 205"/>
                <a:gd name="T25" fmla="*/ 188 h 194"/>
                <a:gd name="T26" fmla="*/ 137 w 205"/>
                <a:gd name="T27" fmla="*/ 182 h 194"/>
                <a:gd name="T28" fmla="*/ 205 w 205"/>
                <a:gd name="T29" fmla="*/ 125 h 194"/>
                <a:gd name="T30" fmla="*/ 169 w 205"/>
                <a:gd name="T31" fmla="*/ 153 h 194"/>
                <a:gd name="T32" fmla="*/ 134 w 205"/>
                <a:gd name="T33" fmla="*/ 125 h 194"/>
                <a:gd name="T34" fmla="*/ 137 w 205"/>
                <a:gd name="T35" fmla="*/ 125 h 194"/>
                <a:gd name="T36" fmla="*/ 165 w 205"/>
                <a:gd name="T37" fmla="*/ 48 h 194"/>
                <a:gd name="T38" fmla="*/ 165 w 205"/>
                <a:gd name="T39" fmla="*/ 47 h 194"/>
                <a:gd name="T40" fmla="*/ 161 w 205"/>
                <a:gd name="T41" fmla="*/ 42 h 194"/>
                <a:gd name="T42" fmla="*/ 109 w 205"/>
                <a:gd name="T43" fmla="*/ 32 h 194"/>
                <a:gd name="T44" fmla="*/ 109 w 205"/>
                <a:gd name="T45" fmla="*/ 164 h 194"/>
                <a:gd name="T46" fmla="*/ 97 w 205"/>
                <a:gd name="T47" fmla="*/ 164 h 194"/>
                <a:gd name="T48" fmla="*/ 97 w 205"/>
                <a:gd name="T49" fmla="*/ 32 h 194"/>
                <a:gd name="T50" fmla="*/ 45 w 205"/>
                <a:gd name="T51" fmla="*/ 42 h 194"/>
                <a:gd name="T52" fmla="*/ 42 w 205"/>
                <a:gd name="T53" fmla="*/ 47 h 194"/>
                <a:gd name="T54" fmla="*/ 40 w 205"/>
                <a:gd name="T55" fmla="*/ 48 h 194"/>
                <a:gd name="T56" fmla="*/ 67 w 205"/>
                <a:gd name="T57" fmla="*/ 125 h 194"/>
                <a:gd name="T58" fmla="*/ 71 w 205"/>
                <a:gd name="T59" fmla="*/ 125 h 194"/>
                <a:gd name="T60" fmla="*/ 35 w 205"/>
                <a:gd name="T61" fmla="*/ 153 h 194"/>
                <a:gd name="T62" fmla="*/ 0 w 205"/>
                <a:gd name="T63" fmla="*/ 125 h 194"/>
                <a:gd name="T64" fmla="*/ 3 w 205"/>
                <a:gd name="T65" fmla="*/ 125 h 194"/>
                <a:gd name="T66" fmla="*/ 32 w 205"/>
                <a:gd name="T67" fmla="*/ 47 h 194"/>
                <a:gd name="T68" fmla="*/ 29 w 205"/>
                <a:gd name="T69" fmla="*/ 45 h 194"/>
                <a:gd name="T70" fmla="*/ 32 w 205"/>
                <a:gd name="T71" fmla="*/ 33 h 194"/>
                <a:gd name="T72" fmla="*/ 40 w 205"/>
                <a:gd name="T73" fmla="*/ 32 h 194"/>
                <a:gd name="T74" fmla="*/ 97 w 205"/>
                <a:gd name="T75" fmla="*/ 20 h 194"/>
                <a:gd name="T76" fmla="*/ 97 w 205"/>
                <a:gd name="T77" fmla="*/ 15 h 194"/>
                <a:gd name="T78" fmla="*/ 94 w 205"/>
                <a:gd name="T79" fmla="*/ 9 h 194"/>
                <a:gd name="T80" fmla="*/ 103 w 205"/>
                <a:gd name="T81" fmla="*/ 0 h 194"/>
                <a:gd name="T82" fmla="*/ 112 w 205"/>
                <a:gd name="T83" fmla="*/ 9 h 194"/>
                <a:gd name="T84" fmla="*/ 109 w 205"/>
                <a:gd name="T85" fmla="*/ 15 h 194"/>
                <a:gd name="T86" fmla="*/ 109 w 205"/>
                <a:gd name="T87" fmla="*/ 20 h 194"/>
                <a:gd name="T88" fmla="*/ 167 w 205"/>
                <a:gd name="T89" fmla="*/ 32 h 194"/>
                <a:gd name="T90" fmla="*/ 175 w 205"/>
                <a:gd name="T91" fmla="*/ 33 h 194"/>
                <a:gd name="T92" fmla="*/ 177 w 205"/>
                <a:gd name="T93" fmla="*/ 45 h 194"/>
                <a:gd name="T94" fmla="*/ 174 w 205"/>
                <a:gd name="T95" fmla="*/ 48 h 194"/>
                <a:gd name="T96" fmla="*/ 201 w 205"/>
                <a:gd name="T97" fmla="*/ 125 h 194"/>
                <a:gd name="T98" fmla="*/ 205 w 205"/>
                <a:gd name="T99" fmla="*/ 125 h 194"/>
                <a:gd name="T100" fmla="*/ 35 w 205"/>
                <a:gd name="T101" fmla="*/ 57 h 194"/>
                <a:gd name="T102" fmla="*/ 12 w 205"/>
                <a:gd name="T103" fmla="*/ 125 h 194"/>
                <a:gd name="T104" fmla="*/ 58 w 205"/>
                <a:gd name="T105" fmla="*/ 125 h 194"/>
                <a:gd name="T106" fmla="*/ 58 w 205"/>
                <a:gd name="T107" fmla="*/ 125 h 194"/>
                <a:gd name="T108" fmla="*/ 35 w 205"/>
                <a:gd name="T109" fmla="*/ 57 h 194"/>
                <a:gd name="T110" fmla="*/ 192 w 205"/>
                <a:gd name="T111" fmla="*/ 125 h 194"/>
                <a:gd name="T112" fmla="*/ 169 w 205"/>
                <a:gd name="T113" fmla="*/ 57 h 194"/>
                <a:gd name="T114" fmla="*/ 146 w 205"/>
                <a:gd name="T115" fmla="*/ 125 h 194"/>
                <a:gd name="T116" fmla="*/ 192 w 205"/>
                <a:gd name="T117" fmla="*/ 12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4">
                  <a:moveTo>
                    <a:pt x="86" y="179"/>
                  </a:moveTo>
                  <a:cubicBezTo>
                    <a:pt x="82" y="179"/>
                    <a:pt x="80" y="177"/>
                    <a:pt x="80" y="174"/>
                  </a:cubicBezTo>
                  <a:cubicBezTo>
                    <a:pt x="80" y="170"/>
                    <a:pt x="82" y="168"/>
                    <a:pt x="86" y="168"/>
                  </a:cubicBezTo>
                  <a:cubicBezTo>
                    <a:pt x="121" y="168"/>
                    <a:pt x="121" y="168"/>
                    <a:pt x="121" y="168"/>
                  </a:cubicBezTo>
                  <a:cubicBezTo>
                    <a:pt x="124" y="168"/>
                    <a:pt x="127" y="170"/>
                    <a:pt x="127" y="174"/>
                  </a:cubicBezTo>
                  <a:cubicBezTo>
                    <a:pt x="127" y="177"/>
                    <a:pt x="124" y="179"/>
                    <a:pt x="121" y="179"/>
                  </a:cubicBezTo>
                  <a:lnTo>
                    <a:pt x="86" y="179"/>
                  </a:lnTo>
                  <a:close/>
                  <a:moveTo>
                    <a:pt x="137" y="182"/>
                  </a:moveTo>
                  <a:cubicBezTo>
                    <a:pt x="69" y="182"/>
                    <a:pt x="69" y="182"/>
                    <a:pt x="69" y="182"/>
                  </a:cubicBezTo>
                  <a:cubicBezTo>
                    <a:pt x="66" y="182"/>
                    <a:pt x="63" y="185"/>
                    <a:pt x="63" y="188"/>
                  </a:cubicBezTo>
                  <a:cubicBezTo>
                    <a:pt x="63" y="191"/>
                    <a:pt x="66" y="194"/>
                    <a:pt x="69" y="194"/>
                  </a:cubicBezTo>
                  <a:cubicBezTo>
                    <a:pt x="137" y="194"/>
                    <a:pt x="137" y="194"/>
                    <a:pt x="137" y="194"/>
                  </a:cubicBezTo>
                  <a:cubicBezTo>
                    <a:pt x="141" y="194"/>
                    <a:pt x="143" y="191"/>
                    <a:pt x="143" y="188"/>
                  </a:cubicBezTo>
                  <a:cubicBezTo>
                    <a:pt x="143" y="185"/>
                    <a:pt x="141" y="182"/>
                    <a:pt x="137" y="182"/>
                  </a:cubicBezTo>
                  <a:close/>
                  <a:moveTo>
                    <a:pt x="205" y="125"/>
                  </a:moveTo>
                  <a:cubicBezTo>
                    <a:pt x="205" y="140"/>
                    <a:pt x="189" y="153"/>
                    <a:pt x="169" y="153"/>
                  </a:cubicBezTo>
                  <a:cubicBezTo>
                    <a:pt x="150" y="153"/>
                    <a:pt x="134" y="140"/>
                    <a:pt x="134" y="125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8"/>
                    <a:pt x="165" y="47"/>
                    <a:pt x="165" y="47"/>
                  </a:cubicBezTo>
                  <a:cubicBezTo>
                    <a:pt x="163" y="46"/>
                    <a:pt x="162" y="44"/>
                    <a:pt x="161" y="42"/>
                  </a:cubicBezTo>
                  <a:cubicBezTo>
                    <a:pt x="148" y="36"/>
                    <a:pt x="129" y="33"/>
                    <a:pt x="109" y="32"/>
                  </a:cubicBezTo>
                  <a:cubicBezTo>
                    <a:pt x="109" y="164"/>
                    <a:pt x="109" y="164"/>
                    <a:pt x="109" y="164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77" y="33"/>
                    <a:pt x="58" y="36"/>
                    <a:pt x="45" y="42"/>
                  </a:cubicBezTo>
                  <a:cubicBezTo>
                    <a:pt x="45" y="44"/>
                    <a:pt x="44" y="46"/>
                    <a:pt x="42" y="47"/>
                  </a:cubicBezTo>
                  <a:cubicBezTo>
                    <a:pt x="41" y="48"/>
                    <a:pt x="40" y="48"/>
                    <a:pt x="40" y="48"/>
                  </a:cubicBezTo>
                  <a:cubicBezTo>
                    <a:pt x="67" y="125"/>
                    <a:pt x="67" y="125"/>
                    <a:pt x="67" y="125"/>
                  </a:cubicBezTo>
                  <a:cubicBezTo>
                    <a:pt x="71" y="125"/>
                    <a:pt x="71" y="125"/>
                    <a:pt x="71" y="125"/>
                  </a:cubicBezTo>
                  <a:cubicBezTo>
                    <a:pt x="71" y="140"/>
                    <a:pt x="55" y="153"/>
                    <a:pt x="35" y="153"/>
                  </a:cubicBezTo>
                  <a:cubicBezTo>
                    <a:pt x="16" y="153"/>
                    <a:pt x="0" y="140"/>
                    <a:pt x="0" y="125"/>
                  </a:cubicBezTo>
                  <a:cubicBezTo>
                    <a:pt x="3" y="125"/>
                    <a:pt x="3" y="125"/>
                    <a:pt x="3" y="125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0" y="46"/>
                    <a:pt x="29" y="45"/>
                  </a:cubicBezTo>
                  <a:cubicBezTo>
                    <a:pt x="27" y="41"/>
                    <a:pt x="28" y="35"/>
                    <a:pt x="32" y="33"/>
                  </a:cubicBezTo>
                  <a:cubicBezTo>
                    <a:pt x="34" y="31"/>
                    <a:pt x="37" y="31"/>
                    <a:pt x="40" y="32"/>
                  </a:cubicBezTo>
                  <a:cubicBezTo>
                    <a:pt x="54" y="25"/>
                    <a:pt x="75" y="21"/>
                    <a:pt x="97" y="20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95" y="14"/>
                    <a:pt x="94" y="11"/>
                    <a:pt x="94" y="9"/>
                  </a:cubicBezTo>
                  <a:cubicBezTo>
                    <a:pt x="94" y="4"/>
                    <a:pt x="98" y="0"/>
                    <a:pt x="103" y="0"/>
                  </a:cubicBezTo>
                  <a:cubicBezTo>
                    <a:pt x="108" y="0"/>
                    <a:pt x="112" y="4"/>
                    <a:pt x="112" y="9"/>
                  </a:cubicBezTo>
                  <a:cubicBezTo>
                    <a:pt x="112" y="11"/>
                    <a:pt x="111" y="14"/>
                    <a:pt x="109" y="15"/>
                  </a:cubicBezTo>
                  <a:cubicBezTo>
                    <a:pt x="109" y="20"/>
                    <a:pt x="109" y="20"/>
                    <a:pt x="109" y="20"/>
                  </a:cubicBezTo>
                  <a:cubicBezTo>
                    <a:pt x="131" y="21"/>
                    <a:pt x="152" y="25"/>
                    <a:pt x="167" y="32"/>
                  </a:cubicBezTo>
                  <a:cubicBezTo>
                    <a:pt x="169" y="31"/>
                    <a:pt x="172" y="31"/>
                    <a:pt x="175" y="33"/>
                  </a:cubicBezTo>
                  <a:cubicBezTo>
                    <a:pt x="179" y="35"/>
                    <a:pt x="180" y="41"/>
                    <a:pt x="177" y="45"/>
                  </a:cubicBezTo>
                  <a:cubicBezTo>
                    <a:pt x="176" y="46"/>
                    <a:pt x="175" y="47"/>
                    <a:pt x="174" y="48"/>
                  </a:cubicBezTo>
                  <a:cubicBezTo>
                    <a:pt x="201" y="125"/>
                    <a:pt x="201" y="125"/>
                    <a:pt x="201" y="125"/>
                  </a:cubicBezTo>
                  <a:lnTo>
                    <a:pt x="205" y="125"/>
                  </a:lnTo>
                  <a:close/>
                  <a:moveTo>
                    <a:pt x="35" y="57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58" y="125"/>
                    <a:pt x="58" y="125"/>
                    <a:pt x="58" y="125"/>
                  </a:cubicBezTo>
                  <a:cubicBezTo>
                    <a:pt x="58" y="125"/>
                    <a:pt x="58" y="125"/>
                    <a:pt x="58" y="125"/>
                  </a:cubicBezTo>
                  <a:lnTo>
                    <a:pt x="35" y="57"/>
                  </a:lnTo>
                  <a:close/>
                  <a:moveTo>
                    <a:pt x="192" y="125"/>
                  </a:moveTo>
                  <a:cubicBezTo>
                    <a:pt x="169" y="57"/>
                    <a:pt x="169" y="57"/>
                    <a:pt x="169" y="57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92" y="125"/>
                    <a:pt x="192" y="125"/>
                    <a:pt x="192" y="1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4" name="千图PPT彼岸天：ID 8661124库_组合 43"/>
          <p:cNvGrpSpPr/>
          <p:nvPr>
            <p:custDataLst>
              <p:tags r:id="rId6"/>
            </p:custDataLst>
          </p:nvPr>
        </p:nvGrpSpPr>
        <p:grpSpPr>
          <a:xfrm>
            <a:off x="947428" y="3569071"/>
            <a:ext cx="6826604" cy="1063185"/>
            <a:chOff x="947428" y="3569071"/>
            <a:chExt cx="6826604" cy="1063185"/>
          </a:xfrm>
        </p:grpSpPr>
        <p:sp>
          <p:nvSpPr>
            <p:cNvPr id="33" name="千图PPT彼岸天：ID 8661124库_矩形 32"/>
            <p:cNvSpPr/>
            <p:nvPr>
              <p:custDataLst>
                <p:tags r:id="rId7"/>
              </p:custDataLst>
            </p:nvPr>
          </p:nvSpPr>
          <p:spPr>
            <a:xfrm>
              <a:off x="947428" y="3877310"/>
              <a:ext cx="4087995" cy="75494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此请输入文字请输入文字</a:t>
              </a:r>
              <a:r>
                <a:rPr lang="zh-CN" altLang="en-US" sz="1000" dirty="0"/>
                <a:t/>
              </a:r>
              <a:br>
                <a:rPr lang="zh-CN" altLang="en-US" sz="1000" dirty="0"/>
              </a:br>
              <a:r>
                <a:rPr lang="zh-CN" altLang="en-US" sz="1000" dirty="0"/>
                <a:t>如需更改请在（设置形状格式）菜单下（文本选项）中调整</a:t>
              </a:r>
            </a:p>
          </p:txBody>
        </p:sp>
        <p:cxnSp>
          <p:nvCxnSpPr>
            <p:cNvPr id="27" name="直接箭头连接符 26"/>
            <p:cNvCxnSpPr>
              <a:stCxn id="10" idx="0"/>
            </p:cNvCxnSpPr>
            <p:nvPr/>
          </p:nvCxnSpPr>
          <p:spPr>
            <a:xfrm flipH="1" flipV="1">
              <a:off x="2771152" y="3727402"/>
              <a:ext cx="5002880" cy="3"/>
            </a:xfrm>
            <a:prstGeom prst="straightConnector1">
              <a:avLst/>
            </a:prstGeom>
            <a:ln w="1905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23"/>
            <p:cNvSpPr txBox="1"/>
            <p:nvPr/>
          </p:nvSpPr>
          <p:spPr>
            <a:xfrm>
              <a:off x="947428" y="3569071"/>
              <a:ext cx="1525785" cy="244847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6614153" y="3991650"/>
              <a:ext cx="613565" cy="484932"/>
            </a:xfrm>
            <a:custGeom>
              <a:avLst/>
              <a:gdLst>
                <a:gd name="T0" fmla="*/ 41 w 228"/>
                <a:gd name="T1" fmla="*/ 93 h 180"/>
                <a:gd name="T2" fmla="*/ 74 w 228"/>
                <a:gd name="T3" fmla="*/ 131 h 180"/>
                <a:gd name="T4" fmla="*/ 86 w 228"/>
                <a:gd name="T5" fmla="*/ 128 h 180"/>
                <a:gd name="T6" fmla="*/ 75 w 228"/>
                <a:gd name="T7" fmla="*/ 93 h 180"/>
                <a:gd name="T8" fmla="*/ 116 w 228"/>
                <a:gd name="T9" fmla="*/ 115 h 180"/>
                <a:gd name="T10" fmla="*/ 123 w 228"/>
                <a:gd name="T11" fmla="*/ 93 h 180"/>
                <a:gd name="T12" fmla="*/ 163 w 228"/>
                <a:gd name="T13" fmla="*/ 86 h 180"/>
                <a:gd name="T14" fmla="*/ 123 w 228"/>
                <a:gd name="T15" fmla="*/ 56 h 180"/>
                <a:gd name="T16" fmla="*/ 164 w 228"/>
                <a:gd name="T17" fmla="*/ 86 h 180"/>
                <a:gd name="T18" fmla="*/ 165 w 228"/>
                <a:gd name="T19" fmla="*/ 48 h 180"/>
                <a:gd name="T20" fmla="*/ 187 w 228"/>
                <a:gd name="T21" fmla="*/ 49 h 180"/>
                <a:gd name="T22" fmla="*/ 120 w 228"/>
                <a:gd name="T23" fmla="*/ 0 h 180"/>
                <a:gd name="T24" fmla="*/ 45 w 228"/>
                <a:gd name="T25" fmla="*/ 139 h 180"/>
                <a:gd name="T26" fmla="*/ 177 w 228"/>
                <a:gd name="T27" fmla="*/ 35 h 180"/>
                <a:gd name="T28" fmla="*/ 148 w 228"/>
                <a:gd name="T29" fmla="*/ 16 h 180"/>
                <a:gd name="T30" fmla="*/ 123 w 228"/>
                <a:gd name="T31" fmla="*/ 11 h 180"/>
                <a:gd name="T32" fmla="*/ 156 w 228"/>
                <a:gd name="T33" fmla="*/ 44 h 180"/>
                <a:gd name="T34" fmla="*/ 123 w 228"/>
                <a:gd name="T35" fmla="*/ 11 h 180"/>
                <a:gd name="T36" fmla="*/ 75 w 228"/>
                <a:gd name="T37" fmla="*/ 86 h 180"/>
                <a:gd name="T38" fmla="*/ 116 w 228"/>
                <a:gd name="T39" fmla="*/ 56 h 180"/>
                <a:gd name="T40" fmla="*/ 108 w 228"/>
                <a:gd name="T41" fmla="*/ 12 h 180"/>
                <a:gd name="T42" fmla="*/ 116 w 228"/>
                <a:gd name="T43" fmla="*/ 48 h 180"/>
                <a:gd name="T44" fmla="*/ 108 w 228"/>
                <a:gd name="T45" fmla="*/ 12 h 180"/>
                <a:gd name="T46" fmla="*/ 76 w 228"/>
                <a:gd name="T47" fmla="*/ 41 h 180"/>
                <a:gd name="T48" fmla="*/ 91 w 228"/>
                <a:gd name="T49" fmla="*/ 16 h 180"/>
                <a:gd name="T50" fmla="*/ 74 w 228"/>
                <a:gd name="T51" fmla="*/ 48 h 180"/>
                <a:gd name="T52" fmla="*/ 41 w 228"/>
                <a:gd name="T53" fmla="*/ 86 h 180"/>
                <a:gd name="T54" fmla="*/ 199 w 228"/>
                <a:gd name="T55" fmla="*/ 106 h 180"/>
                <a:gd name="T56" fmla="*/ 181 w 228"/>
                <a:gd name="T57" fmla="*/ 139 h 180"/>
                <a:gd name="T58" fmla="*/ 167 w 228"/>
                <a:gd name="T59" fmla="*/ 126 h 180"/>
                <a:gd name="T60" fmla="*/ 156 w 228"/>
                <a:gd name="T61" fmla="*/ 136 h 180"/>
                <a:gd name="T62" fmla="*/ 123 w 228"/>
                <a:gd name="T63" fmla="*/ 169 h 180"/>
                <a:gd name="T64" fmla="*/ 116 w 228"/>
                <a:gd name="T65" fmla="*/ 148 h 180"/>
                <a:gd name="T66" fmla="*/ 108 w 228"/>
                <a:gd name="T67" fmla="*/ 168 h 180"/>
                <a:gd name="T68" fmla="*/ 87 w 228"/>
                <a:gd name="T69" fmla="*/ 158 h 180"/>
                <a:gd name="T70" fmla="*/ 82 w 228"/>
                <a:gd name="T71" fmla="*/ 159 h 180"/>
                <a:gd name="T72" fmla="*/ 120 w 228"/>
                <a:gd name="T73" fmla="*/ 180 h 180"/>
                <a:gd name="T74" fmla="*/ 205 w 228"/>
                <a:gd name="T75" fmla="*/ 106 h 180"/>
                <a:gd name="T76" fmla="*/ 148 w 228"/>
                <a:gd name="T77" fmla="*/ 163 h 180"/>
                <a:gd name="T78" fmla="*/ 177 w 228"/>
                <a:gd name="T79" fmla="*/ 144 h 180"/>
                <a:gd name="T80" fmla="*/ 228 w 228"/>
                <a:gd name="T81" fmla="*/ 75 h 180"/>
                <a:gd name="T82" fmla="*/ 198 w 228"/>
                <a:gd name="T83" fmla="*/ 97 h 180"/>
                <a:gd name="T84" fmla="*/ 26 w 228"/>
                <a:gd name="T85" fmla="*/ 157 h 180"/>
                <a:gd name="T86" fmla="*/ 31 w 228"/>
                <a:gd name="T87" fmla="*/ 148 h 180"/>
                <a:gd name="T88" fmla="*/ 183 w 228"/>
                <a:gd name="T89" fmla="*/ 81 h 180"/>
                <a:gd name="T90" fmla="*/ 205 w 228"/>
                <a:gd name="T91" fmla="*/ 5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8" h="180">
                  <a:moveTo>
                    <a:pt x="57" y="137"/>
                  </a:moveTo>
                  <a:cubicBezTo>
                    <a:pt x="47" y="125"/>
                    <a:pt x="42" y="110"/>
                    <a:pt x="41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107"/>
                    <a:pt x="70" y="120"/>
                    <a:pt x="74" y="131"/>
                  </a:cubicBezTo>
                  <a:cubicBezTo>
                    <a:pt x="72" y="132"/>
                    <a:pt x="70" y="133"/>
                    <a:pt x="68" y="134"/>
                  </a:cubicBezTo>
                  <a:cubicBezTo>
                    <a:pt x="74" y="132"/>
                    <a:pt x="80" y="130"/>
                    <a:pt x="86" y="128"/>
                  </a:cubicBezTo>
                  <a:cubicBezTo>
                    <a:pt x="84" y="128"/>
                    <a:pt x="83" y="129"/>
                    <a:pt x="81" y="129"/>
                  </a:cubicBezTo>
                  <a:cubicBezTo>
                    <a:pt x="78" y="119"/>
                    <a:pt x="75" y="106"/>
                    <a:pt x="75" y="93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9" y="114"/>
                    <a:pt x="121" y="113"/>
                    <a:pt x="123" y="112"/>
                  </a:cubicBezTo>
                  <a:cubicBezTo>
                    <a:pt x="123" y="93"/>
                    <a:pt x="123" y="93"/>
                    <a:pt x="123" y="93"/>
                  </a:cubicBezTo>
                  <a:cubicBezTo>
                    <a:pt x="153" y="93"/>
                    <a:pt x="153" y="93"/>
                    <a:pt x="153" y="93"/>
                  </a:cubicBezTo>
                  <a:cubicBezTo>
                    <a:pt x="157" y="91"/>
                    <a:pt x="160" y="89"/>
                    <a:pt x="163" y="86"/>
                  </a:cubicBezTo>
                  <a:cubicBezTo>
                    <a:pt x="123" y="86"/>
                    <a:pt x="123" y="86"/>
                    <a:pt x="123" y="86"/>
                  </a:cubicBezTo>
                  <a:cubicBezTo>
                    <a:pt x="123" y="56"/>
                    <a:pt x="123" y="56"/>
                    <a:pt x="123" y="56"/>
                  </a:cubicBezTo>
                  <a:cubicBezTo>
                    <a:pt x="136" y="55"/>
                    <a:pt x="148" y="54"/>
                    <a:pt x="159" y="50"/>
                  </a:cubicBezTo>
                  <a:cubicBezTo>
                    <a:pt x="162" y="61"/>
                    <a:pt x="164" y="73"/>
                    <a:pt x="164" y="86"/>
                  </a:cubicBezTo>
                  <a:cubicBezTo>
                    <a:pt x="167" y="84"/>
                    <a:pt x="169" y="82"/>
                    <a:pt x="171" y="80"/>
                  </a:cubicBezTo>
                  <a:cubicBezTo>
                    <a:pt x="170" y="69"/>
                    <a:pt x="168" y="58"/>
                    <a:pt x="165" y="48"/>
                  </a:cubicBezTo>
                  <a:cubicBezTo>
                    <a:pt x="171" y="46"/>
                    <a:pt x="177" y="44"/>
                    <a:pt x="181" y="41"/>
                  </a:cubicBezTo>
                  <a:cubicBezTo>
                    <a:pt x="184" y="44"/>
                    <a:pt x="185" y="46"/>
                    <a:pt x="187" y="49"/>
                  </a:cubicBezTo>
                  <a:cubicBezTo>
                    <a:pt x="190" y="47"/>
                    <a:pt x="194" y="46"/>
                    <a:pt x="197" y="45"/>
                  </a:cubicBezTo>
                  <a:cubicBezTo>
                    <a:pt x="182" y="18"/>
                    <a:pt x="153" y="0"/>
                    <a:pt x="120" y="0"/>
                  </a:cubicBezTo>
                  <a:cubicBezTo>
                    <a:pt x="70" y="0"/>
                    <a:pt x="30" y="40"/>
                    <a:pt x="30" y="90"/>
                  </a:cubicBezTo>
                  <a:cubicBezTo>
                    <a:pt x="30" y="108"/>
                    <a:pt x="35" y="125"/>
                    <a:pt x="45" y="139"/>
                  </a:cubicBezTo>
                  <a:cubicBezTo>
                    <a:pt x="49" y="139"/>
                    <a:pt x="52" y="138"/>
                    <a:pt x="57" y="137"/>
                  </a:cubicBezTo>
                  <a:close/>
                  <a:moveTo>
                    <a:pt x="177" y="35"/>
                  </a:moveTo>
                  <a:cubicBezTo>
                    <a:pt x="172" y="38"/>
                    <a:pt x="168" y="40"/>
                    <a:pt x="163" y="41"/>
                  </a:cubicBezTo>
                  <a:cubicBezTo>
                    <a:pt x="159" y="31"/>
                    <a:pt x="154" y="23"/>
                    <a:pt x="148" y="16"/>
                  </a:cubicBezTo>
                  <a:cubicBezTo>
                    <a:pt x="159" y="20"/>
                    <a:pt x="169" y="27"/>
                    <a:pt x="177" y="35"/>
                  </a:cubicBezTo>
                  <a:close/>
                  <a:moveTo>
                    <a:pt x="123" y="11"/>
                  </a:moveTo>
                  <a:cubicBezTo>
                    <a:pt x="126" y="11"/>
                    <a:pt x="128" y="11"/>
                    <a:pt x="131" y="12"/>
                  </a:cubicBezTo>
                  <a:cubicBezTo>
                    <a:pt x="141" y="17"/>
                    <a:pt x="150" y="28"/>
                    <a:pt x="156" y="44"/>
                  </a:cubicBezTo>
                  <a:cubicBezTo>
                    <a:pt x="146" y="46"/>
                    <a:pt x="135" y="48"/>
                    <a:pt x="123" y="48"/>
                  </a:cubicBezTo>
                  <a:lnTo>
                    <a:pt x="123" y="11"/>
                  </a:lnTo>
                  <a:close/>
                  <a:moveTo>
                    <a:pt x="116" y="86"/>
                  </a:moveTo>
                  <a:cubicBezTo>
                    <a:pt x="75" y="86"/>
                    <a:pt x="75" y="86"/>
                    <a:pt x="75" y="86"/>
                  </a:cubicBezTo>
                  <a:cubicBezTo>
                    <a:pt x="75" y="73"/>
                    <a:pt x="78" y="61"/>
                    <a:pt x="81" y="50"/>
                  </a:cubicBezTo>
                  <a:cubicBezTo>
                    <a:pt x="92" y="54"/>
                    <a:pt x="104" y="55"/>
                    <a:pt x="116" y="56"/>
                  </a:cubicBezTo>
                  <a:lnTo>
                    <a:pt x="116" y="86"/>
                  </a:lnTo>
                  <a:close/>
                  <a:moveTo>
                    <a:pt x="108" y="12"/>
                  </a:moveTo>
                  <a:cubicBezTo>
                    <a:pt x="111" y="11"/>
                    <a:pt x="113" y="11"/>
                    <a:pt x="116" y="11"/>
                  </a:cubicBezTo>
                  <a:cubicBezTo>
                    <a:pt x="116" y="48"/>
                    <a:pt x="116" y="48"/>
                    <a:pt x="116" y="48"/>
                  </a:cubicBezTo>
                  <a:cubicBezTo>
                    <a:pt x="104" y="48"/>
                    <a:pt x="93" y="46"/>
                    <a:pt x="83" y="44"/>
                  </a:cubicBezTo>
                  <a:cubicBezTo>
                    <a:pt x="89" y="28"/>
                    <a:pt x="98" y="17"/>
                    <a:pt x="108" y="12"/>
                  </a:cubicBezTo>
                  <a:close/>
                  <a:moveTo>
                    <a:pt x="91" y="16"/>
                  </a:moveTo>
                  <a:cubicBezTo>
                    <a:pt x="85" y="23"/>
                    <a:pt x="80" y="31"/>
                    <a:pt x="76" y="41"/>
                  </a:cubicBezTo>
                  <a:cubicBezTo>
                    <a:pt x="72" y="40"/>
                    <a:pt x="67" y="38"/>
                    <a:pt x="63" y="35"/>
                  </a:cubicBezTo>
                  <a:cubicBezTo>
                    <a:pt x="71" y="27"/>
                    <a:pt x="80" y="20"/>
                    <a:pt x="91" y="16"/>
                  </a:cubicBezTo>
                  <a:close/>
                  <a:moveTo>
                    <a:pt x="58" y="41"/>
                  </a:moveTo>
                  <a:cubicBezTo>
                    <a:pt x="63" y="44"/>
                    <a:pt x="68" y="46"/>
                    <a:pt x="74" y="48"/>
                  </a:cubicBezTo>
                  <a:cubicBezTo>
                    <a:pt x="70" y="60"/>
                    <a:pt x="68" y="73"/>
                    <a:pt x="68" y="86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2" y="69"/>
                    <a:pt x="48" y="53"/>
                    <a:pt x="58" y="41"/>
                  </a:cubicBezTo>
                  <a:close/>
                  <a:moveTo>
                    <a:pt x="199" y="106"/>
                  </a:moveTo>
                  <a:cubicBezTo>
                    <a:pt x="198" y="106"/>
                    <a:pt x="197" y="107"/>
                    <a:pt x="196" y="108"/>
                  </a:cubicBezTo>
                  <a:cubicBezTo>
                    <a:pt x="194" y="119"/>
                    <a:pt x="189" y="130"/>
                    <a:pt x="181" y="139"/>
                  </a:cubicBezTo>
                  <a:cubicBezTo>
                    <a:pt x="177" y="136"/>
                    <a:pt x="171" y="134"/>
                    <a:pt x="165" y="131"/>
                  </a:cubicBezTo>
                  <a:cubicBezTo>
                    <a:pt x="166" y="130"/>
                    <a:pt x="166" y="128"/>
                    <a:pt x="167" y="126"/>
                  </a:cubicBezTo>
                  <a:cubicBezTo>
                    <a:pt x="161" y="129"/>
                    <a:pt x="156" y="132"/>
                    <a:pt x="150" y="135"/>
                  </a:cubicBezTo>
                  <a:cubicBezTo>
                    <a:pt x="152" y="135"/>
                    <a:pt x="154" y="136"/>
                    <a:pt x="156" y="136"/>
                  </a:cubicBezTo>
                  <a:cubicBezTo>
                    <a:pt x="150" y="152"/>
                    <a:pt x="141" y="163"/>
                    <a:pt x="131" y="168"/>
                  </a:cubicBezTo>
                  <a:cubicBezTo>
                    <a:pt x="128" y="168"/>
                    <a:pt x="126" y="169"/>
                    <a:pt x="123" y="169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1" y="147"/>
                    <a:pt x="118" y="147"/>
                    <a:pt x="116" y="148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3" y="169"/>
                    <a:pt x="111" y="168"/>
                    <a:pt x="108" y="168"/>
                  </a:cubicBezTo>
                  <a:cubicBezTo>
                    <a:pt x="103" y="165"/>
                    <a:pt x="98" y="161"/>
                    <a:pt x="94" y="156"/>
                  </a:cubicBezTo>
                  <a:cubicBezTo>
                    <a:pt x="91" y="156"/>
                    <a:pt x="89" y="157"/>
                    <a:pt x="87" y="158"/>
                  </a:cubicBezTo>
                  <a:cubicBezTo>
                    <a:pt x="88" y="160"/>
                    <a:pt x="90" y="162"/>
                    <a:pt x="91" y="163"/>
                  </a:cubicBezTo>
                  <a:cubicBezTo>
                    <a:pt x="88" y="162"/>
                    <a:pt x="85" y="161"/>
                    <a:pt x="82" y="159"/>
                  </a:cubicBezTo>
                  <a:cubicBezTo>
                    <a:pt x="77" y="160"/>
                    <a:pt x="72" y="161"/>
                    <a:pt x="67" y="162"/>
                  </a:cubicBezTo>
                  <a:cubicBezTo>
                    <a:pt x="82" y="173"/>
                    <a:pt x="100" y="180"/>
                    <a:pt x="120" y="180"/>
                  </a:cubicBezTo>
                  <a:cubicBezTo>
                    <a:pt x="164" y="180"/>
                    <a:pt x="200" y="148"/>
                    <a:pt x="208" y="106"/>
                  </a:cubicBezTo>
                  <a:cubicBezTo>
                    <a:pt x="207" y="106"/>
                    <a:pt x="206" y="106"/>
                    <a:pt x="205" y="106"/>
                  </a:cubicBezTo>
                  <a:cubicBezTo>
                    <a:pt x="203" y="106"/>
                    <a:pt x="201" y="106"/>
                    <a:pt x="199" y="106"/>
                  </a:cubicBezTo>
                  <a:close/>
                  <a:moveTo>
                    <a:pt x="148" y="163"/>
                  </a:moveTo>
                  <a:cubicBezTo>
                    <a:pt x="154" y="157"/>
                    <a:pt x="159" y="148"/>
                    <a:pt x="163" y="138"/>
                  </a:cubicBezTo>
                  <a:cubicBezTo>
                    <a:pt x="168" y="140"/>
                    <a:pt x="172" y="142"/>
                    <a:pt x="177" y="144"/>
                  </a:cubicBezTo>
                  <a:cubicBezTo>
                    <a:pt x="169" y="153"/>
                    <a:pt x="159" y="159"/>
                    <a:pt x="148" y="163"/>
                  </a:cubicBezTo>
                  <a:close/>
                  <a:moveTo>
                    <a:pt x="228" y="75"/>
                  </a:moveTo>
                  <a:cubicBezTo>
                    <a:pt x="228" y="88"/>
                    <a:pt x="218" y="98"/>
                    <a:pt x="205" y="98"/>
                  </a:cubicBezTo>
                  <a:cubicBezTo>
                    <a:pt x="202" y="98"/>
                    <a:pt x="200" y="98"/>
                    <a:pt x="198" y="97"/>
                  </a:cubicBezTo>
                  <a:cubicBezTo>
                    <a:pt x="182" y="109"/>
                    <a:pt x="162" y="121"/>
                    <a:pt x="138" y="131"/>
                  </a:cubicBezTo>
                  <a:cubicBezTo>
                    <a:pt x="88" y="153"/>
                    <a:pt x="41" y="161"/>
                    <a:pt x="26" y="157"/>
                  </a:cubicBezTo>
                  <a:cubicBezTo>
                    <a:pt x="0" y="151"/>
                    <a:pt x="31" y="122"/>
                    <a:pt x="31" y="122"/>
                  </a:cubicBezTo>
                  <a:cubicBezTo>
                    <a:pt x="31" y="122"/>
                    <a:pt x="15" y="148"/>
                    <a:pt x="31" y="148"/>
                  </a:cubicBezTo>
                  <a:cubicBezTo>
                    <a:pt x="55" y="149"/>
                    <a:pt x="103" y="132"/>
                    <a:pt x="131" y="117"/>
                  </a:cubicBezTo>
                  <a:cubicBezTo>
                    <a:pt x="153" y="104"/>
                    <a:pt x="170" y="92"/>
                    <a:pt x="183" y="81"/>
                  </a:cubicBezTo>
                  <a:cubicBezTo>
                    <a:pt x="182" y="79"/>
                    <a:pt x="182" y="77"/>
                    <a:pt x="182" y="75"/>
                  </a:cubicBezTo>
                  <a:cubicBezTo>
                    <a:pt x="182" y="62"/>
                    <a:pt x="192" y="52"/>
                    <a:pt x="205" y="52"/>
                  </a:cubicBezTo>
                  <a:cubicBezTo>
                    <a:pt x="218" y="52"/>
                    <a:pt x="228" y="62"/>
                    <a:pt x="228" y="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416865" y="908720"/>
            <a:ext cx="3144925" cy="4531123"/>
            <a:chOff x="416865" y="908720"/>
            <a:chExt cx="3144925" cy="4531123"/>
          </a:xfrm>
        </p:grpSpPr>
        <p:sp>
          <p:nvSpPr>
            <p:cNvPr id="4" name="椭圆 3"/>
            <p:cNvSpPr/>
            <p:nvPr/>
          </p:nvSpPr>
          <p:spPr>
            <a:xfrm>
              <a:off x="1051757" y="1877169"/>
              <a:ext cx="2215116" cy="221511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718870" y="2544282"/>
              <a:ext cx="880890" cy="880890"/>
              <a:chOff x="4775200" y="1962150"/>
              <a:chExt cx="406400" cy="406400"/>
            </a:xfrm>
            <a:solidFill>
              <a:schemeClr val="bg1"/>
            </a:solidFill>
          </p:grpSpPr>
          <p:sp>
            <p:nvSpPr>
              <p:cNvPr id="37" name="任意多边形: 形状 36"/>
              <p:cNvSpPr/>
              <p:nvPr/>
            </p:nvSpPr>
            <p:spPr bwMode="auto">
              <a:xfrm>
                <a:off x="4775200" y="1962150"/>
                <a:ext cx="406400" cy="406400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2" y="8"/>
                  </a:cxn>
                  <a:cxn ang="0">
                    <a:pos x="92" y="28"/>
                  </a:cxn>
                  <a:cxn ang="0">
                    <a:pos x="72" y="58"/>
                  </a:cxn>
                  <a:cxn ang="0">
                    <a:pos x="64" y="96"/>
                  </a:cxn>
                  <a:cxn ang="0">
                    <a:pos x="64" y="108"/>
                  </a:cxn>
                  <a:cxn ang="0">
                    <a:pos x="70" y="130"/>
                  </a:cxn>
                  <a:cxn ang="0">
                    <a:pos x="8" y="208"/>
                  </a:cxn>
                  <a:cxn ang="0">
                    <a:pos x="8" y="208"/>
                  </a:cxn>
                  <a:cxn ang="0">
                    <a:pos x="0" y="228"/>
                  </a:cxn>
                  <a:cxn ang="0">
                    <a:pos x="2" y="238"/>
                  </a:cxn>
                  <a:cxn ang="0">
                    <a:pos x="18" y="254"/>
                  </a:cxn>
                  <a:cxn ang="0">
                    <a:pos x="28" y="256"/>
                  </a:cxn>
                  <a:cxn ang="0">
                    <a:pos x="48" y="248"/>
                  </a:cxn>
                  <a:cxn ang="0">
                    <a:pos x="116" y="180"/>
                  </a:cxn>
                  <a:cxn ang="0">
                    <a:pos x="126" y="186"/>
                  </a:cxn>
                  <a:cxn ang="0">
                    <a:pos x="148" y="192"/>
                  </a:cxn>
                  <a:cxn ang="0">
                    <a:pos x="160" y="192"/>
                  </a:cxn>
                  <a:cxn ang="0">
                    <a:pos x="198" y="184"/>
                  </a:cxn>
                  <a:cxn ang="0">
                    <a:pos x="228" y="164"/>
                  </a:cxn>
                  <a:cxn ang="0">
                    <a:pos x="248" y="134"/>
                  </a:cxn>
                  <a:cxn ang="0">
                    <a:pos x="256" y="96"/>
                  </a:cxn>
                  <a:cxn ang="0">
                    <a:pos x="254" y="76"/>
                  </a:cxn>
                  <a:cxn ang="0">
                    <a:pos x="240" y="42"/>
                  </a:cxn>
                  <a:cxn ang="0">
                    <a:pos x="214" y="16"/>
                  </a:cxn>
                  <a:cxn ang="0">
                    <a:pos x="180" y="2"/>
                  </a:cxn>
                  <a:cxn ang="0">
                    <a:pos x="38" y="238"/>
                  </a:cxn>
                  <a:cxn ang="0">
                    <a:pos x="34" y="240"/>
                  </a:cxn>
                  <a:cxn ang="0">
                    <a:pos x="28" y="242"/>
                  </a:cxn>
                  <a:cxn ang="0">
                    <a:pos x="18" y="238"/>
                  </a:cxn>
                  <a:cxn ang="0">
                    <a:pos x="14" y="228"/>
                  </a:cxn>
                  <a:cxn ang="0">
                    <a:pos x="16" y="222"/>
                  </a:cxn>
                  <a:cxn ang="0">
                    <a:pos x="18" y="218"/>
                  </a:cxn>
                  <a:cxn ang="0">
                    <a:pos x="82" y="154"/>
                  </a:cxn>
                  <a:cxn ang="0">
                    <a:pos x="102" y="174"/>
                  </a:cxn>
                  <a:cxn ang="0">
                    <a:pos x="160" y="176"/>
                  </a:cxn>
                  <a:cxn ang="0">
                    <a:pos x="144" y="174"/>
                  </a:cxn>
                  <a:cxn ang="0">
                    <a:pos x="116" y="162"/>
                  </a:cxn>
                  <a:cxn ang="0">
                    <a:pos x="94" y="140"/>
                  </a:cxn>
                  <a:cxn ang="0">
                    <a:pos x="82" y="112"/>
                  </a:cxn>
                  <a:cxn ang="0">
                    <a:pos x="80" y="96"/>
                  </a:cxn>
                  <a:cxn ang="0">
                    <a:pos x="86" y="64"/>
                  </a:cxn>
                  <a:cxn ang="0">
                    <a:pos x="104" y="40"/>
                  </a:cxn>
                  <a:cxn ang="0">
                    <a:pos x="128" y="22"/>
                  </a:cxn>
                  <a:cxn ang="0">
                    <a:pos x="160" y="16"/>
                  </a:cxn>
                  <a:cxn ang="0">
                    <a:pos x="176" y="18"/>
                  </a:cxn>
                  <a:cxn ang="0">
                    <a:pos x="204" y="30"/>
                  </a:cxn>
                  <a:cxn ang="0">
                    <a:pos x="226" y="52"/>
                  </a:cxn>
                  <a:cxn ang="0">
                    <a:pos x="238" y="80"/>
                  </a:cxn>
                  <a:cxn ang="0">
                    <a:pos x="240" y="96"/>
                  </a:cxn>
                  <a:cxn ang="0">
                    <a:pos x="234" y="128"/>
                  </a:cxn>
                  <a:cxn ang="0">
                    <a:pos x="216" y="152"/>
                  </a:cxn>
                  <a:cxn ang="0">
                    <a:pos x="192" y="170"/>
                  </a:cxn>
                  <a:cxn ang="0">
                    <a:pos x="160" y="176"/>
                  </a:cxn>
                </a:cxnLst>
                <a:rect l="0" t="0" r="r" b="b"/>
                <a:pathLst>
                  <a:path w="256" h="256">
                    <a:moveTo>
                      <a:pt x="160" y="0"/>
                    </a:moveTo>
                    <a:lnTo>
                      <a:pt x="160" y="0"/>
                    </a:lnTo>
                    <a:lnTo>
                      <a:pt x="140" y="2"/>
                    </a:lnTo>
                    <a:lnTo>
                      <a:pt x="122" y="8"/>
                    </a:lnTo>
                    <a:lnTo>
                      <a:pt x="106" y="16"/>
                    </a:lnTo>
                    <a:lnTo>
                      <a:pt x="92" y="28"/>
                    </a:lnTo>
                    <a:lnTo>
                      <a:pt x="80" y="42"/>
                    </a:lnTo>
                    <a:lnTo>
                      <a:pt x="72" y="58"/>
                    </a:lnTo>
                    <a:lnTo>
                      <a:pt x="66" y="76"/>
                    </a:lnTo>
                    <a:lnTo>
                      <a:pt x="64" y="96"/>
                    </a:lnTo>
                    <a:lnTo>
                      <a:pt x="64" y="96"/>
                    </a:lnTo>
                    <a:lnTo>
                      <a:pt x="64" y="108"/>
                    </a:lnTo>
                    <a:lnTo>
                      <a:pt x="66" y="120"/>
                    </a:lnTo>
                    <a:lnTo>
                      <a:pt x="70" y="130"/>
                    </a:lnTo>
                    <a:lnTo>
                      <a:pt x="76" y="140"/>
                    </a:lnTo>
                    <a:lnTo>
                      <a:pt x="8" y="208"/>
                    </a:lnTo>
                    <a:lnTo>
                      <a:pt x="8" y="208"/>
                    </a:lnTo>
                    <a:lnTo>
                      <a:pt x="8" y="208"/>
                    </a:lnTo>
                    <a:lnTo>
                      <a:pt x="2" y="216"/>
                    </a:lnTo>
                    <a:lnTo>
                      <a:pt x="0" y="228"/>
                    </a:lnTo>
                    <a:lnTo>
                      <a:pt x="0" y="228"/>
                    </a:lnTo>
                    <a:lnTo>
                      <a:pt x="2" y="238"/>
                    </a:lnTo>
                    <a:lnTo>
                      <a:pt x="8" y="248"/>
                    </a:lnTo>
                    <a:lnTo>
                      <a:pt x="18" y="254"/>
                    </a:lnTo>
                    <a:lnTo>
                      <a:pt x="28" y="256"/>
                    </a:lnTo>
                    <a:lnTo>
                      <a:pt x="28" y="256"/>
                    </a:lnTo>
                    <a:lnTo>
                      <a:pt x="40" y="254"/>
                    </a:lnTo>
                    <a:lnTo>
                      <a:pt x="48" y="248"/>
                    </a:lnTo>
                    <a:lnTo>
                      <a:pt x="48" y="248"/>
                    </a:lnTo>
                    <a:lnTo>
                      <a:pt x="116" y="180"/>
                    </a:lnTo>
                    <a:lnTo>
                      <a:pt x="116" y="180"/>
                    </a:lnTo>
                    <a:lnTo>
                      <a:pt x="126" y="186"/>
                    </a:lnTo>
                    <a:lnTo>
                      <a:pt x="136" y="190"/>
                    </a:lnTo>
                    <a:lnTo>
                      <a:pt x="148" y="192"/>
                    </a:lnTo>
                    <a:lnTo>
                      <a:pt x="160" y="192"/>
                    </a:lnTo>
                    <a:lnTo>
                      <a:pt x="160" y="192"/>
                    </a:lnTo>
                    <a:lnTo>
                      <a:pt x="180" y="190"/>
                    </a:lnTo>
                    <a:lnTo>
                      <a:pt x="198" y="184"/>
                    </a:lnTo>
                    <a:lnTo>
                      <a:pt x="214" y="176"/>
                    </a:lnTo>
                    <a:lnTo>
                      <a:pt x="228" y="164"/>
                    </a:lnTo>
                    <a:lnTo>
                      <a:pt x="240" y="150"/>
                    </a:lnTo>
                    <a:lnTo>
                      <a:pt x="248" y="134"/>
                    </a:lnTo>
                    <a:lnTo>
                      <a:pt x="254" y="116"/>
                    </a:lnTo>
                    <a:lnTo>
                      <a:pt x="256" y="96"/>
                    </a:lnTo>
                    <a:lnTo>
                      <a:pt x="256" y="96"/>
                    </a:lnTo>
                    <a:lnTo>
                      <a:pt x="254" y="76"/>
                    </a:lnTo>
                    <a:lnTo>
                      <a:pt x="248" y="58"/>
                    </a:lnTo>
                    <a:lnTo>
                      <a:pt x="240" y="42"/>
                    </a:lnTo>
                    <a:lnTo>
                      <a:pt x="228" y="28"/>
                    </a:lnTo>
                    <a:lnTo>
                      <a:pt x="214" y="16"/>
                    </a:lnTo>
                    <a:lnTo>
                      <a:pt x="198" y="8"/>
                    </a:lnTo>
                    <a:lnTo>
                      <a:pt x="180" y="2"/>
                    </a:lnTo>
                    <a:lnTo>
                      <a:pt x="160" y="0"/>
                    </a:lnTo>
                    <a:close/>
                    <a:moveTo>
                      <a:pt x="38" y="238"/>
                    </a:moveTo>
                    <a:lnTo>
                      <a:pt x="38" y="238"/>
                    </a:lnTo>
                    <a:lnTo>
                      <a:pt x="34" y="240"/>
                    </a:lnTo>
                    <a:lnTo>
                      <a:pt x="28" y="242"/>
                    </a:lnTo>
                    <a:lnTo>
                      <a:pt x="28" y="242"/>
                    </a:lnTo>
                    <a:lnTo>
                      <a:pt x="22" y="240"/>
                    </a:lnTo>
                    <a:lnTo>
                      <a:pt x="18" y="238"/>
                    </a:lnTo>
                    <a:lnTo>
                      <a:pt x="16" y="234"/>
                    </a:lnTo>
                    <a:lnTo>
                      <a:pt x="14" y="228"/>
                    </a:lnTo>
                    <a:lnTo>
                      <a:pt x="14" y="228"/>
                    </a:lnTo>
                    <a:lnTo>
                      <a:pt x="16" y="222"/>
                    </a:lnTo>
                    <a:lnTo>
                      <a:pt x="18" y="218"/>
                    </a:lnTo>
                    <a:lnTo>
                      <a:pt x="18" y="218"/>
                    </a:lnTo>
                    <a:lnTo>
                      <a:pt x="82" y="154"/>
                    </a:lnTo>
                    <a:lnTo>
                      <a:pt x="82" y="154"/>
                    </a:lnTo>
                    <a:lnTo>
                      <a:pt x="92" y="164"/>
                    </a:lnTo>
                    <a:lnTo>
                      <a:pt x="102" y="174"/>
                    </a:lnTo>
                    <a:lnTo>
                      <a:pt x="38" y="238"/>
                    </a:lnTo>
                    <a:close/>
                    <a:moveTo>
                      <a:pt x="160" y="176"/>
                    </a:moveTo>
                    <a:lnTo>
                      <a:pt x="160" y="176"/>
                    </a:lnTo>
                    <a:lnTo>
                      <a:pt x="144" y="174"/>
                    </a:lnTo>
                    <a:lnTo>
                      <a:pt x="128" y="170"/>
                    </a:lnTo>
                    <a:lnTo>
                      <a:pt x="116" y="162"/>
                    </a:lnTo>
                    <a:lnTo>
                      <a:pt x="104" y="152"/>
                    </a:lnTo>
                    <a:lnTo>
                      <a:pt x="94" y="140"/>
                    </a:lnTo>
                    <a:lnTo>
                      <a:pt x="86" y="128"/>
                    </a:lnTo>
                    <a:lnTo>
                      <a:pt x="82" y="112"/>
                    </a:lnTo>
                    <a:lnTo>
                      <a:pt x="80" y="96"/>
                    </a:lnTo>
                    <a:lnTo>
                      <a:pt x="80" y="96"/>
                    </a:lnTo>
                    <a:lnTo>
                      <a:pt x="82" y="80"/>
                    </a:lnTo>
                    <a:lnTo>
                      <a:pt x="86" y="64"/>
                    </a:lnTo>
                    <a:lnTo>
                      <a:pt x="94" y="52"/>
                    </a:lnTo>
                    <a:lnTo>
                      <a:pt x="104" y="40"/>
                    </a:lnTo>
                    <a:lnTo>
                      <a:pt x="116" y="30"/>
                    </a:lnTo>
                    <a:lnTo>
                      <a:pt x="128" y="22"/>
                    </a:lnTo>
                    <a:lnTo>
                      <a:pt x="144" y="18"/>
                    </a:lnTo>
                    <a:lnTo>
                      <a:pt x="160" y="16"/>
                    </a:lnTo>
                    <a:lnTo>
                      <a:pt x="160" y="16"/>
                    </a:lnTo>
                    <a:lnTo>
                      <a:pt x="176" y="18"/>
                    </a:lnTo>
                    <a:lnTo>
                      <a:pt x="192" y="22"/>
                    </a:lnTo>
                    <a:lnTo>
                      <a:pt x="204" y="30"/>
                    </a:lnTo>
                    <a:lnTo>
                      <a:pt x="216" y="40"/>
                    </a:lnTo>
                    <a:lnTo>
                      <a:pt x="226" y="52"/>
                    </a:lnTo>
                    <a:lnTo>
                      <a:pt x="234" y="64"/>
                    </a:lnTo>
                    <a:lnTo>
                      <a:pt x="238" y="80"/>
                    </a:lnTo>
                    <a:lnTo>
                      <a:pt x="240" y="96"/>
                    </a:lnTo>
                    <a:lnTo>
                      <a:pt x="240" y="96"/>
                    </a:lnTo>
                    <a:lnTo>
                      <a:pt x="238" y="112"/>
                    </a:lnTo>
                    <a:lnTo>
                      <a:pt x="234" y="128"/>
                    </a:lnTo>
                    <a:lnTo>
                      <a:pt x="226" y="140"/>
                    </a:lnTo>
                    <a:lnTo>
                      <a:pt x="216" y="152"/>
                    </a:lnTo>
                    <a:lnTo>
                      <a:pt x="204" y="162"/>
                    </a:lnTo>
                    <a:lnTo>
                      <a:pt x="192" y="170"/>
                    </a:lnTo>
                    <a:lnTo>
                      <a:pt x="176" y="174"/>
                    </a:lnTo>
                    <a:lnTo>
                      <a:pt x="160" y="17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4940300" y="2025650"/>
                <a:ext cx="95250" cy="9525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4" y="2"/>
                  </a:cxn>
                  <a:cxn ang="0">
                    <a:pos x="34" y="4"/>
                  </a:cxn>
                  <a:cxn ang="0">
                    <a:pos x="24" y="10"/>
                  </a:cxn>
                  <a:cxn ang="0">
                    <a:pos x="16" y="16"/>
                  </a:cxn>
                  <a:cxn ang="0">
                    <a:pos x="10" y="24"/>
                  </a:cxn>
                  <a:cxn ang="0">
                    <a:pos x="4" y="34"/>
                  </a:cxn>
                  <a:cxn ang="0">
                    <a:pos x="2" y="4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2" y="58"/>
                  </a:cxn>
                  <a:cxn ang="0">
                    <a:pos x="4" y="60"/>
                  </a:cxn>
                  <a:cxn ang="0">
                    <a:pos x="4" y="60"/>
                  </a:cxn>
                  <a:cxn ang="0">
                    <a:pos x="6" y="58"/>
                  </a:cxn>
                  <a:cxn ang="0">
                    <a:pos x="8" y="56"/>
                  </a:cxn>
                  <a:cxn ang="0">
                    <a:pos x="8" y="56"/>
                  </a:cxn>
                  <a:cxn ang="0">
                    <a:pos x="8" y="46"/>
                  </a:cxn>
                  <a:cxn ang="0">
                    <a:pos x="12" y="38"/>
                  </a:cxn>
                  <a:cxn ang="0">
                    <a:pos x="16" y="30"/>
                  </a:cxn>
                  <a:cxn ang="0">
                    <a:pos x="22" y="22"/>
                  </a:cxn>
                  <a:cxn ang="0">
                    <a:pos x="30" y="16"/>
                  </a:cxn>
                  <a:cxn ang="0">
                    <a:pos x="38" y="12"/>
                  </a:cxn>
                  <a:cxn ang="0">
                    <a:pos x="46" y="8"/>
                  </a:cxn>
                  <a:cxn ang="0">
                    <a:pos x="56" y="8"/>
                  </a:cxn>
                  <a:cxn ang="0">
                    <a:pos x="56" y="8"/>
                  </a:cxn>
                  <a:cxn ang="0">
                    <a:pos x="58" y="6"/>
                  </a:cxn>
                  <a:cxn ang="0">
                    <a:pos x="60" y="4"/>
                  </a:cxn>
                  <a:cxn ang="0">
                    <a:pos x="60" y="4"/>
                  </a:cxn>
                  <a:cxn ang="0">
                    <a:pos x="58" y="2"/>
                  </a:cxn>
                  <a:cxn ang="0">
                    <a:pos x="56" y="0"/>
                  </a:cxn>
                </a:cxnLst>
                <a:rect l="0" t="0" r="r" b="b"/>
                <a:pathLst>
                  <a:path w="60" h="60">
                    <a:moveTo>
                      <a:pt x="56" y="0"/>
                    </a:moveTo>
                    <a:lnTo>
                      <a:pt x="56" y="0"/>
                    </a:lnTo>
                    <a:lnTo>
                      <a:pt x="44" y="2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58"/>
                    </a:lnTo>
                    <a:lnTo>
                      <a:pt x="4" y="60"/>
                    </a:lnTo>
                    <a:lnTo>
                      <a:pt x="4" y="60"/>
                    </a:lnTo>
                    <a:lnTo>
                      <a:pt x="6" y="58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46"/>
                    </a:lnTo>
                    <a:lnTo>
                      <a:pt x="12" y="38"/>
                    </a:lnTo>
                    <a:lnTo>
                      <a:pt x="16" y="30"/>
                    </a:lnTo>
                    <a:lnTo>
                      <a:pt x="22" y="22"/>
                    </a:lnTo>
                    <a:lnTo>
                      <a:pt x="30" y="16"/>
                    </a:lnTo>
                    <a:lnTo>
                      <a:pt x="38" y="12"/>
                    </a:lnTo>
                    <a:lnTo>
                      <a:pt x="46" y="8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58" y="6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58" y="2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任意多边形: 形状 38"/>
              <p:cNvSpPr/>
              <p:nvPr/>
            </p:nvSpPr>
            <p:spPr bwMode="auto">
              <a:xfrm>
                <a:off x="4940300" y="2025650"/>
                <a:ext cx="95250" cy="9525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4" y="2"/>
                  </a:cxn>
                  <a:cxn ang="0">
                    <a:pos x="34" y="4"/>
                  </a:cxn>
                  <a:cxn ang="0">
                    <a:pos x="24" y="10"/>
                  </a:cxn>
                  <a:cxn ang="0">
                    <a:pos x="16" y="16"/>
                  </a:cxn>
                  <a:cxn ang="0">
                    <a:pos x="10" y="24"/>
                  </a:cxn>
                  <a:cxn ang="0">
                    <a:pos x="4" y="34"/>
                  </a:cxn>
                  <a:cxn ang="0">
                    <a:pos x="2" y="4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2" y="58"/>
                  </a:cxn>
                  <a:cxn ang="0">
                    <a:pos x="4" y="60"/>
                  </a:cxn>
                  <a:cxn ang="0">
                    <a:pos x="4" y="60"/>
                  </a:cxn>
                  <a:cxn ang="0">
                    <a:pos x="6" y="58"/>
                  </a:cxn>
                  <a:cxn ang="0">
                    <a:pos x="8" y="56"/>
                  </a:cxn>
                  <a:cxn ang="0">
                    <a:pos x="8" y="56"/>
                  </a:cxn>
                  <a:cxn ang="0">
                    <a:pos x="8" y="46"/>
                  </a:cxn>
                  <a:cxn ang="0">
                    <a:pos x="12" y="38"/>
                  </a:cxn>
                  <a:cxn ang="0">
                    <a:pos x="16" y="30"/>
                  </a:cxn>
                  <a:cxn ang="0">
                    <a:pos x="22" y="22"/>
                  </a:cxn>
                  <a:cxn ang="0">
                    <a:pos x="30" y="16"/>
                  </a:cxn>
                  <a:cxn ang="0">
                    <a:pos x="38" y="12"/>
                  </a:cxn>
                  <a:cxn ang="0">
                    <a:pos x="46" y="8"/>
                  </a:cxn>
                  <a:cxn ang="0">
                    <a:pos x="56" y="8"/>
                  </a:cxn>
                  <a:cxn ang="0">
                    <a:pos x="56" y="8"/>
                  </a:cxn>
                  <a:cxn ang="0">
                    <a:pos x="58" y="6"/>
                  </a:cxn>
                  <a:cxn ang="0">
                    <a:pos x="60" y="4"/>
                  </a:cxn>
                  <a:cxn ang="0">
                    <a:pos x="60" y="4"/>
                  </a:cxn>
                  <a:cxn ang="0">
                    <a:pos x="58" y="2"/>
                  </a:cxn>
                  <a:cxn ang="0">
                    <a:pos x="56" y="0"/>
                  </a:cxn>
                </a:cxnLst>
                <a:rect l="0" t="0" r="r" b="b"/>
                <a:pathLst>
                  <a:path w="60" h="60">
                    <a:moveTo>
                      <a:pt x="56" y="0"/>
                    </a:moveTo>
                    <a:lnTo>
                      <a:pt x="56" y="0"/>
                    </a:lnTo>
                    <a:lnTo>
                      <a:pt x="44" y="2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58"/>
                    </a:lnTo>
                    <a:lnTo>
                      <a:pt x="4" y="60"/>
                    </a:lnTo>
                    <a:lnTo>
                      <a:pt x="4" y="60"/>
                    </a:lnTo>
                    <a:lnTo>
                      <a:pt x="6" y="58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46"/>
                    </a:lnTo>
                    <a:lnTo>
                      <a:pt x="12" y="38"/>
                    </a:lnTo>
                    <a:lnTo>
                      <a:pt x="16" y="30"/>
                    </a:lnTo>
                    <a:lnTo>
                      <a:pt x="22" y="22"/>
                    </a:lnTo>
                    <a:lnTo>
                      <a:pt x="30" y="16"/>
                    </a:lnTo>
                    <a:lnTo>
                      <a:pt x="38" y="12"/>
                    </a:lnTo>
                    <a:lnTo>
                      <a:pt x="46" y="8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58" y="6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58" y="2"/>
                    </a:lnTo>
                    <a:lnTo>
                      <a:pt x="56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椭圆 13"/>
            <p:cNvSpPr/>
            <p:nvPr/>
          </p:nvSpPr>
          <p:spPr>
            <a:xfrm>
              <a:off x="416865" y="908720"/>
              <a:ext cx="1936898" cy="1936898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文本框 33"/>
            <p:cNvSpPr txBox="1"/>
            <p:nvPr/>
          </p:nvSpPr>
          <p:spPr>
            <a:xfrm>
              <a:off x="851276" y="4534980"/>
              <a:ext cx="2710514" cy="369332"/>
            </a:xfrm>
            <a:prstGeom prst="rect">
              <a:avLst/>
            </a:prstGeom>
            <a:noFill/>
          </p:spPr>
          <p:txBody>
            <a:bodyPr wrap="none" anchor="b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0" name="文本框 37"/>
            <p:cNvSpPr txBox="1"/>
            <p:nvPr/>
          </p:nvSpPr>
          <p:spPr>
            <a:xfrm>
              <a:off x="851276" y="4904312"/>
              <a:ext cx="2710514" cy="53553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 smtClean="0"/>
                <a:t>请输入文字请输入文字</a:t>
              </a:r>
              <a:endParaRPr lang="zh-CN" altLang="en-US" sz="1200" dirty="0"/>
            </a:p>
          </p:txBody>
        </p:sp>
      </p:grpSp>
      <p:grpSp>
        <p:nvGrpSpPr>
          <p:cNvPr id="40" name="千图PPT彼岸天：ID 8661124库_组合 39"/>
          <p:cNvGrpSpPr/>
          <p:nvPr>
            <p:custDataLst>
              <p:tags r:id="rId3"/>
            </p:custDataLst>
          </p:nvPr>
        </p:nvGrpSpPr>
        <p:grpSpPr>
          <a:xfrm>
            <a:off x="3372141" y="1877169"/>
            <a:ext cx="2994140" cy="3601610"/>
            <a:chOff x="3372141" y="1877169"/>
            <a:chExt cx="2994140" cy="3601610"/>
          </a:xfrm>
        </p:grpSpPr>
        <p:sp>
          <p:nvSpPr>
            <p:cNvPr id="6" name="椭圆 5"/>
            <p:cNvSpPr/>
            <p:nvPr/>
          </p:nvSpPr>
          <p:spPr>
            <a:xfrm>
              <a:off x="3667370" y="1877169"/>
              <a:ext cx="2215116" cy="221511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4472121" y="2544282"/>
              <a:ext cx="605612" cy="880890"/>
              <a:chOff x="4838700" y="2774950"/>
              <a:chExt cx="279400" cy="406400"/>
            </a:xfrm>
            <a:solidFill>
              <a:schemeClr val="bg1"/>
            </a:solidFill>
          </p:grpSpPr>
          <p:sp>
            <p:nvSpPr>
              <p:cNvPr id="34" name="任意多边形: 形状 33"/>
              <p:cNvSpPr/>
              <p:nvPr/>
            </p:nvSpPr>
            <p:spPr bwMode="auto">
              <a:xfrm>
                <a:off x="4838700" y="2774950"/>
                <a:ext cx="279400" cy="406400"/>
              </a:xfrm>
              <a:custGeom>
                <a:avLst/>
                <a:gdLst/>
                <a:ahLst/>
                <a:cxnLst>
                  <a:cxn ang="0">
                    <a:pos x="88" y="0"/>
                  </a:cxn>
                  <a:cxn ang="0">
                    <a:pos x="54" y="6"/>
                  </a:cxn>
                  <a:cxn ang="0">
                    <a:pos x="26" y="26"/>
                  </a:cxn>
                  <a:cxn ang="0">
                    <a:pos x="6" y="54"/>
                  </a:cxn>
                  <a:cxn ang="0">
                    <a:pos x="0" y="88"/>
                  </a:cxn>
                  <a:cxn ang="0">
                    <a:pos x="2" y="100"/>
                  </a:cxn>
                  <a:cxn ang="0">
                    <a:pos x="16" y="138"/>
                  </a:cxn>
                  <a:cxn ang="0">
                    <a:pos x="40" y="184"/>
                  </a:cxn>
                  <a:cxn ang="0">
                    <a:pos x="50" y="214"/>
                  </a:cxn>
                  <a:cxn ang="0">
                    <a:pos x="62" y="246"/>
                  </a:cxn>
                  <a:cxn ang="0">
                    <a:pos x="76" y="254"/>
                  </a:cxn>
                  <a:cxn ang="0">
                    <a:pos x="88" y="256"/>
                  </a:cxn>
                  <a:cxn ang="0">
                    <a:pos x="108" y="252"/>
                  </a:cxn>
                  <a:cxn ang="0">
                    <a:pos x="118" y="238"/>
                  </a:cxn>
                  <a:cxn ang="0">
                    <a:pos x="136" y="184"/>
                  </a:cxn>
                  <a:cxn ang="0">
                    <a:pos x="146" y="162"/>
                  </a:cxn>
                  <a:cxn ang="0">
                    <a:pos x="172" y="112"/>
                  </a:cxn>
                  <a:cxn ang="0">
                    <a:pos x="176" y="88"/>
                  </a:cxn>
                  <a:cxn ang="0">
                    <a:pos x="174" y="70"/>
                  </a:cxn>
                  <a:cxn ang="0">
                    <a:pos x="160" y="38"/>
                  </a:cxn>
                  <a:cxn ang="0">
                    <a:pos x="138" y="16"/>
                  </a:cxn>
                  <a:cxn ang="0">
                    <a:pos x="106" y="2"/>
                  </a:cxn>
                  <a:cxn ang="0">
                    <a:pos x="108" y="218"/>
                  </a:cxn>
                  <a:cxn ang="0">
                    <a:pos x="70" y="222"/>
                  </a:cxn>
                  <a:cxn ang="0">
                    <a:pos x="64" y="208"/>
                  </a:cxn>
                  <a:cxn ang="0">
                    <a:pos x="114" y="200"/>
                  </a:cxn>
                  <a:cxn ang="0">
                    <a:pos x="112" y="208"/>
                  </a:cxn>
                  <a:cxn ang="0">
                    <a:pos x="108" y="218"/>
                  </a:cxn>
                  <a:cxn ang="0">
                    <a:pos x="62" y="200"/>
                  </a:cxn>
                  <a:cxn ang="0">
                    <a:pos x="120" y="184"/>
                  </a:cxn>
                  <a:cxn ang="0">
                    <a:pos x="116" y="192"/>
                  </a:cxn>
                  <a:cxn ang="0">
                    <a:pos x="88" y="240"/>
                  </a:cxn>
                  <a:cxn ang="0">
                    <a:pos x="82" y="240"/>
                  </a:cxn>
                  <a:cxn ang="0">
                    <a:pos x="76" y="236"/>
                  </a:cxn>
                  <a:cxn ang="0">
                    <a:pos x="106" y="226"/>
                  </a:cxn>
                  <a:cxn ang="0">
                    <a:pos x="102" y="234"/>
                  </a:cxn>
                  <a:cxn ang="0">
                    <a:pos x="94" y="240"/>
                  </a:cxn>
                  <a:cxn ang="0">
                    <a:pos x="126" y="168"/>
                  </a:cxn>
                  <a:cxn ang="0">
                    <a:pos x="50" y="168"/>
                  </a:cxn>
                  <a:cxn ang="0">
                    <a:pos x="38" y="142"/>
                  </a:cxn>
                  <a:cxn ang="0">
                    <a:pos x="18" y="100"/>
                  </a:cxn>
                  <a:cxn ang="0">
                    <a:pos x="16" y="88"/>
                  </a:cxn>
                  <a:cxn ang="0">
                    <a:pos x="22" y="60"/>
                  </a:cxn>
                  <a:cxn ang="0">
                    <a:pos x="38" y="38"/>
                  </a:cxn>
                  <a:cxn ang="0">
                    <a:pos x="60" y="22"/>
                  </a:cxn>
                  <a:cxn ang="0">
                    <a:pos x="88" y="16"/>
                  </a:cxn>
                  <a:cxn ang="0">
                    <a:pos x="102" y="18"/>
                  </a:cxn>
                  <a:cxn ang="0">
                    <a:pos x="128" y="28"/>
                  </a:cxn>
                  <a:cxn ang="0">
                    <a:pos x="148" y="48"/>
                  </a:cxn>
                  <a:cxn ang="0">
                    <a:pos x="158" y="74"/>
                  </a:cxn>
                  <a:cxn ang="0">
                    <a:pos x="160" y="88"/>
                  </a:cxn>
                  <a:cxn ang="0">
                    <a:pos x="154" y="114"/>
                  </a:cxn>
                  <a:cxn ang="0">
                    <a:pos x="138" y="142"/>
                  </a:cxn>
                </a:cxnLst>
                <a:rect l="0" t="0" r="r" b="b"/>
                <a:pathLst>
                  <a:path w="176" h="256">
                    <a:moveTo>
                      <a:pt x="88" y="0"/>
                    </a:moveTo>
                    <a:lnTo>
                      <a:pt x="88" y="0"/>
                    </a:lnTo>
                    <a:lnTo>
                      <a:pt x="70" y="2"/>
                    </a:lnTo>
                    <a:lnTo>
                      <a:pt x="54" y="6"/>
                    </a:lnTo>
                    <a:lnTo>
                      <a:pt x="38" y="16"/>
                    </a:lnTo>
                    <a:lnTo>
                      <a:pt x="26" y="26"/>
                    </a:lnTo>
                    <a:lnTo>
                      <a:pt x="16" y="38"/>
                    </a:lnTo>
                    <a:lnTo>
                      <a:pt x="6" y="54"/>
                    </a:lnTo>
                    <a:lnTo>
                      <a:pt x="2" y="7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100"/>
                    </a:lnTo>
                    <a:lnTo>
                      <a:pt x="4" y="112"/>
                    </a:lnTo>
                    <a:lnTo>
                      <a:pt x="16" y="138"/>
                    </a:lnTo>
                    <a:lnTo>
                      <a:pt x="30" y="162"/>
                    </a:lnTo>
                    <a:lnTo>
                      <a:pt x="40" y="184"/>
                    </a:lnTo>
                    <a:lnTo>
                      <a:pt x="40" y="184"/>
                    </a:lnTo>
                    <a:lnTo>
                      <a:pt x="50" y="214"/>
                    </a:lnTo>
                    <a:lnTo>
                      <a:pt x="58" y="238"/>
                    </a:lnTo>
                    <a:lnTo>
                      <a:pt x="62" y="246"/>
                    </a:lnTo>
                    <a:lnTo>
                      <a:pt x="68" y="252"/>
                    </a:lnTo>
                    <a:lnTo>
                      <a:pt x="76" y="254"/>
                    </a:lnTo>
                    <a:lnTo>
                      <a:pt x="88" y="256"/>
                    </a:lnTo>
                    <a:lnTo>
                      <a:pt x="88" y="256"/>
                    </a:lnTo>
                    <a:lnTo>
                      <a:pt x="100" y="254"/>
                    </a:lnTo>
                    <a:lnTo>
                      <a:pt x="108" y="252"/>
                    </a:lnTo>
                    <a:lnTo>
                      <a:pt x="114" y="246"/>
                    </a:lnTo>
                    <a:lnTo>
                      <a:pt x="118" y="238"/>
                    </a:lnTo>
                    <a:lnTo>
                      <a:pt x="126" y="214"/>
                    </a:lnTo>
                    <a:lnTo>
                      <a:pt x="136" y="184"/>
                    </a:lnTo>
                    <a:lnTo>
                      <a:pt x="136" y="184"/>
                    </a:lnTo>
                    <a:lnTo>
                      <a:pt x="146" y="162"/>
                    </a:lnTo>
                    <a:lnTo>
                      <a:pt x="160" y="138"/>
                    </a:lnTo>
                    <a:lnTo>
                      <a:pt x="172" y="112"/>
                    </a:lnTo>
                    <a:lnTo>
                      <a:pt x="174" y="100"/>
                    </a:lnTo>
                    <a:lnTo>
                      <a:pt x="176" y="88"/>
                    </a:lnTo>
                    <a:lnTo>
                      <a:pt x="176" y="88"/>
                    </a:lnTo>
                    <a:lnTo>
                      <a:pt x="174" y="70"/>
                    </a:lnTo>
                    <a:lnTo>
                      <a:pt x="170" y="54"/>
                    </a:lnTo>
                    <a:lnTo>
                      <a:pt x="160" y="38"/>
                    </a:lnTo>
                    <a:lnTo>
                      <a:pt x="150" y="26"/>
                    </a:lnTo>
                    <a:lnTo>
                      <a:pt x="138" y="16"/>
                    </a:lnTo>
                    <a:lnTo>
                      <a:pt x="122" y="6"/>
                    </a:lnTo>
                    <a:lnTo>
                      <a:pt x="106" y="2"/>
                    </a:lnTo>
                    <a:lnTo>
                      <a:pt x="88" y="0"/>
                    </a:lnTo>
                    <a:close/>
                    <a:moveTo>
                      <a:pt x="108" y="218"/>
                    </a:moveTo>
                    <a:lnTo>
                      <a:pt x="70" y="222"/>
                    </a:lnTo>
                    <a:lnTo>
                      <a:pt x="70" y="222"/>
                    </a:lnTo>
                    <a:lnTo>
                      <a:pt x="64" y="208"/>
                    </a:lnTo>
                    <a:lnTo>
                      <a:pt x="64" y="208"/>
                    </a:lnTo>
                    <a:lnTo>
                      <a:pt x="64" y="206"/>
                    </a:lnTo>
                    <a:lnTo>
                      <a:pt x="114" y="200"/>
                    </a:lnTo>
                    <a:lnTo>
                      <a:pt x="114" y="200"/>
                    </a:lnTo>
                    <a:lnTo>
                      <a:pt x="112" y="208"/>
                    </a:lnTo>
                    <a:lnTo>
                      <a:pt x="112" y="208"/>
                    </a:lnTo>
                    <a:lnTo>
                      <a:pt x="108" y="218"/>
                    </a:lnTo>
                    <a:close/>
                    <a:moveTo>
                      <a:pt x="62" y="200"/>
                    </a:moveTo>
                    <a:lnTo>
                      <a:pt x="62" y="200"/>
                    </a:lnTo>
                    <a:lnTo>
                      <a:pt x="56" y="184"/>
                    </a:lnTo>
                    <a:lnTo>
                      <a:pt x="120" y="184"/>
                    </a:lnTo>
                    <a:lnTo>
                      <a:pt x="120" y="184"/>
                    </a:lnTo>
                    <a:lnTo>
                      <a:pt x="116" y="192"/>
                    </a:lnTo>
                    <a:lnTo>
                      <a:pt x="62" y="200"/>
                    </a:lnTo>
                    <a:close/>
                    <a:moveTo>
                      <a:pt x="88" y="240"/>
                    </a:moveTo>
                    <a:lnTo>
                      <a:pt x="88" y="240"/>
                    </a:lnTo>
                    <a:lnTo>
                      <a:pt x="82" y="240"/>
                    </a:lnTo>
                    <a:lnTo>
                      <a:pt x="78" y="238"/>
                    </a:lnTo>
                    <a:lnTo>
                      <a:pt x="76" y="236"/>
                    </a:lnTo>
                    <a:lnTo>
                      <a:pt x="72" y="230"/>
                    </a:lnTo>
                    <a:lnTo>
                      <a:pt x="106" y="226"/>
                    </a:lnTo>
                    <a:lnTo>
                      <a:pt x="106" y="226"/>
                    </a:lnTo>
                    <a:lnTo>
                      <a:pt x="102" y="234"/>
                    </a:lnTo>
                    <a:lnTo>
                      <a:pt x="98" y="238"/>
                    </a:lnTo>
                    <a:lnTo>
                      <a:pt x="94" y="240"/>
                    </a:lnTo>
                    <a:lnTo>
                      <a:pt x="88" y="240"/>
                    </a:lnTo>
                    <a:close/>
                    <a:moveTo>
                      <a:pt x="126" y="168"/>
                    </a:moveTo>
                    <a:lnTo>
                      <a:pt x="50" y="168"/>
                    </a:lnTo>
                    <a:lnTo>
                      <a:pt x="50" y="168"/>
                    </a:lnTo>
                    <a:lnTo>
                      <a:pt x="38" y="142"/>
                    </a:lnTo>
                    <a:lnTo>
                      <a:pt x="38" y="142"/>
                    </a:lnTo>
                    <a:lnTo>
                      <a:pt x="22" y="114"/>
                    </a:lnTo>
                    <a:lnTo>
                      <a:pt x="18" y="100"/>
                    </a:lnTo>
                    <a:lnTo>
                      <a:pt x="16" y="88"/>
                    </a:lnTo>
                    <a:lnTo>
                      <a:pt x="16" y="88"/>
                    </a:lnTo>
                    <a:lnTo>
                      <a:pt x="18" y="74"/>
                    </a:lnTo>
                    <a:lnTo>
                      <a:pt x="22" y="60"/>
                    </a:lnTo>
                    <a:lnTo>
                      <a:pt x="28" y="48"/>
                    </a:lnTo>
                    <a:lnTo>
                      <a:pt x="38" y="38"/>
                    </a:lnTo>
                    <a:lnTo>
                      <a:pt x="48" y="28"/>
                    </a:lnTo>
                    <a:lnTo>
                      <a:pt x="60" y="22"/>
                    </a:lnTo>
                    <a:lnTo>
                      <a:pt x="74" y="18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102" y="18"/>
                    </a:lnTo>
                    <a:lnTo>
                      <a:pt x="116" y="22"/>
                    </a:lnTo>
                    <a:lnTo>
                      <a:pt x="128" y="28"/>
                    </a:lnTo>
                    <a:lnTo>
                      <a:pt x="138" y="38"/>
                    </a:lnTo>
                    <a:lnTo>
                      <a:pt x="148" y="48"/>
                    </a:lnTo>
                    <a:lnTo>
                      <a:pt x="154" y="60"/>
                    </a:lnTo>
                    <a:lnTo>
                      <a:pt x="158" y="74"/>
                    </a:lnTo>
                    <a:lnTo>
                      <a:pt x="160" y="88"/>
                    </a:lnTo>
                    <a:lnTo>
                      <a:pt x="160" y="88"/>
                    </a:lnTo>
                    <a:lnTo>
                      <a:pt x="158" y="100"/>
                    </a:lnTo>
                    <a:lnTo>
                      <a:pt x="154" y="114"/>
                    </a:lnTo>
                    <a:lnTo>
                      <a:pt x="138" y="142"/>
                    </a:lnTo>
                    <a:lnTo>
                      <a:pt x="138" y="142"/>
                    </a:lnTo>
                    <a:lnTo>
                      <a:pt x="126" y="16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4902200" y="2838450"/>
                <a:ext cx="82550" cy="82550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0" y="4"/>
                  </a:cxn>
                  <a:cxn ang="0">
                    <a:pos x="22" y="8"/>
                  </a:cxn>
                  <a:cxn ang="0">
                    <a:pos x="14" y="14"/>
                  </a:cxn>
                  <a:cxn ang="0">
                    <a:pos x="8" y="22"/>
                  </a:cxn>
                  <a:cxn ang="0">
                    <a:pos x="4" y="30"/>
                  </a:cxn>
                  <a:cxn ang="0">
                    <a:pos x="0" y="38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2" y="50"/>
                  </a:cxn>
                  <a:cxn ang="0">
                    <a:pos x="4" y="52"/>
                  </a:cxn>
                  <a:cxn ang="0">
                    <a:pos x="4" y="52"/>
                  </a:cxn>
                  <a:cxn ang="0">
                    <a:pos x="6" y="5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8" y="40"/>
                  </a:cxn>
                  <a:cxn ang="0">
                    <a:pos x="12" y="32"/>
                  </a:cxn>
                  <a:cxn ang="0">
                    <a:pos x="14" y="26"/>
                  </a:cxn>
                  <a:cxn ang="0">
                    <a:pos x="20" y="20"/>
                  </a:cxn>
                  <a:cxn ang="0">
                    <a:pos x="26" y="14"/>
                  </a:cxn>
                  <a:cxn ang="0">
                    <a:pos x="32" y="12"/>
                  </a:cxn>
                  <a:cxn ang="0">
                    <a:pos x="40" y="8"/>
                  </a:cxn>
                  <a:cxn ang="0">
                    <a:pos x="48" y="8"/>
                  </a:cxn>
                  <a:cxn ang="0">
                    <a:pos x="48" y="8"/>
                  </a:cxn>
                  <a:cxn ang="0">
                    <a:pos x="50" y="6"/>
                  </a:cxn>
                  <a:cxn ang="0">
                    <a:pos x="52" y="4"/>
                  </a:cxn>
                  <a:cxn ang="0">
                    <a:pos x="52" y="4"/>
                  </a:cxn>
                  <a:cxn ang="0">
                    <a:pos x="50" y="2"/>
                  </a:cxn>
                  <a:cxn ang="0">
                    <a:pos x="48" y="0"/>
                  </a:cxn>
                </a:cxnLst>
                <a:rect l="0" t="0" r="r" b="b"/>
                <a:pathLst>
                  <a:path w="52" h="52">
                    <a:moveTo>
                      <a:pt x="48" y="0"/>
                    </a:moveTo>
                    <a:lnTo>
                      <a:pt x="48" y="0"/>
                    </a:lnTo>
                    <a:lnTo>
                      <a:pt x="38" y="0"/>
                    </a:lnTo>
                    <a:lnTo>
                      <a:pt x="30" y="4"/>
                    </a:lnTo>
                    <a:lnTo>
                      <a:pt x="22" y="8"/>
                    </a:lnTo>
                    <a:lnTo>
                      <a:pt x="14" y="14"/>
                    </a:lnTo>
                    <a:lnTo>
                      <a:pt x="8" y="22"/>
                    </a:lnTo>
                    <a:lnTo>
                      <a:pt x="4" y="30"/>
                    </a:lnTo>
                    <a:lnTo>
                      <a:pt x="0" y="3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2"/>
                    </a:lnTo>
                    <a:lnTo>
                      <a:pt x="4" y="52"/>
                    </a:lnTo>
                    <a:lnTo>
                      <a:pt x="6" y="5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12" y="32"/>
                    </a:lnTo>
                    <a:lnTo>
                      <a:pt x="14" y="26"/>
                    </a:lnTo>
                    <a:lnTo>
                      <a:pt x="20" y="20"/>
                    </a:lnTo>
                    <a:lnTo>
                      <a:pt x="26" y="14"/>
                    </a:lnTo>
                    <a:lnTo>
                      <a:pt x="32" y="12"/>
                    </a:lnTo>
                    <a:lnTo>
                      <a:pt x="40" y="8"/>
                    </a:lnTo>
                    <a:lnTo>
                      <a:pt x="48" y="8"/>
                    </a:lnTo>
                    <a:lnTo>
                      <a:pt x="48" y="8"/>
                    </a:lnTo>
                    <a:lnTo>
                      <a:pt x="50" y="6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0" y="2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4902200" y="2838450"/>
                <a:ext cx="82550" cy="82550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0" y="4"/>
                  </a:cxn>
                  <a:cxn ang="0">
                    <a:pos x="22" y="8"/>
                  </a:cxn>
                  <a:cxn ang="0">
                    <a:pos x="14" y="14"/>
                  </a:cxn>
                  <a:cxn ang="0">
                    <a:pos x="8" y="22"/>
                  </a:cxn>
                  <a:cxn ang="0">
                    <a:pos x="4" y="30"/>
                  </a:cxn>
                  <a:cxn ang="0">
                    <a:pos x="0" y="38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2" y="50"/>
                  </a:cxn>
                  <a:cxn ang="0">
                    <a:pos x="4" y="52"/>
                  </a:cxn>
                  <a:cxn ang="0">
                    <a:pos x="4" y="52"/>
                  </a:cxn>
                  <a:cxn ang="0">
                    <a:pos x="6" y="5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8" y="40"/>
                  </a:cxn>
                  <a:cxn ang="0">
                    <a:pos x="12" y="32"/>
                  </a:cxn>
                  <a:cxn ang="0">
                    <a:pos x="14" y="26"/>
                  </a:cxn>
                  <a:cxn ang="0">
                    <a:pos x="20" y="20"/>
                  </a:cxn>
                  <a:cxn ang="0">
                    <a:pos x="26" y="14"/>
                  </a:cxn>
                  <a:cxn ang="0">
                    <a:pos x="32" y="12"/>
                  </a:cxn>
                  <a:cxn ang="0">
                    <a:pos x="40" y="8"/>
                  </a:cxn>
                  <a:cxn ang="0">
                    <a:pos x="48" y="8"/>
                  </a:cxn>
                  <a:cxn ang="0">
                    <a:pos x="48" y="8"/>
                  </a:cxn>
                  <a:cxn ang="0">
                    <a:pos x="50" y="6"/>
                  </a:cxn>
                  <a:cxn ang="0">
                    <a:pos x="52" y="4"/>
                  </a:cxn>
                  <a:cxn ang="0">
                    <a:pos x="52" y="4"/>
                  </a:cxn>
                  <a:cxn ang="0">
                    <a:pos x="50" y="2"/>
                  </a:cxn>
                  <a:cxn ang="0">
                    <a:pos x="48" y="0"/>
                  </a:cxn>
                </a:cxnLst>
                <a:rect l="0" t="0" r="r" b="b"/>
                <a:pathLst>
                  <a:path w="52" h="52">
                    <a:moveTo>
                      <a:pt x="48" y="0"/>
                    </a:moveTo>
                    <a:lnTo>
                      <a:pt x="48" y="0"/>
                    </a:lnTo>
                    <a:lnTo>
                      <a:pt x="38" y="0"/>
                    </a:lnTo>
                    <a:lnTo>
                      <a:pt x="30" y="4"/>
                    </a:lnTo>
                    <a:lnTo>
                      <a:pt x="22" y="8"/>
                    </a:lnTo>
                    <a:lnTo>
                      <a:pt x="14" y="14"/>
                    </a:lnTo>
                    <a:lnTo>
                      <a:pt x="8" y="22"/>
                    </a:lnTo>
                    <a:lnTo>
                      <a:pt x="4" y="30"/>
                    </a:lnTo>
                    <a:lnTo>
                      <a:pt x="0" y="3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2"/>
                    </a:lnTo>
                    <a:lnTo>
                      <a:pt x="4" y="52"/>
                    </a:lnTo>
                    <a:lnTo>
                      <a:pt x="6" y="5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12" y="32"/>
                    </a:lnTo>
                    <a:lnTo>
                      <a:pt x="14" y="26"/>
                    </a:lnTo>
                    <a:lnTo>
                      <a:pt x="20" y="20"/>
                    </a:lnTo>
                    <a:lnTo>
                      <a:pt x="26" y="14"/>
                    </a:lnTo>
                    <a:lnTo>
                      <a:pt x="32" y="12"/>
                    </a:lnTo>
                    <a:lnTo>
                      <a:pt x="40" y="8"/>
                    </a:lnTo>
                    <a:lnTo>
                      <a:pt x="48" y="8"/>
                    </a:lnTo>
                    <a:lnTo>
                      <a:pt x="48" y="8"/>
                    </a:lnTo>
                    <a:lnTo>
                      <a:pt x="50" y="6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0" y="2"/>
                    </a:lnTo>
                    <a:lnTo>
                      <a:pt x="48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椭圆 14"/>
            <p:cNvSpPr/>
            <p:nvPr/>
          </p:nvSpPr>
          <p:spPr>
            <a:xfrm>
              <a:off x="4429383" y="3098184"/>
              <a:ext cx="1936898" cy="1936898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文本框 34"/>
            <p:cNvSpPr txBox="1"/>
            <p:nvPr/>
          </p:nvSpPr>
          <p:spPr>
            <a:xfrm>
              <a:off x="3765951" y="4534980"/>
              <a:ext cx="2071095" cy="369332"/>
            </a:xfrm>
            <a:prstGeom prst="rect">
              <a:avLst/>
            </a:prstGeom>
            <a:noFill/>
          </p:spPr>
          <p:txBody>
            <a:bodyPr wrap="none" anchor="b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1" name="文本框 38"/>
            <p:cNvSpPr txBox="1"/>
            <p:nvPr/>
          </p:nvSpPr>
          <p:spPr>
            <a:xfrm>
              <a:off x="3372141" y="4943248"/>
              <a:ext cx="2710514" cy="53553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 smtClean="0"/>
                <a:t>请输入文字请输入文字</a:t>
              </a:r>
              <a:endParaRPr lang="zh-CN" altLang="en-US" sz="1200" dirty="0"/>
            </a:p>
          </p:txBody>
        </p:sp>
      </p:grpSp>
      <p:grpSp>
        <p:nvGrpSpPr>
          <p:cNvPr id="41" name="千图PPT彼岸天：ID 8661124库_组合 40"/>
          <p:cNvGrpSpPr/>
          <p:nvPr>
            <p:custDataLst>
              <p:tags r:id="rId4"/>
            </p:custDataLst>
          </p:nvPr>
        </p:nvGrpSpPr>
        <p:grpSpPr>
          <a:xfrm>
            <a:off x="6035281" y="918299"/>
            <a:ext cx="2986631" cy="4521544"/>
            <a:chOff x="6035281" y="918299"/>
            <a:chExt cx="2986631" cy="4521544"/>
          </a:xfrm>
        </p:grpSpPr>
        <p:sp>
          <p:nvSpPr>
            <p:cNvPr id="8" name="椭圆 7"/>
            <p:cNvSpPr/>
            <p:nvPr/>
          </p:nvSpPr>
          <p:spPr>
            <a:xfrm>
              <a:off x="6282983" y="1877169"/>
              <a:ext cx="2215116" cy="2215116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7005658" y="2545523"/>
              <a:ext cx="769678" cy="879632"/>
              <a:chOff x="4800600" y="1962150"/>
              <a:chExt cx="355600" cy="406400"/>
            </a:xfrm>
            <a:solidFill>
              <a:schemeClr val="bg1"/>
            </a:solidFill>
          </p:grpSpPr>
          <p:sp>
            <p:nvSpPr>
              <p:cNvPr id="27" name="任意多边形: 形状 26"/>
              <p:cNvSpPr/>
              <p:nvPr/>
            </p:nvSpPr>
            <p:spPr bwMode="auto">
              <a:xfrm>
                <a:off x="5080000" y="22796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任意多边形: 形状 27"/>
              <p:cNvSpPr/>
              <p:nvPr/>
            </p:nvSpPr>
            <p:spPr bwMode="auto">
              <a:xfrm>
                <a:off x="5080000" y="22796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任意多边形: 形状 28"/>
              <p:cNvSpPr/>
              <p:nvPr/>
            </p:nvSpPr>
            <p:spPr bwMode="auto">
              <a:xfrm>
                <a:off x="5080000" y="22034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>
                <a:off x="5080000" y="22034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5080000" y="21272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5080000" y="21272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4800600" y="1962150"/>
                <a:ext cx="355600" cy="406400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10" y="28"/>
                  </a:cxn>
                  <a:cxn ang="0">
                    <a:pos x="0" y="204"/>
                  </a:cxn>
                  <a:cxn ang="0">
                    <a:pos x="10" y="228"/>
                  </a:cxn>
                  <a:cxn ang="0">
                    <a:pos x="72" y="252"/>
                  </a:cxn>
                  <a:cxn ang="0">
                    <a:pos x="132" y="256"/>
                  </a:cxn>
                  <a:cxn ang="0">
                    <a:pos x="202" y="236"/>
                  </a:cxn>
                  <a:cxn ang="0">
                    <a:pos x="224" y="204"/>
                  </a:cxn>
                  <a:cxn ang="0">
                    <a:pos x="222" y="40"/>
                  </a:cxn>
                  <a:cxn ang="0">
                    <a:pos x="172" y="8"/>
                  </a:cxn>
                  <a:cxn ang="0">
                    <a:pos x="208" y="204"/>
                  </a:cxn>
                  <a:cxn ang="0">
                    <a:pos x="192" y="224"/>
                  </a:cxn>
                  <a:cxn ang="0">
                    <a:pos x="132" y="240"/>
                  </a:cxn>
                  <a:cxn ang="0">
                    <a:pos x="74" y="238"/>
                  </a:cxn>
                  <a:cxn ang="0">
                    <a:pos x="24" y="218"/>
                  </a:cxn>
                  <a:cxn ang="0">
                    <a:pos x="16" y="174"/>
                  </a:cxn>
                  <a:cxn ang="0">
                    <a:pos x="56" y="194"/>
                  </a:cxn>
                  <a:cxn ang="0">
                    <a:pos x="142" y="198"/>
                  </a:cxn>
                  <a:cxn ang="0">
                    <a:pos x="200" y="180"/>
                  </a:cxn>
                  <a:cxn ang="0">
                    <a:pos x="208" y="156"/>
                  </a:cxn>
                  <a:cxn ang="0">
                    <a:pos x="206" y="164"/>
                  </a:cxn>
                  <a:cxn ang="0">
                    <a:pos x="166" y="186"/>
                  </a:cxn>
                  <a:cxn ang="0">
                    <a:pos x="112" y="192"/>
                  </a:cxn>
                  <a:cxn ang="0">
                    <a:pos x="44" y="182"/>
                  </a:cxn>
                  <a:cxn ang="0">
                    <a:pos x="16" y="156"/>
                  </a:cxn>
                  <a:cxn ang="0">
                    <a:pos x="16" y="126"/>
                  </a:cxn>
                  <a:cxn ang="0">
                    <a:pos x="44" y="142"/>
                  </a:cxn>
                  <a:cxn ang="0">
                    <a:pos x="112" y="152"/>
                  </a:cxn>
                  <a:cxn ang="0">
                    <a:pos x="192" y="138"/>
                  </a:cxn>
                  <a:cxn ang="0">
                    <a:pos x="208" y="108"/>
                  </a:cxn>
                  <a:cxn ang="0">
                    <a:pos x="208" y="108"/>
                  </a:cxn>
                  <a:cxn ang="0">
                    <a:pos x="180" y="134"/>
                  </a:cxn>
                  <a:cxn ang="0">
                    <a:pos x="112" y="144"/>
                  </a:cxn>
                  <a:cxn ang="0">
                    <a:pos x="58" y="138"/>
                  </a:cxn>
                  <a:cxn ang="0">
                    <a:pos x="18" y="116"/>
                  </a:cxn>
                  <a:cxn ang="0">
                    <a:pos x="16" y="108"/>
                  </a:cxn>
                  <a:cxn ang="0">
                    <a:pos x="34" y="90"/>
                  </a:cxn>
                  <a:cxn ang="0">
                    <a:pos x="112" y="104"/>
                  </a:cxn>
                  <a:cxn ang="0">
                    <a:pos x="200" y="86"/>
                  </a:cxn>
                  <a:cxn ang="0">
                    <a:pos x="112" y="88"/>
                  </a:cxn>
                  <a:cxn ang="0">
                    <a:pos x="44" y="78"/>
                  </a:cxn>
                  <a:cxn ang="0">
                    <a:pos x="16" y="52"/>
                  </a:cxn>
                  <a:cxn ang="0">
                    <a:pos x="32" y="32"/>
                  </a:cxn>
                  <a:cxn ang="0">
                    <a:pos x="92" y="16"/>
                  </a:cxn>
                  <a:cxn ang="0">
                    <a:pos x="150" y="18"/>
                  </a:cxn>
                  <a:cxn ang="0">
                    <a:pos x="200" y="38"/>
                  </a:cxn>
                  <a:cxn ang="0">
                    <a:pos x="206" y="60"/>
                  </a:cxn>
                  <a:cxn ang="0">
                    <a:pos x="166" y="82"/>
                  </a:cxn>
                </a:cxnLst>
                <a:rect l="0" t="0" r="r" b="b"/>
                <a:pathLst>
                  <a:path w="224" h="256">
                    <a:moveTo>
                      <a:pt x="112" y="0"/>
                    </a:moveTo>
                    <a:lnTo>
                      <a:pt x="112" y="0"/>
                    </a:lnTo>
                    <a:lnTo>
                      <a:pt x="92" y="0"/>
                    </a:lnTo>
                    <a:lnTo>
                      <a:pt x="72" y="4"/>
                    </a:lnTo>
                    <a:lnTo>
                      <a:pt x="52" y="8"/>
                    </a:lnTo>
                    <a:lnTo>
                      <a:pt x="36" y="12"/>
                    </a:lnTo>
                    <a:lnTo>
                      <a:pt x="22" y="20"/>
                    </a:lnTo>
                    <a:lnTo>
                      <a:pt x="10" y="28"/>
                    </a:lnTo>
                    <a:lnTo>
                      <a:pt x="2" y="40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10"/>
                    </a:lnTo>
                    <a:lnTo>
                      <a:pt x="2" y="216"/>
                    </a:lnTo>
                    <a:lnTo>
                      <a:pt x="10" y="228"/>
                    </a:lnTo>
                    <a:lnTo>
                      <a:pt x="22" y="236"/>
                    </a:lnTo>
                    <a:lnTo>
                      <a:pt x="36" y="244"/>
                    </a:lnTo>
                    <a:lnTo>
                      <a:pt x="52" y="248"/>
                    </a:lnTo>
                    <a:lnTo>
                      <a:pt x="72" y="252"/>
                    </a:lnTo>
                    <a:lnTo>
                      <a:pt x="92" y="256"/>
                    </a:lnTo>
                    <a:lnTo>
                      <a:pt x="112" y="256"/>
                    </a:lnTo>
                    <a:lnTo>
                      <a:pt x="112" y="256"/>
                    </a:lnTo>
                    <a:lnTo>
                      <a:pt x="132" y="256"/>
                    </a:lnTo>
                    <a:lnTo>
                      <a:pt x="152" y="252"/>
                    </a:lnTo>
                    <a:lnTo>
                      <a:pt x="172" y="248"/>
                    </a:lnTo>
                    <a:lnTo>
                      <a:pt x="188" y="244"/>
                    </a:lnTo>
                    <a:lnTo>
                      <a:pt x="202" y="236"/>
                    </a:lnTo>
                    <a:lnTo>
                      <a:pt x="214" y="228"/>
                    </a:lnTo>
                    <a:lnTo>
                      <a:pt x="222" y="216"/>
                    </a:lnTo>
                    <a:lnTo>
                      <a:pt x="224" y="210"/>
                    </a:lnTo>
                    <a:lnTo>
                      <a:pt x="224" y="204"/>
                    </a:lnTo>
                    <a:lnTo>
                      <a:pt x="224" y="52"/>
                    </a:lnTo>
                    <a:lnTo>
                      <a:pt x="224" y="52"/>
                    </a:lnTo>
                    <a:lnTo>
                      <a:pt x="224" y="46"/>
                    </a:lnTo>
                    <a:lnTo>
                      <a:pt x="222" y="40"/>
                    </a:lnTo>
                    <a:lnTo>
                      <a:pt x="214" y="28"/>
                    </a:lnTo>
                    <a:lnTo>
                      <a:pt x="202" y="20"/>
                    </a:lnTo>
                    <a:lnTo>
                      <a:pt x="188" y="12"/>
                    </a:lnTo>
                    <a:lnTo>
                      <a:pt x="172" y="8"/>
                    </a:lnTo>
                    <a:lnTo>
                      <a:pt x="152" y="4"/>
                    </a:lnTo>
                    <a:lnTo>
                      <a:pt x="132" y="0"/>
                    </a:lnTo>
                    <a:lnTo>
                      <a:pt x="112" y="0"/>
                    </a:lnTo>
                    <a:close/>
                    <a:moveTo>
                      <a:pt x="208" y="204"/>
                    </a:moveTo>
                    <a:lnTo>
                      <a:pt x="208" y="204"/>
                    </a:lnTo>
                    <a:lnTo>
                      <a:pt x="206" y="212"/>
                    </a:lnTo>
                    <a:lnTo>
                      <a:pt x="200" y="218"/>
                    </a:lnTo>
                    <a:lnTo>
                      <a:pt x="192" y="224"/>
                    </a:lnTo>
                    <a:lnTo>
                      <a:pt x="180" y="230"/>
                    </a:lnTo>
                    <a:lnTo>
                      <a:pt x="166" y="234"/>
                    </a:lnTo>
                    <a:lnTo>
                      <a:pt x="150" y="238"/>
                    </a:lnTo>
                    <a:lnTo>
                      <a:pt x="132" y="240"/>
                    </a:lnTo>
                    <a:lnTo>
                      <a:pt x="112" y="240"/>
                    </a:lnTo>
                    <a:lnTo>
                      <a:pt x="112" y="240"/>
                    </a:lnTo>
                    <a:lnTo>
                      <a:pt x="92" y="240"/>
                    </a:lnTo>
                    <a:lnTo>
                      <a:pt x="74" y="238"/>
                    </a:lnTo>
                    <a:lnTo>
                      <a:pt x="58" y="234"/>
                    </a:lnTo>
                    <a:lnTo>
                      <a:pt x="44" y="230"/>
                    </a:lnTo>
                    <a:lnTo>
                      <a:pt x="32" y="224"/>
                    </a:lnTo>
                    <a:lnTo>
                      <a:pt x="24" y="218"/>
                    </a:lnTo>
                    <a:lnTo>
                      <a:pt x="18" y="212"/>
                    </a:lnTo>
                    <a:lnTo>
                      <a:pt x="16" y="204"/>
                    </a:lnTo>
                    <a:lnTo>
                      <a:pt x="16" y="174"/>
                    </a:lnTo>
                    <a:lnTo>
                      <a:pt x="16" y="174"/>
                    </a:lnTo>
                    <a:lnTo>
                      <a:pt x="24" y="180"/>
                    </a:lnTo>
                    <a:lnTo>
                      <a:pt x="32" y="186"/>
                    </a:lnTo>
                    <a:lnTo>
                      <a:pt x="44" y="190"/>
                    </a:lnTo>
                    <a:lnTo>
                      <a:pt x="56" y="194"/>
                    </a:lnTo>
                    <a:lnTo>
                      <a:pt x="82" y="198"/>
                    </a:lnTo>
                    <a:lnTo>
                      <a:pt x="112" y="200"/>
                    </a:lnTo>
                    <a:lnTo>
                      <a:pt x="112" y="200"/>
                    </a:lnTo>
                    <a:lnTo>
                      <a:pt x="142" y="198"/>
                    </a:lnTo>
                    <a:lnTo>
                      <a:pt x="168" y="194"/>
                    </a:lnTo>
                    <a:lnTo>
                      <a:pt x="180" y="190"/>
                    </a:lnTo>
                    <a:lnTo>
                      <a:pt x="192" y="186"/>
                    </a:lnTo>
                    <a:lnTo>
                      <a:pt x="200" y="180"/>
                    </a:lnTo>
                    <a:lnTo>
                      <a:pt x="208" y="174"/>
                    </a:lnTo>
                    <a:lnTo>
                      <a:pt x="208" y="204"/>
                    </a:lnTo>
                    <a:close/>
                    <a:moveTo>
                      <a:pt x="208" y="156"/>
                    </a:moveTo>
                    <a:lnTo>
                      <a:pt x="208" y="156"/>
                    </a:lnTo>
                    <a:lnTo>
                      <a:pt x="208" y="156"/>
                    </a:lnTo>
                    <a:lnTo>
                      <a:pt x="208" y="156"/>
                    </a:lnTo>
                    <a:lnTo>
                      <a:pt x="208" y="156"/>
                    </a:lnTo>
                    <a:lnTo>
                      <a:pt x="206" y="164"/>
                    </a:lnTo>
                    <a:lnTo>
                      <a:pt x="200" y="170"/>
                    </a:lnTo>
                    <a:lnTo>
                      <a:pt x="192" y="176"/>
                    </a:lnTo>
                    <a:lnTo>
                      <a:pt x="180" y="182"/>
                    </a:lnTo>
                    <a:lnTo>
                      <a:pt x="166" y="186"/>
                    </a:lnTo>
                    <a:lnTo>
                      <a:pt x="150" y="190"/>
                    </a:lnTo>
                    <a:lnTo>
                      <a:pt x="132" y="192"/>
                    </a:lnTo>
                    <a:lnTo>
                      <a:pt x="112" y="192"/>
                    </a:lnTo>
                    <a:lnTo>
                      <a:pt x="112" y="192"/>
                    </a:lnTo>
                    <a:lnTo>
                      <a:pt x="92" y="192"/>
                    </a:lnTo>
                    <a:lnTo>
                      <a:pt x="74" y="190"/>
                    </a:lnTo>
                    <a:lnTo>
                      <a:pt x="58" y="186"/>
                    </a:lnTo>
                    <a:lnTo>
                      <a:pt x="44" y="182"/>
                    </a:lnTo>
                    <a:lnTo>
                      <a:pt x="32" y="176"/>
                    </a:lnTo>
                    <a:lnTo>
                      <a:pt x="24" y="170"/>
                    </a:lnTo>
                    <a:lnTo>
                      <a:pt x="18" y="164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26"/>
                    </a:lnTo>
                    <a:lnTo>
                      <a:pt x="16" y="126"/>
                    </a:lnTo>
                    <a:lnTo>
                      <a:pt x="24" y="132"/>
                    </a:lnTo>
                    <a:lnTo>
                      <a:pt x="32" y="138"/>
                    </a:lnTo>
                    <a:lnTo>
                      <a:pt x="44" y="142"/>
                    </a:lnTo>
                    <a:lnTo>
                      <a:pt x="56" y="146"/>
                    </a:lnTo>
                    <a:lnTo>
                      <a:pt x="82" y="150"/>
                    </a:lnTo>
                    <a:lnTo>
                      <a:pt x="112" y="152"/>
                    </a:lnTo>
                    <a:lnTo>
                      <a:pt x="112" y="152"/>
                    </a:lnTo>
                    <a:lnTo>
                      <a:pt x="142" y="150"/>
                    </a:lnTo>
                    <a:lnTo>
                      <a:pt x="168" y="146"/>
                    </a:lnTo>
                    <a:lnTo>
                      <a:pt x="180" y="142"/>
                    </a:lnTo>
                    <a:lnTo>
                      <a:pt x="192" y="138"/>
                    </a:lnTo>
                    <a:lnTo>
                      <a:pt x="200" y="132"/>
                    </a:lnTo>
                    <a:lnTo>
                      <a:pt x="208" y="126"/>
                    </a:lnTo>
                    <a:lnTo>
                      <a:pt x="208" y="156"/>
                    </a:lnTo>
                    <a:close/>
                    <a:moveTo>
                      <a:pt x="208" y="108"/>
                    </a:moveTo>
                    <a:lnTo>
                      <a:pt x="208" y="108"/>
                    </a:lnTo>
                    <a:lnTo>
                      <a:pt x="208" y="108"/>
                    </a:lnTo>
                    <a:lnTo>
                      <a:pt x="208" y="108"/>
                    </a:lnTo>
                    <a:lnTo>
                      <a:pt x="208" y="108"/>
                    </a:lnTo>
                    <a:lnTo>
                      <a:pt x="206" y="116"/>
                    </a:lnTo>
                    <a:lnTo>
                      <a:pt x="200" y="122"/>
                    </a:lnTo>
                    <a:lnTo>
                      <a:pt x="192" y="128"/>
                    </a:lnTo>
                    <a:lnTo>
                      <a:pt x="180" y="134"/>
                    </a:lnTo>
                    <a:lnTo>
                      <a:pt x="166" y="138"/>
                    </a:lnTo>
                    <a:lnTo>
                      <a:pt x="150" y="142"/>
                    </a:lnTo>
                    <a:lnTo>
                      <a:pt x="132" y="144"/>
                    </a:lnTo>
                    <a:lnTo>
                      <a:pt x="112" y="144"/>
                    </a:lnTo>
                    <a:lnTo>
                      <a:pt x="112" y="144"/>
                    </a:lnTo>
                    <a:lnTo>
                      <a:pt x="92" y="144"/>
                    </a:lnTo>
                    <a:lnTo>
                      <a:pt x="74" y="142"/>
                    </a:lnTo>
                    <a:lnTo>
                      <a:pt x="58" y="138"/>
                    </a:lnTo>
                    <a:lnTo>
                      <a:pt x="44" y="134"/>
                    </a:lnTo>
                    <a:lnTo>
                      <a:pt x="32" y="128"/>
                    </a:lnTo>
                    <a:lnTo>
                      <a:pt x="24" y="122"/>
                    </a:lnTo>
                    <a:lnTo>
                      <a:pt x="18" y="116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80"/>
                    </a:lnTo>
                    <a:lnTo>
                      <a:pt x="16" y="80"/>
                    </a:lnTo>
                    <a:lnTo>
                      <a:pt x="24" y="86"/>
                    </a:lnTo>
                    <a:lnTo>
                      <a:pt x="34" y="90"/>
                    </a:lnTo>
                    <a:lnTo>
                      <a:pt x="58" y="98"/>
                    </a:lnTo>
                    <a:lnTo>
                      <a:pt x="84" y="102"/>
                    </a:lnTo>
                    <a:lnTo>
                      <a:pt x="112" y="104"/>
                    </a:lnTo>
                    <a:lnTo>
                      <a:pt x="112" y="104"/>
                    </a:lnTo>
                    <a:lnTo>
                      <a:pt x="140" y="102"/>
                    </a:lnTo>
                    <a:lnTo>
                      <a:pt x="166" y="98"/>
                    </a:lnTo>
                    <a:lnTo>
                      <a:pt x="190" y="90"/>
                    </a:lnTo>
                    <a:lnTo>
                      <a:pt x="200" y="86"/>
                    </a:lnTo>
                    <a:lnTo>
                      <a:pt x="208" y="80"/>
                    </a:lnTo>
                    <a:lnTo>
                      <a:pt x="208" y="108"/>
                    </a:lnTo>
                    <a:close/>
                    <a:moveTo>
                      <a:pt x="112" y="88"/>
                    </a:moveTo>
                    <a:lnTo>
                      <a:pt x="112" y="88"/>
                    </a:lnTo>
                    <a:lnTo>
                      <a:pt x="92" y="88"/>
                    </a:lnTo>
                    <a:lnTo>
                      <a:pt x="74" y="86"/>
                    </a:lnTo>
                    <a:lnTo>
                      <a:pt x="58" y="82"/>
                    </a:lnTo>
                    <a:lnTo>
                      <a:pt x="44" y="78"/>
                    </a:lnTo>
                    <a:lnTo>
                      <a:pt x="32" y="72"/>
                    </a:lnTo>
                    <a:lnTo>
                      <a:pt x="24" y="66"/>
                    </a:lnTo>
                    <a:lnTo>
                      <a:pt x="18" y="60"/>
                    </a:lnTo>
                    <a:lnTo>
                      <a:pt x="16" y="52"/>
                    </a:lnTo>
                    <a:lnTo>
                      <a:pt x="16" y="52"/>
                    </a:lnTo>
                    <a:lnTo>
                      <a:pt x="18" y="44"/>
                    </a:lnTo>
                    <a:lnTo>
                      <a:pt x="24" y="38"/>
                    </a:lnTo>
                    <a:lnTo>
                      <a:pt x="32" y="32"/>
                    </a:lnTo>
                    <a:lnTo>
                      <a:pt x="44" y="26"/>
                    </a:lnTo>
                    <a:lnTo>
                      <a:pt x="58" y="22"/>
                    </a:lnTo>
                    <a:lnTo>
                      <a:pt x="74" y="18"/>
                    </a:lnTo>
                    <a:lnTo>
                      <a:pt x="92" y="16"/>
                    </a:lnTo>
                    <a:lnTo>
                      <a:pt x="112" y="16"/>
                    </a:lnTo>
                    <a:lnTo>
                      <a:pt x="112" y="16"/>
                    </a:lnTo>
                    <a:lnTo>
                      <a:pt x="132" y="16"/>
                    </a:lnTo>
                    <a:lnTo>
                      <a:pt x="150" y="18"/>
                    </a:lnTo>
                    <a:lnTo>
                      <a:pt x="166" y="22"/>
                    </a:lnTo>
                    <a:lnTo>
                      <a:pt x="180" y="26"/>
                    </a:lnTo>
                    <a:lnTo>
                      <a:pt x="192" y="32"/>
                    </a:lnTo>
                    <a:lnTo>
                      <a:pt x="200" y="38"/>
                    </a:lnTo>
                    <a:lnTo>
                      <a:pt x="206" y="44"/>
                    </a:lnTo>
                    <a:lnTo>
                      <a:pt x="208" y="52"/>
                    </a:lnTo>
                    <a:lnTo>
                      <a:pt x="208" y="52"/>
                    </a:lnTo>
                    <a:lnTo>
                      <a:pt x="206" y="60"/>
                    </a:lnTo>
                    <a:lnTo>
                      <a:pt x="200" y="66"/>
                    </a:lnTo>
                    <a:lnTo>
                      <a:pt x="192" y="72"/>
                    </a:lnTo>
                    <a:lnTo>
                      <a:pt x="180" y="78"/>
                    </a:lnTo>
                    <a:lnTo>
                      <a:pt x="166" y="82"/>
                    </a:lnTo>
                    <a:lnTo>
                      <a:pt x="150" y="86"/>
                    </a:lnTo>
                    <a:lnTo>
                      <a:pt x="132" y="88"/>
                    </a:lnTo>
                    <a:lnTo>
                      <a:pt x="112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7085014" y="918299"/>
              <a:ext cx="1936898" cy="1936898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文本框 35"/>
            <p:cNvSpPr txBox="1"/>
            <p:nvPr/>
          </p:nvSpPr>
          <p:spPr>
            <a:xfrm>
              <a:off x="6354991" y="4496044"/>
              <a:ext cx="2071095" cy="369332"/>
            </a:xfrm>
            <a:prstGeom prst="rect">
              <a:avLst/>
            </a:prstGeom>
            <a:noFill/>
          </p:spPr>
          <p:txBody>
            <a:bodyPr wrap="none" anchor="b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2" name="文本框 39"/>
            <p:cNvSpPr txBox="1"/>
            <p:nvPr/>
          </p:nvSpPr>
          <p:spPr>
            <a:xfrm>
              <a:off x="6035281" y="4904312"/>
              <a:ext cx="2710514" cy="53553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 smtClean="0"/>
                <a:t>请输入文字请输入文字</a:t>
              </a:r>
              <a:endParaRPr lang="zh-CN" altLang="en-US" sz="1200" dirty="0"/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5"/>
            </p:custDataLst>
          </p:nvPr>
        </p:nvGrpSpPr>
        <p:grpSpPr>
          <a:xfrm>
            <a:off x="8649383" y="1877169"/>
            <a:ext cx="3125752" cy="3562674"/>
            <a:chOff x="8649383" y="1877169"/>
            <a:chExt cx="3125752" cy="3562674"/>
          </a:xfrm>
        </p:grpSpPr>
        <p:sp>
          <p:nvSpPr>
            <p:cNvPr id="10" name="椭圆 9"/>
            <p:cNvSpPr/>
            <p:nvPr/>
          </p:nvSpPr>
          <p:spPr>
            <a:xfrm>
              <a:off x="8898596" y="1877169"/>
              <a:ext cx="2215116" cy="2215116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9497996" y="2538552"/>
              <a:ext cx="1013289" cy="886629"/>
              <a:chOff x="2336800" y="2800350"/>
              <a:chExt cx="406400" cy="355600"/>
            </a:xfrm>
            <a:solidFill>
              <a:schemeClr val="bg1"/>
            </a:solidFill>
          </p:grpSpPr>
          <p:sp>
            <p:nvSpPr>
              <p:cNvPr id="24" name="任意多边形: 形状 23"/>
              <p:cNvSpPr/>
              <p:nvPr/>
            </p:nvSpPr>
            <p:spPr bwMode="auto">
              <a:xfrm>
                <a:off x="2336800" y="2800350"/>
                <a:ext cx="406400" cy="292100"/>
              </a:xfrm>
              <a:custGeom>
                <a:avLst/>
                <a:gdLst/>
                <a:ahLst/>
                <a:cxnLst>
                  <a:cxn ang="0">
                    <a:pos x="256" y="48"/>
                  </a:cxn>
                  <a:cxn ang="0">
                    <a:pos x="250" y="34"/>
                  </a:cxn>
                  <a:cxn ang="0">
                    <a:pos x="238" y="24"/>
                  </a:cxn>
                  <a:cxn ang="0">
                    <a:pos x="134" y="0"/>
                  </a:cxn>
                  <a:cxn ang="0">
                    <a:pos x="128" y="0"/>
                  </a:cxn>
                  <a:cxn ang="0">
                    <a:pos x="18" y="24"/>
                  </a:cxn>
                  <a:cxn ang="0">
                    <a:pos x="12" y="28"/>
                  </a:cxn>
                  <a:cxn ang="0">
                    <a:pos x="2" y="40"/>
                  </a:cxn>
                  <a:cxn ang="0">
                    <a:pos x="0" y="48"/>
                  </a:cxn>
                  <a:cxn ang="0">
                    <a:pos x="6" y="62"/>
                  </a:cxn>
                  <a:cxn ang="0">
                    <a:pos x="18" y="72"/>
                  </a:cxn>
                  <a:cxn ang="0">
                    <a:pos x="40" y="144"/>
                  </a:cxn>
                  <a:cxn ang="0">
                    <a:pos x="42" y="152"/>
                  </a:cxn>
                  <a:cxn ang="0">
                    <a:pos x="52" y="166"/>
                  </a:cxn>
                  <a:cxn ang="0">
                    <a:pos x="72" y="176"/>
                  </a:cxn>
                  <a:cxn ang="0">
                    <a:pos x="106" y="184"/>
                  </a:cxn>
                  <a:cxn ang="0">
                    <a:pos x="128" y="184"/>
                  </a:cxn>
                  <a:cxn ang="0">
                    <a:pos x="168" y="180"/>
                  </a:cxn>
                  <a:cxn ang="0">
                    <a:pos x="196" y="172"/>
                  </a:cxn>
                  <a:cxn ang="0">
                    <a:pos x="212" y="160"/>
                  </a:cxn>
                  <a:cxn ang="0">
                    <a:pos x="216" y="144"/>
                  </a:cxn>
                  <a:cxn ang="0">
                    <a:pos x="238" y="72"/>
                  </a:cxn>
                  <a:cxn ang="0">
                    <a:pos x="244" y="68"/>
                  </a:cxn>
                  <a:cxn ang="0">
                    <a:pos x="254" y="56"/>
                  </a:cxn>
                  <a:cxn ang="0">
                    <a:pos x="200" y="144"/>
                  </a:cxn>
                  <a:cxn ang="0">
                    <a:pos x="198" y="148"/>
                  </a:cxn>
                  <a:cxn ang="0">
                    <a:pos x="190" y="156"/>
                  </a:cxn>
                  <a:cxn ang="0">
                    <a:pos x="172" y="162"/>
                  </a:cxn>
                  <a:cxn ang="0">
                    <a:pos x="144" y="168"/>
                  </a:cxn>
                  <a:cxn ang="0">
                    <a:pos x="128" y="168"/>
                  </a:cxn>
                  <a:cxn ang="0">
                    <a:pos x="96" y="166"/>
                  </a:cxn>
                  <a:cxn ang="0">
                    <a:pos x="74" y="160"/>
                  </a:cxn>
                  <a:cxn ang="0">
                    <a:pos x="60" y="152"/>
                  </a:cxn>
                  <a:cxn ang="0">
                    <a:pos x="56" y="144"/>
                  </a:cxn>
                  <a:cxn ang="0">
                    <a:pos x="122" y="96"/>
                  </a:cxn>
                  <a:cxn ang="0">
                    <a:pos x="128" y="96"/>
                  </a:cxn>
                  <a:cxn ang="0">
                    <a:pos x="134" y="96"/>
                  </a:cxn>
                  <a:cxn ang="0">
                    <a:pos x="200" y="144"/>
                  </a:cxn>
                  <a:cxn ang="0">
                    <a:pos x="130" y="80"/>
                  </a:cxn>
                  <a:cxn ang="0">
                    <a:pos x="128" y="80"/>
                  </a:cxn>
                  <a:cxn ang="0">
                    <a:pos x="22" y="56"/>
                  </a:cxn>
                  <a:cxn ang="0">
                    <a:pos x="18" y="52"/>
                  </a:cxn>
                  <a:cxn ang="0">
                    <a:pos x="16" y="48"/>
                  </a:cxn>
                  <a:cxn ang="0">
                    <a:pos x="22" y="40"/>
                  </a:cxn>
                  <a:cxn ang="0">
                    <a:pos x="126" y="16"/>
                  </a:cxn>
                  <a:cxn ang="0">
                    <a:pos x="128" y="16"/>
                  </a:cxn>
                  <a:cxn ang="0">
                    <a:pos x="234" y="40"/>
                  </a:cxn>
                  <a:cxn ang="0">
                    <a:pos x="238" y="44"/>
                  </a:cxn>
                  <a:cxn ang="0">
                    <a:pos x="240" y="48"/>
                  </a:cxn>
                  <a:cxn ang="0">
                    <a:pos x="234" y="56"/>
                  </a:cxn>
                </a:cxnLst>
                <a:rect l="0" t="0" r="r" b="b"/>
                <a:pathLst>
                  <a:path w="256" h="184">
                    <a:moveTo>
                      <a:pt x="256" y="48"/>
                    </a:moveTo>
                    <a:lnTo>
                      <a:pt x="256" y="48"/>
                    </a:lnTo>
                    <a:lnTo>
                      <a:pt x="254" y="40"/>
                    </a:lnTo>
                    <a:lnTo>
                      <a:pt x="250" y="34"/>
                    </a:lnTo>
                    <a:lnTo>
                      <a:pt x="244" y="28"/>
                    </a:lnTo>
                    <a:lnTo>
                      <a:pt x="238" y="24"/>
                    </a:lnTo>
                    <a:lnTo>
                      <a:pt x="134" y="0"/>
                    </a:lnTo>
                    <a:lnTo>
                      <a:pt x="134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22" y="0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2" y="28"/>
                    </a:lnTo>
                    <a:lnTo>
                      <a:pt x="6" y="34"/>
                    </a:lnTo>
                    <a:lnTo>
                      <a:pt x="2" y="4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2" y="56"/>
                    </a:lnTo>
                    <a:lnTo>
                      <a:pt x="6" y="62"/>
                    </a:lnTo>
                    <a:lnTo>
                      <a:pt x="12" y="68"/>
                    </a:lnTo>
                    <a:lnTo>
                      <a:pt x="18" y="72"/>
                    </a:lnTo>
                    <a:lnTo>
                      <a:pt x="40" y="76"/>
                    </a:lnTo>
                    <a:lnTo>
                      <a:pt x="40" y="144"/>
                    </a:lnTo>
                    <a:lnTo>
                      <a:pt x="40" y="144"/>
                    </a:lnTo>
                    <a:lnTo>
                      <a:pt x="42" y="152"/>
                    </a:lnTo>
                    <a:lnTo>
                      <a:pt x="44" y="160"/>
                    </a:lnTo>
                    <a:lnTo>
                      <a:pt x="52" y="166"/>
                    </a:lnTo>
                    <a:lnTo>
                      <a:pt x="60" y="172"/>
                    </a:lnTo>
                    <a:lnTo>
                      <a:pt x="72" y="176"/>
                    </a:lnTo>
                    <a:lnTo>
                      <a:pt x="88" y="180"/>
                    </a:lnTo>
                    <a:lnTo>
                      <a:pt x="106" y="184"/>
                    </a:lnTo>
                    <a:lnTo>
                      <a:pt x="128" y="184"/>
                    </a:lnTo>
                    <a:lnTo>
                      <a:pt x="128" y="184"/>
                    </a:lnTo>
                    <a:lnTo>
                      <a:pt x="150" y="184"/>
                    </a:lnTo>
                    <a:lnTo>
                      <a:pt x="168" y="180"/>
                    </a:lnTo>
                    <a:lnTo>
                      <a:pt x="184" y="176"/>
                    </a:lnTo>
                    <a:lnTo>
                      <a:pt x="196" y="172"/>
                    </a:lnTo>
                    <a:lnTo>
                      <a:pt x="204" y="166"/>
                    </a:lnTo>
                    <a:lnTo>
                      <a:pt x="212" y="160"/>
                    </a:lnTo>
                    <a:lnTo>
                      <a:pt x="214" y="152"/>
                    </a:lnTo>
                    <a:lnTo>
                      <a:pt x="216" y="144"/>
                    </a:lnTo>
                    <a:lnTo>
                      <a:pt x="216" y="76"/>
                    </a:lnTo>
                    <a:lnTo>
                      <a:pt x="238" y="72"/>
                    </a:lnTo>
                    <a:lnTo>
                      <a:pt x="238" y="72"/>
                    </a:lnTo>
                    <a:lnTo>
                      <a:pt x="244" y="68"/>
                    </a:lnTo>
                    <a:lnTo>
                      <a:pt x="250" y="62"/>
                    </a:lnTo>
                    <a:lnTo>
                      <a:pt x="254" y="56"/>
                    </a:lnTo>
                    <a:lnTo>
                      <a:pt x="256" y="48"/>
                    </a:lnTo>
                    <a:close/>
                    <a:moveTo>
                      <a:pt x="200" y="144"/>
                    </a:moveTo>
                    <a:lnTo>
                      <a:pt x="200" y="144"/>
                    </a:lnTo>
                    <a:lnTo>
                      <a:pt x="198" y="148"/>
                    </a:lnTo>
                    <a:lnTo>
                      <a:pt x="196" y="152"/>
                    </a:lnTo>
                    <a:lnTo>
                      <a:pt x="190" y="156"/>
                    </a:lnTo>
                    <a:lnTo>
                      <a:pt x="182" y="160"/>
                    </a:lnTo>
                    <a:lnTo>
                      <a:pt x="172" y="162"/>
                    </a:lnTo>
                    <a:lnTo>
                      <a:pt x="160" y="166"/>
                    </a:lnTo>
                    <a:lnTo>
                      <a:pt x="144" y="168"/>
                    </a:lnTo>
                    <a:lnTo>
                      <a:pt x="128" y="168"/>
                    </a:lnTo>
                    <a:lnTo>
                      <a:pt x="128" y="168"/>
                    </a:lnTo>
                    <a:lnTo>
                      <a:pt x="112" y="168"/>
                    </a:lnTo>
                    <a:lnTo>
                      <a:pt x="96" y="166"/>
                    </a:lnTo>
                    <a:lnTo>
                      <a:pt x="84" y="162"/>
                    </a:lnTo>
                    <a:lnTo>
                      <a:pt x="74" y="160"/>
                    </a:lnTo>
                    <a:lnTo>
                      <a:pt x="66" y="156"/>
                    </a:lnTo>
                    <a:lnTo>
                      <a:pt x="60" y="152"/>
                    </a:lnTo>
                    <a:lnTo>
                      <a:pt x="58" y="148"/>
                    </a:lnTo>
                    <a:lnTo>
                      <a:pt x="56" y="144"/>
                    </a:lnTo>
                    <a:lnTo>
                      <a:pt x="56" y="80"/>
                    </a:lnTo>
                    <a:lnTo>
                      <a:pt x="122" y="96"/>
                    </a:lnTo>
                    <a:lnTo>
                      <a:pt x="122" y="96"/>
                    </a:lnTo>
                    <a:lnTo>
                      <a:pt x="128" y="96"/>
                    </a:lnTo>
                    <a:lnTo>
                      <a:pt x="128" y="96"/>
                    </a:lnTo>
                    <a:lnTo>
                      <a:pt x="134" y="96"/>
                    </a:lnTo>
                    <a:lnTo>
                      <a:pt x="200" y="80"/>
                    </a:lnTo>
                    <a:lnTo>
                      <a:pt x="200" y="144"/>
                    </a:lnTo>
                    <a:close/>
                    <a:moveTo>
                      <a:pt x="130" y="80"/>
                    </a:moveTo>
                    <a:lnTo>
                      <a:pt x="130" y="80"/>
                    </a:lnTo>
                    <a:lnTo>
                      <a:pt x="128" y="80"/>
                    </a:lnTo>
                    <a:lnTo>
                      <a:pt x="128" y="80"/>
                    </a:lnTo>
                    <a:lnTo>
                      <a:pt x="126" y="80"/>
                    </a:lnTo>
                    <a:lnTo>
                      <a:pt x="22" y="56"/>
                    </a:lnTo>
                    <a:lnTo>
                      <a:pt x="22" y="56"/>
                    </a:lnTo>
                    <a:lnTo>
                      <a:pt x="18" y="52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8" y="44"/>
                    </a:lnTo>
                    <a:lnTo>
                      <a:pt x="22" y="40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8" y="16"/>
                    </a:lnTo>
                    <a:lnTo>
                      <a:pt x="128" y="16"/>
                    </a:lnTo>
                    <a:lnTo>
                      <a:pt x="130" y="16"/>
                    </a:lnTo>
                    <a:lnTo>
                      <a:pt x="234" y="40"/>
                    </a:lnTo>
                    <a:lnTo>
                      <a:pt x="234" y="40"/>
                    </a:lnTo>
                    <a:lnTo>
                      <a:pt x="238" y="44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38" y="52"/>
                    </a:lnTo>
                    <a:lnTo>
                      <a:pt x="234" y="56"/>
                    </a:lnTo>
                    <a:lnTo>
                      <a:pt x="130" y="8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任意多边形: 形状 24"/>
              <p:cNvSpPr/>
              <p:nvPr/>
            </p:nvSpPr>
            <p:spPr bwMode="auto">
              <a:xfrm>
                <a:off x="2705100" y="2927350"/>
                <a:ext cx="25400" cy="13970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0"/>
                  </a:cxn>
                  <a:cxn ang="0">
                    <a:pos x="0" y="80"/>
                  </a:cxn>
                  <a:cxn ang="0">
                    <a:pos x="0" y="84"/>
                  </a:cxn>
                  <a:cxn ang="0">
                    <a:pos x="2" y="86"/>
                  </a:cxn>
                  <a:cxn ang="0">
                    <a:pos x="4" y="88"/>
                  </a:cxn>
                  <a:cxn ang="0">
                    <a:pos x="8" y="88"/>
                  </a:cxn>
                  <a:cxn ang="0">
                    <a:pos x="8" y="88"/>
                  </a:cxn>
                  <a:cxn ang="0">
                    <a:pos x="12" y="88"/>
                  </a:cxn>
                  <a:cxn ang="0">
                    <a:pos x="14" y="86"/>
                  </a:cxn>
                  <a:cxn ang="0">
                    <a:pos x="16" y="84"/>
                  </a:cxn>
                  <a:cxn ang="0">
                    <a:pos x="16" y="80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</a:cxnLst>
                <a:rect l="0" t="0" r="r" b="b"/>
                <a:pathLst>
                  <a:path w="16" h="88">
                    <a:moveTo>
                      <a:pt x="0" y="8"/>
                    </a:moveTo>
                    <a:lnTo>
                      <a:pt x="0" y="80"/>
                    </a:lnTo>
                    <a:lnTo>
                      <a:pt x="0" y="80"/>
                    </a:lnTo>
                    <a:lnTo>
                      <a:pt x="0" y="84"/>
                    </a:lnTo>
                    <a:lnTo>
                      <a:pt x="2" y="86"/>
                    </a:lnTo>
                    <a:lnTo>
                      <a:pt x="4" y="88"/>
                    </a:lnTo>
                    <a:lnTo>
                      <a:pt x="8" y="88"/>
                    </a:lnTo>
                    <a:lnTo>
                      <a:pt x="8" y="88"/>
                    </a:lnTo>
                    <a:lnTo>
                      <a:pt x="12" y="88"/>
                    </a:lnTo>
                    <a:lnTo>
                      <a:pt x="14" y="86"/>
                    </a:lnTo>
                    <a:lnTo>
                      <a:pt x="16" y="84"/>
                    </a:lnTo>
                    <a:lnTo>
                      <a:pt x="16" y="80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任意多边形: 形状 25"/>
              <p:cNvSpPr/>
              <p:nvPr/>
            </p:nvSpPr>
            <p:spPr bwMode="auto">
              <a:xfrm>
                <a:off x="2692400" y="3079750"/>
                <a:ext cx="50800" cy="762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0"/>
                  </a:cxn>
                  <a:cxn ang="0">
                    <a:pos x="12" y="2"/>
                  </a:cxn>
                  <a:cxn ang="0">
                    <a:pos x="10" y="4"/>
                  </a:cxn>
                  <a:cxn ang="0">
                    <a:pos x="4" y="12"/>
                  </a:cxn>
                  <a:cxn ang="0">
                    <a:pos x="2" y="24"/>
                  </a:cxn>
                  <a:cxn ang="0">
                    <a:pos x="0" y="32"/>
                  </a:cxn>
                  <a:cxn ang="0">
                    <a:pos x="0" y="32"/>
                  </a:cxn>
                  <a:cxn ang="0">
                    <a:pos x="2" y="38"/>
                  </a:cxn>
                  <a:cxn ang="0">
                    <a:pos x="4" y="44"/>
                  </a:cxn>
                  <a:cxn ang="0">
                    <a:pos x="10" y="46"/>
                  </a:cxn>
                  <a:cxn ang="0">
                    <a:pos x="16" y="48"/>
                  </a:cxn>
                  <a:cxn ang="0">
                    <a:pos x="16" y="48"/>
                  </a:cxn>
                  <a:cxn ang="0">
                    <a:pos x="22" y="46"/>
                  </a:cxn>
                  <a:cxn ang="0">
                    <a:pos x="28" y="44"/>
                  </a:cxn>
                  <a:cxn ang="0">
                    <a:pos x="30" y="38"/>
                  </a:cxn>
                  <a:cxn ang="0">
                    <a:pos x="32" y="32"/>
                  </a:cxn>
                  <a:cxn ang="0">
                    <a:pos x="32" y="32"/>
                  </a:cxn>
                  <a:cxn ang="0">
                    <a:pos x="30" y="24"/>
                  </a:cxn>
                  <a:cxn ang="0">
                    <a:pos x="28" y="12"/>
                  </a:cxn>
                  <a:cxn ang="0">
                    <a:pos x="22" y="4"/>
                  </a:cxn>
                  <a:cxn ang="0">
                    <a:pos x="20" y="2"/>
                  </a:cxn>
                  <a:cxn ang="0">
                    <a:pos x="16" y="0"/>
                  </a:cxn>
                </a:cxnLst>
                <a:rect l="0" t="0" r="r" b="b"/>
                <a:pathLst>
                  <a:path w="32" h="48">
                    <a:moveTo>
                      <a:pt x="16" y="0"/>
                    </a:moveTo>
                    <a:lnTo>
                      <a:pt x="16" y="0"/>
                    </a:lnTo>
                    <a:lnTo>
                      <a:pt x="12" y="2"/>
                    </a:lnTo>
                    <a:lnTo>
                      <a:pt x="10" y="4"/>
                    </a:lnTo>
                    <a:lnTo>
                      <a:pt x="4" y="12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4" y="44"/>
                    </a:lnTo>
                    <a:lnTo>
                      <a:pt x="10" y="46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22" y="46"/>
                    </a:lnTo>
                    <a:lnTo>
                      <a:pt x="28" y="44"/>
                    </a:lnTo>
                    <a:lnTo>
                      <a:pt x="30" y="38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0" y="24"/>
                    </a:lnTo>
                    <a:lnTo>
                      <a:pt x="28" y="12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椭圆 12"/>
            <p:cNvSpPr/>
            <p:nvPr/>
          </p:nvSpPr>
          <p:spPr>
            <a:xfrm>
              <a:off x="9838237" y="2888380"/>
              <a:ext cx="1936898" cy="1936898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文本框 36"/>
            <p:cNvSpPr txBox="1"/>
            <p:nvPr/>
          </p:nvSpPr>
          <p:spPr>
            <a:xfrm>
              <a:off x="8970603" y="4518077"/>
              <a:ext cx="2071095" cy="369332"/>
            </a:xfrm>
            <a:prstGeom prst="rect">
              <a:avLst/>
            </a:prstGeom>
            <a:noFill/>
          </p:spPr>
          <p:txBody>
            <a:bodyPr wrap="none" anchor="b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3" name="文本框 40"/>
            <p:cNvSpPr txBox="1"/>
            <p:nvPr/>
          </p:nvSpPr>
          <p:spPr>
            <a:xfrm>
              <a:off x="8649383" y="4904312"/>
              <a:ext cx="2710514" cy="53553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 smtClean="0"/>
                <a:t>请输入文字请输入文字</a:t>
              </a:r>
              <a:endParaRPr lang="zh-CN" altLang="en-US" sz="12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"/>
          <p:cNvGrpSpPr/>
          <p:nvPr/>
        </p:nvGrpSpPr>
        <p:grpSpPr>
          <a:xfrm>
            <a:off x="5807969" y="2619670"/>
            <a:ext cx="4529193" cy="591159"/>
            <a:chOff x="3695701" y="1174083"/>
            <a:chExt cx="4907918" cy="402790"/>
          </a:xfrm>
        </p:grpSpPr>
        <p:sp>
          <p:nvSpPr>
            <p:cNvPr id="3" name="原创设计师QQ598969553      _1"/>
            <p:cNvSpPr/>
            <p:nvPr/>
          </p:nvSpPr>
          <p:spPr>
            <a:xfrm>
              <a:off x="3695701" y="1174083"/>
              <a:ext cx="4907918" cy="40279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  <a:effectLst>
              <a:innerShdw blurRad="50800" dist="12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44" tIns="60923" rIns="121844" bIns="60923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原创设计师QQ598969553      _6"/>
            <p:cNvSpPr/>
            <p:nvPr/>
          </p:nvSpPr>
          <p:spPr>
            <a:xfrm>
              <a:off x="3695701" y="1174083"/>
              <a:ext cx="4907918" cy="40279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  <a:effectLst>
              <a:innerShdw blurRad="50800" dist="12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1444" tIns="90723" rIns="181444" bIns="90723"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2"/>
          <p:cNvSpPr>
            <a:spLocks noChangeArrowheads="1"/>
          </p:cNvSpPr>
          <p:nvPr/>
        </p:nvSpPr>
        <p:spPr bwMode="gray">
          <a:xfrm>
            <a:off x="6430590" y="2640606"/>
            <a:ext cx="3680525" cy="590221"/>
          </a:xfrm>
          <a:prstGeom prst="roundRect">
            <a:avLst/>
          </a:prstGeom>
          <a:noFill/>
          <a:ln>
            <a:noFill/>
          </a:ln>
        </p:spPr>
        <p:txBody>
          <a:bodyPr wrap="square" lIns="121844" tIns="60923" rIns="121844" bIns="60923">
            <a:spAutoFit/>
          </a:bodyPr>
          <a:lstStyle/>
          <a:p>
            <a:r>
              <a:rPr lang="zh-CN" altLang="en-US" sz="2665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请添加您的标题</a:t>
            </a:r>
          </a:p>
        </p:txBody>
      </p:sp>
      <p:grpSp>
        <p:nvGrpSpPr>
          <p:cNvPr id="6" name="3"/>
          <p:cNvGrpSpPr/>
          <p:nvPr/>
        </p:nvGrpSpPr>
        <p:grpSpPr>
          <a:xfrm>
            <a:off x="9407004" y="2564907"/>
            <a:ext cx="930157" cy="661703"/>
            <a:chOff x="3595297" y="1157469"/>
            <a:chExt cx="633770" cy="450856"/>
          </a:xfrm>
        </p:grpSpPr>
        <p:sp>
          <p:nvSpPr>
            <p:cNvPr id="7" name="原创设计师QQ598969553      _19"/>
            <p:cNvSpPr/>
            <p:nvPr/>
          </p:nvSpPr>
          <p:spPr>
            <a:xfrm>
              <a:off x="3595297" y="1157469"/>
              <a:ext cx="633770" cy="450856"/>
            </a:xfrm>
            <a:prstGeom prst="roundRect">
              <a:avLst/>
            </a:prstGeom>
            <a:gradFill flip="none" rotWithShape="1">
              <a:gsLst>
                <a:gs pos="55000">
                  <a:srgbClr val="E7E7E7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90500" dist="76200" dir="8100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44" tIns="60923" rIns="121844" bIns="60923"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" name="原创设计师QQ598969553      _24"/>
            <p:cNvSpPr>
              <a:spLocks noChangeArrowheads="1"/>
            </p:cNvSpPr>
            <p:nvPr/>
          </p:nvSpPr>
          <p:spPr bwMode="auto">
            <a:xfrm>
              <a:off x="3760353" y="1173921"/>
              <a:ext cx="303659" cy="417905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3735" dirty="0">
                  <a:solidFill>
                    <a:schemeClr val="tx2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Impact" panose="020B0806030902050204" pitchFamily="34" charset="0"/>
                  <a:ea typeface="微软雅黑" panose="020B0503020204020204" charset="-122"/>
                  <a:sym typeface="微软雅黑" panose="020B0503020204020204" charset="-122"/>
                </a:rPr>
                <a:t>4</a:t>
              </a:r>
              <a:endParaRPr lang="zh-CN" altLang="en-US" sz="3735" dirty="0">
                <a:solidFill>
                  <a:schemeClr val="tx2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9" name="4"/>
          <p:cNvSpPr txBox="1"/>
          <p:nvPr/>
        </p:nvSpPr>
        <p:spPr>
          <a:xfrm>
            <a:off x="5979997" y="3525012"/>
            <a:ext cx="1370331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0" name="5"/>
          <p:cNvSpPr txBox="1"/>
          <p:nvPr/>
        </p:nvSpPr>
        <p:spPr>
          <a:xfrm>
            <a:off x="7360391" y="3525012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1" name="6"/>
          <p:cNvSpPr txBox="1"/>
          <p:nvPr/>
        </p:nvSpPr>
        <p:spPr>
          <a:xfrm>
            <a:off x="8740784" y="3557168"/>
            <a:ext cx="1370331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2" name="7"/>
          <p:cNvSpPr txBox="1"/>
          <p:nvPr/>
        </p:nvSpPr>
        <p:spPr>
          <a:xfrm>
            <a:off x="5979998" y="4093800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3" name="8"/>
          <p:cNvSpPr txBox="1"/>
          <p:nvPr/>
        </p:nvSpPr>
        <p:spPr>
          <a:xfrm>
            <a:off x="7360391" y="4093800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4" name="9"/>
          <p:cNvSpPr txBox="1"/>
          <p:nvPr/>
        </p:nvSpPr>
        <p:spPr>
          <a:xfrm>
            <a:off x="8740784" y="4093800"/>
            <a:ext cx="1313477" cy="327641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★ 添加标题</a:t>
            </a:r>
          </a:p>
        </p:txBody>
      </p:sp>
      <p:sp>
        <p:nvSpPr>
          <p:cNvPr id="15" name="10"/>
          <p:cNvSpPr/>
          <p:nvPr/>
        </p:nvSpPr>
        <p:spPr>
          <a:xfrm rot="5400000">
            <a:off x="-23732" y="-325857"/>
            <a:ext cx="6291411" cy="34319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bg1">
                <a:lumMod val="95000"/>
              </a:schemeClr>
            </a:solidFill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11"/>
          <p:cNvGrpSpPr/>
          <p:nvPr/>
        </p:nvGrpSpPr>
        <p:grpSpPr>
          <a:xfrm>
            <a:off x="1621555" y="1244858"/>
            <a:ext cx="3000837" cy="3000837"/>
            <a:chOff x="3393105" y="2094170"/>
            <a:chExt cx="2664367" cy="2664367"/>
          </a:xfrm>
        </p:grpSpPr>
        <p:sp>
          <p:nvSpPr>
            <p:cNvPr id="17" name="椭圆 16"/>
            <p:cNvSpPr/>
            <p:nvPr/>
          </p:nvSpPr>
          <p:spPr>
            <a:xfrm>
              <a:off x="3393105" y="2094170"/>
              <a:ext cx="2664367" cy="266436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79400" dist="152400" dir="2700000" sx="102000" sy="102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655434" y="2332886"/>
              <a:ext cx="2167846" cy="2167846"/>
              <a:chOff x="3739822" y="2440887"/>
              <a:chExt cx="1970936" cy="1970936"/>
            </a:xfrm>
          </p:grpSpPr>
          <p:sp>
            <p:nvSpPr>
              <p:cNvPr id="19" name="圆角矩形 26"/>
              <p:cNvSpPr/>
              <p:nvPr/>
            </p:nvSpPr>
            <p:spPr>
              <a:xfrm>
                <a:off x="3739822" y="2440887"/>
                <a:ext cx="1970936" cy="197093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bg1"/>
                  </a:gs>
                  <a:gs pos="0">
                    <a:srgbClr val="B8BBBC"/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20" name="椭圆 19"/>
              <p:cNvSpPr>
                <a:spLocks noChangeAspect="1"/>
              </p:cNvSpPr>
              <p:nvPr/>
            </p:nvSpPr>
            <p:spPr>
              <a:xfrm>
                <a:off x="3837054" y="2549460"/>
                <a:ext cx="1776466" cy="177646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1" name="12"/>
          <p:cNvSpPr txBox="1">
            <a:spLocks noChangeArrowheads="1"/>
          </p:cNvSpPr>
          <p:nvPr/>
        </p:nvSpPr>
        <p:spPr bwMode="auto">
          <a:xfrm>
            <a:off x="2089763" y="2815353"/>
            <a:ext cx="2064423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/>
            <a:r>
              <a:rPr lang="en-US" altLang="zh-CN" sz="2665" dirty="0">
                <a:solidFill>
                  <a:schemeClr val="bg1"/>
                </a:solidFill>
              </a:rPr>
              <a:t>PART04</a:t>
            </a:r>
            <a:endParaRPr lang="zh-CN" altLang="en-US" sz="2665" dirty="0">
              <a:solidFill>
                <a:schemeClr val="bg1"/>
              </a:solidFill>
            </a:endParaRPr>
          </a:p>
        </p:txBody>
      </p:sp>
      <p:sp>
        <p:nvSpPr>
          <p:cNvPr id="22" name="13"/>
          <p:cNvSpPr txBox="1">
            <a:spLocks noChangeArrowheads="1"/>
          </p:cNvSpPr>
          <p:nvPr/>
        </p:nvSpPr>
        <p:spPr bwMode="auto">
          <a:xfrm>
            <a:off x="1631311" y="1892829"/>
            <a:ext cx="29813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6400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6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2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-0.30173 -2.22222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302140" y="1952836"/>
            <a:ext cx="2710261" cy="3672408"/>
            <a:chOff x="302140" y="1952836"/>
            <a:chExt cx="2710261" cy="3672408"/>
          </a:xfrm>
        </p:grpSpPr>
        <p:sp>
          <p:nvSpPr>
            <p:cNvPr id="4" name="矩形 3"/>
            <p:cNvSpPr/>
            <p:nvPr/>
          </p:nvSpPr>
          <p:spPr>
            <a:xfrm>
              <a:off x="302140" y="3700241"/>
              <a:ext cx="2710261" cy="7132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sz="1865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20269" y="1952836"/>
              <a:ext cx="1474002" cy="1474002"/>
              <a:chOff x="1016000" y="1689100"/>
              <a:chExt cx="787400" cy="787400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101600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30" name="椭圆 29"/>
                <p:cNvSpPr/>
                <p:nvPr/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椭圆 30"/>
                <p:cNvSpPr/>
                <p:nvPr/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9" name="任意多边形 35"/>
              <p:cNvSpPr/>
              <p:nvPr/>
            </p:nvSpPr>
            <p:spPr bwMode="auto">
              <a:xfrm>
                <a:off x="1267654" y="1960311"/>
                <a:ext cx="284092" cy="244978"/>
              </a:xfrm>
              <a:custGeom>
                <a:avLst/>
                <a:gdLst/>
                <a:ahLst/>
                <a:cxnLst>
                  <a:cxn ang="0">
                    <a:pos x="64" y="51"/>
                  </a:cxn>
                  <a:cxn ang="0">
                    <a:pos x="60" y="55"/>
                  </a:cxn>
                  <a:cxn ang="0">
                    <a:pos x="49" y="55"/>
                  </a:cxn>
                  <a:cxn ang="0">
                    <a:pos x="45" y="51"/>
                  </a:cxn>
                  <a:cxn ang="0">
                    <a:pos x="45" y="40"/>
                  </a:cxn>
                  <a:cxn ang="0">
                    <a:pos x="49" y="36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34" y="30"/>
                  </a:cxn>
                  <a:cxn ang="0">
                    <a:pos x="34" y="36"/>
                  </a:cxn>
                  <a:cxn ang="0">
                    <a:pos x="37" y="36"/>
                  </a:cxn>
                  <a:cxn ang="0">
                    <a:pos x="41" y="40"/>
                  </a:cxn>
                  <a:cxn ang="0">
                    <a:pos x="41" y="51"/>
                  </a:cxn>
                  <a:cxn ang="0">
                    <a:pos x="37" y="55"/>
                  </a:cxn>
                  <a:cxn ang="0">
                    <a:pos x="26" y="55"/>
                  </a:cxn>
                  <a:cxn ang="0">
                    <a:pos x="23" y="51"/>
                  </a:cxn>
                  <a:cxn ang="0">
                    <a:pos x="23" y="40"/>
                  </a:cxn>
                  <a:cxn ang="0">
                    <a:pos x="26" y="36"/>
                  </a:cxn>
                  <a:cxn ang="0">
                    <a:pos x="29" y="36"/>
                  </a:cxn>
                  <a:cxn ang="0">
                    <a:pos x="29" y="30"/>
                  </a:cxn>
                  <a:cxn ang="0">
                    <a:pos x="11" y="30"/>
                  </a:cxn>
                  <a:cxn ang="0">
                    <a:pos x="11" y="36"/>
                  </a:cxn>
                  <a:cxn ang="0">
                    <a:pos x="15" y="36"/>
                  </a:cxn>
                  <a:cxn ang="0">
                    <a:pos x="18" y="40"/>
                  </a:cxn>
                  <a:cxn ang="0">
                    <a:pos x="18" y="51"/>
                  </a:cxn>
                  <a:cxn ang="0">
                    <a:pos x="15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6"/>
                  </a:cxn>
                  <a:cxn ang="0">
                    <a:pos x="7" y="36"/>
                  </a:cxn>
                  <a:cxn ang="0">
                    <a:pos x="7" y="30"/>
                  </a:cxn>
                  <a:cxn ang="0">
                    <a:pos x="11" y="25"/>
                  </a:cxn>
                  <a:cxn ang="0">
                    <a:pos x="29" y="25"/>
                  </a:cxn>
                  <a:cxn ang="0">
                    <a:pos x="29" y="18"/>
                  </a:cxn>
                  <a:cxn ang="0">
                    <a:pos x="26" y="18"/>
                  </a:cxn>
                  <a:cxn ang="0">
                    <a:pos x="23" y="15"/>
                  </a:cxn>
                  <a:cxn ang="0">
                    <a:pos x="23" y="3"/>
                  </a:cxn>
                  <a:cxn ang="0">
                    <a:pos x="26" y="0"/>
                  </a:cxn>
                  <a:cxn ang="0">
                    <a:pos x="37" y="0"/>
                  </a:cxn>
                  <a:cxn ang="0">
                    <a:pos x="41" y="3"/>
                  </a:cxn>
                  <a:cxn ang="0">
                    <a:pos x="41" y="15"/>
                  </a:cxn>
                  <a:cxn ang="0">
                    <a:pos x="37" y="18"/>
                  </a:cxn>
                  <a:cxn ang="0">
                    <a:pos x="34" y="18"/>
                  </a:cxn>
                  <a:cxn ang="0">
                    <a:pos x="34" y="25"/>
                  </a:cxn>
                  <a:cxn ang="0">
                    <a:pos x="52" y="25"/>
                  </a:cxn>
                  <a:cxn ang="0">
                    <a:pos x="57" y="30"/>
                  </a:cxn>
                  <a:cxn ang="0">
                    <a:pos x="57" y="36"/>
                  </a:cxn>
                  <a:cxn ang="0">
                    <a:pos x="60" y="36"/>
                  </a:cxn>
                  <a:cxn ang="0">
                    <a:pos x="64" y="40"/>
                  </a:cxn>
                  <a:cxn ang="0">
                    <a:pos x="64" y="51"/>
                  </a:cxn>
                </a:cxnLst>
                <a:rect l="0" t="0" r="r" b="b"/>
                <a:pathLst>
                  <a:path w="64" h="55">
                    <a:moveTo>
                      <a:pt x="64" y="51"/>
                    </a:moveTo>
                    <a:cubicBezTo>
                      <a:pt x="64" y="53"/>
                      <a:pt x="62" y="55"/>
                      <a:pt x="60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7" y="55"/>
                      <a:pt x="45" y="53"/>
                      <a:pt x="45" y="5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38"/>
                      <a:pt x="47" y="36"/>
                      <a:pt x="49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9" y="36"/>
                      <a:pt x="41" y="38"/>
                      <a:pt x="41" y="40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3"/>
                      <a:pt x="39" y="55"/>
                      <a:pt x="37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4" y="55"/>
                      <a:pt x="23" y="53"/>
                      <a:pt x="23" y="51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8"/>
                      <a:pt x="24" y="36"/>
                      <a:pt x="26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6"/>
                      <a:pt x="18" y="38"/>
                      <a:pt x="18" y="40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3"/>
                      <a:pt x="17" y="55"/>
                      <a:pt x="15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6"/>
                      <a:pt x="3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27"/>
                      <a:pt x="9" y="25"/>
                      <a:pt x="11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18"/>
                      <a:pt x="23" y="17"/>
                      <a:pt x="23" y="1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4" y="0"/>
                      <a:pt x="2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41" y="1"/>
                      <a:pt x="41" y="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7"/>
                      <a:pt x="39" y="18"/>
                      <a:pt x="37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5" y="25"/>
                      <a:pt x="57" y="27"/>
                      <a:pt x="57" y="30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2" y="36"/>
                      <a:pt x="64" y="38"/>
                      <a:pt x="64" y="40"/>
                    </a:cubicBezTo>
                    <a:lnTo>
                      <a:pt x="64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文本框 13"/>
            <p:cNvSpPr txBox="1"/>
            <p:nvPr/>
          </p:nvSpPr>
          <p:spPr>
            <a:xfrm>
              <a:off x="302140" y="4413468"/>
              <a:ext cx="2710261" cy="1211776"/>
            </a:xfrm>
            <a:prstGeom prst="rect">
              <a:avLst/>
            </a:prstGeom>
          </p:spPr>
          <p:txBody>
            <a:bodyPr vert="horz" wrap="square" lIns="0" tIns="10800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4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4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4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3"/>
            </p:custDataLst>
          </p:nvPr>
        </p:nvGrpSpPr>
        <p:grpSpPr>
          <a:xfrm>
            <a:off x="3261292" y="1952836"/>
            <a:ext cx="2710261" cy="3672408"/>
            <a:chOff x="3261292" y="1952836"/>
            <a:chExt cx="2710261" cy="3672408"/>
          </a:xfrm>
        </p:grpSpPr>
        <p:sp>
          <p:nvSpPr>
            <p:cNvPr id="6" name="矩形 5"/>
            <p:cNvSpPr/>
            <p:nvPr/>
          </p:nvSpPr>
          <p:spPr>
            <a:xfrm>
              <a:off x="3261292" y="3700241"/>
              <a:ext cx="2710261" cy="7132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sz="1865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3879421" y="1952836"/>
              <a:ext cx="1474002" cy="1474002"/>
              <a:chOff x="2597150" y="1689100"/>
              <a:chExt cx="787400" cy="787400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259715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accent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5" name="任意多边形 31"/>
              <p:cNvSpPr/>
              <p:nvPr/>
            </p:nvSpPr>
            <p:spPr bwMode="auto">
              <a:xfrm>
                <a:off x="2847775" y="1970605"/>
                <a:ext cx="286150" cy="224390"/>
              </a:xfrm>
              <a:custGeom>
                <a:avLst/>
                <a:gdLst/>
                <a:ahLst/>
                <a:cxnLst>
                  <a:cxn ang="0">
                    <a:pos x="45" y="14"/>
                  </a:cxn>
                  <a:cxn ang="0">
                    <a:pos x="32" y="10"/>
                  </a:cxn>
                  <a:cxn ang="0">
                    <a:pos x="18" y="14"/>
                  </a:cxn>
                  <a:cxn ang="0">
                    <a:pos x="0" y="14"/>
                  </a:cxn>
                  <a:cxn ang="0">
                    <a:pos x="64" y="14"/>
                  </a:cxn>
                  <a:cxn ang="0">
                    <a:pos x="0" y="15"/>
                  </a:cxn>
                  <a:cxn ang="0">
                    <a:pos x="18" y="20"/>
                  </a:cxn>
                  <a:cxn ang="0">
                    <a:pos x="2" y="22"/>
                  </a:cxn>
                  <a:cxn ang="0">
                    <a:pos x="9" y="35"/>
                  </a:cxn>
                  <a:cxn ang="0">
                    <a:pos x="1" y="36"/>
                  </a:cxn>
                  <a:cxn ang="0">
                    <a:pos x="0" y="28"/>
                  </a:cxn>
                  <a:cxn ang="0">
                    <a:pos x="8" y="27"/>
                  </a:cxn>
                  <a:cxn ang="0">
                    <a:pos x="9" y="35"/>
                  </a:cxn>
                  <a:cxn ang="0">
                    <a:pos x="15" y="50"/>
                  </a:cxn>
                  <a:cxn ang="0">
                    <a:pos x="7" y="49"/>
                  </a:cxn>
                  <a:cxn ang="0">
                    <a:pos x="8" y="41"/>
                  </a:cxn>
                  <a:cxn ang="0">
                    <a:pos x="16" y="42"/>
                  </a:cxn>
                  <a:cxn ang="0">
                    <a:pos x="23" y="35"/>
                  </a:cxn>
                  <a:cxn ang="0">
                    <a:pos x="15" y="36"/>
                  </a:cxn>
                  <a:cxn ang="0">
                    <a:pos x="13" y="28"/>
                  </a:cxn>
                  <a:cxn ang="0">
                    <a:pos x="21" y="27"/>
                  </a:cxn>
                  <a:cxn ang="0">
                    <a:pos x="23" y="35"/>
                  </a:cxn>
                  <a:cxn ang="0">
                    <a:pos x="28" y="50"/>
                  </a:cxn>
                  <a:cxn ang="0">
                    <a:pos x="20" y="49"/>
                  </a:cxn>
                  <a:cxn ang="0">
                    <a:pos x="21" y="41"/>
                  </a:cxn>
                  <a:cxn ang="0">
                    <a:pos x="29" y="42"/>
                  </a:cxn>
                  <a:cxn ang="0">
                    <a:pos x="36" y="35"/>
                  </a:cxn>
                  <a:cxn ang="0">
                    <a:pos x="28" y="36"/>
                  </a:cxn>
                  <a:cxn ang="0">
                    <a:pos x="27" y="28"/>
                  </a:cxn>
                  <a:cxn ang="0">
                    <a:pos x="35" y="27"/>
                  </a:cxn>
                  <a:cxn ang="0">
                    <a:pos x="36" y="35"/>
                  </a:cxn>
                  <a:cxn ang="0">
                    <a:pos x="42" y="50"/>
                  </a:cxn>
                  <a:cxn ang="0">
                    <a:pos x="34" y="49"/>
                  </a:cxn>
                  <a:cxn ang="0">
                    <a:pos x="35" y="41"/>
                  </a:cxn>
                  <a:cxn ang="0">
                    <a:pos x="43" y="42"/>
                  </a:cxn>
                  <a:cxn ang="0">
                    <a:pos x="50" y="35"/>
                  </a:cxn>
                  <a:cxn ang="0">
                    <a:pos x="42" y="36"/>
                  </a:cxn>
                  <a:cxn ang="0">
                    <a:pos x="41" y="28"/>
                  </a:cxn>
                  <a:cxn ang="0">
                    <a:pos x="49" y="27"/>
                  </a:cxn>
                  <a:cxn ang="0">
                    <a:pos x="50" y="35"/>
                  </a:cxn>
                  <a:cxn ang="0">
                    <a:pos x="61" y="22"/>
                  </a:cxn>
                  <a:cxn ang="0">
                    <a:pos x="45" y="20"/>
                  </a:cxn>
                  <a:cxn ang="0">
                    <a:pos x="64" y="15"/>
                  </a:cxn>
                  <a:cxn ang="0">
                    <a:pos x="57" y="49"/>
                  </a:cxn>
                  <a:cxn ang="0">
                    <a:pos x="49" y="50"/>
                  </a:cxn>
                  <a:cxn ang="0">
                    <a:pos x="48" y="42"/>
                  </a:cxn>
                  <a:cxn ang="0">
                    <a:pos x="56" y="41"/>
                  </a:cxn>
                  <a:cxn ang="0">
                    <a:pos x="57" y="49"/>
                  </a:cxn>
                  <a:cxn ang="0">
                    <a:pos x="63" y="36"/>
                  </a:cxn>
                  <a:cxn ang="0">
                    <a:pos x="55" y="35"/>
                  </a:cxn>
                  <a:cxn ang="0">
                    <a:pos x="56" y="27"/>
                  </a:cxn>
                  <a:cxn ang="0">
                    <a:pos x="64" y="28"/>
                  </a:cxn>
                </a:cxnLst>
                <a:rect l="0" t="0" r="r" b="b"/>
                <a:pathLst>
                  <a:path w="64" h="50">
                    <a:moveTo>
                      <a:pt x="64" y="14"/>
                    </a:move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2"/>
                      <a:pt x="44" y="10"/>
                      <a:pt x="32" y="10"/>
                    </a:cubicBezTo>
                    <a:cubicBezTo>
                      <a:pt x="19" y="10"/>
                      <a:pt x="18" y="12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1"/>
                      <a:pt x="4" y="0"/>
                      <a:pt x="32" y="0"/>
                    </a:cubicBezTo>
                    <a:cubicBezTo>
                      <a:pt x="59" y="0"/>
                      <a:pt x="64" y="11"/>
                      <a:pt x="64" y="14"/>
                    </a:cubicBezTo>
                    <a:close/>
                    <a:moveTo>
                      <a:pt x="0" y="2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7" y="22"/>
                      <a:pt x="16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0" y="21"/>
                      <a:pt x="0" y="20"/>
                    </a:cubicBezTo>
                    <a:close/>
                    <a:moveTo>
                      <a:pt x="9" y="35"/>
                    </a:moveTo>
                    <a:cubicBezTo>
                      <a:pt x="9" y="36"/>
                      <a:pt x="8" y="36"/>
                      <a:pt x="8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6"/>
                      <a:pt x="0" y="3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9" y="27"/>
                      <a:pt x="9" y="28"/>
                    </a:cubicBezTo>
                    <a:lnTo>
                      <a:pt x="9" y="35"/>
                    </a:lnTo>
                    <a:close/>
                    <a:moveTo>
                      <a:pt x="16" y="49"/>
                    </a:moveTo>
                    <a:cubicBezTo>
                      <a:pt x="16" y="49"/>
                      <a:pt x="15" y="50"/>
                      <a:pt x="15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7" y="50"/>
                      <a:pt x="7" y="49"/>
                      <a:pt x="7" y="49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1"/>
                      <a:pt x="7" y="41"/>
                      <a:pt x="8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6" y="41"/>
                      <a:pt x="16" y="42"/>
                    </a:cubicBezTo>
                    <a:lnTo>
                      <a:pt x="16" y="49"/>
                    </a:lnTo>
                    <a:close/>
                    <a:moveTo>
                      <a:pt x="23" y="35"/>
                    </a:moveTo>
                    <a:cubicBezTo>
                      <a:pt x="23" y="36"/>
                      <a:pt x="22" y="36"/>
                      <a:pt x="2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4" y="36"/>
                      <a:pt x="13" y="36"/>
                      <a:pt x="13" y="3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4" y="27"/>
                      <a:pt x="15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2" y="27"/>
                      <a:pt x="23" y="27"/>
                      <a:pt x="23" y="28"/>
                    </a:cubicBezTo>
                    <a:lnTo>
                      <a:pt x="23" y="35"/>
                    </a:lnTo>
                    <a:close/>
                    <a:moveTo>
                      <a:pt x="29" y="49"/>
                    </a:moveTo>
                    <a:cubicBezTo>
                      <a:pt x="29" y="49"/>
                      <a:pt x="29" y="50"/>
                      <a:pt x="28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50"/>
                      <a:pt x="20" y="49"/>
                      <a:pt x="20" y="49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1"/>
                      <a:pt x="21" y="41"/>
                      <a:pt x="21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1"/>
                      <a:pt x="29" y="41"/>
                      <a:pt x="29" y="42"/>
                    </a:cubicBezTo>
                    <a:lnTo>
                      <a:pt x="29" y="49"/>
                    </a:lnTo>
                    <a:close/>
                    <a:moveTo>
                      <a:pt x="36" y="35"/>
                    </a:moveTo>
                    <a:cubicBezTo>
                      <a:pt x="36" y="36"/>
                      <a:pt x="36" y="36"/>
                      <a:pt x="35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8" y="36"/>
                      <a:pt x="27" y="36"/>
                      <a:pt x="27" y="35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7"/>
                      <a:pt x="28" y="27"/>
                      <a:pt x="28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6" y="27"/>
                      <a:pt x="36" y="27"/>
                      <a:pt x="36" y="28"/>
                    </a:cubicBezTo>
                    <a:lnTo>
                      <a:pt x="36" y="35"/>
                    </a:lnTo>
                    <a:close/>
                    <a:moveTo>
                      <a:pt x="43" y="49"/>
                    </a:moveTo>
                    <a:cubicBezTo>
                      <a:pt x="43" y="49"/>
                      <a:pt x="43" y="50"/>
                      <a:pt x="42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4" y="49"/>
                      <a:pt x="34" y="49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4" y="41"/>
                      <a:pt x="35" y="41"/>
                      <a:pt x="35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3" y="41"/>
                      <a:pt x="43" y="42"/>
                    </a:cubicBezTo>
                    <a:lnTo>
                      <a:pt x="43" y="49"/>
                    </a:lnTo>
                    <a:close/>
                    <a:moveTo>
                      <a:pt x="50" y="35"/>
                    </a:moveTo>
                    <a:cubicBezTo>
                      <a:pt x="50" y="36"/>
                      <a:pt x="50" y="36"/>
                      <a:pt x="49" y="36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1" y="36"/>
                      <a:pt x="41" y="36"/>
                      <a:pt x="41" y="35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7"/>
                      <a:pt x="41" y="27"/>
                      <a:pt x="42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50" y="27"/>
                      <a:pt x="50" y="27"/>
                      <a:pt x="50" y="28"/>
                    </a:cubicBezTo>
                    <a:lnTo>
                      <a:pt x="50" y="35"/>
                    </a:lnTo>
                    <a:close/>
                    <a:moveTo>
                      <a:pt x="64" y="20"/>
                    </a:moveTo>
                    <a:cubicBezTo>
                      <a:pt x="64" y="21"/>
                      <a:pt x="63" y="22"/>
                      <a:pt x="61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6" y="22"/>
                      <a:pt x="45" y="21"/>
                      <a:pt x="45" y="2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64" y="15"/>
                      <a:pt x="64" y="15"/>
                      <a:pt x="64" y="15"/>
                    </a:cubicBezTo>
                    <a:lnTo>
                      <a:pt x="64" y="20"/>
                    </a:lnTo>
                    <a:close/>
                    <a:moveTo>
                      <a:pt x="57" y="49"/>
                    </a:moveTo>
                    <a:cubicBezTo>
                      <a:pt x="57" y="49"/>
                      <a:pt x="56" y="50"/>
                      <a:pt x="56" y="50"/>
                    </a:cubicBezTo>
                    <a:cubicBezTo>
                      <a:pt x="49" y="50"/>
                      <a:pt x="49" y="50"/>
                      <a:pt x="49" y="50"/>
                    </a:cubicBezTo>
                    <a:cubicBezTo>
                      <a:pt x="48" y="50"/>
                      <a:pt x="48" y="49"/>
                      <a:pt x="48" y="49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41"/>
                      <a:pt x="48" y="41"/>
                      <a:pt x="49" y="41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6" y="41"/>
                      <a:pt x="57" y="41"/>
                      <a:pt x="57" y="42"/>
                    </a:cubicBezTo>
                    <a:lnTo>
                      <a:pt x="57" y="49"/>
                    </a:lnTo>
                    <a:close/>
                    <a:moveTo>
                      <a:pt x="64" y="35"/>
                    </a:moveTo>
                    <a:cubicBezTo>
                      <a:pt x="64" y="36"/>
                      <a:pt x="63" y="36"/>
                      <a:pt x="63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5" y="36"/>
                      <a:pt x="55" y="36"/>
                      <a:pt x="55" y="35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7"/>
                      <a:pt x="55" y="27"/>
                      <a:pt x="56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7"/>
                      <a:pt x="64" y="27"/>
                      <a:pt x="64" y="28"/>
                    </a:cubicBezTo>
                    <a:lnTo>
                      <a:pt x="64" y="3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文本框 14"/>
            <p:cNvSpPr txBox="1"/>
            <p:nvPr/>
          </p:nvSpPr>
          <p:spPr>
            <a:xfrm>
              <a:off x="3261292" y="4413468"/>
              <a:ext cx="2710261" cy="1211776"/>
            </a:xfrm>
            <a:prstGeom prst="rect">
              <a:avLst/>
            </a:prstGeom>
          </p:spPr>
          <p:txBody>
            <a:bodyPr vert="horz" wrap="square" lIns="0" tIns="10800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4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4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4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33" name="千图PPT彼岸天：ID 8661124库_组合 32"/>
          <p:cNvGrpSpPr/>
          <p:nvPr>
            <p:custDataLst>
              <p:tags r:id="rId4"/>
            </p:custDataLst>
          </p:nvPr>
        </p:nvGrpSpPr>
        <p:grpSpPr>
          <a:xfrm>
            <a:off x="6220445" y="1952836"/>
            <a:ext cx="2710261" cy="3672408"/>
            <a:chOff x="6220445" y="1952836"/>
            <a:chExt cx="2710261" cy="3672408"/>
          </a:xfrm>
        </p:grpSpPr>
        <p:sp>
          <p:nvSpPr>
            <p:cNvPr id="8" name="矩形 7"/>
            <p:cNvSpPr/>
            <p:nvPr/>
          </p:nvSpPr>
          <p:spPr>
            <a:xfrm>
              <a:off x="6220445" y="3700241"/>
              <a:ext cx="2710261" cy="7132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sz="1865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838574" y="1952836"/>
              <a:ext cx="1474002" cy="1474002"/>
              <a:chOff x="4178300" y="1689100"/>
              <a:chExt cx="787400" cy="787400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417830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22" name="椭圆 21"/>
                <p:cNvSpPr/>
                <p:nvPr/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accent3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椭圆 22"/>
                <p:cNvSpPr/>
                <p:nvPr/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1" name="任意多边形 27"/>
              <p:cNvSpPr/>
              <p:nvPr/>
            </p:nvSpPr>
            <p:spPr bwMode="auto">
              <a:xfrm>
                <a:off x="4429954" y="1979868"/>
                <a:ext cx="284092" cy="205864"/>
              </a:xfrm>
              <a:custGeom>
                <a:avLst/>
                <a:gdLst/>
                <a:ahLst/>
                <a:cxnLst>
                  <a:cxn ang="0">
                    <a:pos x="64" y="42"/>
                  </a:cxn>
                  <a:cxn ang="0">
                    <a:pos x="62" y="44"/>
                  </a:cxn>
                  <a:cxn ang="0">
                    <a:pos x="61" y="45"/>
                  </a:cxn>
                  <a:cxn ang="0">
                    <a:pos x="60" y="44"/>
                  </a:cxn>
                  <a:cxn ang="0">
                    <a:pos x="45" y="30"/>
                  </a:cxn>
                  <a:cxn ang="0">
                    <a:pos x="45" y="36"/>
                  </a:cxn>
                  <a:cxn ang="0">
                    <a:pos x="35" y="46"/>
                  </a:cxn>
                  <a:cxn ang="0">
                    <a:pos x="10" y="46"/>
                  </a:cxn>
                  <a:cxn ang="0">
                    <a:pos x="0" y="36"/>
                  </a:cxn>
                  <a:cxn ang="0">
                    <a:pos x="0" y="10"/>
                  </a:cxn>
                  <a:cxn ang="0">
                    <a:pos x="10" y="0"/>
                  </a:cxn>
                  <a:cxn ang="0">
                    <a:pos x="35" y="0"/>
                  </a:cxn>
                  <a:cxn ang="0">
                    <a:pos x="45" y="10"/>
                  </a:cxn>
                  <a:cxn ang="0">
                    <a:pos x="45" y="16"/>
                  </a:cxn>
                  <a:cxn ang="0">
                    <a:pos x="60" y="2"/>
                  </a:cxn>
                  <a:cxn ang="0">
                    <a:pos x="61" y="1"/>
                  </a:cxn>
                  <a:cxn ang="0">
                    <a:pos x="62" y="1"/>
                  </a:cxn>
                  <a:cxn ang="0">
                    <a:pos x="64" y="4"/>
                  </a:cxn>
                  <a:cxn ang="0">
                    <a:pos x="64" y="42"/>
                  </a:cxn>
                </a:cxnLst>
                <a:rect l="0" t="0" r="r" b="b"/>
                <a:pathLst>
                  <a:path w="64" h="46">
                    <a:moveTo>
                      <a:pt x="64" y="42"/>
                    </a:moveTo>
                    <a:cubicBezTo>
                      <a:pt x="64" y="43"/>
                      <a:pt x="63" y="44"/>
                      <a:pt x="62" y="44"/>
                    </a:cubicBezTo>
                    <a:cubicBezTo>
                      <a:pt x="62" y="45"/>
                      <a:pt x="62" y="45"/>
                      <a:pt x="61" y="45"/>
                    </a:cubicBezTo>
                    <a:cubicBezTo>
                      <a:pt x="61" y="45"/>
                      <a:pt x="60" y="44"/>
                      <a:pt x="60" y="44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41"/>
                      <a:pt x="41" y="46"/>
                      <a:pt x="35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4" y="46"/>
                      <a:pt x="0" y="41"/>
                      <a:pt x="0" y="3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1" y="0"/>
                      <a:pt x="45" y="5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1"/>
                      <a:pt x="61" y="1"/>
                      <a:pt x="61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3" y="2"/>
                      <a:pt x="64" y="3"/>
                      <a:pt x="64" y="4"/>
                    </a:cubicBezTo>
                    <a:lnTo>
                      <a:pt x="64" y="4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文本框 15"/>
            <p:cNvSpPr txBox="1"/>
            <p:nvPr/>
          </p:nvSpPr>
          <p:spPr>
            <a:xfrm>
              <a:off x="6220445" y="4413468"/>
              <a:ext cx="2710261" cy="1211776"/>
            </a:xfrm>
            <a:prstGeom prst="rect">
              <a:avLst/>
            </a:prstGeom>
          </p:spPr>
          <p:txBody>
            <a:bodyPr vert="horz" wrap="square" lIns="0" tIns="10800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4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4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4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9179599" y="1952836"/>
            <a:ext cx="2710261" cy="3672408"/>
            <a:chOff x="9179599" y="1952836"/>
            <a:chExt cx="2710261" cy="3672408"/>
          </a:xfrm>
        </p:grpSpPr>
        <p:sp>
          <p:nvSpPr>
            <p:cNvPr id="10" name="矩形 9"/>
            <p:cNvSpPr/>
            <p:nvPr/>
          </p:nvSpPr>
          <p:spPr>
            <a:xfrm>
              <a:off x="9179599" y="3700241"/>
              <a:ext cx="2710261" cy="7132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sz="1865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9797728" y="1952836"/>
              <a:ext cx="1474002" cy="1474002"/>
              <a:chOff x="5759450" y="1689100"/>
              <a:chExt cx="787400" cy="787400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575945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" name="椭圆 18"/>
                <p:cNvSpPr/>
                <p:nvPr/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7" name="任意多边形 23"/>
              <p:cNvSpPr/>
              <p:nvPr/>
            </p:nvSpPr>
            <p:spPr bwMode="auto">
              <a:xfrm>
                <a:off x="6030661" y="1960311"/>
                <a:ext cx="244978" cy="244978"/>
              </a:xfrm>
              <a:custGeom>
                <a:avLst/>
                <a:gdLst/>
                <a:ahLst/>
                <a:cxnLst>
                  <a:cxn ang="0">
                    <a:pos x="55" y="31"/>
                  </a:cxn>
                  <a:cxn ang="0">
                    <a:pos x="54" y="33"/>
                  </a:cxn>
                  <a:cxn ang="0">
                    <a:pos x="47" y="34"/>
                  </a:cxn>
                  <a:cxn ang="0">
                    <a:pos x="46" y="37"/>
                  </a:cxn>
                  <a:cxn ang="0">
                    <a:pos x="49" y="42"/>
                  </a:cxn>
                  <a:cxn ang="0">
                    <a:pos x="50" y="43"/>
                  </a:cxn>
                  <a:cxn ang="0">
                    <a:pos x="49" y="44"/>
                  </a:cxn>
                  <a:cxn ang="0">
                    <a:pos x="43" y="50"/>
                  </a:cxn>
                  <a:cxn ang="0">
                    <a:pos x="42" y="50"/>
                  </a:cxn>
                  <a:cxn ang="0">
                    <a:pos x="37" y="46"/>
                  </a:cxn>
                  <a:cxn ang="0">
                    <a:pos x="33" y="47"/>
                  </a:cxn>
                  <a:cxn ang="0">
                    <a:pos x="32" y="54"/>
                  </a:cxn>
                  <a:cxn ang="0">
                    <a:pos x="31" y="55"/>
                  </a:cxn>
                  <a:cxn ang="0">
                    <a:pos x="23" y="55"/>
                  </a:cxn>
                  <a:cxn ang="0">
                    <a:pos x="22" y="54"/>
                  </a:cxn>
                  <a:cxn ang="0">
                    <a:pos x="21" y="47"/>
                  </a:cxn>
                  <a:cxn ang="0">
                    <a:pos x="18" y="46"/>
                  </a:cxn>
                  <a:cxn ang="0">
                    <a:pos x="13" y="50"/>
                  </a:cxn>
                  <a:cxn ang="0">
                    <a:pos x="12" y="50"/>
                  </a:cxn>
                  <a:cxn ang="0">
                    <a:pos x="11" y="50"/>
                  </a:cxn>
                  <a:cxn ang="0">
                    <a:pos x="5" y="44"/>
                  </a:cxn>
                  <a:cxn ang="0">
                    <a:pos x="5" y="43"/>
                  </a:cxn>
                  <a:cxn ang="0">
                    <a:pos x="5" y="42"/>
                  </a:cxn>
                  <a:cxn ang="0">
                    <a:pos x="9" y="37"/>
                  </a:cxn>
                  <a:cxn ang="0">
                    <a:pos x="7" y="33"/>
                  </a:cxn>
                  <a:cxn ang="0">
                    <a:pos x="1" y="33"/>
                  </a:cxn>
                  <a:cxn ang="0">
                    <a:pos x="0" y="31"/>
                  </a:cxn>
                  <a:cxn ang="0">
                    <a:pos x="0" y="23"/>
                  </a:cxn>
                  <a:cxn ang="0">
                    <a:pos x="1" y="22"/>
                  </a:cxn>
                  <a:cxn ang="0">
                    <a:pos x="7" y="21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8" y="9"/>
                  </a:cxn>
                  <a:cxn ang="0">
                    <a:pos x="21" y="8"/>
                  </a:cxn>
                  <a:cxn ang="0">
                    <a:pos x="22" y="1"/>
                  </a:cxn>
                  <a:cxn ang="0">
                    <a:pos x="23" y="0"/>
                  </a:cxn>
                  <a:cxn ang="0">
                    <a:pos x="31" y="0"/>
                  </a:cxn>
                  <a:cxn ang="0">
                    <a:pos x="32" y="1"/>
                  </a:cxn>
                  <a:cxn ang="0">
                    <a:pos x="33" y="8"/>
                  </a:cxn>
                  <a:cxn ang="0">
                    <a:pos x="37" y="9"/>
                  </a:cxn>
                  <a:cxn ang="0">
                    <a:pos x="42" y="5"/>
                  </a:cxn>
                  <a:cxn ang="0">
                    <a:pos x="43" y="5"/>
                  </a:cxn>
                  <a:cxn ang="0">
                    <a:pos x="43" y="5"/>
                  </a:cxn>
                  <a:cxn ang="0">
                    <a:pos x="49" y="11"/>
                  </a:cxn>
                  <a:cxn ang="0">
                    <a:pos x="50" y="12"/>
                  </a:cxn>
                  <a:cxn ang="0">
                    <a:pos x="49" y="13"/>
                  </a:cxn>
                  <a:cxn ang="0">
                    <a:pos x="46" y="18"/>
                  </a:cxn>
                  <a:cxn ang="0">
                    <a:pos x="47" y="21"/>
                  </a:cxn>
                  <a:cxn ang="0">
                    <a:pos x="54" y="22"/>
                  </a:cxn>
                  <a:cxn ang="0">
                    <a:pos x="55" y="23"/>
                  </a:cxn>
                  <a:cxn ang="0">
                    <a:pos x="55" y="31"/>
                  </a:cxn>
                  <a:cxn ang="0">
                    <a:pos x="27" y="18"/>
                  </a:cxn>
                  <a:cxn ang="0">
                    <a:pos x="18" y="27"/>
                  </a:cxn>
                  <a:cxn ang="0">
                    <a:pos x="27" y="36"/>
                  </a:cxn>
                  <a:cxn ang="0">
                    <a:pos x="36" y="27"/>
                  </a:cxn>
                  <a:cxn ang="0">
                    <a:pos x="27" y="18"/>
                  </a:cxn>
                </a:cxnLst>
                <a:rect l="0" t="0" r="r" b="b"/>
                <a:pathLst>
                  <a:path w="55" h="55">
                    <a:moveTo>
                      <a:pt x="55" y="31"/>
                    </a:moveTo>
                    <a:cubicBezTo>
                      <a:pt x="55" y="32"/>
                      <a:pt x="54" y="33"/>
                      <a:pt x="54" y="33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6" y="36"/>
                      <a:pt x="46" y="37"/>
                    </a:cubicBezTo>
                    <a:cubicBezTo>
                      <a:pt x="47" y="39"/>
                      <a:pt x="48" y="40"/>
                      <a:pt x="49" y="42"/>
                    </a:cubicBezTo>
                    <a:cubicBezTo>
                      <a:pt x="50" y="42"/>
                      <a:pt x="50" y="42"/>
                      <a:pt x="50" y="43"/>
                    </a:cubicBezTo>
                    <a:cubicBezTo>
                      <a:pt x="50" y="43"/>
                      <a:pt x="50" y="43"/>
                      <a:pt x="49" y="44"/>
                    </a:cubicBezTo>
                    <a:cubicBezTo>
                      <a:pt x="49" y="45"/>
                      <a:pt x="44" y="50"/>
                      <a:pt x="43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6" y="46"/>
                      <a:pt x="35" y="47"/>
                      <a:pt x="33" y="47"/>
                    </a:cubicBezTo>
                    <a:cubicBezTo>
                      <a:pt x="33" y="49"/>
                      <a:pt x="33" y="52"/>
                      <a:pt x="32" y="54"/>
                    </a:cubicBezTo>
                    <a:cubicBezTo>
                      <a:pt x="32" y="54"/>
                      <a:pt x="32" y="55"/>
                      <a:pt x="31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47"/>
                      <a:pt x="19" y="46"/>
                      <a:pt x="18" y="46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9" y="48"/>
                      <a:pt x="7" y="46"/>
                      <a:pt x="5" y="44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6" y="40"/>
                      <a:pt x="8" y="39"/>
                      <a:pt x="9" y="37"/>
                    </a:cubicBezTo>
                    <a:cubicBezTo>
                      <a:pt x="8" y="36"/>
                      <a:pt x="8" y="35"/>
                      <a:pt x="7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2"/>
                      <a:pt x="0" y="32"/>
                      <a:pt x="0" y="3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2"/>
                      <a:pt x="1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0"/>
                      <a:pt x="8" y="19"/>
                      <a:pt x="9" y="18"/>
                    </a:cubicBezTo>
                    <a:cubicBezTo>
                      <a:pt x="8" y="16"/>
                      <a:pt x="6" y="14"/>
                      <a:pt x="5" y="13"/>
                    </a:cubicBezTo>
                    <a:cubicBezTo>
                      <a:pt x="5" y="13"/>
                      <a:pt x="5" y="12"/>
                      <a:pt x="5" y="12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6" y="10"/>
                      <a:pt x="11" y="5"/>
                      <a:pt x="12" y="5"/>
                    </a:cubicBezTo>
                    <a:cubicBezTo>
                      <a:pt x="12" y="5"/>
                      <a:pt x="12" y="5"/>
                      <a:pt x="13" y="5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9" y="8"/>
                      <a:pt x="20" y="8"/>
                      <a:pt x="21" y="8"/>
                    </a:cubicBezTo>
                    <a:cubicBezTo>
                      <a:pt x="21" y="5"/>
                      <a:pt x="21" y="3"/>
                      <a:pt x="22" y="1"/>
                    </a:cubicBezTo>
                    <a:cubicBezTo>
                      <a:pt x="22" y="0"/>
                      <a:pt x="23" y="0"/>
                      <a:pt x="2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2" y="0"/>
                      <a:pt x="32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5" y="8"/>
                      <a:pt x="36" y="8"/>
                      <a:pt x="37" y="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5" y="7"/>
                      <a:pt x="48" y="9"/>
                      <a:pt x="49" y="11"/>
                    </a:cubicBezTo>
                    <a:cubicBezTo>
                      <a:pt x="50" y="11"/>
                      <a:pt x="50" y="12"/>
                      <a:pt x="50" y="12"/>
                    </a:cubicBezTo>
                    <a:cubicBezTo>
                      <a:pt x="50" y="12"/>
                      <a:pt x="49" y="13"/>
                      <a:pt x="49" y="13"/>
                    </a:cubicBezTo>
                    <a:cubicBezTo>
                      <a:pt x="48" y="14"/>
                      <a:pt x="47" y="16"/>
                      <a:pt x="46" y="18"/>
                    </a:cubicBezTo>
                    <a:cubicBezTo>
                      <a:pt x="46" y="19"/>
                      <a:pt x="47" y="20"/>
                      <a:pt x="47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4" y="22"/>
                      <a:pt x="55" y="23"/>
                      <a:pt x="55" y="23"/>
                    </a:cubicBezTo>
                    <a:lnTo>
                      <a:pt x="55" y="31"/>
                    </a:lnTo>
                    <a:close/>
                    <a:moveTo>
                      <a:pt x="27" y="18"/>
                    </a:moveTo>
                    <a:cubicBezTo>
                      <a:pt x="22" y="18"/>
                      <a:pt x="18" y="22"/>
                      <a:pt x="18" y="27"/>
                    </a:cubicBezTo>
                    <a:cubicBezTo>
                      <a:pt x="18" y="32"/>
                      <a:pt x="22" y="36"/>
                      <a:pt x="27" y="36"/>
                    </a:cubicBezTo>
                    <a:cubicBezTo>
                      <a:pt x="32" y="36"/>
                      <a:pt x="36" y="32"/>
                      <a:pt x="36" y="27"/>
                    </a:cubicBezTo>
                    <a:cubicBezTo>
                      <a:pt x="36" y="22"/>
                      <a:pt x="32" y="18"/>
                      <a:pt x="27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文本框 16"/>
            <p:cNvSpPr txBox="1"/>
            <p:nvPr/>
          </p:nvSpPr>
          <p:spPr>
            <a:xfrm>
              <a:off x="9179599" y="4413468"/>
              <a:ext cx="2710261" cy="1211776"/>
            </a:xfrm>
            <a:prstGeom prst="rect">
              <a:avLst/>
            </a:prstGeom>
          </p:spPr>
          <p:txBody>
            <a:bodyPr vert="horz" wrap="square" lIns="0" tIns="10800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4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4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4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2"/>
            </p:custDataLst>
          </p:nvPr>
        </p:nvGrpSpPr>
        <p:grpSpPr>
          <a:xfrm>
            <a:off x="2052092" y="1528903"/>
            <a:ext cx="3924506" cy="3800204"/>
            <a:chOff x="1199451" y="1729727"/>
            <a:chExt cx="3924508" cy="3800206"/>
          </a:xfrm>
        </p:grpSpPr>
        <p:grpSp>
          <p:nvGrpSpPr>
            <p:cNvPr id="22" name="组合 21"/>
            <p:cNvGrpSpPr/>
            <p:nvPr/>
          </p:nvGrpSpPr>
          <p:grpSpPr>
            <a:xfrm>
              <a:off x="1199451" y="1729727"/>
              <a:ext cx="3924508" cy="3800206"/>
              <a:chOff x="7110091" y="1594497"/>
              <a:chExt cx="4544635" cy="4400684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40" name="任意多边形 37"/>
              <p:cNvSpPr/>
              <p:nvPr/>
            </p:nvSpPr>
            <p:spPr bwMode="auto">
              <a:xfrm>
                <a:off x="7846784" y="2420102"/>
                <a:ext cx="535161" cy="530080"/>
              </a:xfrm>
              <a:custGeom>
                <a:avLst/>
                <a:gdLst>
                  <a:gd name="T0" fmla="*/ 239 w 267"/>
                  <a:gd name="T1" fmla="*/ 134 h 265"/>
                  <a:gd name="T2" fmla="*/ 229 w 267"/>
                  <a:gd name="T3" fmla="*/ 88 h 265"/>
                  <a:gd name="T4" fmla="*/ 253 w 267"/>
                  <a:gd name="T5" fmla="*/ 76 h 265"/>
                  <a:gd name="T6" fmla="*/ 215 w 267"/>
                  <a:gd name="T7" fmla="*/ 30 h 265"/>
                  <a:gd name="T8" fmla="*/ 199 w 267"/>
                  <a:gd name="T9" fmla="*/ 51 h 265"/>
                  <a:gd name="T10" fmla="*/ 156 w 267"/>
                  <a:gd name="T11" fmla="*/ 31 h 265"/>
                  <a:gd name="T12" fmla="*/ 162 w 267"/>
                  <a:gd name="T13" fmla="*/ 5 h 265"/>
                  <a:gd name="T14" fmla="*/ 103 w 267"/>
                  <a:gd name="T15" fmla="*/ 5 h 265"/>
                  <a:gd name="T16" fmla="*/ 109 w 267"/>
                  <a:gd name="T17" fmla="*/ 31 h 265"/>
                  <a:gd name="T18" fmla="*/ 66 w 267"/>
                  <a:gd name="T19" fmla="*/ 52 h 265"/>
                  <a:gd name="T20" fmla="*/ 49 w 267"/>
                  <a:gd name="T21" fmla="*/ 31 h 265"/>
                  <a:gd name="T22" fmla="*/ 12 w 267"/>
                  <a:gd name="T23" fmla="*/ 77 h 265"/>
                  <a:gd name="T24" fmla="*/ 37 w 267"/>
                  <a:gd name="T25" fmla="*/ 89 h 265"/>
                  <a:gd name="T26" fmla="*/ 27 w 267"/>
                  <a:gd name="T27" fmla="*/ 135 h 265"/>
                  <a:gd name="T28" fmla="*/ 27 w 267"/>
                  <a:gd name="T29" fmla="*/ 135 h 265"/>
                  <a:gd name="T30" fmla="*/ 0 w 267"/>
                  <a:gd name="T31" fmla="*/ 135 h 265"/>
                  <a:gd name="T32" fmla="*/ 13 w 267"/>
                  <a:gd name="T33" fmla="*/ 193 h 265"/>
                  <a:gd name="T34" fmla="*/ 37 w 267"/>
                  <a:gd name="T35" fmla="*/ 181 h 265"/>
                  <a:gd name="T36" fmla="*/ 66 w 267"/>
                  <a:gd name="T37" fmla="*/ 218 h 265"/>
                  <a:gd name="T38" fmla="*/ 50 w 267"/>
                  <a:gd name="T39" fmla="*/ 239 h 265"/>
                  <a:gd name="T40" fmla="*/ 103 w 267"/>
                  <a:gd name="T41" fmla="*/ 265 h 265"/>
                  <a:gd name="T42" fmla="*/ 109 w 267"/>
                  <a:gd name="T43" fmla="*/ 239 h 265"/>
                  <a:gd name="T44" fmla="*/ 133 w 267"/>
                  <a:gd name="T45" fmla="*/ 241 h 265"/>
                  <a:gd name="T46" fmla="*/ 156 w 267"/>
                  <a:gd name="T47" fmla="*/ 239 h 265"/>
                  <a:gd name="T48" fmla="*/ 162 w 267"/>
                  <a:gd name="T49" fmla="*/ 265 h 265"/>
                  <a:gd name="T50" fmla="*/ 216 w 267"/>
                  <a:gd name="T51" fmla="*/ 239 h 265"/>
                  <a:gd name="T52" fmla="*/ 199 w 267"/>
                  <a:gd name="T53" fmla="*/ 218 h 265"/>
                  <a:gd name="T54" fmla="*/ 229 w 267"/>
                  <a:gd name="T55" fmla="*/ 181 h 265"/>
                  <a:gd name="T56" fmla="*/ 253 w 267"/>
                  <a:gd name="T57" fmla="*/ 193 h 265"/>
                  <a:gd name="T58" fmla="*/ 267 w 267"/>
                  <a:gd name="T59" fmla="*/ 135 h 265"/>
                  <a:gd name="T60" fmla="*/ 267 w 267"/>
                  <a:gd name="T61" fmla="*/ 134 h 265"/>
                  <a:gd name="T62" fmla="*/ 239 w 267"/>
                  <a:gd name="T63" fmla="*/ 134 h 265"/>
                  <a:gd name="T64" fmla="*/ 75 w 267"/>
                  <a:gd name="T65" fmla="*/ 135 h 265"/>
                  <a:gd name="T66" fmla="*/ 133 w 267"/>
                  <a:gd name="T67" fmla="*/ 77 h 265"/>
                  <a:gd name="T68" fmla="*/ 190 w 267"/>
                  <a:gd name="T69" fmla="*/ 135 h 265"/>
                  <a:gd name="T70" fmla="*/ 133 w 267"/>
                  <a:gd name="T71" fmla="*/ 192 h 265"/>
                  <a:gd name="T72" fmla="*/ 75 w 267"/>
                  <a:gd name="T73" fmla="*/ 13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67" h="265">
                    <a:moveTo>
                      <a:pt x="239" y="134"/>
                    </a:moveTo>
                    <a:cubicBezTo>
                      <a:pt x="239" y="114"/>
                      <a:pt x="235" y="102"/>
                      <a:pt x="229" y="88"/>
                    </a:cubicBezTo>
                    <a:cubicBezTo>
                      <a:pt x="253" y="76"/>
                      <a:pt x="253" y="76"/>
                      <a:pt x="253" y="76"/>
                    </a:cubicBezTo>
                    <a:cubicBezTo>
                      <a:pt x="244" y="59"/>
                      <a:pt x="231" y="43"/>
                      <a:pt x="215" y="30"/>
                    </a:cubicBezTo>
                    <a:cubicBezTo>
                      <a:pt x="199" y="51"/>
                      <a:pt x="199" y="51"/>
                      <a:pt x="199" y="51"/>
                    </a:cubicBezTo>
                    <a:cubicBezTo>
                      <a:pt x="187" y="41"/>
                      <a:pt x="172" y="34"/>
                      <a:pt x="156" y="31"/>
                    </a:cubicBezTo>
                    <a:cubicBezTo>
                      <a:pt x="162" y="5"/>
                      <a:pt x="162" y="5"/>
                      <a:pt x="162" y="5"/>
                    </a:cubicBezTo>
                    <a:cubicBezTo>
                      <a:pt x="143" y="0"/>
                      <a:pt x="122" y="0"/>
                      <a:pt x="103" y="5"/>
                    </a:cubicBezTo>
                    <a:cubicBezTo>
                      <a:pt x="109" y="31"/>
                      <a:pt x="109" y="31"/>
                      <a:pt x="109" y="31"/>
                    </a:cubicBezTo>
                    <a:cubicBezTo>
                      <a:pt x="93" y="35"/>
                      <a:pt x="78" y="42"/>
                      <a:pt x="66" y="52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34" y="43"/>
                      <a:pt x="21" y="59"/>
                      <a:pt x="12" y="77"/>
                    </a:cubicBezTo>
                    <a:cubicBezTo>
                      <a:pt x="37" y="89"/>
                      <a:pt x="37" y="89"/>
                      <a:pt x="37" y="89"/>
                    </a:cubicBezTo>
                    <a:cubicBezTo>
                      <a:pt x="30" y="103"/>
                      <a:pt x="27" y="118"/>
                      <a:pt x="27" y="135"/>
                    </a:cubicBezTo>
                    <a:cubicBezTo>
                      <a:pt x="27" y="135"/>
                      <a:pt x="27" y="135"/>
                      <a:pt x="27" y="135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0" y="155"/>
                      <a:pt x="4" y="175"/>
                      <a:pt x="13" y="193"/>
                    </a:cubicBezTo>
                    <a:cubicBezTo>
                      <a:pt x="37" y="181"/>
                      <a:pt x="37" y="181"/>
                      <a:pt x="37" y="181"/>
                    </a:cubicBezTo>
                    <a:cubicBezTo>
                      <a:pt x="44" y="196"/>
                      <a:pt x="54" y="208"/>
                      <a:pt x="66" y="218"/>
                    </a:cubicBezTo>
                    <a:cubicBezTo>
                      <a:pt x="50" y="239"/>
                      <a:pt x="50" y="239"/>
                      <a:pt x="50" y="239"/>
                    </a:cubicBezTo>
                    <a:cubicBezTo>
                      <a:pt x="65" y="252"/>
                      <a:pt x="84" y="260"/>
                      <a:pt x="103" y="265"/>
                    </a:cubicBezTo>
                    <a:cubicBezTo>
                      <a:pt x="109" y="239"/>
                      <a:pt x="109" y="239"/>
                      <a:pt x="109" y="239"/>
                    </a:cubicBezTo>
                    <a:cubicBezTo>
                      <a:pt x="117" y="240"/>
                      <a:pt x="125" y="241"/>
                      <a:pt x="133" y="241"/>
                    </a:cubicBezTo>
                    <a:cubicBezTo>
                      <a:pt x="141" y="241"/>
                      <a:pt x="149" y="240"/>
                      <a:pt x="156" y="239"/>
                    </a:cubicBezTo>
                    <a:cubicBezTo>
                      <a:pt x="162" y="265"/>
                      <a:pt x="162" y="265"/>
                      <a:pt x="162" y="265"/>
                    </a:cubicBezTo>
                    <a:cubicBezTo>
                      <a:pt x="182" y="260"/>
                      <a:pt x="200" y="251"/>
                      <a:pt x="216" y="239"/>
                    </a:cubicBezTo>
                    <a:cubicBezTo>
                      <a:pt x="199" y="218"/>
                      <a:pt x="199" y="218"/>
                      <a:pt x="199" y="218"/>
                    </a:cubicBezTo>
                    <a:cubicBezTo>
                      <a:pt x="212" y="208"/>
                      <a:pt x="222" y="196"/>
                      <a:pt x="229" y="181"/>
                    </a:cubicBezTo>
                    <a:cubicBezTo>
                      <a:pt x="253" y="193"/>
                      <a:pt x="253" y="193"/>
                      <a:pt x="253" y="193"/>
                    </a:cubicBezTo>
                    <a:cubicBezTo>
                      <a:pt x="262" y="174"/>
                      <a:pt x="267" y="155"/>
                      <a:pt x="267" y="135"/>
                    </a:cubicBezTo>
                    <a:cubicBezTo>
                      <a:pt x="267" y="134"/>
                      <a:pt x="267" y="134"/>
                      <a:pt x="267" y="134"/>
                    </a:cubicBezTo>
                    <a:lnTo>
                      <a:pt x="239" y="134"/>
                    </a:lnTo>
                    <a:close/>
                    <a:moveTo>
                      <a:pt x="75" y="135"/>
                    </a:moveTo>
                    <a:cubicBezTo>
                      <a:pt x="75" y="103"/>
                      <a:pt x="101" y="77"/>
                      <a:pt x="133" y="77"/>
                    </a:cubicBezTo>
                    <a:cubicBezTo>
                      <a:pt x="164" y="77"/>
                      <a:pt x="190" y="103"/>
                      <a:pt x="190" y="135"/>
                    </a:cubicBezTo>
                    <a:cubicBezTo>
                      <a:pt x="190" y="166"/>
                      <a:pt x="164" y="192"/>
                      <a:pt x="133" y="192"/>
                    </a:cubicBezTo>
                    <a:cubicBezTo>
                      <a:pt x="101" y="192"/>
                      <a:pt x="75" y="166"/>
                      <a:pt x="75" y="135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任意多边形 38"/>
              <p:cNvSpPr/>
              <p:nvPr/>
            </p:nvSpPr>
            <p:spPr bwMode="auto">
              <a:xfrm>
                <a:off x="10795251" y="3935827"/>
                <a:ext cx="573266" cy="138871"/>
              </a:xfrm>
              <a:custGeom>
                <a:avLst/>
                <a:gdLst>
                  <a:gd name="T0" fmla="*/ 677 w 677"/>
                  <a:gd name="T1" fmla="*/ 142 h 164"/>
                  <a:gd name="T2" fmla="*/ 672 w 677"/>
                  <a:gd name="T3" fmla="*/ 0 h 164"/>
                  <a:gd name="T4" fmla="*/ 0 w 677"/>
                  <a:gd name="T5" fmla="*/ 22 h 164"/>
                  <a:gd name="T6" fmla="*/ 5 w 677"/>
                  <a:gd name="T7" fmla="*/ 164 h 164"/>
                  <a:gd name="T8" fmla="*/ 677 w 677"/>
                  <a:gd name="T9" fmla="*/ 142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7" h="164">
                    <a:moveTo>
                      <a:pt x="677" y="142"/>
                    </a:moveTo>
                    <a:lnTo>
                      <a:pt x="672" y="0"/>
                    </a:lnTo>
                    <a:lnTo>
                      <a:pt x="0" y="22"/>
                    </a:lnTo>
                    <a:lnTo>
                      <a:pt x="5" y="164"/>
                    </a:lnTo>
                    <a:lnTo>
                      <a:pt x="677" y="142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任意多边形 39"/>
              <p:cNvSpPr/>
              <p:nvPr/>
            </p:nvSpPr>
            <p:spPr bwMode="auto">
              <a:xfrm>
                <a:off x="10801178" y="4112803"/>
                <a:ext cx="300605" cy="138024"/>
              </a:xfrm>
              <a:custGeom>
                <a:avLst/>
                <a:gdLst>
                  <a:gd name="T0" fmla="*/ 355 w 355"/>
                  <a:gd name="T1" fmla="*/ 151 h 163"/>
                  <a:gd name="T2" fmla="*/ 350 w 355"/>
                  <a:gd name="T3" fmla="*/ 0 h 163"/>
                  <a:gd name="T4" fmla="*/ 0 w 355"/>
                  <a:gd name="T5" fmla="*/ 11 h 163"/>
                  <a:gd name="T6" fmla="*/ 5 w 355"/>
                  <a:gd name="T7" fmla="*/ 163 h 163"/>
                  <a:gd name="T8" fmla="*/ 355 w 355"/>
                  <a:gd name="T9" fmla="*/ 15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5" h="163">
                    <a:moveTo>
                      <a:pt x="355" y="151"/>
                    </a:moveTo>
                    <a:lnTo>
                      <a:pt x="350" y="0"/>
                    </a:lnTo>
                    <a:lnTo>
                      <a:pt x="0" y="11"/>
                    </a:lnTo>
                    <a:lnTo>
                      <a:pt x="5" y="163"/>
                    </a:lnTo>
                    <a:lnTo>
                      <a:pt x="355" y="15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任意多边形 40"/>
              <p:cNvSpPr/>
              <p:nvPr/>
            </p:nvSpPr>
            <p:spPr bwMode="auto">
              <a:xfrm>
                <a:off x="10807105" y="4284698"/>
                <a:ext cx="451330" cy="133790"/>
              </a:xfrm>
              <a:custGeom>
                <a:avLst/>
                <a:gdLst>
                  <a:gd name="T0" fmla="*/ 528 w 533"/>
                  <a:gd name="T1" fmla="*/ 0 h 158"/>
                  <a:gd name="T2" fmla="*/ 0 w 533"/>
                  <a:gd name="T3" fmla="*/ 17 h 158"/>
                  <a:gd name="T4" fmla="*/ 3 w 533"/>
                  <a:gd name="T5" fmla="*/ 158 h 158"/>
                  <a:gd name="T6" fmla="*/ 533 w 533"/>
                  <a:gd name="T7" fmla="*/ 142 h 158"/>
                  <a:gd name="T8" fmla="*/ 528 w 533"/>
                  <a:gd name="T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3" h="158">
                    <a:moveTo>
                      <a:pt x="528" y="0"/>
                    </a:moveTo>
                    <a:lnTo>
                      <a:pt x="0" y="17"/>
                    </a:lnTo>
                    <a:lnTo>
                      <a:pt x="3" y="158"/>
                    </a:lnTo>
                    <a:lnTo>
                      <a:pt x="533" y="142"/>
                    </a:lnTo>
                    <a:lnTo>
                      <a:pt x="528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任意多边形 41"/>
              <p:cNvSpPr/>
              <p:nvPr/>
            </p:nvSpPr>
            <p:spPr bwMode="auto">
              <a:xfrm>
                <a:off x="10727509" y="3807964"/>
                <a:ext cx="626613" cy="636774"/>
              </a:xfrm>
              <a:custGeom>
                <a:avLst/>
                <a:gdLst>
                  <a:gd name="T0" fmla="*/ 92 w 740"/>
                  <a:gd name="T1" fmla="*/ 523 h 752"/>
                  <a:gd name="T2" fmla="*/ 87 w 740"/>
                  <a:gd name="T3" fmla="*/ 371 h 752"/>
                  <a:gd name="T4" fmla="*/ 85 w 740"/>
                  <a:gd name="T5" fmla="*/ 315 h 752"/>
                  <a:gd name="T6" fmla="*/ 80 w 740"/>
                  <a:gd name="T7" fmla="*/ 173 h 752"/>
                  <a:gd name="T8" fmla="*/ 78 w 740"/>
                  <a:gd name="T9" fmla="*/ 97 h 752"/>
                  <a:gd name="T10" fmla="*/ 740 w 740"/>
                  <a:gd name="T11" fmla="*/ 76 h 752"/>
                  <a:gd name="T12" fmla="*/ 738 w 740"/>
                  <a:gd name="T13" fmla="*/ 0 h 752"/>
                  <a:gd name="T14" fmla="*/ 61 w 740"/>
                  <a:gd name="T15" fmla="*/ 21 h 752"/>
                  <a:gd name="T16" fmla="*/ 0 w 740"/>
                  <a:gd name="T17" fmla="*/ 24 h 752"/>
                  <a:gd name="T18" fmla="*/ 23 w 740"/>
                  <a:gd name="T19" fmla="*/ 752 h 752"/>
                  <a:gd name="T20" fmla="*/ 99 w 740"/>
                  <a:gd name="T21" fmla="*/ 750 h 752"/>
                  <a:gd name="T22" fmla="*/ 97 w 740"/>
                  <a:gd name="T23" fmla="*/ 721 h 752"/>
                  <a:gd name="T24" fmla="*/ 94 w 740"/>
                  <a:gd name="T25" fmla="*/ 580 h 752"/>
                  <a:gd name="T26" fmla="*/ 92 w 740"/>
                  <a:gd name="T27" fmla="*/ 523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40" h="752">
                    <a:moveTo>
                      <a:pt x="92" y="523"/>
                    </a:moveTo>
                    <a:lnTo>
                      <a:pt x="87" y="371"/>
                    </a:lnTo>
                    <a:lnTo>
                      <a:pt x="85" y="315"/>
                    </a:lnTo>
                    <a:lnTo>
                      <a:pt x="80" y="173"/>
                    </a:lnTo>
                    <a:lnTo>
                      <a:pt x="78" y="97"/>
                    </a:lnTo>
                    <a:lnTo>
                      <a:pt x="740" y="76"/>
                    </a:lnTo>
                    <a:lnTo>
                      <a:pt x="738" y="0"/>
                    </a:lnTo>
                    <a:lnTo>
                      <a:pt x="61" y="21"/>
                    </a:lnTo>
                    <a:lnTo>
                      <a:pt x="0" y="24"/>
                    </a:lnTo>
                    <a:lnTo>
                      <a:pt x="23" y="752"/>
                    </a:lnTo>
                    <a:lnTo>
                      <a:pt x="99" y="750"/>
                    </a:lnTo>
                    <a:lnTo>
                      <a:pt x="97" y="721"/>
                    </a:lnTo>
                    <a:lnTo>
                      <a:pt x="94" y="580"/>
                    </a:lnTo>
                    <a:lnTo>
                      <a:pt x="92" y="523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任意多边形 42"/>
              <p:cNvSpPr/>
              <p:nvPr/>
            </p:nvSpPr>
            <p:spPr bwMode="auto">
              <a:xfrm>
                <a:off x="10118678" y="1817199"/>
                <a:ext cx="358185" cy="464032"/>
              </a:xfrm>
              <a:custGeom>
                <a:avLst/>
                <a:gdLst>
                  <a:gd name="T0" fmla="*/ 179 w 179"/>
                  <a:gd name="T1" fmla="*/ 134 h 232"/>
                  <a:gd name="T2" fmla="*/ 140 w 179"/>
                  <a:gd name="T3" fmla="*/ 119 h 232"/>
                  <a:gd name="T4" fmla="*/ 138 w 179"/>
                  <a:gd name="T5" fmla="*/ 24 h 232"/>
                  <a:gd name="T6" fmla="*/ 109 w 179"/>
                  <a:gd name="T7" fmla="*/ 31 h 232"/>
                  <a:gd name="T8" fmla="*/ 91 w 179"/>
                  <a:gd name="T9" fmla="*/ 95 h 232"/>
                  <a:gd name="T10" fmla="*/ 26 w 179"/>
                  <a:gd name="T11" fmla="*/ 90 h 232"/>
                  <a:gd name="T12" fmla="*/ 18 w 179"/>
                  <a:gd name="T13" fmla="*/ 120 h 232"/>
                  <a:gd name="T14" fmla="*/ 16 w 179"/>
                  <a:gd name="T15" fmla="*/ 152 h 232"/>
                  <a:gd name="T16" fmla="*/ 17 w 179"/>
                  <a:gd name="T17" fmla="*/ 185 h 232"/>
                  <a:gd name="T18" fmla="*/ 34 w 179"/>
                  <a:gd name="T19" fmla="*/ 219 h 232"/>
                  <a:gd name="T20" fmla="*/ 131 w 179"/>
                  <a:gd name="T21" fmla="*/ 211 h 232"/>
                  <a:gd name="T22" fmla="*/ 175 w 179"/>
                  <a:gd name="T23" fmla="*/ 207 h 232"/>
                  <a:gd name="T24" fmla="*/ 179 w 179"/>
                  <a:gd name="T25" fmla="*/ 134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232">
                    <a:moveTo>
                      <a:pt x="179" y="134"/>
                    </a:moveTo>
                    <a:cubicBezTo>
                      <a:pt x="164" y="133"/>
                      <a:pt x="150" y="129"/>
                      <a:pt x="140" y="119"/>
                    </a:cubicBezTo>
                    <a:cubicBezTo>
                      <a:pt x="123" y="102"/>
                      <a:pt x="132" y="47"/>
                      <a:pt x="138" y="24"/>
                    </a:cubicBezTo>
                    <a:cubicBezTo>
                      <a:pt x="145" y="0"/>
                      <a:pt x="121" y="1"/>
                      <a:pt x="109" y="31"/>
                    </a:cubicBezTo>
                    <a:cubicBezTo>
                      <a:pt x="97" y="61"/>
                      <a:pt x="91" y="95"/>
                      <a:pt x="91" y="95"/>
                    </a:cubicBezTo>
                    <a:cubicBezTo>
                      <a:pt x="91" y="95"/>
                      <a:pt x="36" y="89"/>
                      <a:pt x="26" y="90"/>
                    </a:cubicBezTo>
                    <a:cubicBezTo>
                      <a:pt x="17" y="91"/>
                      <a:pt x="10" y="105"/>
                      <a:pt x="18" y="120"/>
                    </a:cubicBezTo>
                    <a:cubicBezTo>
                      <a:pt x="23" y="131"/>
                      <a:pt x="7" y="134"/>
                      <a:pt x="16" y="152"/>
                    </a:cubicBezTo>
                    <a:cubicBezTo>
                      <a:pt x="19" y="158"/>
                      <a:pt x="2" y="166"/>
                      <a:pt x="17" y="185"/>
                    </a:cubicBezTo>
                    <a:cubicBezTo>
                      <a:pt x="22" y="192"/>
                      <a:pt x="0" y="207"/>
                      <a:pt x="34" y="219"/>
                    </a:cubicBezTo>
                    <a:cubicBezTo>
                      <a:pt x="68" y="232"/>
                      <a:pt x="116" y="221"/>
                      <a:pt x="131" y="211"/>
                    </a:cubicBezTo>
                    <a:cubicBezTo>
                      <a:pt x="144" y="202"/>
                      <a:pt x="159" y="205"/>
                      <a:pt x="175" y="207"/>
                    </a:cubicBezTo>
                    <a:lnTo>
                      <a:pt x="179" y="134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任意多边形 43"/>
              <p:cNvSpPr/>
              <p:nvPr/>
            </p:nvSpPr>
            <p:spPr bwMode="auto">
              <a:xfrm>
                <a:off x="9439566" y="4957883"/>
                <a:ext cx="638467" cy="897580"/>
              </a:xfrm>
              <a:custGeom>
                <a:avLst/>
                <a:gdLst>
                  <a:gd name="T0" fmla="*/ 32 w 319"/>
                  <a:gd name="T1" fmla="*/ 250 h 448"/>
                  <a:gd name="T2" fmla="*/ 81 w 319"/>
                  <a:gd name="T3" fmla="*/ 416 h 448"/>
                  <a:gd name="T4" fmla="*/ 247 w 319"/>
                  <a:gd name="T5" fmla="*/ 365 h 448"/>
                  <a:gd name="T6" fmla="*/ 226 w 319"/>
                  <a:gd name="T7" fmla="*/ 222 h 448"/>
                  <a:gd name="T8" fmla="*/ 256 w 319"/>
                  <a:gd name="T9" fmla="*/ 173 h 448"/>
                  <a:gd name="T10" fmla="*/ 246 w 319"/>
                  <a:gd name="T11" fmla="*/ 117 h 448"/>
                  <a:gd name="T12" fmla="*/ 305 w 319"/>
                  <a:gd name="T13" fmla="*/ 79 h 448"/>
                  <a:gd name="T14" fmla="*/ 295 w 319"/>
                  <a:gd name="T15" fmla="*/ 12 h 448"/>
                  <a:gd name="T16" fmla="*/ 234 w 319"/>
                  <a:gd name="T17" fmla="*/ 46 h 448"/>
                  <a:gd name="T18" fmla="*/ 159 w 319"/>
                  <a:gd name="T19" fmla="*/ 188 h 448"/>
                  <a:gd name="T20" fmla="*/ 32 w 319"/>
                  <a:gd name="T21" fmla="*/ 250 h 448"/>
                  <a:gd name="T22" fmla="*/ 101 w 319"/>
                  <a:gd name="T23" fmla="*/ 376 h 448"/>
                  <a:gd name="T24" fmla="*/ 89 w 319"/>
                  <a:gd name="T25" fmla="*/ 336 h 448"/>
                  <a:gd name="T26" fmla="*/ 128 w 319"/>
                  <a:gd name="T27" fmla="*/ 324 h 448"/>
                  <a:gd name="T28" fmla="*/ 141 w 319"/>
                  <a:gd name="T29" fmla="*/ 364 h 448"/>
                  <a:gd name="T30" fmla="*/ 101 w 319"/>
                  <a:gd name="T31" fmla="*/ 376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9" h="448">
                    <a:moveTo>
                      <a:pt x="32" y="250"/>
                    </a:moveTo>
                    <a:cubicBezTo>
                      <a:pt x="0" y="310"/>
                      <a:pt x="21" y="384"/>
                      <a:pt x="81" y="416"/>
                    </a:cubicBezTo>
                    <a:cubicBezTo>
                      <a:pt x="141" y="448"/>
                      <a:pt x="215" y="425"/>
                      <a:pt x="247" y="365"/>
                    </a:cubicBezTo>
                    <a:cubicBezTo>
                      <a:pt x="272" y="317"/>
                      <a:pt x="262" y="259"/>
                      <a:pt x="226" y="222"/>
                    </a:cubicBezTo>
                    <a:cubicBezTo>
                      <a:pt x="238" y="203"/>
                      <a:pt x="251" y="182"/>
                      <a:pt x="256" y="173"/>
                    </a:cubicBezTo>
                    <a:cubicBezTo>
                      <a:pt x="265" y="156"/>
                      <a:pt x="240" y="130"/>
                      <a:pt x="246" y="117"/>
                    </a:cubicBezTo>
                    <a:cubicBezTo>
                      <a:pt x="253" y="104"/>
                      <a:pt x="298" y="92"/>
                      <a:pt x="305" y="79"/>
                    </a:cubicBezTo>
                    <a:cubicBezTo>
                      <a:pt x="312" y="66"/>
                      <a:pt x="319" y="25"/>
                      <a:pt x="295" y="12"/>
                    </a:cubicBezTo>
                    <a:cubicBezTo>
                      <a:pt x="272" y="0"/>
                      <a:pt x="234" y="46"/>
                      <a:pt x="234" y="46"/>
                    </a:cubicBezTo>
                    <a:cubicBezTo>
                      <a:pt x="159" y="188"/>
                      <a:pt x="159" y="188"/>
                      <a:pt x="159" y="188"/>
                    </a:cubicBezTo>
                    <a:cubicBezTo>
                      <a:pt x="106" y="180"/>
                      <a:pt x="56" y="204"/>
                      <a:pt x="32" y="250"/>
                    </a:cubicBezTo>
                    <a:close/>
                    <a:moveTo>
                      <a:pt x="101" y="376"/>
                    </a:moveTo>
                    <a:cubicBezTo>
                      <a:pt x="86" y="369"/>
                      <a:pt x="81" y="351"/>
                      <a:pt x="89" y="336"/>
                    </a:cubicBezTo>
                    <a:cubicBezTo>
                      <a:pt x="96" y="322"/>
                      <a:pt x="114" y="317"/>
                      <a:pt x="128" y="324"/>
                    </a:cubicBezTo>
                    <a:cubicBezTo>
                      <a:pt x="143" y="332"/>
                      <a:pt x="148" y="350"/>
                      <a:pt x="141" y="364"/>
                    </a:cubicBezTo>
                    <a:cubicBezTo>
                      <a:pt x="133" y="378"/>
                      <a:pt x="115" y="384"/>
                      <a:pt x="101" y="376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任意多边形 44"/>
              <p:cNvSpPr/>
              <p:nvPr/>
            </p:nvSpPr>
            <p:spPr bwMode="auto">
              <a:xfrm>
                <a:off x="8698639" y="5166189"/>
                <a:ext cx="953467" cy="828992"/>
              </a:xfrm>
              <a:custGeom>
                <a:avLst/>
                <a:gdLst>
                  <a:gd name="T0" fmla="*/ 31 w 476"/>
                  <a:gd name="T1" fmla="*/ 202 h 414"/>
                  <a:gd name="T2" fmla="*/ 17 w 476"/>
                  <a:gd name="T3" fmla="*/ 127 h 414"/>
                  <a:gd name="T4" fmla="*/ 82 w 476"/>
                  <a:gd name="T5" fmla="*/ 31 h 414"/>
                  <a:gd name="T6" fmla="*/ 156 w 476"/>
                  <a:gd name="T7" fmla="*/ 16 h 414"/>
                  <a:gd name="T8" fmla="*/ 445 w 476"/>
                  <a:gd name="T9" fmla="*/ 212 h 414"/>
                  <a:gd name="T10" fmla="*/ 459 w 476"/>
                  <a:gd name="T11" fmla="*/ 287 h 414"/>
                  <a:gd name="T12" fmla="*/ 394 w 476"/>
                  <a:gd name="T13" fmla="*/ 383 h 414"/>
                  <a:gd name="T14" fmla="*/ 320 w 476"/>
                  <a:gd name="T15" fmla="*/ 398 h 414"/>
                  <a:gd name="T16" fmla="*/ 31 w 476"/>
                  <a:gd name="T17" fmla="*/ 202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6" h="414">
                    <a:moveTo>
                      <a:pt x="31" y="202"/>
                    </a:moveTo>
                    <a:cubicBezTo>
                      <a:pt x="6" y="185"/>
                      <a:pt x="0" y="152"/>
                      <a:pt x="17" y="127"/>
                    </a:cubicBezTo>
                    <a:cubicBezTo>
                      <a:pt x="82" y="31"/>
                      <a:pt x="82" y="31"/>
                      <a:pt x="82" y="31"/>
                    </a:cubicBezTo>
                    <a:cubicBezTo>
                      <a:pt x="99" y="6"/>
                      <a:pt x="132" y="0"/>
                      <a:pt x="156" y="16"/>
                    </a:cubicBezTo>
                    <a:cubicBezTo>
                      <a:pt x="445" y="212"/>
                      <a:pt x="445" y="212"/>
                      <a:pt x="445" y="212"/>
                    </a:cubicBezTo>
                    <a:cubicBezTo>
                      <a:pt x="470" y="229"/>
                      <a:pt x="476" y="262"/>
                      <a:pt x="459" y="287"/>
                    </a:cubicBezTo>
                    <a:cubicBezTo>
                      <a:pt x="394" y="383"/>
                      <a:pt x="394" y="383"/>
                      <a:pt x="394" y="383"/>
                    </a:cubicBezTo>
                    <a:cubicBezTo>
                      <a:pt x="377" y="408"/>
                      <a:pt x="344" y="414"/>
                      <a:pt x="320" y="398"/>
                    </a:cubicBezTo>
                    <a:cubicBezTo>
                      <a:pt x="31" y="202"/>
                      <a:pt x="31" y="202"/>
                      <a:pt x="31" y="202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任意多边形 45"/>
              <p:cNvSpPr/>
              <p:nvPr/>
            </p:nvSpPr>
            <p:spPr bwMode="auto">
              <a:xfrm>
                <a:off x="8842590" y="5272036"/>
                <a:ext cx="690967" cy="623226"/>
              </a:xfrm>
              <a:custGeom>
                <a:avLst/>
                <a:gdLst>
                  <a:gd name="T0" fmla="*/ 0 w 816"/>
                  <a:gd name="T1" fmla="*/ 338 h 736"/>
                  <a:gd name="T2" fmla="*/ 227 w 816"/>
                  <a:gd name="T3" fmla="*/ 0 h 736"/>
                  <a:gd name="T4" fmla="*/ 816 w 816"/>
                  <a:gd name="T5" fmla="*/ 400 h 736"/>
                  <a:gd name="T6" fmla="*/ 587 w 816"/>
                  <a:gd name="T7" fmla="*/ 736 h 736"/>
                  <a:gd name="T8" fmla="*/ 0 w 816"/>
                  <a:gd name="T9" fmla="*/ 338 h 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6" h="736">
                    <a:moveTo>
                      <a:pt x="0" y="338"/>
                    </a:moveTo>
                    <a:lnTo>
                      <a:pt x="227" y="0"/>
                    </a:lnTo>
                    <a:lnTo>
                      <a:pt x="816" y="400"/>
                    </a:lnTo>
                    <a:lnTo>
                      <a:pt x="587" y="736"/>
                    </a:lnTo>
                    <a:lnTo>
                      <a:pt x="0" y="338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任意多边形 46"/>
              <p:cNvSpPr/>
              <p:nvPr/>
            </p:nvSpPr>
            <p:spPr bwMode="auto">
              <a:xfrm>
                <a:off x="8842590" y="5272036"/>
                <a:ext cx="690967" cy="623226"/>
              </a:xfrm>
              <a:custGeom>
                <a:avLst/>
                <a:gdLst>
                  <a:gd name="T0" fmla="*/ 0 w 816"/>
                  <a:gd name="T1" fmla="*/ 338 h 736"/>
                  <a:gd name="T2" fmla="*/ 227 w 816"/>
                  <a:gd name="T3" fmla="*/ 0 h 736"/>
                  <a:gd name="T4" fmla="*/ 816 w 816"/>
                  <a:gd name="T5" fmla="*/ 400 h 736"/>
                  <a:gd name="T6" fmla="*/ 587 w 816"/>
                  <a:gd name="T7" fmla="*/ 736 h 736"/>
                  <a:gd name="T8" fmla="*/ 0 w 816"/>
                  <a:gd name="T9" fmla="*/ 338 h 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6" h="736">
                    <a:moveTo>
                      <a:pt x="0" y="338"/>
                    </a:moveTo>
                    <a:lnTo>
                      <a:pt x="227" y="0"/>
                    </a:lnTo>
                    <a:lnTo>
                      <a:pt x="816" y="400"/>
                    </a:lnTo>
                    <a:lnTo>
                      <a:pt x="587" y="736"/>
                    </a:lnTo>
                    <a:lnTo>
                      <a:pt x="0" y="338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任意多边形 47"/>
              <p:cNvSpPr/>
              <p:nvPr/>
            </p:nvSpPr>
            <p:spPr bwMode="auto">
              <a:xfrm>
                <a:off x="8842590" y="5267802"/>
                <a:ext cx="500443" cy="629153"/>
              </a:xfrm>
              <a:custGeom>
                <a:avLst/>
                <a:gdLst>
                  <a:gd name="T0" fmla="*/ 589 w 591"/>
                  <a:gd name="T1" fmla="*/ 739 h 743"/>
                  <a:gd name="T2" fmla="*/ 587 w 591"/>
                  <a:gd name="T3" fmla="*/ 741 h 743"/>
                  <a:gd name="T4" fmla="*/ 591 w 591"/>
                  <a:gd name="T5" fmla="*/ 743 h 743"/>
                  <a:gd name="T6" fmla="*/ 589 w 591"/>
                  <a:gd name="T7" fmla="*/ 739 h 743"/>
                  <a:gd name="T8" fmla="*/ 232 w 591"/>
                  <a:gd name="T9" fmla="*/ 0 h 743"/>
                  <a:gd name="T10" fmla="*/ 0 w 591"/>
                  <a:gd name="T11" fmla="*/ 343 h 743"/>
                  <a:gd name="T12" fmla="*/ 227 w 591"/>
                  <a:gd name="T13" fmla="*/ 5 h 743"/>
                  <a:gd name="T14" fmla="*/ 237 w 591"/>
                  <a:gd name="T15" fmla="*/ 12 h 743"/>
                  <a:gd name="T16" fmla="*/ 232 w 591"/>
                  <a:gd name="T17" fmla="*/ 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743">
                    <a:moveTo>
                      <a:pt x="589" y="739"/>
                    </a:moveTo>
                    <a:lnTo>
                      <a:pt x="587" y="741"/>
                    </a:lnTo>
                    <a:lnTo>
                      <a:pt x="591" y="743"/>
                    </a:lnTo>
                    <a:lnTo>
                      <a:pt x="589" y="739"/>
                    </a:lnTo>
                    <a:close/>
                    <a:moveTo>
                      <a:pt x="232" y="0"/>
                    </a:moveTo>
                    <a:lnTo>
                      <a:pt x="0" y="343"/>
                    </a:lnTo>
                    <a:lnTo>
                      <a:pt x="227" y="5"/>
                    </a:lnTo>
                    <a:lnTo>
                      <a:pt x="237" y="12"/>
                    </a:lnTo>
                    <a:lnTo>
                      <a:pt x="23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任意多边形 48"/>
              <p:cNvSpPr/>
              <p:nvPr/>
            </p:nvSpPr>
            <p:spPr bwMode="auto">
              <a:xfrm>
                <a:off x="8842590" y="5267802"/>
                <a:ext cx="500443" cy="629153"/>
              </a:xfrm>
              <a:custGeom>
                <a:avLst/>
                <a:gdLst>
                  <a:gd name="T0" fmla="*/ 589 w 591"/>
                  <a:gd name="T1" fmla="*/ 739 h 743"/>
                  <a:gd name="T2" fmla="*/ 587 w 591"/>
                  <a:gd name="T3" fmla="*/ 741 h 743"/>
                  <a:gd name="T4" fmla="*/ 591 w 591"/>
                  <a:gd name="T5" fmla="*/ 743 h 743"/>
                  <a:gd name="T6" fmla="*/ 589 w 591"/>
                  <a:gd name="T7" fmla="*/ 739 h 743"/>
                  <a:gd name="T8" fmla="*/ 232 w 591"/>
                  <a:gd name="T9" fmla="*/ 0 h 743"/>
                  <a:gd name="T10" fmla="*/ 0 w 591"/>
                  <a:gd name="T11" fmla="*/ 343 h 743"/>
                  <a:gd name="T12" fmla="*/ 227 w 591"/>
                  <a:gd name="T13" fmla="*/ 5 h 743"/>
                  <a:gd name="T14" fmla="*/ 237 w 591"/>
                  <a:gd name="T15" fmla="*/ 12 h 743"/>
                  <a:gd name="T16" fmla="*/ 232 w 591"/>
                  <a:gd name="T17" fmla="*/ 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743">
                    <a:moveTo>
                      <a:pt x="589" y="739"/>
                    </a:moveTo>
                    <a:lnTo>
                      <a:pt x="587" y="741"/>
                    </a:lnTo>
                    <a:lnTo>
                      <a:pt x="591" y="743"/>
                    </a:lnTo>
                    <a:lnTo>
                      <a:pt x="589" y="739"/>
                    </a:lnTo>
                    <a:moveTo>
                      <a:pt x="232" y="0"/>
                    </a:moveTo>
                    <a:lnTo>
                      <a:pt x="0" y="343"/>
                    </a:lnTo>
                    <a:lnTo>
                      <a:pt x="227" y="5"/>
                    </a:lnTo>
                    <a:lnTo>
                      <a:pt x="237" y="12"/>
                    </a:lnTo>
                    <a:lnTo>
                      <a:pt x="232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任意多边形 49"/>
              <p:cNvSpPr/>
              <p:nvPr/>
            </p:nvSpPr>
            <p:spPr bwMode="auto">
              <a:xfrm>
                <a:off x="8842590" y="5272036"/>
                <a:ext cx="498750" cy="623226"/>
              </a:xfrm>
              <a:custGeom>
                <a:avLst/>
                <a:gdLst>
                  <a:gd name="T0" fmla="*/ 227 w 589"/>
                  <a:gd name="T1" fmla="*/ 0 h 736"/>
                  <a:gd name="T2" fmla="*/ 0 w 589"/>
                  <a:gd name="T3" fmla="*/ 338 h 736"/>
                  <a:gd name="T4" fmla="*/ 587 w 589"/>
                  <a:gd name="T5" fmla="*/ 736 h 736"/>
                  <a:gd name="T6" fmla="*/ 589 w 589"/>
                  <a:gd name="T7" fmla="*/ 734 h 736"/>
                  <a:gd name="T8" fmla="*/ 237 w 589"/>
                  <a:gd name="T9" fmla="*/ 7 h 736"/>
                  <a:gd name="T10" fmla="*/ 227 w 589"/>
                  <a:gd name="T11" fmla="*/ 0 h 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9" h="736">
                    <a:moveTo>
                      <a:pt x="227" y="0"/>
                    </a:moveTo>
                    <a:lnTo>
                      <a:pt x="0" y="338"/>
                    </a:lnTo>
                    <a:lnTo>
                      <a:pt x="587" y="736"/>
                    </a:lnTo>
                    <a:lnTo>
                      <a:pt x="589" y="734"/>
                    </a:lnTo>
                    <a:lnTo>
                      <a:pt x="237" y="7"/>
                    </a:lnTo>
                    <a:lnTo>
                      <a:pt x="227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任意多边形 50"/>
              <p:cNvSpPr/>
              <p:nvPr/>
            </p:nvSpPr>
            <p:spPr bwMode="auto">
              <a:xfrm>
                <a:off x="8842590" y="5272036"/>
                <a:ext cx="498750" cy="623226"/>
              </a:xfrm>
              <a:custGeom>
                <a:avLst/>
                <a:gdLst>
                  <a:gd name="T0" fmla="*/ 227 w 589"/>
                  <a:gd name="T1" fmla="*/ 0 h 736"/>
                  <a:gd name="T2" fmla="*/ 0 w 589"/>
                  <a:gd name="T3" fmla="*/ 338 h 736"/>
                  <a:gd name="T4" fmla="*/ 587 w 589"/>
                  <a:gd name="T5" fmla="*/ 736 h 736"/>
                  <a:gd name="T6" fmla="*/ 589 w 589"/>
                  <a:gd name="T7" fmla="*/ 734 h 736"/>
                  <a:gd name="T8" fmla="*/ 237 w 589"/>
                  <a:gd name="T9" fmla="*/ 7 h 736"/>
                  <a:gd name="T10" fmla="*/ 227 w 589"/>
                  <a:gd name="T11" fmla="*/ 0 h 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9" h="736">
                    <a:moveTo>
                      <a:pt x="227" y="0"/>
                    </a:moveTo>
                    <a:lnTo>
                      <a:pt x="0" y="338"/>
                    </a:lnTo>
                    <a:lnTo>
                      <a:pt x="587" y="736"/>
                    </a:lnTo>
                    <a:lnTo>
                      <a:pt x="589" y="734"/>
                    </a:lnTo>
                    <a:lnTo>
                      <a:pt x="237" y="7"/>
                    </a:lnTo>
                    <a:lnTo>
                      <a:pt x="227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任意多边形 51"/>
              <p:cNvSpPr/>
              <p:nvPr/>
            </p:nvSpPr>
            <p:spPr bwMode="auto">
              <a:xfrm>
                <a:off x="8812953" y="5318609"/>
                <a:ext cx="113468" cy="113468"/>
              </a:xfrm>
              <a:custGeom>
                <a:avLst/>
                <a:gdLst>
                  <a:gd name="T0" fmla="*/ 43 w 57"/>
                  <a:gd name="T1" fmla="*/ 8 h 57"/>
                  <a:gd name="T2" fmla="*/ 50 w 57"/>
                  <a:gd name="T3" fmla="*/ 43 h 57"/>
                  <a:gd name="T4" fmla="*/ 15 w 57"/>
                  <a:gd name="T5" fmla="*/ 49 h 57"/>
                  <a:gd name="T6" fmla="*/ 8 w 57"/>
                  <a:gd name="T7" fmla="*/ 15 h 57"/>
                  <a:gd name="T8" fmla="*/ 43 w 57"/>
                  <a:gd name="T9" fmla="*/ 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43" y="8"/>
                    </a:moveTo>
                    <a:cubicBezTo>
                      <a:pt x="54" y="16"/>
                      <a:pt x="57" y="31"/>
                      <a:pt x="50" y="43"/>
                    </a:cubicBezTo>
                    <a:cubicBezTo>
                      <a:pt x="42" y="54"/>
                      <a:pt x="26" y="57"/>
                      <a:pt x="15" y="49"/>
                    </a:cubicBezTo>
                    <a:cubicBezTo>
                      <a:pt x="3" y="42"/>
                      <a:pt x="0" y="26"/>
                      <a:pt x="8" y="15"/>
                    </a:cubicBezTo>
                    <a:cubicBezTo>
                      <a:pt x="16" y="3"/>
                      <a:pt x="31" y="0"/>
                      <a:pt x="43" y="8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任意多边形 52"/>
              <p:cNvSpPr/>
              <p:nvPr/>
            </p:nvSpPr>
            <p:spPr bwMode="auto">
              <a:xfrm>
                <a:off x="9419243" y="5700504"/>
                <a:ext cx="136331" cy="182903"/>
              </a:xfrm>
              <a:custGeom>
                <a:avLst/>
                <a:gdLst>
                  <a:gd name="T0" fmla="*/ 4 w 68"/>
                  <a:gd name="T1" fmla="*/ 88 h 91"/>
                  <a:gd name="T2" fmla="*/ 2 w 68"/>
                  <a:gd name="T3" fmla="*/ 78 h 91"/>
                  <a:gd name="T4" fmla="*/ 52 w 68"/>
                  <a:gd name="T5" fmla="*/ 4 h 91"/>
                  <a:gd name="T6" fmla="*/ 62 w 68"/>
                  <a:gd name="T7" fmla="*/ 2 h 91"/>
                  <a:gd name="T8" fmla="*/ 64 w 68"/>
                  <a:gd name="T9" fmla="*/ 3 h 91"/>
                  <a:gd name="T10" fmla="*/ 65 w 68"/>
                  <a:gd name="T11" fmla="*/ 13 h 91"/>
                  <a:gd name="T12" fmla="*/ 15 w 68"/>
                  <a:gd name="T13" fmla="*/ 87 h 91"/>
                  <a:gd name="T14" fmla="*/ 5 w 68"/>
                  <a:gd name="T15" fmla="*/ 89 h 91"/>
                  <a:gd name="T16" fmla="*/ 4 w 68"/>
                  <a:gd name="T17" fmla="*/ 8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91">
                    <a:moveTo>
                      <a:pt x="4" y="88"/>
                    </a:moveTo>
                    <a:cubicBezTo>
                      <a:pt x="0" y="86"/>
                      <a:pt x="0" y="81"/>
                      <a:pt x="2" y="78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4" y="1"/>
                      <a:pt x="59" y="0"/>
                      <a:pt x="62" y="2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7" y="5"/>
                      <a:pt x="68" y="9"/>
                      <a:pt x="65" y="13"/>
                    </a:cubicBezTo>
                    <a:cubicBezTo>
                      <a:pt x="15" y="87"/>
                      <a:pt x="15" y="87"/>
                      <a:pt x="15" y="87"/>
                    </a:cubicBezTo>
                    <a:cubicBezTo>
                      <a:pt x="13" y="90"/>
                      <a:pt x="8" y="91"/>
                      <a:pt x="5" y="89"/>
                    </a:cubicBezTo>
                    <a:lnTo>
                      <a:pt x="4" y="88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任意多边形 53"/>
              <p:cNvSpPr/>
              <p:nvPr/>
            </p:nvSpPr>
            <p:spPr bwMode="auto">
              <a:xfrm>
                <a:off x="7919607" y="4603085"/>
                <a:ext cx="889112" cy="1019516"/>
              </a:xfrm>
              <a:custGeom>
                <a:avLst/>
                <a:gdLst>
                  <a:gd name="T0" fmla="*/ 52 w 444"/>
                  <a:gd name="T1" fmla="*/ 392 h 509"/>
                  <a:gd name="T2" fmla="*/ 248 w 444"/>
                  <a:gd name="T3" fmla="*/ 473 h 509"/>
                  <a:gd name="T4" fmla="*/ 245 w 444"/>
                  <a:gd name="T5" fmla="*/ 481 h 509"/>
                  <a:gd name="T6" fmla="*/ 238 w 444"/>
                  <a:gd name="T7" fmla="*/ 491 h 509"/>
                  <a:gd name="T8" fmla="*/ 280 w 444"/>
                  <a:gd name="T9" fmla="*/ 509 h 509"/>
                  <a:gd name="T10" fmla="*/ 444 w 444"/>
                  <a:gd name="T11" fmla="*/ 117 h 509"/>
                  <a:gd name="T12" fmla="*/ 163 w 444"/>
                  <a:gd name="T13" fmla="*/ 0 h 509"/>
                  <a:gd name="T14" fmla="*/ 0 w 444"/>
                  <a:gd name="T15" fmla="*/ 392 h 509"/>
                  <a:gd name="T16" fmla="*/ 46 w 444"/>
                  <a:gd name="T17" fmla="*/ 411 h 509"/>
                  <a:gd name="T18" fmla="*/ 49 w 444"/>
                  <a:gd name="T19" fmla="*/ 399 h 509"/>
                  <a:gd name="T20" fmla="*/ 52 w 444"/>
                  <a:gd name="T21" fmla="*/ 392 h 509"/>
                  <a:gd name="T22" fmla="*/ 182 w 444"/>
                  <a:gd name="T23" fmla="*/ 90 h 509"/>
                  <a:gd name="T24" fmla="*/ 374 w 444"/>
                  <a:gd name="T25" fmla="*/ 170 h 509"/>
                  <a:gd name="T26" fmla="*/ 371 w 444"/>
                  <a:gd name="T27" fmla="*/ 178 h 509"/>
                  <a:gd name="T28" fmla="*/ 179 w 444"/>
                  <a:gd name="T29" fmla="*/ 98 h 509"/>
                  <a:gd name="T30" fmla="*/ 182 w 444"/>
                  <a:gd name="T31" fmla="*/ 90 h 509"/>
                  <a:gd name="T32" fmla="*/ 168 w 444"/>
                  <a:gd name="T33" fmla="*/ 124 h 509"/>
                  <a:gd name="T34" fmla="*/ 360 w 444"/>
                  <a:gd name="T35" fmla="*/ 204 h 509"/>
                  <a:gd name="T36" fmla="*/ 357 w 444"/>
                  <a:gd name="T37" fmla="*/ 211 h 509"/>
                  <a:gd name="T38" fmla="*/ 165 w 444"/>
                  <a:gd name="T39" fmla="*/ 131 h 509"/>
                  <a:gd name="T40" fmla="*/ 168 w 444"/>
                  <a:gd name="T41" fmla="*/ 124 h 509"/>
                  <a:gd name="T42" fmla="*/ 152 w 444"/>
                  <a:gd name="T43" fmla="*/ 161 h 509"/>
                  <a:gd name="T44" fmla="*/ 344 w 444"/>
                  <a:gd name="T45" fmla="*/ 241 h 509"/>
                  <a:gd name="T46" fmla="*/ 341 w 444"/>
                  <a:gd name="T47" fmla="*/ 248 h 509"/>
                  <a:gd name="T48" fmla="*/ 149 w 444"/>
                  <a:gd name="T49" fmla="*/ 168 h 509"/>
                  <a:gd name="T50" fmla="*/ 152 w 444"/>
                  <a:gd name="T51" fmla="*/ 161 h 509"/>
                  <a:gd name="T52" fmla="*/ 139 w 444"/>
                  <a:gd name="T53" fmla="*/ 194 h 509"/>
                  <a:gd name="T54" fmla="*/ 331 w 444"/>
                  <a:gd name="T55" fmla="*/ 274 h 509"/>
                  <a:gd name="T56" fmla="*/ 328 w 444"/>
                  <a:gd name="T57" fmla="*/ 281 h 509"/>
                  <a:gd name="T58" fmla="*/ 136 w 444"/>
                  <a:gd name="T59" fmla="*/ 201 h 509"/>
                  <a:gd name="T60" fmla="*/ 139 w 444"/>
                  <a:gd name="T61" fmla="*/ 194 h 509"/>
                  <a:gd name="T62" fmla="*/ 125 w 444"/>
                  <a:gd name="T63" fmla="*/ 227 h 509"/>
                  <a:gd name="T64" fmla="*/ 317 w 444"/>
                  <a:gd name="T65" fmla="*/ 307 h 509"/>
                  <a:gd name="T66" fmla="*/ 314 w 444"/>
                  <a:gd name="T67" fmla="*/ 314 h 509"/>
                  <a:gd name="T68" fmla="*/ 122 w 444"/>
                  <a:gd name="T69" fmla="*/ 234 h 509"/>
                  <a:gd name="T70" fmla="*/ 125 w 444"/>
                  <a:gd name="T71" fmla="*/ 227 h 509"/>
                  <a:gd name="T72" fmla="*/ 111 w 444"/>
                  <a:gd name="T73" fmla="*/ 260 h 509"/>
                  <a:gd name="T74" fmla="*/ 303 w 444"/>
                  <a:gd name="T75" fmla="*/ 340 h 509"/>
                  <a:gd name="T76" fmla="*/ 300 w 444"/>
                  <a:gd name="T77" fmla="*/ 348 h 509"/>
                  <a:gd name="T78" fmla="*/ 108 w 444"/>
                  <a:gd name="T79" fmla="*/ 268 h 509"/>
                  <a:gd name="T80" fmla="*/ 111 w 444"/>
                  <a:gd name="T81" fmla="*/ 260 h 509"/>
                  <a:gd name="T82" fmla="*/ 97 w 444"/>
                  <a:gd name="T83" fmla="*/ 294 h 509"/>
                  <a:gd name="T84" fmla="*/ 289 w 444"/>
                  <a:gd name="T85" fmla="*/ 374 h 509"/>
                  <a:gd name="T86" fmla="*/ 286 w 444"/>
                  <a:gd name="T87" fmla="*/ 381 h 509"/>
                  <a:gd name="T88" fmla="*/ 94 w 444"/>
                  <a:gd name="T89" fmla="*/ 301 h 509"/>
                  <a:gd name="T90" fmla="*/ 97 w 444"/>
                  <a:gd name="T91" fmla="*/ 294 h 509"/>
                  <a:gd name="T92" fmla="*/ 83 w 444"/>
                  <a:gd name="T93" fmla="*/ 327 h 509"/>
                  <a:gd name="T94" fmla="*/ 275 w 444"/>
                  <a:gd name="T95" fmla="*/ 407 h 509"/>
                  <a:gd name="T96" fmla="*/ 272 w 444"/>
                  <a:gd name="T97" fmla="*/ 414 h 509"/>
                  <a:gd name="T98" fmla="*/ 80 w 444"/>
                  <a:gd name="T99" fmla="*/ 334 h 509"/>
                  <a:gd name="T100" fmla="*/ 83 w 444"/>
                  <a:gd name="T101" fmla="*/ 327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4" h="509">
                    <a:moveTo>
                      <a:pt x="52" y="392"/>
                    </a:moveTo>
                    <a:cubicBezTo>
                      <a:pt x="248" y="473"/>
                      <a:pt x="248" y="473"/>
                      <a:pt x="248" y="473"/>
                    </a:cubicBezTo>
                    <a:cubicBezTo>
                      <a:pt x="245" y="481"/>
                      <a:pt x="245" y="481"/>
                      <a:pt x="245" y="481"/>
                    </a:cubicBezTo>
                    <a:cubicBezTo>
                      <a:pt x="243" y="484"/>
                      <a:pt x="241" y="488"/>
                      <a:pt x="238" y="491"/>
                    </a:cubicBezTo>
                    <a:cubicBezTo>
                      <a:pt x="280" y="509"/>
                      <a:pt x="280" y="509"/>
                      <a:pt x="280" y="509"/>
                    </a:cubicBezTo>
                    <a:cubicBezTo>
                      <a:pt x="444" y="117"/>
                      <a:pt x="444" y="117"/>
                      <a:pt x="444" y="117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0" y="392"/>
                      <a:pt x="0" y="392"/>
                      <a:pt x="0" y="392"/>
                    </a:cubicBezTo>
                    <a:cubicBezTo>
                      <a:pt x="46" y="411"/>
                      <a:pt x="46" y="411"/>
                      <a:pt x="46" y="411"/>
                    </a:cubicBezTo>
                    <a:cubicBezTo>
                      <a:pt x="46" y="407"/>
                      <a:pt x="47" y="403"/>
                      <a:pt x="49" y="399"/>
                    </a:cubicBezTo>
                    <a:lnTo>
                      <a:pt x="52" y="392"/>
                    </a:lnTo>
                    <a:close/>
                    <a:moveTo>
                      <a:pt x="182" y="90"/>
                    </a:moveTo>
                    <a:cubicBezTo>
                      <a:pt x="374" y="170"/>
                      <a:pt x="374" y="170"/>
                      <a:pt x="374" y="170"/>
                    </a:cubicBezTo>
                    <a:cubicBezTo>
                      <a:pt x="371" y="178"/>
                      <a:pt x="371" y="178"/>
                      <a:pt x="371" y="178"/>
                    </a:cubicBezTo>
                    <a:cubicBezTo>
                      <a:pt x="179" y="98"/>
                      <a:pt x="179" y="98"/>
                      <a:pt x="179" y="98"/>
                    </a:cubicBezTo>
                    <a:lnTo>
                      <a:pt x="182" y="90"/>
                    </a:lnTo>
                    <a:close/>
                    <a:moveTo>
                      <a:pt x="168" y="124"/>
                    </a:moveTo>
                    <a:cubicBezTo>
                      <a:pt x="360" y="204"/>
                      <a:pt x="360" y="204"/>
                      <a:pt x="360" y="204"/>
                    </a:cubicBezTo>
                    <a:cubicBezTo>
                      <a:pt x="357" y="211"/>
                      <a:pt x="357" y="211"/>
                      <a:pt x="357" y="211"/>
                    </a:cubicBezTo>
                    <a:cubicBezTo>
                      <a:pt x="165" y="131"/>
                      <a:pt x="165" y="131"/>
                      <a:pt x="165" y="131"/>
                    </a:cubicBezTo>
                    <a:lnTo>
                      <a:pt x="168" y="124"/>
                    </a:lnTo>
                    <a:close/>
                    <a:moveTo>
                      <a:pt x="152" y="161"/>
                    </a:moveTo>
                    <a:cubicBezTo>
                      <a:pt x="344" y="241"/>
                      <a:pt x="344" y="241"/>
                      <a:pt x="344" y="241"/>
                    </a:cubicBezTo>
                    <a:cubicBezTo>
                      <a:pt x="341" y="248"/>
                      <a:pt x="341" y="248"/>
                      <a:pt x="341" y="248"/>
                    </a:cubicBezTo>
                    <a:cubicBezTo>
                      <a:pt x="149" y="168"/>
                      <a:pt x="149" y="168"/>
                      <a:pt x="149" y="168"/>
                    </a:cubicBezTo>
                    <a:lnTo>
                      <a:pt x="152" y="161"/>
                    </a:lnTo>
                    <a:close/>
                    <a:moveTo>
                      <a:pt x="139" y="194"/>
                    </a:moveTo>
                    <a:cubicBezTo>
                      <a:pt x="331" y="274"/>
                      <a:pt x="331" y="274"/>
                      <a:pt x="331" y="274"/>
                    </a:cubicBezTo>
                    <a:cubicBezTo>
                      <a:pt x="328" y="281"/>
                      <a:pt x="328" y="281"/>
                      <a:pt x="328" y="281"/>
                    </a:cubicBezTo>
                    <a:cubicBezTo>
                      <a:pt x="136" y="201"/>
                      <a:pt x="136" y="201"/>
                      <a:pt x="136" y="201"/>
                    </a:cubicBezTo>
                    <a:lnTo>
                      <a:pt x="139" y="194"/>
                    </a:lnTo>
                    <a:close/>
                    <a:moveTo>
                      <a:pt x="125" y="227"/>
                    </a:moveTo>
                    <a:cubicBezTo>
                      <a:pt x="317" y="307"/>
                      <a:pt x="317" y="307"/>
                      <a:pt x="317" y="307"/>
                    </a:cubicBezTo>
                    <a:cubicBezTo>
                      <a:pt x="314" y="314"/>
                      <a:pt x="314" y="314"/>
                      <a:pt x="314" y="314"/>
                    </a:cubicBezTo>
                    <a:cubicBezTo>
                      <a:pt x="122" y="234"/>
                      <a:pt x="122" y="234"/>
                      <a:pt x="122" y="234"/>
                    </a:cubicBezTo>
                    <a:lnTo>
                      <a:pt x="125" y="227"/>
                    </a:lnTo>
                    <a:close/>
                    <a:moveTo>
                      <a:pt x="111" y="260"/>
                    </a:moveTo>
                    <a:cubicBezTo>
                      <a:pt x="303" y="340"/>
                      <a:pt x="303" y="340"/>
                      <a:pt x="303" y="340"/>
                    </a:cubicBezTo>
                    <a:cubicBezTo>
                      <a:pt x="300" y="348"/>
                      <a:pt x="300" y="348"/>
                      <a:pt x="300" y="348"/>
                    </a:cubicBezTo>
                    <a:cubicBezTo>
                      <a:pt x="108" y="268"/>
                      <a:pt x="108" y="268"/>
                      <a:pt x="108" y="268"/>
                    </a:cubicBezTo>
                    <a:lnTo>
                      <a:pt x="111" y="260"/>
                    </a:lnTo>
                    <a:close/>
                    <a:moveTo>
                      <a:pt x="97" y="294"/>
                    </a:moveTo>
                    <a:cubicBezTo>
                      <a:pt x="289" y="374"/>
                      <a:pt x="289" y="374"/>
                      <a:pt x="289" y="374"/>
                    </a:cubicBezTo>
                    <a:cubicBezTo>
                      <a:pt x="286" y="381"/>
                      <a:pt x="286" y="381"/>
                      <a:pt x="286" y="381"/>
                    </a:cubicBezTo>
                    <a:cubicBezTo>
                      <a:pt x="94" y="301"/>
                      <a:pt x="94" y="301"/>
                      <a:pt x="94" y="301"/>
                    </a:cubicBezTo>
                    <a:lnTo>
                      <a:pt x="97" y="294"/>
                    </a:lnTo>
                    <a:close/>
                    <a:moveTo>
                      <a:pt x="83" y="327"/>
                    </a:moveTo>
                    <a:cubicBezTo>
                      <a:pt x="275" y="407"/>
                      <a:pt x="275" y="407"/>
                      <a:pt x="275" y="407"/>
                    </a:cubicBezTo>
                    <a:cubicBezTo>
                      <a:pt x="272" y="414"/>
                      <a:pt x="272" y="414"/>
                      <a:pt x="272" y="414"/>
                    </a:cubicBezTo>
                    <a:cubicBezTo>
                      <a:pt x="80" y="334"/>
                      <a:pt x="80" y="334"/>
                      <a:pt x="80" y="334"/>
                    </a:cubicBezTo>
                    <a:lnTo>
                      <a:pt x="83" y="32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7846784" y="4529415"/>
                <a:ext cx="1032217" cy="1167701"/>
                <a:chOff x="7846784" y="4529415"/>
                <a:chExt cx="1032217" cy="1167701"/>
              </a:xfrm>
              <a:grpFill/>
            </p:grpSpPr>
            <p:grpSp>
              <p:nvGrpSpPr>
                <p:cNvPr id="132" name="组合 131"/>
                <p:cNvGrpSpPr/>
                <p:nvPr/>
              </p:nvGrpSpPr>
              <p:grpSpPr>
                <a:xfrm>
                  <a:off x="7846784" y="4529415"/>
                  <a:ext cx="1032217" cy="1167701"/>
                  <a:chOff x="7846784" y="4529415"/>
                  <a:chExt cx="1032217" cy="1167701"/>
                </a:xfrm>
                <a:grpFill/>
              </p:grpSpPr>
              <p:sp>
                <p:nvSpPr>
                  <p:cNvPr id="135" name="任意多边形 132"/>
                  <p:cNvSpPr/>
                  <p:nvPr/>
                </p:nvSpPr>
                <p:spPr bwMode="auto">
                  <a:xfrm>
                    <a:off x="7846784" y="4529415"/>
                    <a:ext cx="1032217" cy="1167701"/>
                  </a:xfrm>
                  <a:custGeom>
                    <a:avLst/>
                    <a:gdLst>
                      <a:gd name="T0" fmla="*/ 481 w 515"/>
                      <a:gd name="T1" fmla="*/ 116 h 583"/>
                      <a:gd name="T2" fmla="*/ 225 w 515"/>
                      <a:gd name="T3" fmla="*/ 9 h 583"/>
                      <a:gd name="T4" fmla="*/ 166 w 515"/>
                      <a:gd name="T5" fmla="*/ 34 h 583"/>
                      <a:gd name="T6" fmla="*/ 10 w 515"/>
                      <a:gd name="T7" fmla="*/ 408 h 583"/>
                      <a:gd name="T8" fmla="*/ 34 w 515"/>
                      <a:gd name="T9" fmla="*/ 467 h 583"/>
                      <a:gd name="T10" fmla="*/ 128 w 515"/>
                      <a:gd name="T11" fmla="*/ 506 h 583"/>
                      <a:gd name="T12" fmla="*/ 131 w 515"/>
                      <a:gd name="T13" fmla="*/ 503 h 583"/>
                      <a:gd name="T14" fmla="*/ 108 w 515"/>
                      <a:gd name="T15" fmla="*/ 493 h 583"/>
                      <a:gd name="T16" fmla="*/ 82 w 515"/>
                      <a:gd name="T17" fmla="*/ 448 h 583"/>
                      <a:gd name="T18" fmla="*/ 36 w 515"/>
                      <a:gd name="T19" fmla="*/ 429 h 583"/>
                      <a:gd name="T20" fmla="*/ 199 w 515"/>
                      <a:gd name="T21" fmla="*/ 37 h 583"/>
                      <a:gd name="T22" fmla="*/ 480 w 515"/>
                      <a:gd name="T23" fmla="*/ 154 h 583"/>
                      <a:gd name="T24" fmla="*/ 316 w 515"/>
                      <a:gd name="T25" fmla="*/ 546 h 583"/>
                      <a:gd name="T26" fmla="*/ 274 w 515"/>
                      <a:gd name="T27" fmla="*/ 528 h 583"/>
                      <a:gd name="T28" fmla="*/ 221 w 515"/>
                      <a:gd name="T29" fmla="*/ 540 h 583"/>
                      <a:gd name="T30" fmla="*/ 198 w 515"/>
                      <a:gd name="T31" fmla="*/ 531 h 583"/>
                      <a:gd name="T32" fmla="*/ 198 w 515"/>
                      <a:gd name="T33" fmla="*/ 535 h 583"/>
                      <a:gd name="T34" fmla="*/ 290 w 515"/>
                      <a:gd name="T35" fmla="*/ 574 h 583"/>
                      <a:gd name="T36" fmla="*/ 350 w 515"/>
                      <a:gd name="T37" fmla="*/ 549 h 583"/>
                      <a:gd name="T38" fmla="*/ 506 w 515"/>
                      <a:gd name="T39" fmla="*/ 175 h 583"/>
                      <a:gd name="T40" fmla="*/ 481 w 515"/>
                      <a:gd name="T41" fmla="*/ 116 h 5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515" h="583">
                        <a:moveTo>
                          <a:pt x="481" y="116"/>
                        </a:moveTo>
                        <a:cubicBezTo>
                          <a:pt x="225" y="9"/>
                          <a:pt x="225" y="9"/>
                          <a:pt x="225" y="9"/>
                        </a:cubicBezTo>
                        <a:cubicBezTo>
                          <a:pt x="202" y="0"/>
                          <a:pt x="175" y="10"/>
                          <a:pt x="166" y="34"/>
                        </a:cubicBezTo>
                        <a:cubicBezTo>
                          <a:pt x="10" y="408"/>
                          <a:pt x="10" y="408"/>
                          <a:pt x="10" y="408"/>
                        </a:cubicBezTo>
                        <a:cubicBezTo>
                          <a:pt x="0" y="431"/>
                          <a:pt x="11" y="457"/>
                          <a:pt x="34" y="467"/>
                        </a:cubicBezTo>
                        <a:cubicBezTo>
                          <a:pt x="128" y="506"/>
                          <a:pt x="128" y="506"/>
                          <a:pt x="128" y="506"/>
                        </a:cubicBezTo>
                        <a:cubicBezTo>
                          <a:pt x="129" y="505"/>
                          <a:pt x="130" y="504"/>
                          <a:pt x="131" y="503"/>
                        </a:cubicBezTo>
                        <a:cubicBezTo>
                          <a:pt x="108" y="493"/>
                          <a:pt x="108" y="493"/>
                          <a:pt x="108" y="493"/>
                        </a:cubicBezTo>
                        <a:cubicBezTo>
                          <a:pt x="89" y="485"/>
                          <a:pt x="79" y="467"/>
                          <a:pt x="82" y="448"/>
                        </a:cubicBezTo>
                        <a:cubicBezTo>
                          <a:pt x="36" y="429"/>
                          <a:pt x="36" y="429"/>
                          <a:pt x="36" y="429"/>
                        </a:cubicBezTo>
                        <a:cubicBezTo>
                          <a:pt x="199" y="37"/>
                          <a:pt x="199" y="37"/>
                          <a:pt x="199" y="37"/>
                        </a:cubicBezTo>
                        <a:cubicBezTo>
                          <a:pt x="480" y="154"/>
                          <a:pt x="480" y="154"/>
                          <a:pt x="480" y="154"/>
                        </a:cubicBezTo>
                        <a:cubicBezTo>
                          <a:pt x="316" y="546"/>
                          <a:pt x="316" y="546"/>
                          <a:pt x="316" y="546"/>
                        </a:cubicBezTo>
                        <a:cubicBezTo>
                          <a:pt x="274" y="528"/>
                          <a:pt x="274" y="528"/>
                          <a:pt x="274" y="528"/>
                        </a:cubicBezTo>
                        <a:cubicBezTo>
                          <a:pt x="262" y="543"/>
                          <a:pt x="240" y="548"/>
                          <a:pt x="221" y="540"/>
                        </a:cubicBezTo>
                        <a:cubicBezTo>
                          <a:pt x="198" y="531"/>
                          <a:pt x="198" y="531"/>
                          <a:pt x="198" y="531"/>
                        </a:cubicBezTo>
                        <a:cubicBezTo>
                          <a:pt x="198" y="533"/>
                          <a:pt x="198" y="534"/>
                          <a:pt x="198" y="535"/>
                        </a:cubicBezTo>
                        <a:cubicBezTo>
                          <a:pt x="290" y="574"/>
                          <a:pt x="290" y="574"/>
                          <a:pt x="290" y="574"/>
                        </a:cubicBezTo>
                        <a:cubicBezTo>
                          <a:pt x="313" y="583"/>
                          <a:pt x="340" y="572"/>
                          <a:pt x="350" y="549"/>
                        </a:cubicBezTo>
                        <a:cubicBezTo>
                          <a:pt x="506" y="175"/>
                          <a:pt x="506" y="175"/>
                          <a:pt x="506" y="175"/>
                        </a:cubicBezTo>
                        <a:cubicBezTo>
                          <a:pt x="515" y="152"/>
                          <a:pt x="504" y="125"/>
                          <a:pt x="481" y="116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chemeClr val="bg1"/>
                    </a:solidFill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6" name="任意多边形 133"/>
                  <p:cNvSpPr/>
                  <p:nvPr/>
                </p:nvSpPr>
                <p:spPr bwMode="auto">
                  <a:xfrm>
                    <a:off x="8005131" y="5388044"/>
                    <a:ext cx="410685" cy="304839"/>
                  </a:xfrm>
                  <a:custGeom>
                    <a:avLst/>
                    <a:gdLst>
                      <a:gd name="T0" fmla="*/ 142 w 205"/>
                      <a:gd name="T1" fmla="*/ 111 h 152"/>
                      <a:gd name="T2" fmla="*/ 195 w 205"/>
                      <a:gd name="T3" fmla="*/ 99 h 152"/>
                      <a:gd name="T4" fmla="*/ 202 w 205"/>
                      <a:gd name="T5" fmla="*/ 89 h 152"/>
                      <a:gd name="T6" fmla="*/ 205 w 205"/>
                      <a:gd name="T7" fmla="*/ 81 h 152"/>
                      <a:gd name="T8" fmla="*/ 9 w 205"/>
                      <a:gd name="T9" fmla="*/ 0 h 152"/>
                      <a:gd name="T10" fmla="*/ 6 w 205"/>
                      <a:gd name="T11" fmla="*/ 7 h 152"/>
                      <a:gd name="T12" fmla="*/ 3 w 205"/>
                      <a:gd name="T13" fmla="*/ 19 h 152"/>
                      <a:gd name="T14" fmla="*/ 29 w 205"/>
                      <a:gd name="T15" fmla="*/ 64 h 152"/>
                      <a:gd name="T16" fmla="*/ 52 w 205"/>
                      <a:gd name="T17" fmla="*/ 74 h 152"/>
                      <a:gd name="T18" fmla="*/ 49 w 205"/>
                      <a:gd name="T19" fmla="*/ 77 h 152"/>
                      <a:gd name="T20" fmla="*/ 41 w 205"/>
                      <a:gd name="T21" fmla="*/ 90 h 152"/>
                      <a:gd name="T22" fmla="*/ 63 w 205"/>
                      <a:gd name="T23" fmla="*/ 143 h 152"/>
                      <a:gd name="T24" fmla="*/ 116 w 205"/>
                      <a:gd name="T25" fmla="*/ 121 h 152"/>
                      <a:gd name="T26" fmla="*/ 119 w 205"/>
                      <a:gd name="T27" fmla="*/ 106 h 152"/>
                      <a:gd name="T28" fmla="*/ 119 w 205"/>
                      <a:gd name="T29" fmla="*/ 102 h 152"/>
                      <a:gd name="T30" fmla="*/ 142 w 205"/>
                      <a:gd name="T31" fmla="*/ 111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05" h="152">
                        <a:moveTo>
                          <a:pt x="142" y="111"/>
                        </a:moveTo>
                        <a:cubicBezTo>
                          <a:pt x="161" y="119"/>
                          <a:pt x="183" y="114"/>
                          <a:pt x="195" y="99"/>
                        </a:cubicBezTo>
                        <a:cubicBezTo>
                          <a:pt x="198" y="96"/>
                          <a:pt x="200" y="92"/>
                          <a:pt x="202" y="89"/>
                        </a:cubicBezTo>
                        <a:cubicBezTo>
                          <a:pt x="205" y="81"/>
                          <a:pt x="205" y="81"/>
                          <a:pt x="205" y="81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4" y="11"/>
                          <a:pt x="3" y="15"/>
                          <a:pt x="3" y="19"/>
                        </a:cubicBezTo>
                        <a:cubicBezTo>
                          <a:pt x="0" y="38"/>
                          <a:pt x="10" y="56"/>
                          <a:pt x="29" y="64"/>
                        </a:cubicBezTo>
                        <a:cubicBezTo>
                          <a:pt x="52" y="74"/>
                          <a:pt x="52" y="74"/>
                          <a:pt x="52" y="74"/>
                        </a:cubicBezTo>
                        <a:cubicBezTo>
                          <a:pt x="51" y="75"/>
                          <a:pt x="50" y="76"/>
                          <a:pt x="49" y="77"/>
                        </a:cubicBezTo>
                        <a:cubicBezTo>
                          <a:pt x="45" y="82"/>
                          <a:pt x="43" y="85"/>
                          <a:pt x="41" y="90"/>
                        </a:cubicBezTo>
                        <a:cubicBezTo>
                          <a:pt x="32" y="110"/>
                          <a:pt x="42" y="134"/>
                          <a:pt x="63" y="143"/>
                        </a:cubicBezTo>
                        <a:cubicBezTo>
                          <a:pt x="83" y="152"/>
                          <a:pt x="107" y="142"/>
                          <a:pt x="116" y="121"/>
                        </a:cubicBezTo>
                        <a:cubicBezTo>
                          <a:pt x="118" y="116"/>
                          <a:pt x="119" y="112"/>
                          <a:pt x="119" y="106"/>
                        </a:cubicBezTo>
                        <a:cubicBezTo>
                          <a:pt x="119" y="105"/>
                          <a:pt x="119" y="104"/>
                          <a:pt x="119" y="102"/>
                        </a:cubicBezTo>
                        <a:lnTo>
                          <a:pt x="142" y="111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/>
                    </a:solidFill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7" name="任意多边形 134"/>
                  <p:cNvSpPr/>
                  <p:nvPr/>
                </p:nvSpPr>
                <p:spPr bwMode="auto">
                  <a:xfrm>
                    <a:off x="8079647" y="5258488"/>
                    <a:ext cx="390363" cy="173589"/>
                  </a:xfrm>
                  <a:custGeom>
                    <a:avLst/>
                    <a:gdLst>
                      <a:gd name="T0" fmla="*/ 461 w 461"/>
                      <a:gd name="T1" fmla="*/ 189 h 205"/>
                      <a:gd name="T2" fmla="*/ 7 w 461"/>
                      <a:gd name="T3" fmla="*/ 0 h 205"/>
                      <a:gd name="T4" fmla="*/ 0 w 461"/>
                      <a:gd name="T5" fmla="*/ 16 h 205"/>
                      <a:gd name="T6" fmla="*/ 454 w 461"/>
                      <a:gd name="T7" fmla="*/ 205 h 205"/>
                      <a:gd name="T8" fmla="*/ 461 w 461"/>
                      <a:gd name="T9" fmla="*/ 189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61" h="205">
                        <a:moveTo>
                          <a:pt x="461" y="189"/>
                        </a:moveTo>
                        <a:lnTo>
                          <a:pt x="7" y="0"/>
                        </a:lnTo>
                        <a:lnTo>
                          <a:pt x="0" y="16"/>
                        </a:lnTo>
                        <a:lnTo>
                          <a:pt x="454" y="205"/>
                        </a:lnTo>
                        <a:lnTo>
                          <a:pt x="461" y="189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/>
                    </a:solidFill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8" name="任意多边形 135"/>
                  <p:cNvSpPr/>
                  <p:nvPr/>
                </p:nvSpPr>
                <p:spPr bwMode="auto">
                  <a:xfrm>
                    <a:off x="8107591" y="5192439"/>
                    <a:ext cx="390363" cy="173589"/>
                  </a:xfrm>
                  <a:custGeom>
                    <a:avLst/>
                    <a:gdLst>
                      <a:gd name="T0" fmla="*/ 461 w 461"/>
                      <a:gd name="T1" fmla="*/ 189 h 205"/>
                      <a:gd name="T2" fmla="*/ 7 w 461"/>
                      <a:gd name="T3" fmla="*/ 0 h 205"/>
                      <a:gd name="T4" fmla="*/ 0 w 461"/>
                      <a:gd name="T5" fmla="*/ 16 h 205"/>
                      <a:gd name="T6" fmla="*/ 454 w 461"/>
                      <a:gd name="T7" fmla="*/ 205 h 205"/>
                      <a:gd name="T8" fmla="*/ 461 w 461"/>
                      <a:gd name="T9" fmla="*/ 189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61" h="205">
                        <a:moveTo>
                          <a:pt x="461" y="189"/>
                        </a:moveTo>
                        <a:lnTo>
                          <a:pt x="7" y="0"/>
                        </a:lnTo>
                        <a:lnTo>
                          <a:pt x="0" y="16"/>
                        </a:lnTo>
                        <a:lnTo>
                          <a:pt x="454" y="205"/>
                        </a:lnTo>
                        <a:lnTo>
                          <a:pt x="461" y="189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/>
                    </a:solidFill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9" name="任意多边形 136"/>
                  <p:cNvSpPr/>
                  <p:nvPr/>
                </p:nvSpPr>
                <p:spPr bwMode="auto">
                  <a:xfrm>
                    <a:off x="8135534" y="5123851"/>
                    <a:ext cx="390363" cy="176129"/>
                  </a:xfrm>
                  <a:custGeom>
                    <a:avLst/>
                    <a:gdLst>
                      <a:gd name="T0" fmla="*/ 461 w 461"/>
                      <a:gd name="T1" fmla="*/ 189 h 208"/>
                      <a:gd name="T2" fmla="*/ 7 w 461"/>
                      <a:gd name="T3" fmla="*/ 0 h 208"/>
                      <a:gd name="T4" fmla="*/ 0 w 461"/>
                      <a:gd name="T5" fmla="*/ 19 h 208"/>
                      <a:gd name="T6" fmla="*/ 454 w 461"/>
                      <a:gd name="T7" fmla="*/ 208 h 208"/>
                      <a:gd name="T8" fmla="*/ 461 w 461"/>
                      <a:gd name="T9" fmla="*/ 189 h 2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61" h="208">
                        <a:moveTo>
                          <a:pt x="461" y="189"/>
                        </a:moveTo>
                        <a:lnTo>
                          <a:pt x="7" y="0"/>
                        </a:lnTo>
                        <a:lnTo>
                          <a:pt x="0" y="19"/>
                        </a:lnTo>
                        <a:lnTo>
                          <a:pt x="454" y="208"/>
                        </a:lnTo>
                        <a:lnTo>
                          <a:pt x="461" y="189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/>
                    </a:solidFill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0" name="任意多边形 137"/>
                  <p:cNvSpPr/>
                  <p:nvPr/>
                </p:nvSpPr>
                <p:spPr bwMode="auto">
                  <a:xfrm>
                    <a:off x="8163478" y="5057802"/>
                    <a:ext cx="390363" cy="174435"/>
                  </a:xfrm>
                  <a:custGeom>
                    <a:avLst/>
                    <a:gdLst>
                      <a:gd name="T0" fmla="*/ 461 w 461"/>
                      <a:gd name="T1" fmla="*/ 189 h 206"/>
                      <a:gd name="T2" fmla="*/ 7 w 461"/>
                      <a:gd name="T3" fmla="*/ 0 h 206"/>
                      <a:gd name="T4" fmla="*/ 0 w 461"/>
                      <a:gd name="T5" fmla="*/ 17 h 206"/>
                      <a:gd name="T6" fmla="*/ 454 w 461"/>
                      <a:gd name="T7" fmla="*/ 206 h 206"/>
                      <a:gd name="T8" fmla="*/ 461 w 461"/>
                      <a:gd name="T9" fmla="*/ 189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61" h="206">
                        <a:moveTo>
                          <a:pt x="461" y="189"/>
                        </a:moveTo>
                        <a:lnTo>
                          <a:pt x="7" y="0"/>
                        </a:lnTo>
                        <a:lnTo>
                          <a:pt x="0" y="17"/>
                        </a:lnTo>
                        <a:lnTo>
                          <a:pt x="454" y="206"/>
                        </a:lnTo>
                        <a:lnTo>
                          <a:pt x="461" y="189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/>
                    </a:solidFill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1" name="任意多边形 138"/>
                  <p:cNvSpPr/>
                  <p:nvPr/>
                </p:nvSpPr>
                <p:spPr bwMode="auto">
                  <a:xfrm>
                    <a:off x="8191421" y="4991754"/>
                    <a:ext cx="390363" cy="174435"/>
                  </a:xfrm>
                  <a:custGeom>
                    <a:avLst/>
                    <a:gdLst>
                      <a:gd name="T0" fmla="*/ 461 w 461"/>
                      <a:gd name="T1" fmla="*/ 189 h 206"/>
                      <a:gd name="T2" fmla="*/ 7 w 461"/>
                      <a:gd name="T3" fmla="*/ 0 h 206"/>
                      <a:gd name="T4" fmla="*/ 0 w 461"/>
                      <a:gd name="T5" fmla="*/ 17 h 206"/>
                      <a:gd name="T6" fmla="*/ 454 w 461"/>
                      <a:gd name="T7" fmla="*/ 206 h 206"/>
                      <a:gd name="T8" fmla="*/ 461 w 461"/>
                      <a:gd name="T9" fmla="*/ 189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61" h="206">
                        <a:moveTo>
                          <a:pt x="461" y="189"/>
                        </a:moveTo>
                        <a:lnTo>
                          <a:pt x="7" y="0"/>
                        </a:lnTo>
                        <a:lnTo>
                          <a:pt x="0" y="17"/>
                        </a:lnTo>
                        <a:lnTo>
                          <a:pt x="454" y="206"/>
                        </a:lnTo>
                        <a:lnTo>
                          <a:pt x="461" y="189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/>
                    </a:solidFill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2" name="任意多边形 139"/>
                  <p:cNvSpPr/>
                  <p:nvPr/>
                </p:nvSpPr>
                <p:spPr bwMode="auto">
                  <a:xfrm>
                    <a:off x="8217671" y="4925706"/>
                    <a:ext cx="390363" cy="174435"/>
                  </a:xfrm>
                  <a:custGeom>
                    <a:avLst/>
                    <a:gdLst>
                      <a:gd name="T0" fmla="*/ 461 w 461"/>
                      <a:gd name="T1" fmla="*/ 189 h 206"/>
                      <a:gd name="T2" fmla="*/ 7 w 461"/>
                      <a:gd name="T3" fmla="*/ 0 h 206"/>
                      <a:gd name="T4" fmla="*/ 0 w 461"/>
                      <a:gd name="T5" fmla="*/ 16 h 206"/>
                      <a:gd name="T6" fmla="*/ 454 w 461"/>
                      <a:gd name="T7" fmla="*/ 206 h 206"/>
                      <a:gd name="T8" fmla="*/ 461 w 461"/>
                      <a:gd name="T9" fmla="*/ 189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61" h="206">
                        <a:moveTo>
                          <a:pt x="461" y="189"/>
                        </a:moveTo>
                        <a:lnTo>
                          <a:pt x="7" y="0"/>
                        </a:lnTo>
                        <a:lnTo>
                          <a:pt x="0" y="16"/>
                        </a:lnTo>
                        <a:lnTo>
                          <a:pt x="454" y="206"/>
                        </a:lnTo>
                        <a:lnTo>
                          <a:pt x="461" y="189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/>
                    </a:solidFill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133" name="任意多边形 130"/>
                <p:cNvSpPr/>
                <p:nvPr/>
              </p:nvSpPr>
              <p:spPr bwMode="auto">
                <a:xfrm>
                  <a:off x="8249849" y="4851189"/>
                  <a:ext cx="390363" cy="174435"/>
                </a:xfrm>
                <a:custGeom>
                  <a:avLst/>
                  <a:gdLst>
                    <a:gd name="T0" fmla="*/ 461 w 461"/>
                    <a:gd name="T1" fmla="*/ 190 h 206"/>
                    <a:gd name="T2" fmla="*/ 7 w 461"/>
                    <a:gd name="T3" fmla="*/ 0 h 206"/>
                    <a:gd name="T4" fmla="*/ 0 w 461"/>
                    <a:gd name="T5" fmla="*/ 17 h 206"/>
                    <a:gd name="T6" fmla="*/ 454 w 461"/>
                    <a:gd name="T7" fmla="*/ 206 h 206"/>
                    <a:gd name="T8" fmla="*/ 461 w 461"/>
                    <a:gd name="T9" fmla="*/ 190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6">
                      <a:moveTo>
                        <a:pt x="461" y="190"/>
                      </a:moveTo>
                      <a:lnTo>
                        <a:pt x="7" y="0"/>
                      </a:lnTo>
                      <a:lnTo>
                        <a:pt x="0" y="17"/>
                      </a:lnTo>
                      <a:lnTo>
                        <a:pt x="454" y="206"/>
                      </a:lnTo>
                      <a:lnTo>
                        <a:pt x="461" y="19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4" name="任意多边形 131"/>
                <p:cNvSpPr/>
                <p:nvPr/>
              </p:nvSpPr>
              <p:spPr bwMode="auto">
                <a:xfrm>
                  <a:off x="8277792" y="4783448"/>
                  <a:ext cx="390363" cy="176129"/>
                </a:xfrm>
                <a:custGeom>
                  <a:avLst/>
                  <a:gdLst>
                    <a:gd name="T0" fmla="*/ 461 w 461"/>
                    <a:gd name="T1" fmla="*/ 189 h 208"/>
                    <a:gd name="T2" fmla="*/ 7 w 461"/>
                    <a:gd name="T3" fmla="*/ 0 h 208"/>
                    <a:gd name="T4" fmla="*/ 0 w 461"/>
                    <a:gd name="T5" fmla="*/ 19 h 208"/>
                    <a:gd name="T6" fmla="*/ 454 w 461"/>
                    <a:gd name="T7" fmla="*/ 208 h 208"/>
                    <a:gd name="T8" fmla="*/ 461 w 461"/>
                    <a:gd name="T9" fmla="*/ 189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8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9"/>
                      </a:lnTo>
                      <a:lnTo>
                        <a:pt x="454" y="208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58" name="任意多边形 55"/>
              <p:cNvSpPr/>
              <p:nvPr/>
            </p:nvSpPr>
            <p:spPr bwMode="auto">
              <a:xfrm>
                <a:off x="8193961" y="1911190"/>
                <a:ext cx="931451" cy="629153"/>
              </a:xfrm>
              <a:custGeom>
                <a:avLst/>
                <a:gdLst>
                  <a:gd name="T0" fmla="*/ 380 w 465"/>
                  <a:gd name="T1" fmla="*/ 85 h 314"/>
                  <a:gd name="T2" fmla="*/ 332 w 465"/>
                  <a:gd name="T3" fmla="*/ 57 h 314"/>
                  <a:gd name="T4" fmla="*/ 316 w 465"/>
                  <a:gd name="T5" fmla="*/ 0 h 314"/>
                  <a:gd name="T6" fmla="*/ 292 w 465"/>
                  <a:gd name="T7" fmla="*/ 3 h 314"/>
                  <a:gd name="T8" fmla="*/ 295 w 465"/>
                  <a:gd name="T9" fmla="*/ 59 h 314"/>
                  <a:gd name="T10" fmla="*/ 218 w 465"/>
                  <a:gd name="T11" fmla="*/ 68 h 314"/>
                  <a:gd name="T12" fmla="*/ 206 w 465"/>
                  <a:gd name="T13" fmla="*/ 69 h 314"/>
                  <a:gd name="T14" fmla="*/ 131 w 465"/>
                  <a:gd name="T15" fmla="*/ 78 h 314"/>
                  <a:gd name="T16" fmla="*/ 120 w 465"/>
                  <a:gd name="T17" fmla="*/ 23 h 314"/>
                  <a:gd name="T18" fmla="*/ 96 w 465"/>
                  <a:gd name="T19" fmla="*/ 26 h 314"/>
                  <a:gd name="T20" fmla="*/ 94 w 465"/>
                  <a:gd name="T21" fmla="*/ 85 h 314"/>
                  <a:gd name="T22" fmla="*/ 54 w 465"/>
                  <a:gd name="T23" fmla="*/ 123 h 314"/>
                  <a:gd name="T24" fmla="*/ 12 w 465"/>
                  <a:gd name="T25" fmla="*/ 314 h 314"/>
                  <a:gd name="T26" fmla="*/ 232 w 465"/>
                  <a:gd name="T27" fmla="*/ 288 h 314"/>
                  <a:gd name="T28" fmla="*/ 244 w 465"/>
                  <a:gd name="T29" fmla="*/ 286 h 314"/>
                  <a:gd name="T30" fmla="*/ 465 w 465"/>
                  <a:gd name="T31" fmla="*/ 260 h 314"/>
                  <a:gd name="T32" fmla="*/ 380 w 465"/>
                  <a:gd name="T33" fmla="*/ 85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65" h="314">
                    <a:moveTo>
                      <a:pt x="380" y="85"/>
                    </a:moveTo>
                    <a:cubicBezTo>
                      <a:pt x="329" y="67"/>
                      <a:pt x="352" y="90"/>
                      <a:pt x="332" y="57"/>
                    </a:cubicBezTo>
                    <a:cubicBezTo>
                      <a:pt x="322" y="41"/>
                      <a:pt x="316" y="0"/>
                      <a:pt x="316" y="0"/>
                    </a:cubicBezTo>
                    <a:cubicBezTo>
                      <a:pt x="292" y="3"/>
                      <a:pt x="292" y="3"/>
                      <a:pt x="292" y="3"/>
                    </a:cubicBezTo>
                    <a:cubicBezTo>
                      <a:pt x="295" y="59"/>
                      <a:pt x="295" y="59"/>
                      <a:pt x="295" y="59"/>
                    </a:cubicBezTo>
                    <a:cubicBezTo>
                      <a:pt x="218" y="68"/>
                      <a:pt x="218" y="68"/>
                      <a:pt x="218" y="68"/>
                    </a:cubicBezTo>
                    <a:cubicBezTo>
                      <a:pt x="206" y="69"/>
                      <a:pt x="206" y="69"/>
                      <a:pt x="206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20" y="23"/>
                      <a:pt x="120" y="23"/>
                      <a:pt x="120" y="23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6" y="26"/>
                      <a:pt x="100" y="67"/>
                      <a:pt x="94" y="85"/>
                    </a:cubicBezTo>
                    <a:cubicBezTo>
                      <a:pt x="82" y="121"/>
                      <a:pt x="99" y="94"/>
                      <a:pt x="54" y="123"/>
                    </a:cubicBezTo>
                    <a:cubicBezTo>
                      <a:pt x="9" y="153"/>
                      <a:pt x="0" y="213"/>
                      <a:pt x="12" y="314"/>
                    </a:cubicBezTo>
                    <a:cubicBezTo>
                      <a:pt x="232" y="288"/>
                      <a:pt x="232" y="288"/>
                      <a:pt x="232" y="288"/>
                    </a:cubicBezTo>
                    <a:cubicBezTo>
                      <a:pt x="244" y="286"/>
                      <a:pt x="244" y="286"/>
                      <a:pt x="244" y="286"/>
                    </a:cubicBezTo>
                    <a:cubicBezTo>
                      <a:pt x="465" y="260"/>
                      <a:pt x="465" y="260"/>
                      <a:pt x="465" y="260"/>
                    </a:cubicBezTo>
                    <a:cubicBezTo>
                      <a:pt x="453" y="160"/>
                      <a:pt x="430" y="103"/>
                      <a:pt x="380" y="85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任意多边形 56"/>
              <p:cNvSpPr/>
              <p:nvPr/>
            </p:nvSpPr>
            <p:spPr bwMode="auto">
              <a:xfrm>
                <a:off x="8219365" y="2423489"/>
                <a:ext cx="913669" cy="154960"/>
              </a:xfrm>
              <a:custGeom>
                <a:avLst/>
                <a:gdLst>
                  <a:gd name="T0" fmla="*/ 1079 w 1079"/>
                  <a:gd name="T1" fmla="*/ 57 h 183"/>
                  <a:gd name="T2" fmla="*/ 7 w 1079"/>
                  <a:gd name="T3" fmla="*/ 183 h 183"/>
                  <a:gd name="T4" fmla="*/ 0 w 1079"/>
                  <a:gd name="T5" fmla="*/ 126 h 183"/>
                  <a:gd name="T6" fmla="*/ 1072 w 1079"/>
                  <a:gd name="T7" fmla="*/ 0 h 183"/>
                  <a:gd name="T8" fmla="*/ 1079 w 1079"/>
                  <a:gd name="T9" fmla="*/ 5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9" h="183">
                    <a:moveTo>
                      <a:pt x="1079" y="57"/>
                    </a:moveTo>
                    <a:lnTo>
                      <a:pt x="7" y="183"/>
                    </a:lnTo>
                    <a:lnTo>
                      <a:pt x="0" y="126"/>
                    </a:lnTo>
                    <a:lnTo>
                      <a:pt x="1072" y="0"/>
                    </a:lnTo>
                    <a:lnTo>
                      <a:pt x="1079" y="5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任意多边形 57"/>
              <p:cNvSpPr/>
              <p:nvPr/>
            </p:nvSpPr>
            <p:spPr bwMode="auto">
              <a:xfrm>
                <a:off x="8453921" y="2072924"/>
                <a:ext cx="382742" cy="385282"/>
              </a:xfrm>
              <a:custGeom>
                <a:avLst/>
                <a:gdLst>
                  <a:gd name="T0" fmla="*/ 5 w 191"/>
                  <a:gd name="T1" fmla="*/ 107 h 192"/>
                  <a:gd name="T2" fmla="*/ 85 w 191"/>
                  <a:gd name="T3" fmla="*/ 6 h 192"/>
                  <a:gd name="T4" fmla="*/ 185 w 191"/>
                  <a:gd name="T5" fmla="*/ 85 h 192"/>
                  <a:gd name="T6" fmla="*/ 106 w 191"/>
                  <a:gd name="T7" fmla="*/ 186 h 192"/>
                  <a:gd name="T8" fmla="*/ 5 w 191"/>
                  <a:gd name="T9" fmla="*/ 107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92">
                    <a:moveTo>
                      <a:pt x="5" y="107"/>
                    </a:moveTo>
                    <a:cubicBezTo>
                      <a:pt x="0" y="57"/>
                      <a:pt x="35" y="12"/>
                      <a:pt x="85" y="6"/>
                    </a:cubicBezTo>
                    <a:cubicBezTo>
                      <a:pt x="135" y="0"/>
                      <a:pt x="180" y="36"/>
                      <a:pt x="185" y="85"/>
                    </a:cubicBezTo>
                    <a:cubicBezTo>
                      <a:pt x="191" y="135"/>
                      <a:pt x="156" y="180"/>
                      <a:pt x="106" y="186"/>
                    </a:cubicBezTo>
                    <a:cubicBezTo>
                      <a:pt x="56" y="192"/>
                      <a:pt x="11" y="156"/>
                      <a:pt x="5" y="10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任意多边形 58"/>
              <p:cNvSpPr/>
              <p:nvPr/>
            </p:nvSpPr>
            <p:spPr bwMode="auto">
              <a:xfrm>
                <a:off x="8477631" y="2100868"/>
                <a:ext cx="332782" cy="326855"/>
              </a:xfrm>
              <a:custGeom>
                <a:avLst/>
                <a:gdLst>
                  <a:gd name="T0" fmla="*/ 60 w 166"/>
                  <a:gd name="T1" fmla="*/ 151 h 163"/>
                  <a:gd name="T2" fmla="*/ 79 w 166"/>
                  <a:gd name="T3" fmla="*/ 155 h 163"/>
                  <a:gd name="T4" fmla="*/ 67 w 166"/>
                  <a:gd name="T5" fmla="*/ 163 h 163"/>
                  <a:gd name="T6" fmla="*/ 110 w 166"/>
                  <a:gd name="T7" fmla="*/ 139 h 163"/>
                  <a:gd name="T8" fmla="*/ 118 w 166"/>
                  <a:gd name="T9" fmla="*/ 157 h 163"/>
                  <a:gd name="T10" fmla="*/ 105 w 166"/>
                  <a:gd name="T11" fmla="*/ 152 h 163"/>
                  <a:gd name="T12" fmla="*/ 23 w 166"/>
                  <a:gd name="T13" fmla="*/ 124 h 163"/>
                  <a:gd name="T14" fmla="*/ 37 w 166"/>
                  <a:gd name="T15" fmla="*/ 139 h 163"/>
                  <a:gd name="T16" fmla="*/ 23 w 166"/>
                  <a:gd name="T17" fmla="*/ 138 h 163"/>
                  <a:gd name="T18" fmla="*/ 138 w 166"/>
                  <a:gd name="T19" fmla="*/ 112 h 163"/>
                  <a:gd name="T20" fmla="*/ 155 w 166"/>
                  <a:gd name="T21" fmla="*/ 122 h 163"/>
                  <a:gd name="T22" fmla="*/ 142 w 166"/>
                  <a:gd name="T23" fmla="*/ 126 h 163"/>
                  <a:gd name="T24" fmla="*/ 0 w 166"/>
                  <a:gd name="T25" fmla="*/ 92 h 163"/>
                  <a:gd name="T26" fmla="*/ 10 w 166"/>
                  <a:gd name="T27" fmla="*/ 81 h 163"/>
                  <a:gd name="T28" fmla="*/ 21 w 166"/>
                  <a:gd name="T29" fmla="*/ 90 h 163"/>
                  <a:gd name="T30" fmla="*/ 11 w 166"/>
                  <a:gd name="T31" fmla="*/ 101 h 163"/>
                  <a:gd name="T32" fmla="*/ 146 w 166"/>
                  <a:gd name="T33" fmla="*/ 75 h 163"/>
                  <a:gd name="T34" fmla="*/ 165 w 166"/>
                  <a:gd name="T35" fmla="*/ 72 h 163"/>
                  <a:gd name="T36" fmla="*/ 155 w 166"/>
                  <a:gd name="T37" fmla="*/ 83 h 163"/>
                  <a:gd name="T38" fmla="*/ 15 w 166"/>
                  <a:gd name="T39" fmla="*/ 55 h 163"/>
                  <a:gd name="T40" fmla="*/ 25 w 166"/>
                  <a:gd name="T41" fmla="*/ 38 h 163"/>
                  <a:gd name="T42" fmla="*/ 20 w 166"/>
                  <a:gd name="T43" fmla="*/ 57 h 163"/>
                  <a:gd name="T44" fmla="*/ 129 w 166"/>
                  <a:gd name="T45" fmla="*/ 40 h 163"/>
                  <a:gd name="T46" fmla="*/ 144 w 166"/>
                  <a:gd name="T47" fmla="*/ 26 h 163"/>
                  <a:gd name="T48" fmla="*/ 137 w 166"/>
                  <a:gd name="T49" fmla="*/ 43 h 163"/>
                  <a:gd name="T50" fmla="*/ 44 w 166"/>
                  <a:gd name="T51" fmla="*/ 20 h 163"/>
                  <a:gd name="T52" fmla="*/ 62 w 166"/>
                  <a:gd name="T53" fmla="*/ 12 h 163"/>
                  <a:gd name="T54" fmla="*/ 57 w 166"/>
                  <a:gd name="T55" fmla="*/ 25 h 163"/>
                  <a:gd name="T56" fmla="*/ 44 w 166"/>
                  <a:gd name="T57" fmla="*/ 20 h 163"/>
                  <a:gd name="T58" fmla="*/ 96 w 166"/>
                  <a:gd name="T59" fmla="*/ 21 h 163"/>
                  <a:gd name="T60" fmla="*/ 100 w 166"/>
                  <a:gd name="T61" fmla="*/ 1 h 163"/>
                  <a:gd name="T62" fmla="*/ 98 w 166"/>
                  <a:gd name="T63" fmla="*/ 2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6" h="163">
                    <a:moveTo>
                      <a:pt x="67" y="163"/>
                    </a:moveTo>
                    <a:cubicBezTo>
                      <a:pt x="62" y="162"/>
                      <a:pt x="59" y="157"/>
                      <a:pt x="60" y="151"/>
                    </a:cubicBezTo>
                    <a:cubicBezTo>
                      <a:pt x="61" y="146"/>
                      <a:pt x="66" y="142"/>
                      <a:pt x="71" y="143"/>
                    </a:cubicBezTo>
                    <a:cubicBezTo>
                      <a:pt x="77" y="144"/>
                      <a:pt x="80" y="150"/>
                      <a:pt x="79" y="155"/>
                    </a:cubicBezTo>
                    <a:cubicBezTo>
                      <a:pt x="78" y="160"/>
                      <a:pt x="74" y="163"/>
                      <a:pt x="69" y="163"/>
                    </a:cubicBezTo>
                    <a:cubicBezTo>
                      <a:pt x="69" y="163"/>
                      <a:pt x="68" y="163"/>
                      <a:pt x="67" y="163"/>
                    </a:cubicBezTo>
                    <a:close/>
                    <a:moveTo>
                      <a:pt x="105" y="152"/>
                    </a:moveTo>
                    <a:cubicBezTo>
                      <a:pt x="103" y="147"/>
                      <a:pt x="105" y="141"/>
                      <a:pt x="110" y="139"/>
                    </a:cubicBezTo>
                    <a:cubicBezTo>
                      <a:pt x="115" y="136"/>
                      <a:pt x="121" y="139"/>
                      <a:pt x="123" y="144"/>
                    </a:cubicBezTo>
                    <a:cubicBezTo>
                      <a:pt x="125" y="149"/>
                      <a:pt x="123" y="155"/>
                      <a:pt x="118" y="157"/>
                    </a:cubicBezTo>
                    <a:cubicBezTo>
                      <a:pt x="117" y="158"/>
                      <a:pt x="115" y="158"/>
                      <a:pt x="114" y="158"/>
                    </a:cubicBezTo>
                    <a:cubicBezTo>
                      <a:pt x="110" y="158"/>
                      <a:pt x="107" y="156"/>
                      <a:pt x="105" y="152"/>
                    </a:cubicBezTo>
                    <a:close/>
                    <a:moveTo>
                      <a:pt x="23" y="138"/>
                    </a:moveTo>
                    <a:cubicBezTo>
                      <a:pt x="19" y="134"/>
                      <a:pt x="19" y="128"/>
                      <a:pt x="23" y="124"/>
                    </a:cubicBezTo>
                    <a:cubicBezTo>
                      <a:pt x="28" y="120"/>
                      <a:pt x="34" y="121"/>
                      <a:pt x="38" y="125"/>
                    </a:cubicBezTo>
                    <a:cubicBezTo>
                      <a:pt x="41" y="129"/>
                      <a:pt x="41" y="135"/>
                      <a:pt x="37" y="139"/>
                    </a:cubicBezTo>
                    <a:cubicBezTo>
                      <a:pt x="35" y="140"/>
                      <a:pt x="33" y="141"/>
                      <a:pt x="30" y="141"/>
                    </a:cubicBezTo>
                    <a:cubicBezTo>
                      <a:pt x="28" y="141"/>
                      <a:pt x="25" y="140"/>
                      <a:pt x="23" y="138"/>
                    </a:cubicBezTo>
                    <a:close/>
                    <a:moveTo>
                      <a:pt x="142" y="126"/>
                    </a:moveTo>
                    <a:cubicBezTo>
                      <a:pt x="137" y="123"/>
                      <a:pt x="135" y="117"/>
                      <a:pt x="138" y="112"/>
                    </a:cubicBezTo>
                    <a:cubicBezTo>
                      <a:pt x="141" y="108"/>
                      <a:pt x="147" y="106"/>
                      <a:pt x="152" y="109"/>
                    </a:cubicBezTo>
                    <a:cubicBezTo>
                      <a:pt x="156" y="111"/>
                      <a:pt x="158" y="117"/>
                      <a:pt x="155" y="122"/>
                    </a:cubicBezTo>
                    <a:cubicBezTo>
                      <a:pt x="154" y="126"/>
                      <a:pt x="150" y="127"/>
                      <a:pt x="147" y="127"/>
                    </a:cubicBezTo>
                    <a:cubicBezTo>
                      <a:pt x="145" y="127"/>
                      <a:pt x="143" y="127"/>
                      <a:pt x="142" y="126"/>
                    </a:cubicBezTo>
                    <a:close/>
                    <a:moveTo>
                      <a:pt x="1" y="92"/>
                    </a:moveTo>
                    <a:cubicBezTo>
                      <a:pt x="0" y="92"/>
                      <a:pt x="0" y="92"/>
                      <a:pt x="0" y="9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86"/>
                      <a:pt x="4" y="81"/>
                      <a:pt x="10" y="81"/>
                    </a:cubicBezTo>
                    <a:cubicBezTo>
                      <a:pt x="15" y="80"/>
                      <a:pt x="20" y="84"/>
                      <a:pt x="21" y="89"/>
                    </a:cubicBezTo>
                    <a:cubicBezTo>
                      <a:pt x="21" y="90"/>
                      <a:pt x="21" y="90"/>
                      <a:pt x="21" y="90"/>
                    </a:cubicBezTo>
                    <a:cubicBezTo>
                      <a:pt x="22" y="95"/>
                      <a:pt x="18" y="100"/>
                      <a:pt x="13" y="101"/>
                    </a:cubicBezTo>
                    <a:cubicBezTo>
                      <a:pt x="12" y="101"/>
                      <a:pt x="11" y="101"/>
                      <a:pt x="11" y="101"/>
                    </a:cubicBezTo>
                    <a:cubicBezTo>
                      <a:pt x="6" y="101"/>
                      <a:pt x="1" y="97"/>
                      <a:pt x="1" y="92"/>
                    </a:cubicBezTo>
                    <a:close/>
                    <a:moveTo>
                      <a:pt x="146" y="75"/>
                    </a:moveTo>
                    <a:cubicBezTo>
                      <a:pt x="145" y="69"/>
                      <a:pt x="149" y="64"/>
                      <a:pt x="154" y="63"/>
                    </a:cubicBezTo>
                    <a:cubicBezTo>
                      <a:pt x="160" y="63"/>
                      <a:pt x="165" y="67"/>
                      <a:pt x="165" y="72"/>
                    </a:cubicBezTo>
                    <a:cubicBezTo>
                      <a:pt x="166" y="78"/>
                      <a:pt x="162" y="83"/>
                      <a:pt x="157" y="83"/>
                    </a:cubicBezTo>
                    <a:cubicBezTo>
                      <a:pt x="156" y="83"/>
                      <a:pt x="156" y="83"/>
                      <a:pt x="155" y="83"/>
                    </a:cubicBezTo>
                    <a:cubicBezTo>
                      <a:pt x="150" y="83"/>
                      <a:pt x="146" y="80"/>
                      <a:pt x="146" y="75"/>
                    </a:cubicBezTo>
                    <a:close/>
                    <a:moveTo>
                      <a:pt x="15" y="55"/>
                    </a:moveTo>
                    <a:cubicBezTo>
                      <a:pt x="10" y="53"/>
                      <a:pt x="9" y="46"/>
                      <a:pt x="11" y="42"/>
                    </a:cubicBezTo>
                    <a:cubicBezTo>
                      <a:pt x="14" y="37"/>
                      <a:pt x="20" y="35"/>
                      <a:pt x="25" y="38"/>
                    </a:cubicBezTo>
                    <a:cubicBezTo>
                      <a:pt x="30" y="41"/>
                      <a:pt x="32" y="47"/>
                      <a:pt x="29" y="51"/>
                    </a:cubicBezTo>
                    <a:cubicBezTo>
                      <a:pt x="27" y="55"/>
                      <a:pt x="24" y="57"/>
                      <a:pt x="20" y="57"/>
                    </a:cubicBezTo>
                    <a:cubicBezTo>
                      <a:pt x="18" y="57"/>
                      <a:pt x="17" y="56"/>
                      <a:pt x="15" y="55"/>
                    </a:cubicBezTo>
                    <a:close/>
                    <a:moveTo>
                      <a:pt x="129" y="40"/>
                    </a:moveTo>
                    <a:cubicBezTo>
                      <a:pt x="126" y="36"/>
                      <a:pt x="126" y="29"/>
                      <a:pt x="130" y="25"/>
                    </a:cubicBezTo>
                    <a:cubicBezTo>
                      <a:pt x="134" y="22"/>
                      <a:pt x="140" y="22"/>
                      <a:pt x="144" y="26"/>
                    </a:cubicBezTo>
                    <a:cubicBezTo>
                      <a:pt x="148" y="30"/>
                      <a:pt x="148" y="36"/>
                      <a:pt x="143" y="40"/>
                    </a:cubicBezTo>
                    <a:cubicBezTo>
                      <a:pt x="142" y="42"/>
                      <a:pt x="139" y="43"/>
                      <a:pt x="137" y="43"/>
                    </a:cubicBezTo>
                    <a:cubicBezTo>
                      <a:pt x="134" y="43"/>
                      <a:pt x="131" y="42"/>
                      <a:pt x="129" y="40"/>
                    </a:cubicBezTo>
                    <a:close/>
                    <a:moveTo>
                      <a:pt x="44" y="20"/>
                    </a:moveTo>
                    <a:cubicBezTo>
                      <a:pt x="42" y="15"/>
                      <a:pt x="44" y="9"/>
                      <a:pt x="49" y="7"/>
                    </a:cubicBezTo>
                    <a:cubicBezTo>
                      <a:pt x="54" y="5"/>
                      <a:pt x="60" y="7"/>
                      <a:pt x="62" y="12"/>
                    </a:cubicBezTo>
                    <a:cubicBezTo>
                      <a:pt x="64" y="17"/>
                      <a:pt x="62" y="21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6" y="25"/>
                      <a:pt x="54" y="26"/>
                      <a:pt x="53" y="26"/>
                    </a:cubicBezTo>
                    <a:cubicBezTo>
                      <a:pt x="49" y="26"/>
                      <a:pt x="46" y="24"/>
                      <a:pt x="44" y="20"/>
                    </a:cubicBezTo>
                    <a:close/>
                    <a:moveTo>
                      <a:pt x="96" y="21"/>
                    </a:moveTo>
                    <a:cubicBezTo>
                      <a:pt x="96" y="21"/>
                      <a:pt x="96" y="21"/>
                      <a:pt x="96" y="21"/>
                    </a:cubicBezTo>
                    <a:cubicBezTo>
                      <a:pt x="90" y="20"/>
                      <a:pt x="87" y="14"/>
                      <a:pt x="88" y="9"/>
                    </a:cubicBezTo>
                    <a:cubicBezTo>
                      <a:pt x="89" y="3"/>
                      <a:pt x="94" y="0"/>
                      <a:pt x="100" y="1"/>
                    </a:cubicBezTo>
                    <a:cubicBezTo>
                      <a:pt x="105" y="2"/>
                      <a:pt x="108" y="7"/>
                      <a:pt x="107" y="13"/>
                    </a:cubicBezTo>
                    <a:cubicBezTo>
                      <a:pt x="106" y="18"/>
                      <a:pt x="102" y="21"/>
                      <a:pt x="98" y="21"/>
                    </a:cubicBezTo>
                    <a:cubicBezTo>
                      <a:pt x="97" y="21"/>
                      <a:pt x="96" y="21"/>
                      <a:pt x="96" y="2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任意多边形 59"/>
              <p:cNvSpPr/>
              <p:nvPr/>
            </p:nvSpPr>
            <p:spPr bwMode="auto">
              <a:xfrm>
                <a:off x="8525897" y="2147440"/>
                <a:ext cx="238790" cy="236250"/>
              </a:xfrm>
              <a:custGeom>
                <a:avLst/>
                <a:gdLst>
                  <a:gd name="T0" fmla="*/ 4 w 119"/>
                  <a:gd name="T1" fmla="*/ 66 h 118"/>
                  <a:gd name="T2" fmla="*/ 53 w 119"/>
                  <a:gd name="T3" fmla="*/ 3 h 118"/>
                  <a:gd name="T4" fmla="*/ 115 w 119"/>
                  <a:gd name="T5" fmla="*/ 53 h 118"/>
                  <a:gd name="T6" fmla="*/ 66 w 119"/>
                  <a:gd name="T7" fmla="*/ 115 h 118"/>
                  <a:gd name="T8" fmla="*/ 4 w 119"/>
                  <a:gd name="T9" fmla="*/ 6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18">
                    <a:moveTo>
                      <a:pt x="4" y="66"/>
                    </a:moveTo>
                    <a:cubicBezTo>
                      <a:pt x="0" y="35"/>
                      <a:pt x="22" y="7"/>
                      <a:pt x="53" y="3"/>
                    </a:cubicBezTo>
                    <a:cubicBezTo>
                      <a:pt x="84" y="0"/>
                      <a:pt x="111" y="22"/>
                      <a:pt x="115" y="53"/>
                    </a:cubicBezTo>
                    <a:cubicBezTo>
                      <a:pt x="119" y="83"/>
                      <a:pt x="97" y="111"/>
                      <a:pt x="66" y="115"/>
                    </a:cubicBezTo>
                    <a:cubicBezTo>
                      <a:pt x="35" y="118"/>
                      <a:pt x="8" y="96"/>
                      <a:pt x="4" y="66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任意多边形 60"/>
              <p:cNvSpPr/>
              <p:nvPr/>
            </p:nvSpPr>
            <p:spPr bwMode="auto">
              <a:xfrm>
                <a:off x="8121139" y="1773166"/>
                <a:ext cx="975483" cy="321774"/>
              </a:xfrm>
              <a:custGeom>
                <a:avLst/>
                <a:gdLst>
                  <a:gd name="T0" fmla="*/ 118 w 487"/>
                  <a:gd name="T1" fmla="*/ 149 h 161"/>
                  <a:gd name="T2" fmla="*/ 112 w 487"/>
                  <a:gd name="T3" fmla="*/ 98 h 161"/>
                  <a:gd name="T4" fmla="*/ 377 w 487"/>
                  <a:gd name="T5" fmla="*/ 67 h 161"/>
                  <a:gd name="T6" fmla="*/ 383 w 487"/>
                  <a:gd name="T7" fmla="*/ 118 h 161"/>
                  <a:gd name="T8" fmla="*/ 487 w 487"/>
                  <a:gd name="T9" fmla="*/ 105 h 161"/>
                  <a:gd name="T10" fmla="*/ 486 w 487"/>
                  <a:gd name="T11" fmla="*/ 87 h 161"/>
                  <a:gd name="T12" fmla="*/ 384 w 487"/>
                  <a:gd name="T13" fmla="*/ 6 h 161"/>
                  <a:gd name="T14" fmla="*/ 86 w 487"/>
                  <a:gd name="T15" fmla="*/ 41 h 161"/>
                  <a:gd name="T16" fmla="*/ 6 w 487"/>
                  <a:gd name="T17" fmla="*/ 143 h 161"/>
                  <a:gd name="T18" fmla="*/ 10 w 487"/>
                  <a:gd name="T19" fmla="*/ 161 h 161"/>
                  <a:gd name="T20" fmla="*/ 118 w 487"/>
                  <a:gd name="T21" fmla="*/ 149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7" h="161">
                    <a:moveTo>
                      <a:pt x="118" y="149"/>
                    </a:moveTo>
                    <a:cubicBezTo>
                      <a:pt x="112" y="98"/>
                      <a:pt x="112" y="98"/>
                      <a:pt x="112" y="98"/>
                    </a:cubicBezTo>
                    <a:cubicBezTo>
                      <a:pt x="377" y="67"/>
                      <a:pt x="377" y="67"/>
                      <a:pt x="377" y="67"/>
                    </a:cubicBezTo>
                    <a:cubicBezTo>
                      <a:pt x="383" y="118"/>
                      <a:pt x="383" y="118"/>
                      <a:pt x="383" y="118"/>
                    </a:cubicBezTo>
                    <a:cubicBezTo>
                      <a:pt x="487" y="105"/>
                      <a:pt x="487" y="105"/>
                      <a:pt x="487" y="105"/>
                    </a:cubicBezTo>
                    <a:cubicBezTo>
                      <a:pt x="487" y="99"/>
                      <a:pt x="487" y="93"/>
                      <a:pt x="486" y="87"/>
                    </a:cubicBezTo>
                    <a:cubicBezTo>
                      <a:pt x="480" y="36"/>
                      <a:pt x="435" y="0"/>
                      <a:pt x="384" y="6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36" y="47"/>
                      <a:pt x="0" y="93"/>
                      <a:pt x="6" y="143"/>
                    </a:cubicBezTo>
                    <a:cubicBezTo>
                      <a:pt x="6" y="149"/>
                      <a:pt x="8" y="156"/>
                      <a:pt x="10" y="161"/>
                    </a:cubicBezTo>
                    <a:lnTo>
                      <a:pt x="118" y="149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任意多边形 61"/>
              <p:cNvSpPr/>
              <p:nvPr/>
            </p:nvSpPr>
            <p:spPr bwMode="auto">
              <a:xfrm>
                <a:off x="8131300" y="2012803"/>
                <a:ext cx="226935" cy="82137"/>
              </a:xfrm>
              <a:custGeom>
                <a:avLst/>
                <a:gdLst>
                  <a:gd name="T0" fmla="*/ 0 w 113"/>
                  <a:gd name="T1" fmla="*/ 12 h 41"/>
                  <a:gd name="T2" fmla="*/ 1 w 113"/>
                  <a:gd name="T3" fmla="*/ 23 h 41"/>
                  <a:gd name="T4" fmla="*/ 5 w 113"/>
                  <a:gd name="T5" fmla="*/ 41 h 41"/>
                  <a:gd name="T6" fmla="*/ 113 w 113"/>
                  <a:gd name="T7" fmla="*/ 29 h 41"/>
                  <a:gd name="T8" fmla="*/ 109 w 113"/>
                  <a:gd name="T9" fmla="*/ 0 h 41"/>
                  <a:gd name="T10" fmla="*/ 0 w 113"/>
                  <a:gd name="T11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41">
                    <a:moveTo>
                      <a:pt x="0" y="12"/>
                    </a:moveTo>
                    <a:cubicBezTo>
                      <a:pt x="0" y="16"/>
                      <a:pt x="0" y="20"/>
                      <a:pt x="1" y="23"/>
                    </a:cubicBezTo>
                    <a:cubicBezTo>
                      <a:pt x="1" y="29"/>
                      <a:pt x="3" y="36"/>
                      <a:pt x="5" y="41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09" y="0"/>
                      <a:pt x="109" y="0"/>
                      <a:pt x="109" y="0"/>
                    </a:cubicBez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任意多边形 62"/>
              <p:cNvSpPr/>
              <p:nvPr/>
            </p:nvSpPr>
            <p:spPr bwMode="auto">
              <a:xfrm>
                <a:off x="8880695" y="1924739"/>
                <a:ext cx="215927" cy="84677"/>
              </a:xfrm>
              <a:custGeom>
                <a:avLst/>
                <a:gdLst>
                  <a:gd name="T0" fmla="*/ 0 w 108"/>
                  <a:gd name="T1" fmla="*/ 13 h 42"/>
                  <a:gd name="T2" fmla="*/ 4 w 108"/>
                  <a:gd name="T3" fmla="*/ 42 h 42"/>
                  <a:gd name="T4" fmla="*/ 108 w 108"/>
                  <a:gd name="T5" fmla="*/ 29 h 42"/>
                  <a:gd name="T6" fmla="*/ 107 w 108"/>
                  <a:gd name="T7" fmla="*/ 11 h 42"/>
                  <a:gd name="T8" fmla="*/ 106 w 108"/>
                  <a:gd name="T9" fmla="*/ 0 h 42"/>
                  <a:gd name="T10" fmla="*/ 0 w 108"/>
                  <a:gd name="T11" fmla="*/ 1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42">
                    <a:moveTo>
                      <a:pt x="0" y="13"/>
                    </a:moveTo>
                    <a:cubicBezTo>
                      <a:pt x="4" y="42"/>
                      <a:pt x="4" y="42"/>
                      <a:pt x="4" y="42"/>
                    </a:cubicBezTo>
                    <a:cubicBezTo>
                      <a:pt x="108" y="29"/>
                      <a:pt x="108" y="29"/>
                      <a:pt x="108" y="29"/>
                    </a:cubicBezTo>
                    <a:cubicBezTo>
                      <a:pt x="108" y="23"/>
                      <a:pt x="108" y="17"/>
                      <a:pt x="107" y="11"/>
                    </a:cubicBezTo>
                    <a:cubicBezTo>
                      <a:pt x="107" y="7"/>
                      <a:pt x="106" y="4"/>
                      <a:pt x="106" y="0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任意多边形 63"/>
              <p:cNvSpPr/>
              <p:nvPr/>
            </p:nvSpPr>
            <p:spPr bwMode="auto">
              <a:xfrm>
                <a:off x="10869767" y="4669133"/>
                <a:ext cx="538548" cy="258266"/>
              </a:xfrm>
              <a:custGeom>
                <a:avLst/>
                <a:gdLst>
                  <a:gd name="T0" fmla="*/ 264 w 269"/>
                  <a:gd name="T1" fmla="*/ 129 h 129"/>
                  <a:gd name="T2" fmla="*/ 267 w 269"/>
                  <a:gd name="T3" fmla="*/ 120 h 129"/>
                  <a:gd name="T4" fmla="*/ 266 w 269"/>
                  <a:gd name="T5" fmla="*/ 95 h 129"/>
                  <a:gd name="T6" fmla="*/ 261 w 269"/>
                  <a:gd name="T7" fmla="*/ 82 h 129"/>
                  <a:gd name="T8" fmla="*/ 251 w 269"/>
                  <a:gd name="T9" fmla="*/ 70 h 129"/>
                  <a:gd name="T10" fmla="*/ 210 w 269"/>
                  <a:gd name="T11" fmla="*/ 56 h 129"/>
                  <a:gd name="T12" fmla="*/ 167 w 269"/>
                  <a:gd name="T13" fmla="*/ 23 h 129"/>
                  <a:gd name="T14" fmla="*/ 155 w 269"/>
                  <a:gd name="T15" fmla="*/ 25 h 129"/>
                  <a:gd name="T16" fmla="*/ 146 w 269"/>
                  <a:gd name="T17" fmla="*/ 13 h 129"/>
                  <a:gd name="T18" fmla="*/ 136 w 269"/>
                  <a:gd name="T19" fmla="*/ 6 h 129"/>
                  <a:gd name="T20" fmla="*/ 113 w 269"/>
                  <a:gd name="T21" fmla="*/ 0 h 129"/>
                  <a:gd name="T22" fmla="*/ 80 w 269"/>
                  <a:gd name="T23" fmla="*/ 15 h 129"/>
                  <a:gd name="T24" fmla="*/ 67 w 269"/>
                  <a:gd name="T25" fmla="*/ 48 h 129"/>
                  <a:gd name="T26" fmla="*/ 68 w 269"/>
                  <a:gd name="T27" fmla="*/ 58 h 129"/>
                  <a:gd name="T28" fmla="*/ 65 w 269"/>
                  <a:gd name="T29" fmla="*/ 57 h 129"/>
                  <a:gd name="T30" fmla="*/ 36 w 269"/>
                  <a:gd name="T31" fmla="*/ 89 h 129"/>
                  <a:gd name="T32" fmla="*/ 17 w 269"/>
                  <a:gd name="T33" fmla="*/ 98 h 129"/>
                  <a:gd name="T34" fmla="*/ 0 w 269"/>
                  <a:gd name="T35" fmla="*/ 125 h 129"/>
                  <a:gd name="T36" fmla="*/ 264 w 269"/>
                  <a:gd name="T3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9" h="129">
                    <a:moveTo>
                      <a:pt x="264" y="129"/>
                    </a:moveTo>
                    <a:cubicBezTo>
                      <a:pt x="265" y="126"/>
                      <a:pt x="266" y="123"/>
                      <a:pt x="267" y="120"/>
                    </a:cubicBezTo>
                    <a:cubicBezTo>
                      <a:pt x="269" y="112"/>
                      <a:pt x="269" y="104"/>
                      <a:pt x="266" y="95"/>
                    </a:cubicBezTo>
                    <a:cubicBezTo>
                      <a:pt x="265" y="90"/>
                      <a:pt x="263" y="86"/>
                      <a:pt x="261" y="82"/>
                    </a:cubicBezTo>
                    <a:cubicBezTo>
                      <a:pt x="258" y="78"/>
                      <a:pt x="255" y="74"/>
                      <a:pt x="251" y="70"/>
                    </a:cubicBezTo>
                    <a:cubicBezTo>
                      <a:pt x="240" y="60"/>
                      <a:pt x="225" y="55"/>
                      <a:pt x="210" y="56"/>
                    </a:cubicBezTo>
                    <a:cubicBezTo>
                      <a:pt x="205" y="37"/>
                      <a:pt x="187" y="23"/>
                      <a:pt x="167" y="23"/>
                    </a:cubicBezTo>
                    <a:cubicBezTo>
                      <a:pt x="163" y="23"/>
                      <a:pt x="159" y="23"/>
                      <a:pt x="155" y="25"/>
                    </a:cubicBezTo>
                    <a:cubicBezTo>
                      <a:pt x="153" y="20"/>
                      <a:pt x="150" y="16"/>
                      <a:pt x="146" y="13"/>
                    </a:cubicBezTo>
                    <a:cubicBezTo>
                      <a:pt x="143" y="11"/>
                      <a:pt x="139" y="8"/>
                      <a:pt x="136" y="6"/>
                    </a:cubicBezTo>
                    <a:cubicBezTo>
                      <a:pt x="129" y="2"/>
                      <a:pt x="121" y="0"/>
                      <a:pt x="113" y="0"/>
                    </a:cubicBezTo>
                    <a:cubicBezTo>
                      <a:pt x="100" y="0"/>
                      <a:pt x="88" y="6"/>
                      <a:pt x="80" y="15"/>
                    </a:cubicBezTo>
                    <a:cubicBezTo>
                      <a:pt x="71" y="24"/>
                      <a:pt x="66" y="36"/>
                      <a:pt x="67" y="48"/>
                    </a:cubicBezTo>
                    <a:cubicBezTo>
                      <a:pt x="67" y="51"/>
                      <a:pt x="67" y="54"/>
                      <a:pt x="68" y="58"/>
                    </a:cubicBezTo>
                    <a:cubicBezTo>
                      <a:pt x="67" y="57"/>
                      <a:pt x="66" y="57"/>
                      <a:pt x="65" y="57"/>
                    </a:cubicBezTo>
                    <a:cubicBezTo>
                      <a:pt x="44" y="57"/>
                      <a:pt x="35" y="73"/>
                      <a:pt x="36" y="89"/>
                    </a:cubicBezTo>
                    <a:cubicBezTo>
                      <a:pt x="29" y="91"/>
                      <a:pt x="23" y="93"/>
                      <a:pt x="17" y="98"/>
                    </a:cubicBezTo>
                    <a:cubicBezTo>
                      <a:pt x="8" y="105"/>
                      <a:pt x="1" y="115"/>
                      <a:pt x="0" y="125"/>
                    </a:cubicBezTo>
                    <a:lnTo>
                      <a:pt x="264" y="129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任意多边形 64"/>
              <p:cNvSpPr/>
              <p:nvPr/>
            </p:nvSpPr>
            <p:spPr bwMode="auto">
              <a:xfrm>
                <a:off x="9697832" y="5260181"/>
                <a:ext cx="398830" cy="398831"/>
              </a:xfrm>
              <a:custGeom>
                <a:avLst/>
                <a:gdLst>
                  <a:gd name="T0" fmla="*/ 127 w 199"/>
                  <a:gd name="T1" fmla="*/ 183 h 199"/>
                  <a:gd name="T2" fmla="*/ 15 w 199"/>
                  <a:gd name="T3" fmla="*/ 127 h 199"/>
                  <a:gd name="T4" fmla="*/ 71 w 199"/>
                  <a:gd name="T5" fmla="*/ 15 h 199"/>
                  <a:gd name="T6" fmla="*/ 183 w 199"/>
                  <a:gd name="T7" fmla="*/ 71 h 199"/>
                  <a:gd name="T8" fmla="*/ 127 w 199"/>
                  <a:gd name="T9" fmla="*/ 183 h 199"/>
                  <a:gd name="T10" fmla="*/ 76 w 199"/>
                  <a:gd name="T11" fmla="*/ 32 h 199"/>
                  <a:gd name="T12" fmla="*/ 32 w 199"/>
                  <a:gd name="T13" fmla="*/ 122 h 199"/>
                  <a:gd name="T14" fmla="*/ 122 w 199"/>
                  <a:gd name="T15" fmla="*/ 167 h 199"/>
                  <a:gd name="T16" fmla="*/ 166 w 199"/>
                  <a:gd name="T17" fmla="*/ 77 h 199"/>
                  <a:gd name="T18" fmla="*/ 76 w 199"/>
                  <a:gd name="T19" fmla="*/ 32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9" h="199">
                    <a:moveTo>
                      <a:pt x="127" y="183"/>
                    </a:moveTo>
                    <a:cubicBezTo>
                      <a:pt x="81" y="199"/>
                      <a:pt x="31" y="174"/>
                      <a:pt x="15" y="127"/>
                    </a:cubicBezTo>
                    <a:cubicBezTo>
                      <a:pt x="0" y="81"/>
                      <a:pt x="25" y="31"/>
                      <a:pt x="71" y="15"/>
                    </a:cubicBezTo>
                    <a:cubicBezTo>
                      <a:pt x="117" y="0"/>
                      <a:pt x="167" y="25"/>
                      <a:pt x="183" y="71"/>
                    </a:cubicBezTo>
                    <a:cubicBezTo>
                      <a:pt x="199" y="117"/>
                      <a:pt x="174" y="167"/>
                      <a:pt x="127" y="183"/>
                    </a:cubicBezTo>
                    <a:close/>
                    <a:moveTo>
                      <a:pt x="76" y="32"/>
                    </a:moveTo>
                    <a:cubicBezTo>
                      <a:pt x="39" y="44"/>
                      <a:pt x="19" y="85"/>
                      <a:pt x="32" y="122"/>
                    </a:cubicBezTo>
                    <a:cubicBezTo>
                      <a:pt x="44" y="159"/>
                      <a:pt x="85" y="179"/>
                      <a:pt x="122" y="167"/>
                    </a:cubicBezTo>
                    <a:cubicBezTo>
                      <a:pt x="159" y="154"/>
                      <a:pt x="179" y="114"/>
                      <a:pt x="166" y="77"/>
                    </a:cubicBezTo>
                    <a:cubicBezTo>
                      <a:pt x="154" y="39"/>
                      <a:pt x="114" y="19"/>
                      <a:pt x="76" y="32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任意多边形 65"/>
              <p:cNvSpPr/>
              <p:nvPr/>
            </p:nvSpPr>
            <p:spPr bwMode="auto">
              <a:xfrm>
                <a:off x="9800291" y="5354173"/>
                <a:ext cx="202379" cy="204073"/>
              </a:xfrm>
              <a:custGeom>
                <a:avLst/>
                <a:gdLst>
                  <a:gd name="T0" fmla="*/ 88 w 101"/>
                  <a:gd name="T1" fmla="*/ 28 h 102"/>
                  <a:gd name="T2" fmla="*/ 56 w 101"/>
                  <a:gd name="T3" fmla="*/ 39 h 102"/>
                  <a:gd name="T4" fmla="*/ 45 w 101"/>
                  <a:gd name="T5" fmla="*/ 8 h 102"/>
                  <a:gd name="T6" fmla="*/ 33 w 101"/>
                  <a:gd name="T7" fmla="*/ 2 h 102"/>
                  <a:gd name="T8" fmla="*/ 27 w 101"/>
                  <a:gd name="T9" fmla="*/ 14 h 102"/>
                  <a:gd name="T10" fmla="*/ 37 w 101"/>
                  <a:gd name="T11" fmla="*/ 45 h 102"/>
                  <a:gd name="T12" fmla="*/ 7 w 101"/>
                  <a:gd name="T13" fmla="*/ 55 h 102"/>
                  <a:gd name="T14" fmla="*/ 1 w 101"/>
                  <a:gd name="T15" fmla="*/ 67 h 102"/>
                  <a:gd name="T16" fmla="*/ 13 w 101"/>
                  <a:gd name="T17" fmla="*/ 73 h 102"/>
                  <a:gd name="T18" fmla="*/ 44 w 101"/>
                  <a:gd name="T19" fmla="*/ 63 h 102"/>
                  <a:gd name="T20" fmla="*/ 54 w 101"/>
                  <a:gd name="T21" fmla="*/ 94 h 102"/>
                  <a:gd name="T22" fmla="*/ 66 w 101"/>
                  <a:gd name="T23" fmla="*/ 100 h 102"/>
                  <a:gd name="T24" fmla="*/ 72 w 101"/>
                  <a:gd name="T25" fmla="*/ 88 h 102"/>
                  <a:gd name="T26" fmla="*/ 62 w 101"/>
                  <a:gd name="T27" fmla="*/ 57 h 102"/>
                  <a:gd name="T28" fmla="*/ 94 w 101"/>
                  <a:gd name="T29" fmla="*/ 46 h 102"/>
                  <a:gd name="T30" fmla="*/ 100 w 101"/>
                  <a:gd name="T31" fmla="*/ 34 h 102"/>
                  <a:gd name="T32" fmla="*/ 88 w 101"/>
                  <a:gd name="T33" fmla="*/ 2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1" h="102">
                    <a:moveTo>
                      <a:pt x="88" y="28"/>
                    </a:moveTo>
                    <a:cubicBezTo>
                      <a:pt x="56" y="39"/>
                      <a:pt x="56" y="39"/>
                      <a:pt x="56" y="39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3" y="3"/>
                      <a:pt x="38" y="0"/>
                      <a:pt x="33" y="2"/>
                    </a:cubicBezTo>
                    <a:cubicBezTo>
                      <a:pt x="28" y="3"/>
                      <a:pt x="25" y="9"/>
                      <a:pt x="27" y="14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2" y="57"/>
                      <a:pt x="0" y="62"/>
                      <a:pt x="1" y="67"/>
                    </a:cubicBezTo>
                    <a:cubicBezTo>
                      <a:pt x="3" y="72"/>
                      <a:pt x="8" y="75"/>
                      <a:pt x="13" y="73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54" y="94"/>
                      <a:pt x="54" y="94"/>
                      <a:pt x="54" y="94"/>
                    </a:cubicBezTo>
                    <a:cubicBezTo>
                      <a:pt x="56" y="99"/>
                      <a:pt x="61" y="102"/>
                      <a:pt x="66" y="100"/>
                    </a:cubicBezTo>
                    <a:cubicBezTo>
                      <a:pt x="71" y="98"/>
                      <a:pt x="74" y="93"/>
                      <a:pt x="72" y="88"/>
                    </a:cubicBezTo>
                    <a:cubicBezTo>
                      <a:pt x="62" y="57"/>
                      <a:pt x="62" y="57"/>
                      <a:pt x="62" y="57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9" y="45"/>
                      <a:pt x="101" y="39"/>
                      <a:pt x="100" y="34"/>
                    </a:cubicBezTo>
                    <a:cubicBezTo>
                      <a:pt x="98" y="29"/>
                      <a:pt x="92" y="26"/>
                      <a:pt x="88" y="28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任意多边形 66"/>
              <p:cNvSpPr/>
              <p:nvPr/>
            </p:nvSpPr>
            <p:spPr bwMode="auto">
              <a:xfrm>
                <a:off x="10557307" y="4651351"/>
                <a:ext cx="446250" cy="796814"/>
              </a:xfrm>
              <a:custGeom>
                <a:avLst/>
                <a:gdLst>
                  <a:gd name="T0" fmla="*/ 163 w 223"/>
                  <a:gd name="T1" fmla="*/ 0 h 398"/>
                  <a:gd name="T2" fmla="*/ 163 w 223"/>
                  <a:gd name="T3" fmla="*/ 2 h 398"/>
                  <a:gd name="T4" fmla="*/ 163 w 223"/>
                  <a:gd name="T5" fmla="*/ 3 h 398"/>
                  <a:gd name="T6" fmla="*/ 162 w 223"/>
                  <a:gd name="T7" fmla="*/ 4 h 398"/>
                  <a:gd name="T8" fmla="*/ 162 w 223"/>
                  <a:gd name="T9" fmla="*/ 5 h 398"/>
                  <a:gd name="T10" fmla="*/ 161 w 223"/>
                  <a:gd name="T11" fmla="*/ 7 h 398"/>
                  <a:gd name="T12" fmla="*/ 1 w 223"/>
                  <a:gd name="T13" fmla="*/ 394 h 398"/>
                  <a:gd name="T14" fmla="*/ 0 w 223"/>
                  <a:gd name="T15" fmla="*/ 398 h 398"/>
                  <a:gd name="T16" fmla="*/ 0 w 223"/>
                  <a:gd name="T17" fmla="*/ 398 h 398"/>
                  <a:gd name="T18" fmla="*/ 2 w 223"/>
                  <a:gd name="T19" fmla="*/ 394 h 398"/>
                  <a:gd name="T20" fmla="*/ 0 w 223"/>
                  <a:gd name="T21" fmla="*/ 398 h 398"/>
                  <a:gd name="T22" fmla="*/ 223 w 223"/>
                  <a:gd name="T23" fmla="*/ 258 h 398"/>
                  <a:gd name="T24" fmla="*/ 163 w 223"/>
                  <a:gd name="T25" fmla="*/ 0 h 398"/>
                  <a:gd name="T26" fmla="*/ 163 w 223"/>
                  <a:gd name="T27" fmla="*/ 0 h 398"/>
                  <a:gd name="T28" fmla="*/ 163 w 223"/>
                  <a:gd name="T29" fmla="*/ 2 h 398"/>
                  <a:gd name="T30" fmla="*/ 163 w 223"/>
                  <a:gd name="T31" fmla="*/ 3 h 398"/>
                  <a:gd name="T32" fmla="*/ 162 w 223"/>
                  <a:gd name="T33" fmla="*/ 4 h 398"/>
                  <a:gd name="T34" fmla="*/ 162 w 223"/>
                  <a:gd name="T35" fmla="*/ 5 h 398"/>
                  <a:gd name="T36" fmla="*/ 161 w 223"/>
                  <a:gd name="T37" fmla="*/ 7 h 398"/>
                  <a:gd name="T38" fmla="*/ 162 w 223"/>
                  <a:gd name="T39" fmla="*/ 5 h 398"/>
                  <a:gd name="T40" fmla="*/ 162 w 223"/>
                  <a:gd name="T41" fmla="*/ 4 h 398"/>
                  <a:gd name="T42" fmla="*/ 163 w 223"/>
                  <a:gd name="T43" fmla="*/ 3 h 398"/>
                  <a:gd name="T44" fmla="*/ 163 w 223"/>
                  <a:gd name="T45" fmla="*/ 2 h 398"/>
                  <a:gd name="T46" fmla="*/ 163 w 223"/>
                  <a:gd name="T47" fmla="*/ 0 h 398"/>
                  <a:gd name="T48" fmla="*/ 163 w 223"/>
                  <a:gd name="T49" fmla="*/ 0 h 398"/>
                  <a:gd name="T50" fmla="*/ 163 w 223"/>
                  <a:gd name="T51" fmla="*/ 0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3" h="398">
                    <a:moveTo>
                      <a:pt x="163" y="0"/>
                    </a:moveTo>
                    <a:cubicBezTo>
                      <a:pt x="163" y="1"/>
                      <a:pt x="163" y="1"/>
                      <a:pt x="163" y="2"/>
                    </a:cubicBezTo>
                    <a:cubicBezTo>
                      <a:pt x="163" y="3"/>
                      <a:pt x="163" y="3"/>
                      <a:pt x="163" y="3"/>
                    </a:cubicBezTo>
                    <a:cubicBezTo>
                      <a:pt x="162" y="3"/>
                      <a:pt x="162" y="4"/>
                      <a:pt x="162" y="4"/>
                    </a:cubicBezTo>
                    <a:cubicBezTo>
                      <a:pt x="162" y="5"/>
                      <a:pt x="162" y="5"/>
                      <a:pt x="162" y="5"/>
                    </a:cubicBezTo>
                    <a:cubicBezTo>
                      <a:pt x="162" y="6"/>
                      <a:pt x="161" y="6"/>
                      <a:pt x="161" y="7"/>
                    </a:cubicBezTo>
                    <a:cubicBezTo>
                      <a:pt x="1" y="394"/>
                      <a:pt x="1" y="394"/>
                      <a:pt x="1" y="394"/>
                    </a:cubicBezTo>
                    <a:cubicBezTo>
                      <a:pt x="1" y="395"/>
                      <a:pt x="0" y="397"/>
                      <a:pt x="0" y="398"/>
                    </a:cubicBezTo>
                    <a:cubicBezTo>
                      <a:pt x="0" y="398"/>
                      <a:pt x="0" y="398"/>
                      <a:pt x="0" y="398"/>
                    </a:cubicBezTo>
                    <a:cubicBezTo>
                      <a:pt x="0" y="396"/>
                      <a:pt x="1" y="395"/>
                      <a:pt x="2" y="394"/>
                    </a:cubicBezTo>
                    <a:cubicBezTo>
                      <a:pt x="1" y="395"/>
                      <a:pt x="0" y="396"/>
                      <a:pt x="0" y="398"/>
                    </a:cubicBezTo>
                    <a:cubicBezTo>
                      <a:pt x="223" y="258"/>
                      <a:pt x="223" y="258"/>
                      <a:pt x="223" y="258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163" y="1"/>
                      <a:pt x="163" y="1"/>
                      <a:pt x="163" y="2"/>
                    </a:cubicBezTo>
                    <a:cubicBezTo>
                      <a:pt x="163" y="3"/>
                      <a:pt x="163" y="3"/>
                      <a:pt x="163" y="3"/>
                    </a:cubicBezTo>
                    <a:cubicBezTo>
                      <a:pt x="163" y="3"/>
                      <a:pt x="162" y="4"/>
                      <a:pt x="162" y="4"/>
                    </a:cubicBezTo>
                    <a:cubicBezTo>
                      <a:pt x="162" y="5"/>
                      <a:pt x="162" y="5"/>
                      <a:pt x="162" y="5"/>
                    </a:cubicBezTo>
                    <a:cubicBezTo>
                      <a:pt x="162" y="6"/>
                      <a:pt x="162" y="7"/>
                      <a:pt x="161" y="7"/>
                    </a:cubicBezTo>
                    <a:cubicBezTo>
                      <a:pt x="162" y="7"/>
                      <a:pt x="162" y="6"/>
                      <a:pt x="162" y="5"/>
                    </a:cubicBezTo>
                    <a:cubicBezTo>
                      <a:pt x="162" y="4"/>
                      <a:pt x="162" y="4"/>
                      <a:pt x="162" y="4"/>
                    </a:cubicBezTo>
                    <a:cubicBezTo>
                      <a:pt x="162" y="4"/>
                      <a:pt x="163" y="3"/>
                      <a:pt x="163" y="3"/>
                    </a:cubicBezTo>
                    <a:cubicBezTo>
                      <a:pt x="163" y="2"/>
                      <a:pt x="163" y="2"/>
                      <a:pt x="163" y="2"/>
                    </a:cubicBezTo>
                    <a:cubicBezTo>
                      <a:pt x="163" y="1"/>
                      <a:pt x="163" y="1"/>
                      <a:pt x="163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163" y="0"/>
                      <a:pt x="163" y="0"/>
                      <a:pt x="163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任意多边形 67"/>
              <p:cNvSpPr/>
              <p:nvPr/>
            </p:nvSpPr>
            <p:spPr bwMode="auto">
              <a:xfrm>
                <a:off x="9998436" y="4403246"/>
                <a:ext cx="881492" cy="1071169"/>
              </a:xfrm>
              <a:custGeom>
                <a:avLst/>
                <a:gdLst>
                  <a:gd name="T0" fmla="*/ 263 w 440"/>
                  <a:gd name="T1" fmla="*/ 513 h 535"/>
                  <a:gd name="T2" fmla="*/ 263 w 440"/>
                  <a:gd name="T3" fmla="*/ 514 h 535"/>
                  <a:gd name="T4" fmla="*/ 251 w 440"/>
                  <a:gd name="T5" fmla="*/ 452 h 535"/>
                  <a:gd name="T6" fmla="*/ 220 w 440"/>
                  <a:gd name="T7" fmla="*/ 269 h 535"/>
                  <a:gd name="T8" fmla="*/ 374 w 440"/>
                  <a:gd name="T9" fmla="*/ 154 h 535"/>
                  <a:gd name="T10" fmla="*/ 440 w 440"/>
                  <a:gd name="T11" fmla="*/ 113 h 535"/>
                  <a:gd name="T12" fmla="*/ 440 w 440"/>
                  <a:gd name="T13" fmla="*/ 112 h 535"/>
                  <a:gd name="T14" fmla="*/ 439 w 440"/>
                  <a:gd name="T15" fmla="*/ 112 h 535"/>
                  <a:gd name="T16" fmla="*/ 439 w 440"/>
                  <a:gd name="T17" fmla="*/ 111 h 535"/>
                  <a:gd name="T18" fmla="*/ 439 w 440"/>
                  <a:gd name="T19" fmla="*/ 111 h 535"/>
                  <a:gd name="T20" fmla="*/ 428 w 440"/>
                  <a:gd name="T21" fmla="*/ 101 h 535"/>
                  <a:gd name="T22" fmla="*/ 195 w 440"/>
                  <a:gd name="T23" fmla="*/ 5 h 535"/>
                  <a:gd name="T24" fmla="*/ 164 w 440"/>
                  <a:gd name="T25" fmla="*/ 17 h 535"/>
                  <a:gd name="T26" fmla="*/ 5 w 440"/>
                  <a:gd name="T27" fmla="*/ 404 h 535"/>
                  <a:gd name="T28" fmla="*/ 17 w 440"/>
                  <a:gd name="T29" fmla="*/ 436 h 535"/>
                  <a:gd name="T30" fmla="*/ 250 w 440"/>
                  <a:gd name="T31" fmla="*/ 532 h 535"/>
                  <a:gd name="T32" fmla="*/ 269 w 440"/>
                  <a:gd name="T33" fmla="*/ 531 h 535"/>
                  <a:gd name="T34" fmla="*/ 267 w 440"/>
                  <a:gd name="T35" fmla="*/ 529 h 535"/>
                  <a:gd name="T36" fmla="*/ 268 w 440"/>
                  <a:gd name="T37" fmla="*/ 529 h 535"/>
                  <a:gd name="T38" fmla="*/ 264 w 440"/>
                  <a:gd name="T39" fmla="*/ 513 h 535"/>
                  <a:gd name="T40" fmla="*/ 263 w 440"/>
                  <a:gd name="T41" fmla="*/ 513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40" h="535">
                    <a:moveTo>
                      <a:pt x="263" y="513"/>
                    </a:moveTo>
                    <a:cubicBezTo>
                      <a:pt x="263" y="514"/>
                      <a:pt x="263" y="514"/>
                      <a:pt x="263" y="514"/>
                    </a:cubicBezTo>
                    <a:cubicBezTo>
                      <a:pt x="260" y="499"/>
                      <a:pt x="256" y="477"/>
                      <a:pt x="251" y="452"/>
                    </a:cubicBezTo>
                    <a:cubicBezTo>
                      <a:pt x="237" y="375"/>
                      <a:pt x="220" y="269"/>
                      <a:pt x="220" y="269"/>
                    </a:cubicBezTo>
                    <a:cubicBezTo>
                      <a:pt x="223" y="261"/>
                      <a:pt x="311" y="198"/>
                      <a:pt x="374" y="154"/>
                    </a:cubicBezTo>
                    <a:cubicBezTo>
                      <a:pt x="410" y="129"/>
                      <a:pt x="439" y="111"/>
                      <a:pt x="440" y="113"/>
                    </a:cubicBezTo>
                    <a:cubicBezTo>
                      <a:pt x="440" y="112"/>
                      <a:pt x="440" y="112"/>
                      <a:pt x="440" y="112"/>
                    </a:cubicBezTo>
                    <a:cubicBezTo>
                      <a:pt x="439" y="112"/>
                      <a:pt x="439" y="112"/>
                      <a:pt x="439" y="112"/>
                    </a:cubicBezTo>
                    <a:cubicBezTo>
                      <a:pt x="439" y="111"/>
                      <a:pt x="439" y="111"/>
                      <a:pt x="439" y="111"/>
                    </a:cubicBezTo>
                    <a:cubicBezTo>
                      <a:pt x="439" y="111"/>
                      <a:pt x="439" y="111"/>
                      <a:pt x="439" y="111"/>
                    </a:cubicBezTo>
                    <a:cubicBezTo>
                      <a:pt x="436" y="107"/>
                      <a:pt x="433" y="103"/>
                      <a:pt x="428" y="101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83" y="0"/>
                      <a:pt x="169" y="6"/>
                      <a:pt x="164" y="17"/>
                    </a:cubicBezTo>
                    <a:cubicBezTo>
                      <a:pt x="5" y="404"/>
                      <a:pt x="5" y="404"/>
                      <a:pt x="5" y="404"/>
                    </a:cubicBezTo>
                    <a:cubicBezTo>
                      <a:pt x="0" y="416"/>
                      <a:pt x="5" y="431"/>
                      <a:pt x="17" y="436"/>
                    </a:cubicBezTo>
                    <a:cubicBezTo>
                      <a:pt x="250" y="532"/>
                      <a:pt x="250" y="532"/>
                      <a:pt x="250" y="532"/>
                    </a:cubicBezTo>
                    <a:cubicBezTo>
                      <a:pt x="256" y="535"/>
                      <a:pt x="263" y="534"/>
                      <a:pt x="269" y="531"/>
                    </a:cubicBezTo>
                    <a:cubicBezTo>
                      <a:pt x="268" y="531"/>
                      <a:pt x="268" y="530"/>
                      <a:pt x="267" y="529"/>
                    </a:cubicBezTo>
                    <a:cubicBezTo>
                      <a:pt x="268" y="529"/>
                      <a:pt x="268" y="529"/>
                      <a:pt x="268" y="529"/>
                    </a:cubicBezTo>
                    <a:cubicBezTo>
                      <a:pt x="267" y="526"/>
                      <a:pt x="265" y="521"/>
                      <a:pt x="264" y="513"/>
                    </a:cubicBezTo>
                    <a:lnTo>
                      <a:pt x="263" y="513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任意多边形 68"/>
              <p:cNvSpPr/>
              <p:nvPr/>
            </p:nvSpPr>
            <p:spPr bwMode="auto">
              <a:xfrm>
                <a:off x="10881622" y="4657278"/>
                <a:ext cx="1694" cy="1694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任意多边形 69"/>
              <p:cNvSpPr/>
              <p:nvPr/>
            </p:nvSpPr>
            <p:spPr bwMode="auto">
              <a:xfrm>
                <a:off x="10557307" y="54481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任意多边形 70"/>
              <p:cNvSpPr/>
              <p:nvPr/>
            </p:nvSpPr>
            <p:spPr bwMode="auto">
              <a:xfrm>
                <a:off x="10557307" y="54481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任意多边形 71"/>
              <p:cNvSpPr/>
              <p:nvPr/>
            </p:nvSpPr>
            <p:spPr bwMode="auto">
              <a:xfrm>
                <a:off x="10557307" y="5440544"/>
                <a:ext cx="3387" cy="7621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4 h 4"/>
                  <a:gd name="T4" fmla="*/ 2 w 2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1"/>
                      <a:pt x="0" y="2"/>
                      <a:pt x="0" y="4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任意多边形 72"/>
              <p:cNvSpPr/>
              <p:nvPr/>
            </p:nvSpPr>
            <p:spPr bwMode="auto">
              <a:xfrm>
                <a:off x="10883315" y="4651351"/>
                <a:ext cx="0" cy="4234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任意多边形 73"/>
              <p:cNvSpPr/>
              <p:nvPr/>
            </p:nvSpPr>
            <p:spPr bwMode="auto">
              <a:xfrm>
                <a:off x="10879928" y="4661512"/>
                <a:ext cx="1694" cy="3387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任意多边形 74"/>
              <p:cNvSpPr/>
              <p:nvPr/>
            </p:nvSpPr>
            <p:spPr bwMode="auto">
              <a:xfrm>
                <a:off x="10883315" y="4647117"/>
                <a:ext cx="0" cy="1694"/>
              </a:xfrm>
              <a:custGeom>
                <a:avLst/>
                <a:gdLst>
                  <a:gd name="T0" fmla="*/ 2 h 2"/>
                  <a:gd name="T1" fmla="*/ 0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任意多边形 75"/>
              <p:cNvSpPr/>
              <p:nvPr/>
            </p:nvSpPr>
            <p:spPr bwMode="auto">
              <a:xfrm>
                <a:off x="10557307" y="54481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任意多边形 76"/>
              <p:cNvSpPr/>
              <p:nvPr/>
            </p:nvSpPr>
            <p:spPr bwMode="auto">
              <a:xfrm>
                <a:off x="10557307" y="54481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任意多边形 77"/>
              <p:cNvSpPr/>
              <p:nvPr/>
            </p:nvSpPr>
            <p:spPr bwMode="auto">
              <a:xfrm>
                <a:off x="10883315" y="4655585"/>
                <a:ext cx="0" cy="1694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任意多边形 78"/>
              <p:cNvSpPr/>
              <p:nvPr/>
            </p:nvSpPr>
            <p:spPr bwMode="auto">
              <a:xfrm>
                <a:off x="10883315" y="4655585"/>
                <a:ext cx="0" cy="1694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任意多边形 79"/>
              <p:cNvSpPr/>
              <p:nvPr/>
            </p:nvSpPr>
            <p:spPr bwMode="auto">
              <a:xfrm>
                <a:off x="10881622" y="4658972"/>
                <a:ext cx="0" cy="2540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任意多边形 80"/>
              <p:cNvSpPr/>
              <p:nvPr/>
            </p:nvSpPr>
            <p:spPr bwMode="auto">
              <a:xfrm>
                <a:off x="10881622" y="4658972"/>
                <a:ext cx="0" cy="2540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任意多边形 81"/>
              <p:cNvSpPr/>
              <p:nvPr/>
            </p:nvSpPr>
            <p:spPr bwMode="auto">
              <a:xfrm>
                <a:off x="10883315" y="46513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任意多边形 82"/>
              <p:cNvSpPr/>
              <p:nvPr/>
            </p:nvSpPr>
            <p:spPr bwMode="auto">
              <a:xfrm>
                <a:off x="10883315" y="46513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任意多边形 83"/>
              <p:cNvSpPr/>
              <p:nvPr/>
            </p:nvSpPr>
            <p:spPr bwMode="auto">
              <a:xfrm>
                <a:off x="10883315" y="4648810"/>
                <a:ext cx="0" cy="2540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任意多边形 84"/>
              <p:cNvSpPr/>
              <p:nvPr/>
            </p:nvSpPr>
            <p:spPr bwMode="auto">
              <a:xfrm>
                <a:off x="10883315" y="4648810"/>
                <a:ext cx="0" cy="2540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任意多边形 85"/>
              <p:cNvSpPr/>
              <p:nvPr/>
            </p:nvSpPr>
            <p:spPr bwMode="auto">
              <a:xfrm>
                <a:off x="10883315" y="4645423"/>
                <a:ext cx="0" cy="1694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任意多边形 86"/>
              <p:cNvSpPr/>
              <p:nvPr/>
            </p:nvSpPr>
            <p:spPr bwMode="auto">
              <a:xfrm>
                <a:off x="10883315" y="4645423"/>
                <a:ext cx="0" cy="1694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任意多边形 87"/>
              <p:cNvSpPr/>
              <p:nvPr/>
            </p:nvSpPr>
            <p:spPr bwMode="auto">
              <a:xfrm>
                <a:off x="10503114" y="4625101"/>
                <a:ext cx="380201" cy="839153"/>
              </a:xfrm>
              <a:custGeom>
                <a:avLst/>
                <a:gdLst>
                  <a:gd name="T0" fmla="*/ 27 w 190"/>
                  <a:gd name="T1" fmla="*/ 411 h 419"/>
                  <a:gd name="T2" fmla="*/ 28 w 190"/>
                  <a:gd name="T3" fmla="*/ 407 h 419"/>
                  <a:gd name="T4" fmla="*/ 188 w 190"/>
                  <a:gd name="T5" fmla="*/ 20 h 419"/>
                  <a:gd name="T6" fmla="*/ 189 w 190"/>
                  <a:gd name="T7" fmla="*/ 18 h 419"/>
                  <a:gd name="T8" fmla="*/ 189 w 190"/>
                  <a:gd name="T9" fmla="*/ 17 h 419"/>
                  <a:gd name="T10" fmla="*/ 190 w 190"/>
                  <a:gd name="T11" fmla="*/ 16 h 419"/>
                  <a:gd name="T12" fmla="*/ 190 w 190"/>
                  <a:gd name="T13" fmla="*/ 15 h 419"/>
                  <a:gd name="T14" fmla="*/ 190 w 190"/>
                  <a:gd name="T15" fmla="*/ 13 h 419"/>
                  <a:gd name="T16" fmla="*/ 190 w 190"/>
                  <a:gd name="T17" fmla="*/ 13 h 419"/>
                  <a:gd name="T18" fmla="*/ 190 w 190"/>
                  <a:gd name="T19" fmla="*/ 12 h 419"/>
                  <a:gd name="T20" fmla="*/ 190 w 190"/>
                  <a:gd name="T21" fmla="*/ 11 h 419"/>
                  <a:gd name="T22" fmla="*/ 190 w 190"/>
                  <a:gd name="T23" fmla="*/ 10 h 419"/>
                  <a:gd name="T24" fmla="*/ 190 w 190"/>
                  <a:gd name="T25" fmla="*/ 9 h 419"/>
                  <a:gd name="T26" fmla="*/ 190 w 190"/>
                  <a:gd name="T27" fmla="*/ 8 h 419"/>
                  <a:gd name="T28" fmla="*/ 189 w 190"/>
                  <a:gd name="T29" fmla="*/ 6 h 419"/>
                  <a:gd name="T30" fmla="*/ 189 w 190"/>
                  <a:gd name="T31" fmla="*/ 5 h 419"/>
                  <a:gd name="T32" fmla="*/ 189 w 190"/>
                  <a:gd name="T33" fmla="*/ 4 h 419"/>
                  <a:gd name="T34" fmla="*/ 188 w 190"/>
                  <a:gd name="T35" fmla="*/ 3 h 419"/>
                  <a:gd name="T36" fmla="*/ 188 w 190"/>
                  <a:gd name="T37" fmla="*/ 2 h 419"/>
                  <a:gd name="T38" fmla="*/ 188 w 190"/>
                  <a:gd name="T39" fmla="*/ 2 h 419"/>
                  <a:gd name="T40" fmla="*/ 188 w 190"/>
                  <a:gd name="T41" fmla="*/ 2 h 419"/>
                  <a:gd name="T42" fmla="*/ 188 w 190"/>
                  <a:gd name="T43" fmla="*/ 1 h 419"/>
                  <a:gd name="T44" fmla="*/ 188 w 190"/>
                  <a:gd name="T45" fmla="*/ 2 h 419"/>
                  <a:gd name="T46" fmla="*/ 122 w 190"/>
                  <a:gd name="T47" fmla="*/ 43 h 419"/>
                  <a:gd name="T48" fmla="*/ 0 w 190"/>
                  <a:gd name="T49" fmla="*/ 341 h 419"/>
                  <a:gd name="T50" fmla="*/ 12 w 190"/>
                  <a:gd name="T51" fmla="*/ 402 h 419"/>
                  <a:gd name="T52" fmla="*/ 16 w 190"/>
                  <a:gd name="T53" fmla="*/ 418 h 419"/>
                  <a:gd name="T54" fmla="*/ 17 w 190"/>
                  <a:gd name="T55" fmla="*/ 419 h 419"/>
                  <a:gd name="T56" fmla="*/ 17 w 190"/>
                  <a:gd name="T57" fmla="*/ 419 h 419"/>
                  <a:gd name="T58" fmla="*/ 17 w 190"/>
                  <a:gd name="T59" fmla="*/ 419 h 419"/>
                  <a:gd name="T60" fmla="*/ 20 w 190"/>
                  <a:gd name="T61" fmla="*/ 417 h 419"/>
                  <a:gd name="T62" fmla="*/ 21 w 190"/>
                  <a:gd name="T63" fmla="*/ 417 h 419"/>
                  <a:gd name="T64" fmla="*/ 24 w 190"/>
                  <a:gd name="T65" fmla="*/ 414 h 419"/>
                  <a:gd name="T66" fmla="*/ 24 w 190"/>
                  <a:gd name="T67" fmla="*/ 414 h 419"/>
                  <a:gd name="T68" fmla="*/ 27 w 190"/>
                  <a:gd name="T69" fmla="*/ 411 h 419"/>
                  <a:gd name="T70" fmla="*/ 26 w 190"/>
                  <a:gd name="T71" fmla="*/ 411 h 419"/>
                  <a:gd name="T72" fmla="*/ 27 w 190"/>
                  <a:gd name="T73" fmla="*/ 411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0" h="419">
                    <a:moveTo>
                      <a:pt x="27" y="411"/>
                    </a:moveTo>
                    <a:cubicBezTo>
                      <a:pt x="27" y="410"/>
                      <a:pt x="28" y="408"/>
                      <a:pt x="28" y="407"/>
                    </a:cubicBezTo>
                    <a:cubicBezTo>
                      <a:pt x="188" y="20"/>
                      <a:pt x="188" y="20"/>
                      <a:pt x="188" y="20"/>
                    </a:cubicBezTo>
                    <a:cubicBezTo>
                      <a:pt x="188" y="19"/>
                      <a:pt x="189" y="19"/>
                      <a:pt x="189" y="18"/>
                    </a:cubicBezTo>
                    <a:cubicBezTo>
                      <a:pt x="189" y="17"/>
                      <a:pt x="189" y="17"/>
                      <a:pt x="189" y="17"/>
                    </a:cubicBezTo>
                    <a:cubicBezTo>
                      <a:pt x="189" y="17"/>
                      <a:pt x="189" y="16"/>
                      <a:pt x="190" y="16"/>
                    </a:cubicBezTo>
                    <a:cubicBezTo>
                      <a:pt x="190" y="15"/>
                      <a:pt x="190" y="15"/>
                      <a:pt x="190" y="15"/>
                    </a:cubicBezTo>
                    <a:cubicBezTo>
                      <a:pt x="190" y="14"/>
                      <a:pt x="190" y="14"/>
                      <a:pt x="190" y="13"/>
                    </a:cubicBezTo>
                    <a:cubicBezTo>
                      <a:pt x="190" y="13"/>
                      <a:pt x="190" y="13"/>
                      <a:pt x="190" y="13"/>
                    </a:cubicBezTo>
                    <a:cubicBezTo>
                      <a:pt x="190" y="12"/>
                      <a:pt x="190" y="12"/>
                      <a:pt x="190" y="12"/>
                    </a:cubicBezTo>
                    <a:cubicBezTo>
                      <a:pt x="190" y="12"/>
                      <a:pt x="190" y="11"/>
                      <a:pt x="190" y="11"/>
                    </a:cubicBezTo>
                    <a:cubicBezTo>
                      <a:pt x="190" y="10"/>
                      <a:pt x="190" y="10"/>
                      <a:pt x="190" y="10"/>
                    </a:cubicBezTo>
                    <a:cubicBezTo>
                      <a:pt x="190" y="9"/>
                      <a:pt x="190" y="9"/>
                      <a:pt x="190" y="9"/>
                    </a:cubicBezTo>
                    <a:cubicBezTo>
                      <a:pt x="190" y="8"/>
                      <a:pt x="190" y="8"/>
                      <a:pt x="190" y="8"/>
                    </a:cubicBezTo>
                    <a:cubicBezTo>
                      <a:pt x="190" y="7"/>
                      <a:pt x="190" y="7"/>
                      <a:pt x="189" y="6"/>
                    </a:cubicBezTo>
                    <a:cubicBezTo>
                      <a:pt x="189" y="5"/>
                      <a:pt x="189" y="5"/>
                      <a:pt x="189" y="5"/>
                    </a:cubicBezTo>
                    <a:cubicBezTo>
                      <a:pt x="189" y="5"/>
                      <a:pt x="189" y="5"/>
                      <a:pt x="189" y="4"/>
                    </a:cubicBezTo>
                    <a:cubicBezTo>
                      <a:pt x="188" y="3"/>
                      <a:pt x="188" y="3"/>
                      <a:pt x="188" y="3"/>
                    </a:cubicBezTo>
                    <a:cubicBezTo>
                      <a:pt x="188" y="3"/>
                      <a:pt x="188" y="2"/>
                      <a:pt x="188" y="2"/>
                    </a:cubicBezTo>
                    <a:cubicBezTo>
                      <a:pt x="188" y="2"/>
                      <a:pt x="188" y="2"/>
                      <a:pt x="188" y="2"/>
                    </a:cubicBezTo>
                    <a:cubicBezTo>
                      <a:pt x="188" y="2"/>
                      <a:pt x="188" y="2"/>
                      <a:pt x="188" y="2"/>
                    </a:cubicBezTo>
                    <a:cubicBezTo>
                      <a:pt x="188" y="1"/>
                      <a:pt x="188" y="1"/>
                      <a:pt x="188" y="1"/>
                    </a:cubicBezTo>
                    <a:cubicBezTo>
                      <a:pt x="188" y="2"/>
                      <a:pt x="188" y="2"/>
                      <a:pt x="188" y="2"/>
                    </a:cubicBezTo>
                    <a:cubicBezTo>
                      <a:pt x="187" y="0"/>
                      <a:pt x="158" y="18"/>
                      <a:pt x="122" y="43"/>
                    </a:cubicBezTo>
                    <a:cubicBezTo>
                      <a:pt x="0" y="341"/>
                      <a:pt x="0" y="341"/>
                      <a:pt x="0" y="341"/>
                    </a:cubicBezTo>
                    <a:cubicBezTo>
                      <a:pt x="4" y="366"/>
                      <a:pt x="8" y="388"/>
                      <a:pt x="12" y="402"/>
                    </a:cubicBezTo>
                    <a:cubicBezTo>
                      <a:pt x="13" y="410"/>
                      <a:pt x="15" y="415"/>
                      <a:pt x="16" y="418"/>
                    </a:cubicBezTo>
                    <a:cubicBezTo>
                      <a:pt x="16" y="419"/>
                      <a:pt x="17" y="419"/>
                      <a:pt x="17" y="419"/>
                    </a:cubicBezTo>
                    <a:cubicBezTo>
                      <a:pt x="17" y="419"/>
                      <a:pt x="17" y="419"/>
                      <a:pt x="17" y="419"/>
                    </a:cubicBezTo>
                    <a:cubicBezTo>
                      <a:pt x="17" y="419"/>
                      <a:pt x="17" y="419"/>
                      <a:pt x="17" y="419"/>
                    </a:cubicBezTo>
                    <a:cubicBezTo>
                      <a:pt x="18" y="419"/>
                      <a:pt x="19" y="418"/>
                      <a:pt x="20" y="417"/>
                    </a:cubicBezTo>
                    <a:cubicBezTo>
                      <a:pt x="21" y="417"/>
                      <a:pt x="21" y="417"/>
                      <a:pt x="21" y="417"/>
                    </a:cubicBezTo>
                    <a:cubicBezTo>
                      <a:pt x="22" y="416"/>
                      <a:pt x="23" y="415"/>
                      <a:pt x="24" y="414"/>
                    </a:cubicBezTo>
                    <a:cubicBezTo>
                      <a:pt x="24" y="414"/>
                      <a:pt x="24" y="414"/>
                      <a:pt x="24" y="414"/>
                    </a:cubicBezTo>
                    <a:cubicBezTo>
                      <a:pt x="25" y="413"/>
                      <a:pt x="26" y="412"/>
                      <a:pt x="27" y="411"/>
                    </a:cubicBezTo>
                    <a:cubicBezTo>
                      <a:pt x="26" y="411"/>
                      <a:pt x="26" y="411"/>
                      <a:pt x="26" y="411"/>
                    </a:cubicBezTo>
                    <a:lnTo>
                      <a:pt x="27" y="411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任意多边形 88"/>
              <p:cNvSpPr/>
              <p:nvPr/>
            </p:nvSpPr>
            <p:spPr bwMode="auto">
              <a:xfrm>
                <a:off x="10438759" y="4711472"/>
                <a:ext cx="308226" cy="596976"/>
              </a:xfrm>
              <a:custGeom>
                <a:avLst/>
                <a:gdLst>
                  <a:gd name="T0" fmla="*/ 0 w 154"/>
                  <a:gd name="T1" fmla="*/ 115 h 298"/>
                  <a:gd name="T2" fmla="*/ 31 w 154"/>
                  <a:gd name="T3" fmla="*/ 298 h 298"/>
                  <a:gd name="T4" fmla="*/ 32 w 154"/>
                  <a:gd name="T5" fmla="*/ 298 h 298"/>
                  <a:gd name="T6" fmla="*/ 154 w 154"/>
                  <a:gd name="T7" fmla="*/ 0 h 298"/>
                  <a:gd name="T8" fmla="*/ 0 w 154"/>
                  <a:gd name="T9" fmla="*/ 115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98">
                    <a:moveTo>
                      <a:pt x="0" y="115"/>
                    </a:moveTo>
                    <a:cubicBezTo>
                      <a:pt x="0" y="115"/>
                      <a:pt x="17" y="221"/>
                      <a:pt x="31" y="298"/>
                    </a:cubicBezTo>
                    <a:cubicBezTo>
                      <a:pt x="32" y="298"/>
                      <a:pt x="32" y="298"/>
                      <a:pt x="32" y="298"/>
                    </a:cubicBezTo>
                    <a:cubicBezTo>
                      <a:pt x="154" y="0"/>
                      <a:pt x="154" y="0"/>
                      <a:pt x="154" y="0"/>
                    </a:cubicBezTo>
                    <a:cubicBezTo>
                      <a:pt x="91" y="44"/>
                      <a:pt x="3" y="107"/>
                      <a:pt x="0" y="11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任意多边形 89"/>
              <p:cNvSpPr/>
              <p:nvPr/>
            </p:nvSpPr>
            <p:spPr bwMode="auto">
              <a:xfrm>
                <a:off x="7227793" y="4321109"/>
                <a:ext cx="298911" cy="290443"/>
              </a:xfrm>
              <a:custGeom>
                <a:avLst/>
                <a:gdLst>
                  <a:gd name="T0" fmla="*/ 50 w 353"/>
                  <a:gd name="T1" fmla="*/ 324 h 343"/>
                  <a:gd name="T2" fmla="*/ 81 w 353"/>
                  <a:gd name="T3" fmla="*/ 205 h 343"/>
                  <a:gd name="T4" fmla="*/ 0 w 353"/>
                  <a:gd name="T5" fmla="*/ 113 h 343"/>
                  <a:gd name="T6" fmla="*/ 123 w 353"/>
                  <a:gd name="T7" fmla="*/ 104 h 343"/>
                  <a:gd name="T8" fmla="*/ 187 w 353"/>
                  <a:gd name="T9" fmla="*/ 0 h 343"/>
                  <a:gd name="T10" fmla="*/ 232 w 353"/>
                  <a:gd name="T11" fmla="*/ 113 h 343"/>
                  <a:gd name="T12" fmla="*/ 353 w 353"/>
                  <a:gd name="T13" fmla="*/ 141 h 343"/>
                  <a:gd name="T14" fmla="*/ 258 w 353"/>
                  <a:gd name="T15" fmla="*/ 220 h 343"/>
                  <a:gd name="T16" fmla="*/ 268 w 353"/>
                  <a:gd name="T17" fmla="*/ 343 h 343"/>
                  <a:gd name="T18" fmla="*/ 164 w 353"/>
                  <a:gd name="T19" fmla="*/ 276 h 343"/>
                  <a:gd name="T20" fmla="*/ 50 w 353"/>
                  <a:gd name="T21" fmla="*/ 324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3" h="343">
                    <a:moveTo>
                      <a:pt x="50" y="324"/>
                    </a:moveTo>
                    <a:lnTo>
                      <a:pt x="81" y="205"/>
                    </a:lnTo>
                    <a:lnTo>
                      <a:pt x="0" y="113"/>
                    </a:lnTo>
                    <a:lnTo>
                      <a:pt x="123" y="104"/>
                    </a:lnTo>
                    <a:lnTo>
                      <a:pt x="187" y="0"/>
                    </a:lnTo>
                    <a:lnTo>
                      <a:pt x="232" y="113"/>
                    </a:lnTo>
                    <a:lnTo>
                      <a:pt x="353" y="141"/>
                    </a:lnTo>
                    <a:lnTo>
                      <a:pt x="258" y="220"/>
                    </a:lnTo>
                    <a:lnTo>
                      <a:pt x="268" y="343"/>
                    </a:lnTo>
                    <a:lnTo>
                      <a:pt x="164" y="276"/>
                    </a:lnTo>
                    <a:lnTo>
                      <a:pt x="50" y="324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任意多边形 90"/>
              <p:cNvSpPr/>
              <p:nvPr/>
            </p:nvSpPr>
            <p:spPr bwMode="auto">
              <a:xfrm>
                <a:off x="9857872" y="2480223"/>
                <a:ext cx="224395" cy="227782"/>
              </a:xfrm>
              <a:custGeom>
                <a:avLst/>
                <a:gdLst>
                  <a:gd name="T0" fmla="*/ 265 w 265"/>
                  <a:gd name="T1" fmla="*/ 71 h 269"/>
                  <a:gd name="T2" fmla="*/ 76 w 265"/>
                  <a:gd name="T3" fmla="*/ 269 h 269"/>
                  <a:gd name="T4" fmla="*/ 0 w 265"/>
                  <a:gd name="T5" fmla="*/ 198 h 269"/>
                  <a:gd name="T6" fmla="*/ 192 w 265"/>
                  <a:gd name="T7" fmla="*/ 0 h 269"/>
                  <a:gd name="T8" fmla="*/ 265 w 265"/>
                  <a:gd name="T9" fmla="*/ 71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269">
                    <a:moveTo>
                      <a:pt x="265" y="71"/>
                    </a:moveTo>
                    <a:lnTo>
                      <a:pt x="76" y="269"/>
                    </a:lnTo>
                    <a:lnTo>
                      <a:pt x="0" y="198"/>
                    </a:lnTo>
                    <a:lnTo>
                      <a:pt x="192" y="0"/>
                    </a:lnTo>
                    <a:lnTo>
                      <a:pt x="265" y="71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任意多边形 91"/>
              <p:cNvSpPr/>
              <p:nvPr/>
            </p:nvSpPr>
            <p:spPr bwMode="auto">
              <a:xfrm>
                <a:off x="9232953" y="1874779"/>
                <a:ext cx="749395" cy="733306"/>
              </a:xfrm>
              <a:custGeom>
                <a:avLst/>
                <a:gdLst>
                  <a:gd name="T0" fmla="*/ 885 w 885"/>
                  <a:gd name="T1" fmla="*/ 672 h 866"/>
                  <a:gd name="T2" fmla="*/ 700 w 885"/>
                  <a:gd name="T3" fmla="*/ 866 h 866"/>
                  <a:gd name="T4" fmla="*/ 0 w 885"/>
                  <a:gd name="T5" fmla="*/ 194 h 866"/>
                  <a:gd name="T6" fmla="*/ 185 w 885"/>
                  <a:gd name="T7" fmla="*/ 0 h 866"/>
                  <a:gd name="T8" fmla="*/ 885 w 885"/>
                  <a:gd name="T9" fmla="*/ 672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5" h="866">
                    <a:moveTo>
                      <a:pt x="885" y="672"/>
                    </a:moveTo>
                    <a:lnTo>
                      <a:pt x="700" y="866"/>
                    </a:lnTo>
                    <a:lnTo>
                      <a:pt x="0" y="194"/>
                    </a:lnTo>
                    <a:lnTo>
                      <a:pt x="185" y="0"/>
                    </a:lnTo>
                    <a:lnTo>
                      <a:pt x="885" y="672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任意多边形 92"/>
              <p:cNvSpPr/>
              <p:nvPr/>
            </p:nvSpPr>
            <p:spPr bwMode="auto">
              <a:xfrm>
                <a:off x="9297308" y="1943368"/>
                <a:ext cx="620685" cy="598669"/>
              </a:xfrm>
              <a:custGeom>
                <a:avLst/>
                <a:gdLst>
                  <a:gd name="T0" fmla="*/ 733 w 733"/>
                  <a:gd name="T1" fmla="*/ 671 h 707"/>
                  <a:gd name="T2" fmla="*/ 700 w 733"/>
                  <a:gd name="T3" fmla="*/ 707 h 707"/>
                  <a:gd name="T4" fmla="*/ 0 w 733"/>
                  <a:gd name="T5" fmla="*/ 35 h 707"/>
                  <a:gd name="T6" fmla="*/ 33 w 733"/>
                  <a:gd name="T7" fmla="*/ 0 h 707"/>
                  <a:gd name="T8" fmla="*/ 733 w 733"/>
                  <a:gd name="T9" fmla="*/ 671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3" h="707">
                    <a:moveTo>
                      <a:pt x="733" y="671"/>
                    </a:moveTo>
                    <a:lnTo>
                      <a:pt x="700" y="707"/>
                    </a:lnTo>
                    <a:lnTo>
                      <a:pt x="0" y="35"/>
                    </a:lnTo>
                    <a:lnTo>
                      <a:pt x="33" y="0"/>
                    </a:lnTo>
                    <a:lnTo>
                      <a:pt x="733" y="67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任意多边形 93"/>
              <p:cNvSpPr/>
              <p:nvPr/>
            </p:nvSpPr>
            <p:spPr bwMode="auto">
              <a:xfrm>
                <a:off x="9822307" y="2443811"/>
                <a:ext cx="224395" cy="228629"/>
              </a:xfrm>
              <a:custGeom>
                <a:avLst/>
                <a:gdLst>
                  <a:gd name="T0" fmla="*/ 265 w 265"/>
                  <a:gd name="T1" fmla="*/ 71 h 270"/>
                  <a:gd name="T2" fmla="*/ 73 w 265"/>
                  <a:gd name="T3" fmla="*/ 270 h 270"/>
                  <a:gd name="T4" fmla="*/ 0 w 265"/>
                  <a:gd name="T5" fmla="*/ 199 h 270"/>
                  <a:gd name="T6" fmla="*/ 189 w 265"/>
                  <a:gd name="T7" fmla="*/ 0 h 270"/>
                  <a:gd name="T8" fmla="*/ 265 w 265"/>
                  <a:gd name="T9" fmla="*/ 71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270">
                    <a:moveTo>
                      <a:pt x="265" y="71"/>
                    </a:moveTo>
                    <a:lnTo>
                      <a:pt x="73" y="270"/>
                    </a:lnTo>
                    <a:lnTo>
                      <a:pt x="0" y="199"/>
                    </a:lnTo>
                    <a:lnTo>
                      <a:pt x="189" y="0"/>
                    </a:lnTo>
                    <a:lnTo>
                      <a:pt x="265" y="71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任意多边形 94"/>
              <p:cNvSpPr/>
              <p:nvPr/>
            </p:nvSpPr>
            <p:spPr bwMode="auto">
              <a:xfrm>
                <a:off x="9118638" y="1774860"/>
                <a:ext cx="268427" cy="264193"/>
              </a:xfrm>
              <a:custGeom>
                <a:avLst/>
                <a:gdLst>
                  <a:gd name="T0" fmla="*/ 135 w 317"/>
                  <a:gd name="T1" fmla="*/ 312 h 312"/>
                  <a:gd name="T2" fmla="*/ 0 w 317"/>
                  <a:gd name="T3" fmla="*/ 0 h 312"/>
                  <a:gd name="T4" fmla="*/ 317 w 317"/>
                  <a:gd name="T5" fmla="*/ 121 h 312"/>
                  <a:gd name="T6" fmla="*/ 135 w 317"/>
                  <a:gd name="T7" fmla="*/ 312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7" h="312">
                    <a:moveTo>
                      <a:pt x="135" y="312"/>
                    </a:moveTo>
                    <a:lnTo>
                      <a:pt x="0" y="0"/>
                    </a:lnTo>
                    <a:lnTo>
                      <a:pt x="317" y="121"/>
                    </a:lnTo>
                    <a:lnTo>
                      <a:pt x="135" y="312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任意多边形 95"/>
              <p:cNvSpPr/>
              <p:nvPr/>
            </p:nvSpPr>
            <p:spPr bwMode="auto">
              <a:xfrm>
                <a:off x="9121179" y="1776553"/>
                <a:ext cx="136331" cy="132097"/>
              </a:xfrm>
              <a:custGeom>
                <a:avLst/>
                <a:gdLst>
                  <a:gd name="T0" fmla="*/ 161 w 161"/>
                  <a:gd name="T1" fmla="*/ 62 h 156"/>
                  <a:gd name="T2" fmla="*/ 0 w 161"/>
                  <a:gd name="T3" fmla="*/ 0 h 156"/>
                  <a:gd name="T4" fmla="*/ 68 w 161"/>
                  <a:gd name="T5" fmla="*/ 156 h 156"/>
                  <a:gd name="T6" fmla="*/ 161 w 161"/>
                  <a:gd name="T7" fmla="*/ 6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" h="156">
                    <a:moveTo>
                      <a:pt x="161" y="62"/>
                    </a:moveTo>
                    <a:lnTo>
                      <a:pt x="0" y="0"/>
                    </a:lnTo>
                    <a:lnTo>
                      <a:pt x="68" y="156"/>
                    </a:lnTo>
                    <a:lnTo>
                      <a:pt x="161" y="62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任意多边形 96"/>
              <p:cNvSpPr/>
              <p:nvPr/>
            </p:nvSpPr>
            <p:spPr bwMode="auto">
              <a:xfrm>
                <a:off x="7416623" y="3735988"/>
                <a:ext cx="550403" cy="552943"/>
              </a:xfrm>
              <a:custGeom>
                <a:avLst/>
                <a:gdLst>
                  <a:gd name="T0" fmla="*/ 216 w 275"/>
                  <a:gd name="T1" fmla="*/ 44 h 276"/>
                  <a:gd name="T2" fmla="*/ 232 w 275"/>
                  <a:gd name="T3" fmla="*/ 217 h 276"/>
                  <a:gd name="T4" fmla="*/ 59 w 275"/>
                  <a:gd name="T5" fmla="*/ 233 h 276"/>
                  <a:gd name="T6" fmla="*/ 43 w 275"/>
                  <a:gd name="T7" fmla="*/ 60 h 276"/>
                  <a:gd name="T8" fmla="*/ 216 w 275"/>
                  <a:gd name="T9" fmla="*/ 44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276">
                    <a:moveTo>
                      <a:pt x="216" y="44"/>
                    </a:moveTo>
                    <a:cubicBezTo>
                      <a:pt x="268" y="87"/>
                      <a:pt x="275" y="164"/>
                      <a:pt x="232" y="217"/>
                    </a:cubicBezTo>
                    <a:cubicBezTo>
                      <a:pt x="189" y="269"/>
                      <a:pt x="111" y="276"/>
                      <a:pt x="59" y="233"/>
                    </a:cubicBezTo>
                    <a:cubicBezTo>
                      <a:pt x="7" y="189"/>
                      <a:pt x="0" y="112"/>
                      <a:pt x="43" y="60"/>
                    </a:cubicBezTo>
                    <a:cubicBezTo>
                      <a:pt x="86" y="8"/>
                      <a:pt x="164" y="0"/>
                      <a:pt x="216" y="44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任意多边形 97"/>
              <p:cNvSpPr/>
              <p:nvPr/>
            </p:nvSpPr>
            <p:spPr bwMode="auto">
              <a:xfrm>
                <a:off x="7544486" y="3878246"/>
                <a:ext cx="188831" cy="187984"/>
              </a:xfrm>
              <a:custGeom>
                <a:avLst/>
                <a:gdLst>
                  <a:gd name="T0" fmla="*/ 74 w 94"/>
                  <a:gd name="T1" fmla="*/ 15 h 94"/>
                  <a:gd name="T2" fmla="*/ 79 w 94"/>
                  <a:gd name="T3" fmla="*/ 74 h 94"/>
                  <a:gd name="T4" fmla="*/ 20 w 94"/>
                  <a:gd name="T5" fmla="*/ 79 h 94"/>
                  <a:gd name="T6" fmla="*/ 14 w 94"/>
                  <a:gd name="T7" fmla="*/ 20 h 94"/>
                  <a:gd name="T8" fmla="*/ 74 w 94"/>
                  <a:gd name="T9" fmla="*/ 1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94">
                    <a:moveTo>
                      <a:pt x="74" y="15"/>
                    </a:moveTo>
                    <a:cubicBezTo>
                      <a:pt x="92" y="29"/>
                      <a:pt x="94" y="56"/>
                      <a:pt x="79" y="74"/>
                    </a:cubicBezTo>
                    <a:cubicBezTo>
                      <a:pt x="65" y="92"/>
                      <a:pt x="38" y="94"/>
                      <a:pt x="20" y="79"/>
                    </a:cubicBezTo>
                    <a:cubicBezTo>
                      <a:pt x="2" y="65"/>
                      <a:pt x="0" y="38"/>
                      <a:pt x="14" y="20"/>
                    </a:cubicBezTo>
                    <a:cubicBezTo>
                      <a:pt x="29" y="2"/>
                      <a:pt x="56" y="0"/>
                      <a:pt x="74" y="1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任意多边形 98"/>
              <p:cNvSpPr/>
              <p:nvPr/>
            </p:nvSpPr>
            <p:spPr bwMode="auto">
              <a:xfrm>
                <a:off x="7663034" y="3973932"/>
                <a:ext cx="196452" cy="202379"/>
              </a:xfrm>
              <a:custGeom>
                <a:avLst/>
                <a:gdLst>
                  <a:gd name="T0" fmla="*/ 98 w 98"/>
                  <a:gd name="T1" fmla="*/ 24 h 101"/>
                  <a:gd name="T2" fmla="*/ 95 w 98"/>
                  <a:gd name="T3" fmla="*/ 21 h 101"/>
                  <a:gd name="T4" fmla="*/ 17 w 98"/>
                  <a:gd name="T5" fmla="*/ 22 h 101"/>
                  <a:gd name="T6" fmla="*/ 31 w 98"/>
                  <a:gd name="T7" fmla="*/ 99 h 101"/>
                  <a:gd name="T8" fmla="*/ 34 w 98"/>
                  <a:gd name="T9" fmla="*/ 101 h 101"/>
                  <a:gd name="T10" fmla="*/ 98 w 98"/>
                  <a:gd name="T11" fmla="*/ 24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101">
                    <a:moveTo>
                      <a:pt x="98" y="24"/>
                    </a:moveTo>
                    <a:cubicBezTo>
                      <a:pt x="97" y="23"/>
                      <a:pt x="96" y="22"/>
                      <a:pt x="95" y="21"/>
                    </a:cubicBezTo>
                    <a:cubicBezTo>
                      <a:pt x="70" y="0"/>
                      <a:pt x="35" y="1"/>
                      <a:pt x="17" y="22"/>
                    </a:cubicBezTo>
                    <a:cubicBezTo>
                      <a:pt x="0" y="44"/>
                      <a:pt x="5" y="78"/>
                      <a:pt x="31" y="99"/>
                    </a:cubicBezTo>
                    <a:cubicBezTo>
                      <a:pt x="32" y="100"/>
                      <a:pt x="33" y="100"/>
                      <a:pt x="34" y="101"/>
                    </a:cubicBezTo>
                    <a:lnTo>
                      <a:pt x="98" y="24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任意多边形 99"/>
              <p:cNvSpPr/>
              <p:nvPr/>
            </p:nvSpPr>
            <p:spPr bwMode="auto">
              <a:xfrm>
                <a:off x="10767307" y="3045021"/>
                <a:ext cx="187984" cy="117702"/>
              </a:xfrm>
              <a:custGeom>
                <a:avLst/>
                <a:gdLst>
                  <a:gd name="T0" fmla="*/ 0 w 94"/>
                  <a:gd name="T1" fmla="*/ 37 h 59"/>
                  <a:gd name="T2" fmla="*/ 14 w 94"/>
                  <a:gd name="T3" fmla="*/ 59 h 59"/>
                  <a:gd name="T4" fmla="*/ 94 w 94"/>
                  <a:gd name="T5" fmla="*/ 23 h 59"/>
                  <a:gd name="T6" fmla="*/ 84 w 94"/>
                  <a:gd name="T7" fmla="*/ 0 h 59"/>
                  <a:gd name="T8" fmla="*/ 0 w 94"/>
                  <a:gd name="T9" fmla="*/ 3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59">
                    <a:moveTo>
                      <a:pt x="0" y="37"/>
                    </a:moveTo>
                    <a:cubicBezTo>
                      <a:pt x="6" y="43"/>
                      <a:pt x="11" y="50"/>
                      <a:pt x="14" y="59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89" y="17"/>
                      <a:pt x="85" y="9"/>
                      <a:pt x="84" y="0"/>
                    </a:cubicBezTo>
                    <a:lnTo>
                      <a:pt x="0" y="37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任意多边形 100"/>
              <p:cNvSpPr/>
              <p:nvPr/>
            </p:nvSpPr>
            <p:spPr bwMode="auto">
              <a:xfrm>
                <a:off x="10689404" y="2936634"/>
                <a:ext cx="55887" cy="168508"/>
              </a:xfrm>
              <a:custGeom>
                <a:avLst/>
                <a:gdLst>
                  <a:gd name="T0" fmla="*/ 24 w 28"/>
                  <a:gd name="T1" fmla="*/ 84 h 84"/>
                  <a:gd name="T2" fmla="*/ 25 w 28"/>
                  <a:gd name="T3" fmla="*/ 84 h 84"/>
                  <a:gd name="T4" fmla="*/ 28 w 28"/>
                  <a:gd name="T5" fmla="*/ 2 h 84"/>
                  <a:gd name="T6" fmla="*/ 6 w 28"/>
                  <a:gd name="T7" fmla="*/ 1 h 84"/>
                  <a:gd name="T8" fmla="*/ 3 w 28"/>
                  <a:gd name="T9" fmla="*/ 0 h 84"/>
                  <a:gd name="T10" fmla="*/ 0 w 28"/>
                  <a:gd name="T11" fmla="*/ 83 h 84"/>
                  <a:gd name="T12" fmla="*/ 24 w 28"/>
                  <a:gd name="T13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84">
                    <a:moveTo>
                      <a:pt x="24" y="84"/>
                    </a:moveTo>
                    <a:cubicBezTo>
                      <a:pt x="25" y="84"/>
                      <a:pt x="25" y="84"/>
                      <a:pt x="25" y="84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1" y="3"/>
                      <a:pt x="13" y="3"/>
                      <a:pt x="6" y="1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7" y="81"/>
                      <a:pt x="16" y="81"/>
                      <a:pt x="24" y="84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任意多边形 101"/>
              <p:cNvSpPr/>
              <p:nvPr/>
            </p:nvSpPr>
            <p:spPr bwMode="auto">
              <a:xfrm>
                <a:off x="10629283" y="2756271"/>
                <a:ext cx="196452" cy="186290"/>
              </a:xfrm>
              <a:custGeom>
                <a:avLst/>
                <a:gdLst>
                  <a:gd name="T0" fmla="*/ 58 w 98"/>
                  <a:gd name="T1" fmla="*/ 92 h 93"/>
                  <a:gd name="T2" fmla="*/ 90 w 98"/>
                  <a:gd name="T3" fmla="*/ 62 h 93"/>
                  <a:gd name="T4" fmla="*/ 62 w 98"/>
                  <a:gd name="T5" fmla="*/ 7 h 93"/>
                  <a:gd name="T6" fmla="*/ 7 w 98"/>
                  <a:gd name="T7" fmla="*/ 36 h 93"/>
                  <a:gd name="T8" fmla="*/ 33 w 98"/>
                  <a:gd name="T9" fmla="*/ 90 h 93"/>
                  <a:gd name="T10" fmla="*/ 36 w 98"/>
                  <a:gd name="T11" fmla="*/ 91 h 93"/>
                  <a:gd name="T12" fmla="*/ 58 w 98"/>
                  <a:gd name="T13" fmla="*/ 9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" h="93">
                    <a:moveTo>
                      <a:pt x="58" y="92"/>
                    </a:moveTo>
                    <a:cubicBezTo>
                      <a:pt x="73" y="89"/>
                      <a:pt x="86" y="78"/>
                      <a:pt x="90" y="62"/>
                    </a:cubicBezTo>
                    <a:cubicBezTo>
                      <a:pt x="98" y="39"/>
                      <a:pt x="85" y="14"/>
                      <a:pt x="62" y="7"/>
                    </a:cubicBezTo>
                    <a:cubicBezTo>
                      <a:pt x="38" y="0"/>
                      <a:pt x="14" y="13"/>
                      <a:pt x="7" y="36"/>
                    </a:cubicBezTo>
                    <a:cubicBezTo>
                      <a:pt x="0" y="58"/>
                      <a:pt x="11" y="82"/>
                      <a:pt x="33" y="90"/>
                    </a:cubicBezTo>
                    <a:cubicBezTo>
                      <a:pt x="34" y="90"/>
                      <a:pt x="35" y="91"/>
                      <a:pt x="36" y="91"/>
                    </a:cubicBezTo>
                    <a:cubicBezTo>
                      <a:pt x="43" y="93"/>
                      <a:pt x="51" y="93"/>
                      <a:pt x="58" y="92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任意多边形 102"/>
              <p:cNvSpPr/>
              <p:nvPr/>
            </p:nvSpPr>
            <p:spPr bwMode="auto">
              <a:xfrm>
                <a:off x="10933275" y="2936634"/>
                <a:ext cx="188831" cy="196452"/>
              </a:xfrm>
              <a:custGeom>
                <a:avLst/>
                <a:gdLst>
                  <a:gd name="T0" fmla="*/ 58 w 94"/>
                  <a:gd name="T1" fmla="*/ 7 h 98"/>
                  <a:gd name="T2" fmla="*/ 3 w 94"/>
                  <a:gd name="T3" fmla="*/ 36 h 98"/>
                  <a:gd name="T4" fmla="*/ 1 w 94"/>
                  <a:gd name="T5" fmla="*/ 54 h 98"/>
                  <a:gd name="T6" fmla="*/ 11 w 94"/>
                  <a:gd name="T7" fmla="*/ 77 h 98"/>
                  <a:gd name="T8" fmla="*/ 32 w 94"/>
                  <a:gd name="T9" fmla="*/ 91 h 98"/>
                  <a:gd name="T10" fmla="*/ 86 w 94"/>
                  <a:gd name="T11" fmla="*/ 62 h 98"/>
                  <a:gd name="T12" fmla="*/ 58 w 94"/>
                  <a:gd name="T13" fmla="*/ 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98">
                    <a:moveTo>
                      <a:pt x="58" y="7"/>
                    </a:moveTo>
                    <a:cubicBezTo>
                      <a:pt x="35" y="0"/>
                      <a:pt x="10" y="13"/>
                      <a:pt x="3" y="36"/>
                    </a:cubicBezTo>
                    <a:cubicBezTo>
                      <a:pt x="1" y="42"/>
                      <a:pt x="0" y="48"/>
                      <a:pt x="1" y="54"/>
                    </a:cubicBezTo>
                    <a:cubicBezTo>
                      <a:pt x="2" y="63"/>
                      <a:pt x="6" y="71"/>
                      <a:pt x="11" y="77"/>
                    </a:cubicBezTo>
                    <a:cubicBezTo>
                      <a:pt x="17" y="84"/>
                      <a:pt x="24" y="88"/>
                      <a:pt x="32" y="91"/>
                    </a:cubicBezTo>
                    <a:cubicBezTo>
                      <a:pt x="55" y="98"/>
                      <a:pt x="79" y="85"/>
                      <a:pt x="86" y="62"/>
                    </a:cubicBezTo>
                    <a:cubicBezTo>
                      <a:pt x="94" y="39"/>
                      <a:pt x="81" y="14"/>
                      <a:pt x="58" y="7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任意多边形 103"/>
              <p:cNvSpPr/>
              <p:nvPr/>
            </p:nvSpPr>
            <p:spPr bwMode="auto">
              <a:xfrm>
                <a:off x="10613194" y="3099214"/>
                <a:ext cx="187984" cy="186290"/>
              </a:xfrm>
              <a:custGeom>
                <a:avLst/>
                <a:gdLst>
                  <a:gd name="T0" fmla="*/ 77 w 94"/>
                  <a:gd name="T1" fmla="*/ 10 h 93"/>
                  <a:gd name="T2" fmla="*/ 63 w 94"/>
                  <a:gd name="T3" fmla="*/ 3 h 93"/>
                  <a:gd name="T4" fmla="*/ 62 w 94"/>
                  <a:gd name="T5" fmla="*/ 3 h 93"/>
                  <a:gd name="T6" fmla="*/ 38 w 94"/>
                  <a:gd name="T7" fmla="*/ 2 h 93"/>
                  <a:gd name="T8" fmla="*/ 7 w 94"/>
                  <a:gd name="T9" fmla="*/ 31 h 93"/>
                  <a:gd name="T10" fmla="*/ 36 w 94"/>
                  <a:gd name="T11" fmla="*/ 86 h 93"/>
                  <a:gd name="T12" fmla="*/ 91 w 94"/>
                  <a:gd name="T13" fmla="*/ 57 h 93"/>
                  <a:gd name="T14" fmla="*/ 91 w 94"/>
                  <a:gd name="T15" fmla="*/ 32 h 93"/>
                  <a:gd name="T16" fmla="*/ 77 w 94"/>
                  <a:gd name="T17" fmla="*/ 1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93">
                    <a:moveTo>
                      <a:pt x="77" y="10"/>
                    </a:moveTo>
                    <a:cubicBezTo>
                      <a:pt x="73" y="7"/>
                      <a:pt x="68" y="5"/>
                      <a:pt x="63" y="3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54" y="0"/>
                      <a:pt x="45" y="0"/>
                      <a:pt x="38" y="2"/>
                    </a:cubicBezTo>
                    <a:cubicBezTo>
                      <a:pt x="24" y="6"/>
                      <a:pt x="12" y="17"/>
                      <a:pt x="7" y="31"/>
                    </a:cubicBezTo>
                    <a:cubicBezTo>
                      <a:pt x="0" y="55"/>
                      <a:pt x="13" y="79"/>
                      <a:pt x="36" y="86"/>
                    </a:cubicBezTo>
                    <a:cubicBezTo>
                      <a:pt x="59" y="93"/>
                      <a:pt x="84" y="80"/>
                      <a:pt x="91" y="57"/>
                    </a:cubicBezTo>
                    <a:cubicBezTo>
                      <a:pt x="94" y="49"/>
                      <a:pt x="93" y="40"/>
                      <a:pt x="91" y="32"/>
                    </a:cubicBezTo>
                    <a:cubicBezTo>
                      <a:pt x="88" y="23"/>
                      <a:pt x="83" y="16"/>
                      <a:pt x="77" y="1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任意多边形 104"/>
              <p:cNvSpPr/>
              <p:nvPr/>
            </p:nvSpPr>
            <p:spPr bwMode="auto">
              <a:xfrm>
                <a:off x="7458962" y="2814698"/>
                <a:ext cx="568185" cy="568185"/>
              </a:xfrm>
              <a:custGeom>
                <a:avLst/>
                <a:gdLst>
                  <a:gd name="T0" fmla="*/ 274 w 284"/>
                  <a:gd name="T1" fmla="*/ 153 h 284"/>
                  <a:gd name="T2" fmla="*/ 259 w 284"/>
                  <a:gd name="T3" fmla="*/ 203 h 284"/>
                  <a:gd name="T4" fmla="*/ 128 w 284"/>
                  <a:gd name="T5" fmla="*/ 274 h 284"/>
                  <a:gd name="T6" fmla="*/ 81 w 284"/>
                  <a:gd name="T7" fmla="*/ 258 h 284"/>
                  <a:gd name="T8" fmla="*/ 9 w 284"/>
                  <a:gd name="T9" fmla="*/ 127 h 284"/>
                  <a:gd name="T10" fmla="*/ 22 w 284"/>
                  <a:gd name="T11" fmla="*/ 81 h 284"/>
                  <a:gd name="T12" fmla="*/ 153 w 284"/>
                  <a:gd name="T13" fmla="*/ 9 h 284"/>
                  <a:gd name="T14" fmla="*/ 203 w 284"/>
                  <a:gd name="T15" fmla="*/ 22 h 284"/>
                  <a:gd name="T16" fmla="*/ 274 w 284"/>
                  <a:gd name="T17" fmla="*/ 153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4" h="284">
                    <a:moveTo>
                      <a:pt x="274" y="153"/>
                    </a:moveTo>
                    <a:cubicBezTo>
                      <a:pt x="284" y="170"/>
                      <a:pt x="276" y="193"/>
                      <a:pt x="259" y="203"/>
                    </a:cubicBezTo>
                    <a:cubicBezTo>
                      <a:pt x="128" y="274"/>
                      <a:pt x="128" y="274"/>
                      <a:pt x="128" y="274"/>
                    </a:cubicBezTo>
                    <a:cubicBezTo>
                      <a:pt x="110" y="284"/>
                      <a:pt x="90" y="275"/>
                      <a:pt x="81" y="258"/>
                    </a:cubicBezTo>
                    <a:cubicBezTo>
                      <a:pt x="9" y="127"/>
                      <a:pt x="9" y="127"/>
                      <a:pt x="9" y="127"/>
                    </a:cubicBezTo>
                    <a:cubicBezTo>
                      <a:pt x="0" y="110"/>
                      <a:pt x="5" y="90"/>
                      <a:pt x="22" y="81"/>
                    </a:cubicBezTo>
                    <a:cubicBezTo>
                      <a:pt x="153" y="9"/>
                      <a:pt x="153" y="9"/>
                      <a:pt x="153" y="9"/>
                    </a:cubicBezTo>
                    <a:cubicBezTo>
                      <a:pt x="171" y="0"/>
                      <a:pt x="193" y="4"/>
                      <a:pt x="203" y="22"/>
                    </a:cubicBezTo>
                    <a:lnTo>
                      <a:pt x="274" y="153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任意多边形 105"/>
              <p:cNvSpPr/>
              <p:nvPr/>
            </p:nvSpPr>
            <p:spPr bwMode="auto">
              <a:xfrm>
                <a:off x="7704526" y="4144133"/>
                <a:ext cx="288750" cy="624919"/>
              </a:xfrm>
              <a:custGeom>
                <a:avLst/>
                <a:gdLst>
                  <a:gd name="T0" fmla="*/ 56 w 144"/>
                  <a:gd name="T1" fmla="*/ 105 h 312"/>
                  <a:gd name="T2" fmla="*/ 0 w 144"/>
                  <a:gd name="T3" fmla="*/ 298 h 312"/>
                  <a:gd name="T4" fmla="*/ 20 w 144"/>
                  <a:gd name="T5" fmla="*/ 306 h 312"/>
                  <a:gd name="T6" fmla="*/ 41 w 144"/>
                  <a:gd name="T7" fmla="*/ 312 h 312"/>
                  <a:gd name="T8" fmla="*/ 117 w 144"/>
                  <a:gd name="T9" fmla="*/ 126 h 312"/>
                  <a:gd name="T10" fmla="*/ 124 w 144"/>
                  <a:gd name="T11" fmla="*/ 7 h 312"/>
                  <a:gd name="T12" fmla="*/ 56 w 144"/>
                  <a:gd name="T13" fmla="*/ 105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312">
                    <a:moveTo>
                      <a:pt x="56" y="105"/>
                    </a:moveTo>
                    <a:cubicBezTo>
                      <a:pt x="39" y="154"/>
                      <a:pt x="0" y="298"/>
                      <a:pt x="0" y="298"/>
                    </a:cubicBezTo>
                    <a:cubicBezTo>
                      <a:pt x="20" y="306"/>
                      <a:pt x="20" y="306"/>
                      <a:pt x="20" y="306"/>
                    </a:cubicBezTo>
                    <a:cubicBezTo>
                      <a:pt x="41" y="312"/>
                      <a:pt x="41" y="312"/>
                      <a:pt x="41" y="312"/>
                    </a:cubicBezTo>
                    <a:cubicBezTo>
                      <a:pt x="41" y="312"/>
                      <a:pt x="100" y="175"/>
                      <a:pt x="117" y="126"/>
                    </a:cubicBezTo>
                    <a:cubicBezTo>
                      <a:pt x="142" y="55"/>
                      <a:pt x="144" y="14"/>
                      <a:pt x="124" y="7"/>
                    </a:cubicBezTo>
                    <a:cubicBezTo>
                      <a:pt x="105" y="0"/>
                      <a:pt x="81" y="34"/>
                      <a:pt x="56" y="10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任意多边形 106"/>
              <p:cNvSpPr/>
              <p:nvPr/>
            </p:nvSpPr>
            <p:spPr bwMode="auto">
              <a:xfrm>
                <a:off x="7404768" y="4619173"/>
                <a:ext cx="574959" cy="576653"/>
              </a:xfrm>
              <a:custGeom>
                <a:avLst/>
                <a:gdLst>
                  <a:gd name="T0" fmla="*/ 186 w 287"/>
                  <a:gd name="T1" fmla="*/ 23 h 288"/>
                  <a:gd name="T2" fmla="*/ 264 w 287"/>
                  <a:gd name="T3" fmla="*/ 186 h 288"/>
                  <a:gd name="T4" fmla="*/ 101 w 287"/>
                  <a:gd name="T5" fmla="*/ 265 h 288"/>
                  <a:gd name="T6" fmla="*/ 23 w 287"/>
                  <a:gd name="T7" fmla="*/ 102 h 288"/>
                  <a:gd name="T8" fmla="*/ 186 w 287"/>
                  <a:gd name="T9" fmla="*/ 2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288">
                    <a:moveTo>
                      <a:pt x="186" y="23"/>
                    </a:moveTo>
                    <a:cubicBezTo>
                      <a:pt x="252" y="47"/>
                      <a:pt x="287" y="120"/>
                      <a:pt x="264" y="186"/>
                    </a:cubicBezTo>
                    <a:cubicBezTo>
                      <a:pt x="241" y="253"/>
                      <a:pt x="168" y="288"/>
                      <a:pt x="101" y="265"/>
                    </a:cubicBezTo>
                    <a:cubicBezTo>
                      <a:pt x="35" y="241"/>
                      <a:pt x="0" y="169"/>
                      <a:pt x="23" y="102"/>
                    </a:cubicBezTo>
                    <a:cubicBezTo>
                      <a:pt x="46" y="35"/>
                      <a:pt x="119" y="0"/>
                      <a:pt x="186" y="2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任意多边形 107"/>
              <p:cNvSpPr/>
              <p:nvPr/>
            </p:nvSpPr>
            <p:spPr bwMode="auto">
              <a:xfrm>
                <a:off x="7470817" y="4686915"/>
                <a:ext cx="442016" cy="442863"/>
              </a:xfrm>
              <a:custGeom>
                <a:avLst/>
                <a:gdLst>
                  <a:gd name="T0" fmla="*/ 143 w 221"/>
                  <a:gd name="T1" fmla="*/ 17 h 221"/>
                  <a:gd name="T2" fmla="*/ 203 w 221"/>
                  <a:gd name="T3" fmla="*/ 142 h 221"/>
                  <a:gd name="T4" fmla="*/ 78 w 221"/>
                  <a:gd name="T5" fmla="*/ 203 h 221"/>
                  <a:gd name="T6" fmla="*/ 18 w 221"/>
                  <a:gd name="T7" fmla="*/ 78 h 221"/>
                  <a:gd name="T8" fmla="*/ 143 w 221"/>
                  <a:gd name="T9" fmla="*/ 17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221">
                    <a:moveTo>
                      <a:pt x="143" y="17"/>
                    </a:moveTo>
                    <a:cubicBezTo>
                      <a:pt x="194" y="35"/>
                      <a:pt x="221" y="91"/>
                      <a:pt x="203" y="142"/>
                    </a:cubicBezTo>
                    <a:cubicBezTo>
                      <a:pt x="185" y="194"/>
                      <a:pt x="129" y="221"/>
                      <a:pt x="78" y="203"/>
                    </a:cubicBezTo>
                    <a:cubicBezTo>
                      <a:pt x="27" y="185"/>
                      <a:pt x="0" y="129"/>
                      <a:pt x="18" y="78"/>
                    </a:cubicBezTo>
                    <a:cubicBezTo>
                      <a:pt x="36" y="27"/>
                      <a:pt x="92" y="0"/>
                      <a:pt x="143" y="17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任意多边形 108"/>
              <p:cNvSpPr/>
              <p:nvPr/>
            </p:nvSpPr>
            <p:spPr bwMode="auto">
              <a:xfrm>
                <a:off x="7496220" y="4785141"/>
                <a:ext cx="404758" cy="342943"/>
              </a:xfrm>
              <a:custGeom>
                <a:avLst/>
                <a:gdLst>
                  <a:gd name="T0" fmla="*/ 171 w 202"/>
                  <a:gd name="T1" fmla="*/ 44 h 171"/>
                  <a:gd name="T2" fmla="*/ 122 w 202"/>
                  <a:gd name="T3" fmla="*/ 99 h 171"/>
                  <a:gd name="T4" fmla="*/ 118 w 202"/>
                  <a:gd name="T5" fmla="*/ 100 h 171"/>
                  <a:gd name="T6" fmla="*/ 117 w 202"/>
                  <a:gd name="T7" fmla="*/ 101 h 171"/>
                  <a:gd name="T8" fmla="*/ 116 w 202"/>
                  <a:gd name="T9" fmla="*/ 101 h 171"/>
                  <a:gd name="T10" fmla="*/ 105 w 202"/>
                  <a:gd name="T11" fmla="*/ 105 h 171"/>
                  <a:gd name="T12" fmla="*/ 95 w 202"/>
                  <a:gd name="T13" fmla="*/ 108 h 171"/>
                  <a:gd name="T14" fmla="*/ 47 w 202"/>
                  <a:gd name="T15" fmla="*/ 105 h 171"/>
                  <a:gd name="T16" fmla="*/ 0 w 202"/>
                  <a:gd name="T17" fmla="*/ 67 h 171"/>
                  <a:gd name="T18" fmla="*/ 65 w 202"/>
                  <a:gd name="T19" fmla="*/ 153 h 171"/>
                  <a:gd name="T20" fmla="*/ 190 w 202"/>
                  <a:gd name="T21" fmla="*/ 93 h 171"/>
                  <a:gd name="T22" fmla="*/ 175 w 202"/>
                  <a:gd name="T23" fmla="*/ 0 h 171"/>
                  <a:gd name="T24" fmla="*/ 171 w 202"/>
                  <a:gd name="T25" fmla="*/ 4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2" h="171">
                    <a:moveTo>
                      <a:pt x="171" y="44"/>
                    </a:moveTo>
                    <a:cubicBezTo>
                      <a:pt x="162" y="68"/>
                      <a:pt x="145" y="88"/>
                      <a:pt x="122" y="99"/>
                    </a:cubicBezTo>
                    <a:cubicBezTo>
                      <a:pt x="121" y="100"/>
                      <a:pt x="119" y="100"/>
                      <a:pt x="118" y="100"/>
                    </a:cubicBezTo>
                    <a:cubicBezTo>
                      <a:pt x="118" y="101"/>
                      <a:pt x="118" y="101"/>
                      <a:pt x="117" y="101"/>
                    </a:cubicBezTo>
                    <a:cubicBezTo>
                      <a:pt x="116" y="101"/>
                      <a:pt x="116" y="101"/>
                      <a:pt x="116" y="101"/>
                    </a:cubicBezTo>
                    <a:cubicBezTo>
                      <a:pt x="112" y="103"/>
                      <a:pt x="109" y="104"/>
                      <a:pt x="105" y="105"/>
                    </a:cubicBezTo>
                    <a:cubicBezTo>
                      <a:pt x="101" y="106"/>
                      <a:pt x="98" y="107"/>
                      <a:pt x="95" y="108"/>
                    </a:cubicBezTo>
                    <a:cubicBezTo>
                      <a:pt x="79" y="112"/>
                      <a:pt x="63" y="110"/>
                      <a:pt x="47" y="105"/>
                    </a:cubicBezTo>
                    <a:cubicBezTo>
                      <a:pt x="28" y="98"/>
                      <a:pt x="11" y="84"/>
                      <a:pt x="0" y="67"/>
                    </a:cubicBezTo>
                    <a:cubicBezTo>
                      <a:pt x="2" y="105"/>
                      <a:pt x="27" y="140"/>
                      <a:pt x="65" y="153"/>
                    </a:cubicBezTo>
                    <a:cubicBezTo>
                      <a:pt x="117" y="171"/>
                      <a:pt x="173" y="144"/>
                      <a:pt x="190" y="93"/>
                    </a:cubicBezTo>
                    <a:cubicBezTo>
                      <a:pt x="202" y="60"/>
                      <a:pt x="195" y="26"/>
                      <a:pt x="175" y="0"/>
                    </a:cubicBezTo>
                    <a:cubicBezTo>
                      <a:pt x="177" y="15"/>
                      <a:pt x="176" y="30"/>
                      <a:pt x="171" y="44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任意多边形 109"/>
              <p:cNvSpPr/>
              <p:nvPr/>
            </p:nvSpPr>
            <p:spPr bwMode="auto">
              <a:xfrm>
                <a:off x="7723155" y="4548891"/>
                <a:ext cx="148185" cy="92298"/>
              </a:xfrm>
              <a:custGeom>
                <a:avLst/>
                <a:gdLst>
                  <a:gd name="T0" fmla="*/ 4 w 74"/>
                  <a:gd name="T1" fmla="*/ 9 h 46"/>
                  <a:gd name="T2" fmla="*/ 18 w 74"/>
                  <a:gd name="T3" fmla="*/ 2 h 46"/>
                  <a:gd name="T4" fmla="*/ 65 w 74"/>
                  <a:gd name="T5" fmla="*/ 19 h 46"/>
                  <a:gd name="T6" fmla="*/ 72 w 74"/>
                  <a:gd name="T7" fmla="*/ 33 h 46"/>
                  <a:gd name="T8" fmla="*/ 71 w 74"/>
                  <a:gd name="T9" fmla="*/ 37 h 46"/>
                  <a:gd name="T10" fmla="*/ 57 w 74"/>
                  <a:gd name="T11" fmla="*/ 44 h 46"/>
                  <a:gd name="T12" fmla="*/ 9 w 74"/>
                  <a:gd name="T13" fmla="*/ 27 h 46"/>
                  <a:gd name="T14" fmla="*/ 2 w 74"/>
                  <a:gd name="T15" fmla="*/ 13 h 46"/>
                  <a:gd name="T16" fmla="*/ 4 w 74"/>
                  <a:gd name="T17" fmla="*/ 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46">
                    <a:moveTo>
                      <a:pt x="4" y="9"/>
                    </a:moveTo>
                    <a:cubicBezTo>
                      <a:pt x="6" y="3"/>
                      <a:pt x="12" y="0"/>
                      <a:pt x="18" y="2"/>
                    </a:cubicBezTo>
                    <a:cubicBezTo>
                      <a:pt x="65" y="19"/>
                      <a:pt x="65" y="19"/>
                      <a:pt x="65" y="19"/>
                    </a:cubicBezTo>
                    <a:cubicBezTo>
                      <a:pt x="71" y="21"/>
                      <a:pt x="74" y="27"/>
                      <a:pt x="72" y="33"/>
                    </a:cubicBezTo>
                    <a:cubicBezTo>
                      <a:pt x="71" y="37"/>
                      <a:pt x="71" y="37"/>
                      <a:pt x="71" y="37"/>
                    </a:cubicBezTo>
                    <a:cubicBezTo>
                      <a:pt x="69" y="43"/>
                      <a:pt x="62" y="46"/>
                      <a:pt x="57" y="44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3" y="25"/>
                      <a:pt x="0" y="19"/>
                      <a:pt x="2" y="13"/>
                    </a:cubicBezTo>
                    <a:lnTo>
                      <a:pt x="4" y="9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任意多边形 110"/>
              <p:cNvSpPr/>
              <p:nvPr/>
            </p:nvSpPr>
            <p:spPr bwMode="auto">
              <a:xfrm>
                <a:off x="7114325" y="3269416"/>
                <a:ext cx="1163467" cy="470806"/>
              </a:xfrm>
              <a:custGeom>
                <a:avLst/>
                <a:gdLst>
                  <a:gd name="T0" fmla="*/ 477 w 1374"/>
                  <a:gd name="T1" fmla="*/ 496 h 556"/>
                  <a:gd name="T2" fmla="*/ 537 w 1374"/>
                  <a:gd name="T3" fmla="*/ 295 h 556"/>
                  <a:gd name="T4" fmla="*/ 1336 w 1374"/>
                  <a:gd name="T5" fmla="*/ 556 h 556"/>
                  <a:gd name="T6" fmla="*/ 1374 w 1374"/>
                  <a:gd name="T7" fmla="*/ 425 h 556"/>
                  <a:gd name="T8" fmla="*/ 0 w 1374"/>
                  <a:gd name="T9" fmla="*/ 0 h 556"/>
                  <a:gd name="T10" fmla="*/ 477 w 1374"/>
                  <a:gd name="T11" fmla="*/ 496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4" h="556">
                    <a:moveTo>
                      <a:pt x="477" y="496"/>
                    </a:moveTo>
                    <a:lnTo>
                      <a:pt x="537" y="295"/>
                    </a:lnTo>
                    <a:lnTo>
                      <a:pt x="1336" y="556"/>
                    </a:lnTo>
                    <a:lnTo>
                      <a:pt x="1374" y="425"/>
                    </a:lnTo>
                    <a:lnTo>
                      <a:pt x="0" y="0"/>
                    </a:lnTo>
                    <a:lnTo>
                      <a:pt x="477" y="496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任意多边形 111"/>
              <p:cNvSpPr/>
              <p:nvPr/>
            </p:nvSpPr>
            <p:spPr bwMode="auto">
              <a:xfrm>
                <a:off x="7110091" y="3124617"/>
                <a:ext cx="1204112" cy="502984"/>
              </a:xfrm>
              <a:custGeom>
                <a:avLst/>
                <a:gdLst>
                  <a:gd name="T0" fmla="*/ 620 w 1422"/>
                  <a:gd name="T1" fmla="*/ 206 h 594"/>
                  <a:gd name="T2" fmla="*/ 676 w 1422"/>
                  <a:gd name="T3" fmla="*/ 0 h 594"/>
                  <a:gd name="T4" fmla="*/ 7 w 1422"/>
                  <a:gd name="T5" fmla="*/ 166 h 594"/>
                  <a:gd name="T6" fmla="*/ 2 w 1422"/>
                  <a:gd name="T7" fmla="*/ 168 h 594"/>
                  <a:gd name="T8" fmla="*/ 2 w 1422"/>
                  <a:gd name="T9" fmla="*/ 168 h 594"/>
                  <a:gd name="T10" fmla="*/ 0 w 1422"/>
                  <a:gd name="T11" fmla="*/ 168 h 594"/>
                  <a:gd name="T12" fmla="*/ 5 w 1422"/>
                  <a:gd name="T13" fmla="*/ 171 h 594"/>
                  <a:gd name="T14" fmla="*/ 1379 w 1422"/>
                  <a:gd name="T15" fmla="*/ 594 h 594"/>
                  <a:gd name="T16" fmla="*/ 1379 w 1422"/>
                  <a:gd name="T17" fmla="*/ 594 h 594"/>
                  <a:gd name="T18" fmla="*/ 1422 w 1422"/>
                  <a:gd name="T19" fmla="*/ 452 h 594"/>
                  <a:gd name="T20" fmla="*/ 620 w 1422"/>
                  <a:gd name="T21" fmla="*/ 206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22" h="594">
                    <a:moveTo>
                      <a:pt x="620" y="206"/>
                    </a:moveTo>
                    <a:lnTo>
                      <a:pt x="676" y="0"/>
                    </a:lnTo>
                    <a:lnTo>
                      <a:pt x="7" y="166"/>
                    </a:lnTo>
                    <a:lnTo>
                      <a:pt x="2" y="168"/>
                    </a:lnTo>
                    <a:lnTo>
                      <a:pt x="2" y="168"/>
                    </a:lnTo>
                    <a:lnTo>
                      <a:pt x="0" y="168"/>
                    </a:lnTo>
                    <a:lnTo>
                      <a:pt x="5" y="171"/>
                    </a:lnTo>
                    <a:lnTo>
                      <a:pt x="1379" y="594"/>
                    </a:lnTo>
                    <a:lnTo>
                      <a:pt x="1379" y="594"/>
                    </a:lnTo>
                    <a:lnTo>
                      <a:pt x="1422" y="452"/>
                    </a:lnTo>
                    <a:lnTo>
                      <a:pt x="620" y="20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任意多边形 112"/>
              <p:cNvSpPr/>
              <p:nvPr/>
            </p:nvSpPr>
            <p:spPr bwMode="auto">
              <a:xfrm>
                <a:off x="9986582" y="2373529"/>
                <a:ext cx="895040" cy="176129"/>
              </a:xfrm>
              <a:custGeom>
                <a:avLst/>
                <a:gdLst>
                  <a:gd name="T0" fmla="*/ 0 w 1057"/>
                  <a:gd name="T1" fmla="*/ 208 h 208"/>
                  <a:gd name="T2" fmla="*/ 97 w 1057"/>
                  <a:gd name="T3" fmla="*/ 0 h 208"/>
                  <a:gd name="T4" fmla="*/ 1057 w 1057"/>
                  <a:gd name="T5" fmla="*/ 10 h 208"/>
                  <a:gd name="T6" fmla="*/ 0 w 1057"/>
                  <a:gd name="T7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7" h="208">
                    <a:moveTo>
                      <a:pt x="0" y="208"/>
                    </a:moveTo>
                    <a:lnTo>
                      <a:pt x="97" y="0"/>
                    </a:lnTo>
                    <a:lnTo>
                      <a:pt x="1057" y="10"/>
                    </a:lnTo>
                    <a:lnTo>
                      <a:pt x="0" y="208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任意多边形 113"/>
              <p:cNvSpPr/>
              <p:nvPr/>
            </p:nvSpPr>
            <p:spPr bwMode="auto">
              <a:xfrm>
                <a:off x="9986582" y="2383690"/>
                <a:ext cx="877258" cy="178669"/>
              </a:xfrm>
              <a:custGeom>
                <a:avLst/>
                <a:gdLst>
                  <a:gd name="T0" fmla="*/ 1036 w 1036"/>
                  <a:gd name="T1" fmla="*/ 0 h 211"/>
                  <a:gd name="T2" fmla="*/ 0 w 1036"/>
                  <a:gd name="T3" fmla="*/ 196 h 211"/>
                  <a:gd name="T4" fmla="*/ 186 w 1036"/>
                  <a:gd name="T5" fmla="*/ 211 h 211"/>
                  <a:gd name="T6" fmla="*/ 1036 w 1036"/>
                  <a:gd name="T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36" h="211">
                    <a:moveTo>
                      <a:pt x="1036" y="0"/>
                    </a:moveTo>
                    <a:lnTo>
                      <a:pt x="0" y="196"/>
                    </a:lnTo>
                    <a:lnTo>
                      <a:pt x="186" y="211"/>
                    </a:lnTo>
                    <a:lnTo>
                      <a:pt x="1036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任意多边形 114"/>
              <p:cNvSpPr/>
              <p:nvPr/>
            </p:nvSpPr>
            <p:spPr bwMode="auto">
              <a:xfrm>
                <a:off x="10144082" y="2381997"/>
                <a:ext cx="737540" cy="438629"/>
              </a:xfrm>
              <a:custGeom>
                <a:avLst/>
                <a:gdLst>
                  <a:gd name="T0" fmla="*/ 871 w 871"/>
                  <a:gd name="T1" fmla="*/ 0 h 518"/>
                  <a:gd name="T2" fmla="*/ 0 w 871"/>
                  <a:gd name="T3" fmla="*/ 213 h 518"/>
                  <a:gd name="T4" fmla="*/ 202 w 871"/>
                  <a:gd name="T5" fmla="*/ 518 h 518"/>
                  <a:gd name="T6" fmla="*/ 871 w 871"/>
                  <a:gd name="T7" fmla="*/ 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1" h="518">
                    <a:moveTo>
                      <a:pt x="871" y="0"/>
                    </a:moveTo>
                    <a:lnTo>
                      <a:pt x="0" y="213"/>
                    </a:lnTo>
                    <a:lnTo>
                      <a:pt x="202" y="518"/>
                    </a:lnTo>
                    <a:lnTo>
                      <a:pt x="87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任意多边形 115"/>
              <p:cNvSpPr/>
              <p:nvPr/>
            </p:nvSpPr>
            <p:spPr bwMode="auto">
              <a:xfrm>
                <a:off x="9873961" y="2185545"/>
                <a:ext cx="1007661" cy="196452"/>
              </a:xfrm>
              <a:custGeom>
                <a:avLst/>
                <a:gdLst>
                  <a:gd name="T0" fmla="*/ 230 w 1190"/>
                  <a:gd name="T1" fmla="*/ 222 h 232"/>
                  <a:gd name="T2" fmla="*/ 0 w 1190"/>
                  <a:gd name="T3" fmla="*/ 0 h 232"/>
                  <a:gd name="T4" fmla="*/ 1190 w 1190"/>
                  <a:gd name="T5" fmla="*/ 232 h 232"/>
                  <a:gd name="T6" fmla="*/ 230 w 1190"/>
                  <a:gd name="T7" fmla="*/ 22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0" h="232">
                    <a:moveTo>
                      <a:pt x="230" y="222"/>
                    </a:moveTo>
                    <a:lnTo>
                      <a:pt x="0" y="0"/>
                    </a:lnTo>
                    <a:lnTo>
                      <a:pt x="1190" y="232"/>
                    </a:lnTo>
                    <a:lnTo>
                      <a:pt x="230" y="222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任意多边形 116"/>
              <p:cNvSpPr/>
              <p:nvPr/>
            </p:nvSpPr>
            <p:spPr bwMode="auto">
              <a:xfrm>
                <a:off x="7123639" y="3643690"/>
                <a:ext cx="246411" cy="252339"/>
              </a:xfrm>
              <a:custGeom>
                <a:avLst/>
                <a:gdLst>
                  <a:gd name="T0" fmla="*/ 45 w 123"/>
                  <a:gd name="T1" fmla="*/ 63 h 126"/>
                  <a:gd name="T2" fmla="*/ 45 w 123"/>
                  <a:gd name="T3" fmla="*/ 121 h 126"/>
                  <a:gd name="T4" fmla="*/ 123 w 123"/>
                  <a:gd name="T5" fmla="*/ 62 h 126"/>
                  <a:gd name="T6" fmla="*/ 44 w 123"/>
                  <a:gd name="T7" fmla="*/ 5 h 126"/>
                  <a:gd name="T8" fmla="*/ 45 w 123"/>
                  <a:gd name="T9" fmla="*/ 6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6">
                    <a:moveTo>
                      <a:pt x="45" y="63"/>
                    </a:moveTo>
                    <a:cubicBezTo>
                      <a:pt x="3" y="65"/>
                      <a:pt x="4" y="126"/>
                      <a:pt x="45" y="121"/>
                    </a:cubicBezTo>
                    <a:cubicBezTo>
                      <a:pt x="86" y="115"/>
                      <a:pt x="123" y="62"/>
                      <a:pt x="123" y="62"/>
                    </a:cubicBezTo>
                    <a:cubicBezTo>
                      <a:pt x="123" y="62"/>
                      <a:pt x="85" y="9"/>
                      <a:pt x="44" y="5"/>
                    </a:cubicBezTo>
                    <a:cubicBezTo>
                      <a:pt x="3" y="0"/>
                      <a:pt x="0" y="57"/>
                      <a:pt x="45" y="63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任意多边形 117"/>
              <p:cNvSpPr/>
              <p:nvPr/>
            </p:nvSpPr>
            <p:spPr bwMode="auto">
              <a:xfrm>
                <a:off x="10170332" y="5528609"/>
                <a:ext cx="284516" cy="268427"/>
              </a:xfrm>
              <a:custGeom>
                <a:avLst/>
                <a:gdLst>
                  <a:gd name="T0" fmla="*/ 67 w 142"/>
                  <a:gd name="T1" fmla="*/ 65 h 134"/>
                  <a:gd name="T2" fmla="*/ 115 w 142"/>
                  <a:gd name="T3" fmla="*/ 33 h 134"/>
                  <a:gd name="T4" fmla="*/ 23 w 142"/>
                  <a:gd name="T5" fmla="*/ 0 h 134"/>
                  <a:gd name="T6" fmla="*/ 19 w 142"/>
                  <a:gd name="T7" fmla="*/ 97 h 134"/>
                  <a:gd name="T8" fmla="*/ 67 w 142"/>
                  <a:gd name="T9" fmla="*/ 6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34">
                    <a:moveTo>
                      <a:pt x="67" y="65"/>
                    </a:moveTo>
                    <a:cubicBezTo>
                      <a:pt x="91" y="98"/>
                      <a:pt x="142" y="64"/>
                      <a:pt x="115" y="33"/>
                    </a:cubicBezTo>
                    <a:cubicBezTo>
                      <a:pt x="88" y="1"/>
                      <a:pt x="23" y="0"/>
                      <a:pt x="23" y="0"/>
                    </a:cubicBezTo>
                    <a:cubicBezTo>
                      <a:pt x="23" y="0"/>
                      <a:pt x="0" y="60"/>
                      <a:pt x="19" y="97"/>
                    </a:cubicBezTo>
                    <a:cubicBezTo>
                      <a:pt x="37" y="134"/>
                      <a:pt x="87" y="105"/>
                      <a:pt x="67" y="65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任意多边形 118"/>
              <p:cNvSpPr/>
              <p:nvPr/>
            </p:nvSpPr>
            <p:spPr bwMode="auto">
              <a:xfrm>
                <a:off x="9589445" y="1594497"/>
                <a:ext cx="350564" cy="354798"/>
              </a:xfrm>
              <a:custGeom>
                <a:avLst/>
                <a:gdLst>
                  <a:gd name="T0" fmla="*/ 81 w 175"/>
                  <a:gd name="T1" fmla="*/ 69 h 177"/>
                  <a:gd name="T2" fmla="*/ 1 w 175"/>
                  <a:gd name="T3" fmla="*/ 58 h 177"/>
                  <a:gd name="T4" fmla="*/ 66 w 175"/>
                  <a:gd name="T5" fmla="*/ 177 h 177"/>
                  <a:gd name="T6" fmla="*/ 160 w 175"/>
                  <a:gd name="T7" fmla="*/ 80 h 177"/>
                  <a:gd name="T8" fmla="*/ 81 w 175"/>
                  <a:gd name="T9" fmla="*/ 6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77">
                    <a:moveTo>
                      <a:pt x="81" y="69"/>
                    </a:moveTo>
                    <a:cubicBezTo>
                      <a:pt x="85" y="12"/>
                      <a:pt x="2" y="0"/>
                      <a:pt x="1" y="58"/>
                    </a:cubicBezTo>
                    <a:cubicBezTo>
                      <a:pt x="0" y="116"/>
                      <a:pt x="66" y="177"/>
                      <a:pt x="66" y="177"/>
                    </a:cubicBezTo>
                    <a:cubicBezTo>
                      <a:pt x="66" y="177"/>
                      <a:pt x="146" y="136"/>
                      <a:pt x="160" y="80"/>
                    </a:cubicBezTo>
                    <a:cubicBezTo>
                      <a:pt x="175" y="24"/>
                      <a:pt x="97" y="9"/>
                      <a:pt x="81" y="6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任意多边形 119"/>
              <p:cNvSpPr/>
              <p:nvPr/>
            </p:nvSpPr>
            <p:spPr bwMode="auto">
              <a:xfrm>
                <a:off x="10867226" y="2493771"/>
                <a:ext cx="268427" cy="282822"/>
              </a:xfrm>
              <a:custGeom>
                <a:avLst/>
                <a:gdLst>
                  <a:gd name="T0" fmla="*/ 64 w 134"/>
                  <a:gd name="T1" fmla="*/ 75 h 141"/>
                  <a:gd name="T2" fmla="*/ 30 w 134"/>
                  <a:gd name="T3" fmla="*/ 28 h 141"/>
                  <a:gd name="T4" fmla="*/ 0 w 134"/>
                  <a:gd name="T5" fmla="*/ 120 h 141"/>
                  <a:gd name="T6" fmla="*/ 98 w 134"/>
                  <a:gd name="T7" fmla="*/ 121 h 141"/>
                  <a:gd name="T8" fmla="*/ 64 w 134"/>
                  <a:gd name="T9" fmla="*/ 75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141">
                    <a:moveTo>
                      <a:pt x="64" y="75"/>
                    </a:moveTo>
                    <a:cubicBezTo>
                      <a:pt x="96" y="49"/>
                      <a:pt x="60" y="0"/>
                      <a:pt x="30" y="28"/>
                    </a:cubicBezTo>
                    <a:cubicBezTo>
                      <a:pt x="0" y="56"/>
                      <a:pt x="0" y="120"/>
                      <a:pt x="0" y="120"/>
                    </a:cubicBezTo>
                    <a:cubicBezTo>
                      <a:pt x="0" y="120"/>
                      <a:pt x="61" y="141"/>
                      <a:pt x="98" y="121"/>
                    </a:cubicBezTo>
                    <a:cubicBezTo>
                      <a:pt x="134" y="101"/>
                      <a:pt x="103" y="53"/>
                      <a:pt x="64" y="75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任意多边形 120"/>
              <p:cNvSpPr/>
              <p:nvPr/>
            </p:nvSpPr>
            <p:spPr bwMode="auto">
              <a:xfrm>
                <a:off x="10940049" y="3099214"/>
                <a:ext cx="594435" cy="606290"/>
              </a:xfrm>
              <a:custGeom>
                <a:avLst/>
                <a:gdLst>
                  <a:gd name="T0" fmla="*/ 239 w 297"/>
                  <a:gd name="T1" fmla="*/ 267 h 303"/>
                  <a:gd name="T2" fmla="*/ 253 w 297"/>
                  <a:gd name="T3" fmla="*/ 87 h 303"/>
                  <a:gd name="T4" fmla="*/ 79 w 297"/>
                  <a:gd name="T5" fmla="*/ 36 h 303"/>
                  <a:gd name="T6" fmla="*/ 37 w 297"/>
                  <a:gd name="T7" fmla="*/ 114 h 303"/>
                  <a:gd name="T8" fmla="*/ 0 w 297"/>
                  <a:gd name="T9" fmla="*/ 98 h 303"/>
                  <a:gd name="T10" fmla="*/ 9 w 297"/>
                  <a:gd name="T11" fmla="*/ 124 h 303"/>
                  <a:gd name="T12" fmla="*/ 39 w 297"/>
                  <a:gd name="T13" fmla="*/ 154 h 303"/>
                  <a:gd name="T14" fmla="*/ 65 w 297"/>
                  <a:gd name="T15" fmla="*/ 216 h 303"/>
                  <a:gd name="T16" fmla="*/ 239 w 297"/>
                  <a:gd name="T17" fmla="*/ 267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303">
                    <a:moveTo>
                      <a:pt x="239" y="267"/>
                    </a:moveTo>
                    <a:cubicBezTo>
                      <a:pt x="291" y="231"/>
                      <a:pt x="297" y="151"/>
                      <a:pt x="253" y="87"/>
                    </a:cubicBezTo>
                    <a:cubicBezTo>
                      <a:pt x="209" y="23"/>
                      <a:pt x="131" y="0"/>
                      <a:pt x="79" y="36"/>
                    </a:cubicBezTo>
                    <a:cubicBezTo>
                      <a:pt x="54" y="53"/>
                      <a:pt x="39" y="82"/>
                      <a:pt x="37" y="114"/>
                    </a:cubicBezTo>
                    <a:cubicBezTo>
                      <a:pt x="25" y="112"/>
                      <a:pt x="12" y="107"/>
                      <a:pt x="0" y="98"/>
                    </a:cubicBezTo>
                    <a:cubicBezTo>
                      <a:pt x="0" y="98"/>
                      <a:pt x="1" y="109"/>
                      <a:pt x="9" y="124"/>
                    </a:cubicBezTo>
                    <a:cubicBezTo>
                      <a:pt x="14" y="134"/>
                      <a:pt x="25" y="147"/>
                      <a:pt x="39" y="154"/>
                    </a:cubicBezTo>
                    <a:cubicBezTo>
                      <a:pt x="43" y="175"/>
                      <a:pt x="52" y="197"/>
                      <a:pt x="65" y="216"/>
                    </a:cubicBezTo>
                    <a:cubicBezTo>
                      <a:pt x="109" y="280"/>
                      <a:pt x="187" y="303"/>
                      <a:pt x="239" y="267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任意多边形 121"/>
              <p:cNvSpPr/>
              <p:nvPr/>
            </p:nvSpPr>
            <p:spPr bwMode="auto">
              <a:xfrm>
                <a:off x="11151742" y="3271109"/>
                <a:ext cx="86371" cy="86371"/>
              </a:xfrm>
              <a:custGeom>
                <a:avLst/>
                <a:gdLst>
                  <a:gd name="T0" fmla="*/ 31 w 43"/>
                  <a:gd name="T1" fmla="*/ 38 h 43"/>
                  <a:gd name="T2" fmla="*/ 5 w 43"/>
                  <a:gd name="T3" fmla="*/ 31 h 43"/>
                  <a:gd name="T4" fmla="*/ 12 w 43"/>
                  <a:gd name="T5" fmla="*/ 5 h 43"/>
                  <a:gd name="T6" fmla="*/ 38 w 43"/>
                  <a:gd name="T7" fmla="*/ 12 h 43"/>
                  <a:gd name="T8" fmla="*/ 31 w 43"/>
                  <a:gd name="T9" fmla="*/ 3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31" y="38"/>
                    </a:moveTo>
                    <a:cubicBezTo>
                      <a:pt x="22" y="43"/>
                      <a:pt x="10" y="40"/>
                      <a:pt x="5" y="31"/>
                    </a:cubicBezTo>
                    <a:cubicBezTo>
                      <a:pt x="0" y="22"/>
                      <a:pt x="3" y="11"/>
                      <a:pt x="12" y="5"/>
                    </a:cubicBezTo>
                    <a:cubicBezTo>
                      <a:pt x="21" y="0"/>
                      <a:pt x="33" y="3"/>
                      <a:pt x="38" y="12"/>
                    </a:cubicBezTo>
                    <a:cubicBezTo>
                      <a:pt x="43" y="21"/>
                      <a:pt x="40" y="33"/>
                      <a:pt x="31" y="3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任意多边形 122"/>
              <p:cNvSpPr/>
              <p:nvPr/>
            </p:nvSpPr>
            <p:spPr bwMode="auto">
              <a:xfrm>
                <a:off x="11205936" y="3363408"/>
                <a:ext cx="86371" cy="86371"/>
              </a:xfrm>
              <a:custGeom>
                <a:avLst/>
                <a:gdLst>
                  <a:gd name="T0" fmla="*/ 31 w 43"/>
                  <a:gd name="T1" fmla="*/ 38 h 43"/>
                  <a:gd name="T2" fmla="*/ 5 w 43"/>
                  <a:gd name="T3" fmla="*/ 31 h 43"/>
                  <a:gd name="T4" fmla="*/ 12 w 43"/>
                  <a:gd name="T5" fmla="*/ 5 h 43"/>
                  <a:gd name="T6" fmla="*/ 38 w 43"/>
                  <a:gd name="T7" fmla="*/ 12 h 43"/>
                  <a:gd name="T8" fmla="*/ 31 w 43"/>
                  <a:gd name="T9" fmla="*/ 3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31" y="38"/>
                    </a:moveTo>
                    <a:cubicBezTo>
                      <a:pt x="22" y="43"/>
                      <a:pt x="10" y="40"/>
                      <a:pt x="5" y="31"/>
                    </a:cubicBezTo>
                    <a:cubicBezTo>
                      <a:pt x="0" y="22"/>
                      <a:pt x="3" y="11"/>
                      <a:pt x="12" y="5"/>
                    </a:cubicBezTo>
                    <a:cubicBezTo>
                      <a:pt x="21" y="0"/>
                      <a:pt x="32" y="3"/>
                      <a:pt x="38" y="12"/>
                    </a:cubicBezTo>
                    <a:cubicBezTo>
                      <a:pt x="43" y="21"/>
                      <a:pt x="40" y="33"/>
                      <a:pt x="31" y="3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任意多边形 123"/>
              <p:cNvSpPr/>
              <p:nvPr/>
            </p:nvSpPr>
            <p:spPr bwMode="auto">
              <a:xfrm>
                <a:off x="11258436" y="3455706"/>
                <a:ext cx="88064" cy="85524"/>
              </a:xfrm>
              <a:custGeom>
                <a:avLst/>
                <a:gdLst>
                  <a:gd name="T0" fmla="*/ 32 w 44"/>
                  <a:gd name="T1" fmla="*/ 38 h 43"/>
                  <a:gd name="T2" fmla="*/ 6 w 44"/>
                  <a:gd name="T3" fmla="*/ 31 h 43"/>
                  <a:gd name="T4" fmla="*/ 13 w 44"/>
                  <a:gd name="T5" fmla="*/ 5 h 43"/>
                  <a:gd name="T6" fmla="*/ 38 w 44"/>
                  <a:gd name="T7" fmla="*/ 12 h 43"/>
                  <a:gd name="T8" fmla="*/ 32 w 44"/>
                  <a:gd name="T9" fmla="*/ 3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3">
                    <a:moveTo>
                      <a:pt x="32" y="38"/>
                    </a:moveTo>
                    <a:cubicBezTo>
                      <a:pt x="23" y="43"/>
                      <a:pt x="11" y="40"/>
                      <a:pt x="6" y="31"/>
                    </a:cubicBezTo>
                    <a:cubicBezTo>
                      <a:pt x="0" y="22"/>
                      <a:pt x="4" y="11"/>
                      <a:pt x="13" y="5"/>
                    </a:cubicBezTo>
                    <a:cubicBezTo>
                      <a:pt x="22" y="0"/>
                      <a:pt x="33" y="3"/>
                      <a:pt x="38" y="12"/>
                    </a:cubicBezTo>
                    <a:cubicBezTo>
                      <a:pt x="44" y="21"/>
                      <a:pt x="41" y="33"/>
                      <a:pt x="32" y="3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任意多边形 124"/>
              <p:cNvSpPr/>
              <p:nvPr/>
            </p:nvSpPr>
            <p:spPr bwMode="auto">
              <a:xfrm>
                <a:off x="11261823" y="4094174"/>
                <a:ext cx="392903" cy="502984"/>
              </a:xfrm>
              <a:custGeom>
                <a:avLst/>
                <a:gdLst>
                  <a:gd name="T0" fmla="*/ 162 w 196"/>
                  <a:gd name="T1" fmla="*/ 0 h 251"/>
                  <a:gd name="T2" fmla="*/ 173 w 196"/>
                  <a:gd name="T3" fmla="*/ 9 h 251"/>
                  <a:gd name="T4" fmla="*/ 14 w 196"/>
                  <a:gd name="T5" fmla="*/ 250 h 251"/>
                  <a:gd name="T6" fmla="*/ 1 w 196"/>
                  <a:gd name="T7" fmla="*/ 242 h 251"/>
                  <a:gd name="T8" fmla="*/ 9 w 196"/>
                  <a:gd name="T9" fmla="*/ 230 h 251"/>
                  <a:gd name="T10" fmla="*/ 153 w 196"/>
                  <a:gd name="T11" fmla="*/ 13 h 251"/>
                  <a:gd name="T12" fmla="*/ 161 w 196"/>
                  <a:gd name="T13" fmla="*/ 1 h 251"/>
                  <a:gd name="T14" fmla="*/ 162 w 196"/>
                  <a:gd name="T15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6" h="251">
                    <a:moveTo>
                      <a:pt x="162" y="0"/>
                    </a:moveTo>
                    <a:cubicBezTo>
                      <a:pt x="167" y="0"/>
                      <a:pt x="172" y="3"/>
                      <a:pt x="173" y="9"/>
                    </a:cubicBezTo>
                    <a:cubicBezTo>
                      <a:pt x="196" y="119"/>
                      <a:pt x="124" y="228"/>
                      <a:pt x="14" y="250"/>
                    </a:cubicBezTo>
                    <a:cubicBezTo>
                      <a:pt x="8" y="251"/>
                      <a:pt x="3" y="248"/>
                      <a:pt x="1" y="242"/>
                    </a:cubicBezTo>
                    <a:cubicBezTo>
                      <a:pt x="0" y="236"/>
                      <a:pt x="4" y="231"/>
                      <a:pt x="9" y="230"/>
                    </a:cubicBezTo>
                    <a:cubicBezTo>
                      <a:pt x="109" y="209"/>
                      <a:pt x="173" y="112"/>
                      <a:pt x="153" y="13"/>
                    </a:cubicBezTo>
                    <a:cubicBezTo>
                      <a:pt x="152" y="7"/>
                      <a:pt x="155" y="2"/>
                      <a:pt x="161" y="1"/>
                    </a:cubicBezTo>
                    <a:cubicBezTo>
                      <a:pt x="161" y="0"/>
                      <a:pt x="162" y="0"/>
                      <a:pt x="162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任意多边形 125"/>
              <p:cNvSpPr/>
              <p:nvPr/>
            </p:nvSpPr>
            <p:spPr bwMode="auto">
              <a:xfrm>
                <a:off x="11244041" y="4112803"/>
                <a:ext cx="288750" cy="392056"/>
              </a:xfrm>
              <a:custGeom>
                <a:avLst/>
                <a:gdLst>
                  <a:gd name="T0" fmla="*/ 125 w 144"/>
                  <a:gd name="T1" fmla="*/ 1 h 196"/>
                  <a:gd name="T2" fmla="*/ 136 w 144"/>
                  <a:gd name="T3" fmla="*/ 9 h 196"/>
                  <a:gd name="T4" fmla="*/ 113 w 144"/>
                  <a:gd name="T5" fmla="*/ 127 h 196"/>
                  <a:gd name="T6" fmla="*/ 13 w 144"/>
                  <a:gd name="T7" fmla="*/ 195 h 196"/>
                  <a:gd name="T8" fmla="*/ 1 w 144"/>
                  <a:gd name="T9" fmla="*/ 187 h 196"/>
                  <a:gd name="T10" fmla="*/ 9 w 144"/>
                  <a:gd name="T11" fmla="*/ 175 h 196"/>
                  <a:gd name="T12" fmla="*/ 96 w 144"/>
                  <a:gd name="T13" fmla="*/ 116 h 196"/>
                  <a:gd name="T14" fmla="*/ 116 w 144"/>
                  <a:gd name="T15" fmla="*/ 13 h 196"/>
                  <a:gd name="T16" fmla="*/ 124 w 144"/>
                  <a:gd name="T17" fmla="*/ 1 h 196"/>
                  <a:gd name="T18" fmla="*/ 125 w 144"/>
                  <a:gd name="T19" fmla="*/ 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4" h="196">
                    <a:moveTo>
                      <a:pt x="125" y="1"/>
                    </a:moveTo>
                    <a:cubicBezTo>
                      <a:pt x="130" y="0"/>
                      <a:pt x="135" y="4"/>
                      <a:pt x="136" y="9"/>
                    </a:cubicBezTo>
                    <a:cubicBezTo>
                      <a:pt x="144" y="50"/>
                      <a:pt x="136" y="92"/>
                      <a:pt x="113" y="127"/>
                    </a:cubicBezTo>
                    <a:cubicBezTo>
                      <a:pt x="90" y="162"/>
                      <a:pt x="54" y="186"/>
                      <a:pt x="13" y="195"/>
                    </a:cubicBezTo>
                    <a:cubicBezTo>
                      <a:pt x="8" y="196"/>
                      <a:pt x="2" y="192"/>
                      <a:pt x="1" y="187"/>
                    </a:cubicBezTo>
                    <a:cubicBezTo>
                      <a:pt x="0" y="181"/>
                      <a:pt x="3" y="176"/>
                      <a:pt x="9" y="175"/>
                    </a:cubicBezTo>
                    <a:cubicBezTo>
                      <a:pt x="45" y="167"/>
                      <a:pt x="76" y="146"/>
                      <a:pt x="96" y="116"/>
                    </a:cubicBezTo>
                    <a:cubicBezTo>
                      <a:pt x="116" y="85"/>
                      <a:pt x="123" y="49"/>
                      <a:pt x="116" y="13"/>
                    </a:cubicBezTo>
                    <a:cubicBezTo>
                      <a:pt x="114" y="8"/>
                      <a:pt x="118" y="2"/>
                      <a:pt x="124" y="1"/>
                    </a:cubicBezTo>
                    <a:cubicBezTo>
                      <a:pt x="124" y="1"/>
                      <a:pt x="125" y="1"/>
                      <a:pt x="125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任意多边形 126"/>
              <p:cNvSpPr/>
              <p:nvPr/>
            </p:nvSpPr>
            <p:spPr bwMode="auto">
              <a:xfrm>
                <a:off x="11223718" y="4132278"/>
                <a:ext cx="218468" cy="274355"/>
              </a:xfrm>
              <a:custGeom>
                <a:avLst/>
                <a:gdLst>
                  <a:gd name="T0" fmla="*/ 86 w 109"/>
                  <a:gd name="T1" fmla="*/ 1 h 137"/>
                  <a:gd name="T2" fmla="*/ 97 w 109"/>
                  <a:gd name="T3" fmla="*/ 9 h 137"/>
                  <a:gd name="T4" fmla="*/ 13 w 109"/>
                  <a:gd name="T5" fmla="*/ 136 h 137"/>
                  <a:gd name="T6" fmla="*/ 1 w 109"/>
                  <a:gd name="T7" fmla="*/ 128 h 137"/>
                  <a:gd name="T8" fmla="*/ 9 w 109"/>
                  <a:gd name="T9" fmla="*/ 116 h 137"/>
                  <a:gd name="T10" fmla="*/ 77 w 109"/>
                  <a:gd name="T11" fmla="*/ 13 h 137"/>
                  <a:gd name="T12" fmla="*/ 85 w 109"/>
                  <a:gd name="T13" fmla="*/ 1 h 137"/>
                  <a:gd name="T14" fmla="*/ 86 w 109"/>
                  <a:gd name="T15" fmla="*/ 1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137">
                    <a:moveTo>
                      <a:pt x="86" y="1"/>
                    </a:moveTo>
                    <a:cubicBezTo>
                      <a:pt x="91" y="0"/>
                      <a:pt x="96" y="4"/>
                      <a:pt x="97" y="9"/>
                    </a:cubicBezTo>
                    <a:cubicBezTo>
                      <a:pt x="109" y="67"/>
                      <a:pt x="71" y="124"/>
                      <a:pt x="13" y="136"/>
                    </a:cubicBezTo>
                    <a:cubicBezTo>
                      <a:pt x="8" y="137"/>
                      <a:pt x="2" y="134"/>
                      <a:pt x="1" y="128"/>
                    </a:cubicBezTo>
                    <a:cubicBezTo>
                      <a:pt x="0" y="122"/>
                      <a:pt x="3" y="117"/>
                      <a:pt x="9" y="116"/>
                    </a:cubicBezTo>
                    <a:cubicBezTo>
                      <a:pt x="56" y="106"/>
                      <a:pt x="86" y="60"/>
                      <a:pt x="77" y="13"/>
                    </a:cubicBezTo>
                    <a:cubicBezTo>
                      <a:pt x="75" y="8"/>
                      <a:pt x="79" y="2"/>
                      <a:pt x="85" y="1"/>
                    </a:cubicBezTo>
                    <a:cubicBezTo>
                      <a:pt x="85" y="1"/>
                      <a:pt x="86" y="1"/>
                      <a:pt x="86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任意多边形 127"/>
              <p:cNvSpPr/>
              <p:nvPr/>
            </p:nvSpPr>
            <p:spPr bwMode="auto">
              <a:xfrm>
                <a:off x="11198315" y="4152601"/>
                <a:ext cx="132097" cy="168508"/>
              </a:xfrm>
              <a:custGeom>
                <a:avLst/>
                <a:gdLst>
                  <a:gd name="T0" fmla="*/ 52 w 66"/>
                  <a:gd name="T1" fmla="*/ 1 h 84"/>
                  <a:gd name="T2" fmla="*/ 62 w 66"/>
                  <a:gd name="T3" fmla="*/ 9 h 84"/>
                  <a:gd name="T4" fmla="*/ 53 w 66"/>
                  <a:gd name="T5" fmla="*/ 56 h 84"/>
                  <a:gd name="T6" fmla="*/ 14 w 66"/>
                  <a:gd name="T7" fmla="*/ 82 h 84"/>
                  <a:gd name="T8" fmla="*/ 2 w 66"/>
                  <a:gd name="T9" fmla="*/ 74 h 84"/>
                  <a:gd name="T10" fmla="*/ 10 w 66"/>
                  <a:gd name="T11" fmla="*/ 62 h 84"/>
                  <a:gd name="T12" fmla="*/ 36 w 66"/>
                  <a:gd name="T13" fmla="*/ 44 h 84"/>
                  <a:gd name="T14" fmla="*/ 42 w 66"/>
                  <a:gd name="T15" fmla="*/ 13 h 84"/>
                  <a:gd name="T16" fmla="*/ 50 w 66"/>
                  <a:gd name="T17" fmla="*/ 1 h 84"/>
                  <a:gd name="T18" fmla="*/ 52 w 66"/>
                  <a:gd name="T19" fmla="*/ 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" h="84">
                    <a:moveTo>
                      <a:pt x="52" y="1"/>
                    </a:moveTo>
                    <a:cubicBezTo>
                      <a:pt x="57" y="0"/>
                      <a:pt x="61" y="4"/>
                      <a:pt x="62" y="9"/>
                    </a:cubicBezTo>
                    <a:cubicBezTo>
                      <a:pt x="66" y="25"/>
                      <a:pt x="63" y="42"/>
                      <a:pt x="53" y="56"/>
                    </a:cubicBezTo>
                    <a:cubicBezTo>
                      <a:pt x="44" y="70"/>
                      <a:pt x="30" y="79"/>
                      <a:pt x="14" y="82"/>
                    </a:cubicBezTo>
                    <a:cubicBezTo>
                      <a:pt x="8" y="84"/>
                      <a:pt x="3" y="80"/>
                      <a:pt x="2" y="74"/>
                    </a:cubicBezTo>
                    <a:cubicBezTo>
                      <a:pt x="0" y="69"/>
                      <a:pt x="4" y="63"/>
                      <a:pt x="10" y="62"/>
                    </a:cubicBezTo>
                    <a:cubicBezTo>
                      <a:pt x="20" y="60"/>
                      <a:pt x="30" y="54"/>
                      <a:pt x="36" y="44"/>
                    </a:cubicBezTo>
                    <a:cubicBezTo>
                      <a:pt x="42" y="35"/>
                      <a:pt x="44" y="24"/>
                      <a:pt x="42" y="13"/>
                    </a:cubicBezTo>
                    <a:cubicBezTo>
                      <a:pt x="41" y="7"/>
                      <a:pt x="45" y="2"/>
                      <a:pt x="50" y="1"/>
                    </a:cubicBezTo>
                    <a:cubicBezTo>
                      <a:pt x="51" y="1"/>
                      <a:pt x="51" y="1"/>
                      <a:pt x="52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任意多边形 128"/>
              <p:cNvSpPr/>
              <p:nvPr/>
            </p:nvSpPr>
            <p:spPr bwMode="auto">
              <a:xfrm>
                <a:off x="11182226" y="4168690"/>
                <a:ext cx="49960" cy="51653"/>
              </a:xfrm>
              <a:custGeom>
                <a:avLst/>
                <a:gdLst>
                  <a:gd name="T0" fmla="*/ 24 w 25"/>
                  <a:gd name="T1" fmla="*/ 10 h 26"/>
                  <a:gd name="T2" fmla="*/ 15 w 25"/>
                  <a:gd name="T3" fmla="*/ 24 h 26"/>
                  <a:gd name="T4" fmla="*/ 1 w 25"/>
                  <a:gd name="T5" fmla="*/ 15 h 26"/>
                  <a:gd name="T6" fmla="*/ 10 w 25"/>
                  <a:gd name="T7" fmla="*/ 1 h 26"/>
                  <a:gd name="T8" fmla="*/ 24 w 25"/>
                  <a:gd name="T9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24" y="10"/>
                    </a:moveTo>
                    <a:cubicBezTo>
                      <a:pt x="25" y="17"/>
                      <a:pt x="21" y="23"/>
                      <a:pt x="15" y="24"/>
                    </a:cubicBezTo>
                    <a:cubicBezTo>
                      <a:pt x="9" y="26"/>
                      <a:pt x="2" y="21"/>
                      <a:pt x="1" y="15"/>
                    </a:cubicBezTo>
                    <a:cubicBezTo>
                      <a:pt x="0" y="9"/>
                      <a:pt x="4" y="2"/>
                      <a:pt x="10" y="1"/>
                    </a:cubicBezTo>
                    <a:cubicBezTo>
                      <a:pt x="17" y="0"/>
                      <a:pt x="23" y="4"/>
                      <a:pt x="24" y="1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775666" y="2289848"/>
              <a:ext cx="2652903" cy="2653635"/>
              <a:chOff x="7777349" y="2243126"/>
              <a:chExt cx="3072095" cy="3072943"/>
            </a:xfrm>
          </p:grpSpPr>
          <p:sp>
            <p:nvSpPr>
              <p:cNvPr id="33" name="椭圆 32"/>
              <p:cNvSpPr/>
              <p:nvPr/>
            </p:nvSpPr>
            <p:spPr bwMode="auto">
              <a:xfrm>
                <a:off x="7777349" y="2243126"/>
                <a:ext cx="3072095" cy="307294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椭圆 33"/>
              <p:cNvSpPr/>
              <p:nvPr/>
            </p:nvSpPr>
            <p:spPr bwMode="auto">
              <a:xfrm>
                <a:off x="7859486" y="2325263"/>
                <a:ext cx="2907821" cy="2908668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椭圆 34"/>
              <p:cNvSpPr/>
              <p:nvPr/>
            </p:nvSpPr>
            <p:spPr bwMode="auto">
              <a:xfrm>
                <a:off x="8095736" y="2562360"/>
                <a:ext cx="2435321" cy="2435322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椭圆 35"/>
              <p:cNvSpPr/>
              <p:nvPr/>
            </p:nvSpPr>
            <p:spPr bwMode="auto">
              <a:xfrm>
                <a:off x="8255776" y="2722400"/>
                <a:ext cx="2115241" cy="2115241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椭圆 36"/>
              <p:cNvSpPr/>
              <p:nvPr/>
            </p:nvSpPr>
            <p:spPr bwMode="auto">
              <a:xfrm>
                <a:off x="8502187" y="2968811"/>
                <a:ext cx="1619878" cy="1622419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椭圆 37"/>
              <p:cNvSpPr/>
              <p:nvPr/>
            </p:nvSpPr>
            <p:spPr bwMode="auto">
              <a:xfrm>
                <a:off x="8663921" y="3130545"/>
                <a:ext cx="1298104" cy="1298104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椭圆 38"/>
              <p:cNvSpPr/>
              <p:nvPr/>
            </p:nvSpPr>
            <p:spPr bwMode="auto">
              <a:xfrm>
                <a:off x="9147429" y="3613206"/>
                <a:ext cx="331935" cy="332782"/>
              </a:xfrm>
              <a:prstGeom prst="ellipse">
                <a:avLst/>
              </a:prstGeom>
              <a:solidFill>
                <a:srgbClr val="D8574A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1208233" y="1750199"/>
              <a:ext cx="1912898" cy="1897542"/>
              <a:chOff x="7120252" y="1618207"/>
              <a:chExt cx="2215160" cy="2197378"/>
            </a:xfrm>
          </p:grpSpPr>
          <p:sp>
            <p:nvSpPr>
              <p:cNvPr id="25" name="任意多边形 22"/>
              <p:cNvSpPr/>
              <p:nvPr/>
            </p:nvSpPr>
            <p:spPr bwMode="auto">
              <a:xfrm>
                <a:off x="7729083" y="2227884"/>
                <a:ext cx="1153306" cy="1141451"/>
              </a:xfrm>
              <a:custGeom>
                <a:avLst/>
                <a:gdLst>
                  <a:gd name="T0" fmla="*/ 575 w 576"/>
                  <a:gd name="T1" fmla="*/ 518 h 570"/>
                  <a:gd name="T2" fmla="*/ 576 w 576"/>
                  <a:gd name="T3" fmla="*/ 518 h 570"/>
                  <a:gd name="T4" fmla="*/ 52 w 576"/>
                  <a:gd name="T5" fmla="*/ 0 h 570"/>
                  <a:gd name="T6" fmla="*/ 37 w 576"/>
                  <a:gd name="T7" fmla="*/ 37 h 570"/>
                  <a:gd name="T8" fmla="*/ 0 w 576"/>
                  <a:gd name="T9" fmla="*/ 52 h 570"/>
                  <a:gd name="T10" fmla="*/ 524 w 576"/>
                  <a:gd name="T11" fmla="*/ 570 h 570"/>
                  <a:gd name="T12" fmla="*/ 525 w 576"/>
                  <a:gd name="T13" fmla="*/ 569 h 570"/>
                  <a:gd name="T14" fmla="*/ 575 w 576"/>
                  <a:gd name="T15" fmla="*/ 518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6" h="570">
                    <a:moveTo>
                      <a:pt x="575" y="518"/>
                    </a:moveTo>
                    <a:cubicBezTo>
                      <a:pt x="576" y="518"/>
                      <a:pt x="576" y="518"/>
                      <a:pt x="576" y="518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7" y="12"/>
                      <a:pt x="42" y="24"/>
                      <a:pt x="37" y="37"/>
                    </a:cubicBezTo>
                    <a:cubicBezTo>
                      <a:pt x="24" y="42"/>
                      <a:pt x="12" y="47"/>
                      <a:pt x="0" y="52"/>
                    </a:cubicBezTo>
                    <a:cubicBezTo>
                      <a:pt x="524" y="570"/>
                      <a:pt x="524" y="570"/>
                      <a:pt x="524" y="570"/>
                    </a:cubicBezTo>
                    <a:cubicBezTo>
                      <a:pt x="525" y="569"/>
                      <a:pt x="525" y="569"/>
                      <a:pt x="525" y="569"/>
                    </a:cubicBezTo>
                    <a:lnTo>
                      <a:pt x="575" y="51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任意多边形 23"/>
              <p:cNvSpPr/>
              <p:nvPr/>
            </p:nvSpPr>
            <p:spPr bwMode="auto">
              <a:xfrm>
                <a:off x="8936582" y="3420988"/>
                <a:ext cx="398830" cy="394597"/>
              </a:xfrm>
              <a:custGeom>
                <a:avLst/>
                <a:gdLst>
                  <a:gd name="T0" fmla="*/ 199 w 199"/>
                  <a:gd name="T1" fmla="*/ 197 h 197"/>
                  <a:gd name="T2" fmla="*/ 59 w 199"/>
                  <a:gd name="T3" fmla="*/ 0 h 197"/>
                  <a:gd name="T4" fmla="*/ 58 w 199"/>
                  <a:gd name="T5" fmla="*/ 0 h 197"/>
                  <a:gd name="T6" fmla="*/ 55 w 199"/>
                  <a:gd name="T7" fmla="*/ 4 h 197"/>
                  <a:gd name="T8" fmla="*/ 5 w 199"/>
                  <a:gd name="T9" fmla="*/ 55 h 197"/>
                  <a:gd name="T10" fmla="*/ 0 w 199"/>
                  <a:gd name="T11" fmla="*/ 58 h 197"/>
                  <a:gd name="T12" fmla="*/ 1 w 199"/>
                  <a:gd name="T13" fmla="*/ 59 h 197"/>
                  <a:gd name="T14" fmla="*/ 199 w 199"/>
                  <a:gd name="T15" fmla="*/ 19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9" h="197">
                    <a:moveTo>
                      <a:pt x="199" y="197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8" y="0"/>
                      <a:pt x="58" y="0"/>
                    </a:cubicBezTo>
                    <a:cubicBezTo>
                      <a:pt x="57" y="2"/>
                      <a:pt x="56" y="3"/>
                      <a:pt x="55" y="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3" y="56"/>
                      <a:pt x="2" y="57"/>
                      <a:pt x="0" y="58"/>
                    </a:cubicBezTo>
                    <a:cubicBezTo>
                      <a:pt x="1" y="58"/>
                      <a:pt x="1" y="59"/>
                      <a:pt x="1" y="59"/>
                    </a:cubicBezTo>
                    <a:lnTo>
                      <a:pt x="199" y="19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任意多边形 24"/>
              <p:cNvSpPr/>
              <p:nvPr/>
            </p:nvSpPr>
            <p:spPr bwMode="auto">
              <a:xfrm>
                <a:off x="8892550" y="3375263"/>
                <a:ext cx="164274" cy="165968"/>
              </a:xfrm>
              <a:custGeom>
                <a:avLst/>
                <a:gdLst>
                  <a:gd name="T0" fmla="*/ 77 w 82"/>
                  <a:gd name="T1" fmla="*/ 27 h 83"/>
                  <a:gd name="T2" fmla="*/ 80 w 82"/>
                  <a:gd name="T3" fmla="*/ 23 h 83"/>
                  <a:gd name="T4" fmla="*/ 77 w 82"/>
                  <a:gd name="T5" fmla="*/ 7 h 83"/>
                  <a:gd name="T6" fmla="*/ 75 w 82"/>
                  <a:gd name="T7" fmla="*/ 6 h 83"/>
                  <a:gd name="T8" fmla="*/ 55 w 82"/>
                  <a:gd name="T9" fmla="*/ 6 h 83"/>
                  <a:gd name="T10" fmla="*/ 5 w 82"/>
                  <a:gd name="T11" fmla="*/ 57 h 83"/>
                  <a:gd name="T12" fmla="*/ 5 w 82"/>
                  <a:gd name="T13" fmla="*/ 77 h 83"/>
                  <a:gd name="T14" fmla="*/ 7 w 82"/>
                  <a:gd name="T15" fmla="*/ 78 h 83"/>
                  <a:gd name="T16" fmla="*/ 22 w 82"/>
                  <a:gd name="T17" fmla="*/ 81 h 83"/>
                  <a:gd name="T18" fmla="*/ 27 w 82"/>
                  <a:gd name="T19" fmla="*/ 78 h 83"/>
                  <a:gd name="T20" fmla="*/ 77 w 82"/>
                  <a:gd name="T21" fmla="*/ 2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83">
                    <a:moveTo>
                      <a:pt x="77" y="27"/>
                    </a:moveTo>
                    <a:cubicBezTo>
                      <a:pt x="78" y="26"/>
                      <a:pt x="79" y="25"/>
                      <a:pt x="80" y="23"/>
                    </a:cubicBezTo>
                    <a:cubicBezTo>
                      <a:pt x="82" y="18"/>
                      <a:pt x="81" y="12"/>
                      <a:pt x="77" y="7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0" y="0"/>
                      <a:pt x="61" y="1"/>
                      <a:pt x="55" y="6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0" y="62"/>
                      <a:pt x="0" y="71"/>
                      <a:pt x="5" y="77"/>
                    </a:cubicBezTo>
                    <a:cubicBezTo>
                      <a:pt x="7" y="78"/>
                      <a:pt x="7" y="78"/>
                      <a:pt x="7" y="78"/>
                    </a:cubicBezTo>
                    <a:cubicBezTo>
                      <a:pt x="11" y="82"/>
                      <a:pt x="17" y="83"/>
                      <a:pt x="22" y="81"/>
                    </a:cubicBezTo>
                    <a:cubicBezTo>
                      <a:pt x="24" y="80"/>
                      <a:pt x="25" y="79"/>
                      <a:pt x="27" y="78"/>
                    </a:cubicBezTo>
                    <a:lnTo>
                      <a:pt x="77" y="27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任意多边形 25"/>
              <p:cNvSpPr/>
              <p:nvPr/>
            </p:nvSpPr>
            <p:spPr bwMode="auto">
              <a:xfrm>
                <a:off x="8850211" y="3335464"/>
                <a:ext cx="164274" cy="164274"/>
              </a:xfrm>
              <a:custGeom>
                <a:avLst/>
                <a:gdLst>
                  <a:gd name="T0" fmla="*/ 76 w 82"/>
                  <a:gd name="T1" fmla="*/ 6 h 82"/>
                  <a:gd name="T2" fmla="*/ 75 w 82"/>
                  <a:gd name="T3" fmla="*/ 5 h 82"/>
                  <a:gd name="T4" fmla="*/ 62 w 82"/>
                  <a:gd name="T5" fmla="*/ 1 h 82"/>
                  <a:gd name="T6" fmla="*/ 58 w 82"/>
                  <a:gd name="T7" fmla="*/ 8 h 82"/>
                  <a:gd name="T8" fmla="*/ 8 w 82"/>
                  <a:gd name="T9" fmla="*/ 58 h 82"/>
                  <a:gd name="T10" fmla="*/ 1 w 82"/>
                  <a:gd name="T11" fmla="*/ 62 h 82"/>
                  <a:gd name="T12" fmla="*/ 5 w 82"/>
                  <a:gd name="T13" fmla="*/ 75 h 82"/>
                  <a:gd name="T14" fmla="*/ 6 w 82"/>
                  <a:gd name="T15" fmla="*/ 77 h 82"/>
                  <a:gd name="T16" fmla="*/ 26 w 82"/>
                  <a:gd name="T17" fmla="*/ 77 h 82"/>
                  <a:gd name="T18" fmla="*/ 76 w 82"/>
                  <a:gd name="T19" fmla="*/ 26 h 82"/>
                  <a:gd name="T20" fmla="*/ 76 w 82"/>
                  <a:gd name="T21" fmla="*/ 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82">
                    <a:moveTo>
                      <a:pt x="76" y="6"/>
                    </a:moveTo>
                    <a:cubicBezTo>
                      <a:pt x="75" y="5"/>
                      <a:pt x="75" y="5"/>
                      <a:pt x="75" y="5"/>
                    </a:cubicBezTo>
                    <a:cubicBezTo>
                      <a:pt x="71" y="1"/>
                      <a:pt x="66" y="0"/>
                      <a:pt x="62" y="1"/>
                    </a:cubicBezTo>
                    <a:cubicBezTo>
                      <a:pt x="61" y="4"/>
                      <a:pt x="60" y="6"/>
                      <a:pt x="58" y="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6" y="60"/>
                      <a:pt x="3" y="62"/>
                      <a:pt x="1" y="62"/>
                    </a:cubicBezTo>
                    <a:cubicBezTo>
                      <a:pt x="0" y="67"/>
                      <a:pt x="1" y="72"/>
                      <a:pt x="5" y="75"/>
                    </a:cubicBezTo>
                    <a:cubicBezTo>
                      <a:pt x="6" y="77"/>
                      <a:pt x="6" y="77"/>
                      <a:pt x="6" y="77"/>
                    </a:cubicBezTo>
                    <a:cubicBezTo>
                      <a:pt x="12" y="82"/>
                      <a:pt x="21" y="82"/>
                      <a:pt x="26" y="77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82" y="21"/>
                      <a:pt x="82" y="12"/>
                      <a:pt x="76" y="6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任意多边形 26"/>
              <p:cNvSpPr/>
              <p:nvPr/>
            </p:nvSpPr>
            <p:spPr bwMode="auto">
              <a:xfrm>
                <a:off x="8812953" y="3297359"/>
                <a:ext cx="163427" cy="164274"/>
              </a:xfrm>
              <a:custGeom>
                <a:avLst/>
                <a:gdLst>
                  <a:gd name="T0" fmla="*/ 77 w 82"/>
                  <a:gd name="T1" fmla="*/ 27 h 82"/>
                  <a:gd name="T2" fmla="*/ 81 w 82"/>
                  <a:gd name="T3" fmla="*/ 20 h 82"/>
                  <a:gd name="T4" fmla="*/ 77 w 82"/>
                  <a:gd name="T5" fmla="*/ 7 h 82"/>
                  <a:gd name="T6" fmla="*/ 75 w 82"/>
                  <a:gd name="T7" fmla="*/ 5 h 82"/>
                  <a:gd name="T8" fmla="*/ 55 w 82"/>
                  <a:gd name="T9" fmla="*/ 6 h 82"/>
                  <a:gd name="T10" fmla="*/ 5 w 82"/>
                  <a:gd name="T11" fmla="*/ 56 h 82"/>
                  <a:gd name="T12" fmla="*/ 5 w 82"/>
                  <a:gd name="T13" fmla="*/ 76 h 82"/>
                  <a:gd name="T14" fmla="*/ 7 w 82"/>
                  <a:gd name="T15" fmla="*/ 78 h 82"/>
                  <a:gd name="T16" fmla="*/ 20 w 82"/>
                  <a:gd name="T17" fmla="*/ 81 h 82"/>
                  <a:gd name="T18" fmla="*/ 27 w 82"/>
                  <a:gd name="T19" fmla="*/ 77 h 82"/>
                  <a:gd name="T20" fmla="*/ 77 w 82"/>
                  <a:gd name="T21" fmla="*/ 2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82">
                    <a:moveTo>
                      <a:pt x="77" y="27"/>
                    </a:moveTo>
                    <a:cubicBezTo>
                      <a:pt x="79" y="25"/>
                      <a:pt x="80" y="23"/>
                      <a:pt x="81" y="20"/>
                    </a:cubicBezTo>
                    <a:cubicBezTo>
                      <a:pt x="82" y="15"/>
                      <a:pt x="80" y="11"/>
                      <a:pt x="77" y="7"/>
                    </a:cubicBezTo>
                    <a:cubicBezTo>
                      <a:pt x="75" y="5"/>
                      <a:pt x="75" y="5"/>
                      <a:pt x="75" y="5"/>
                    </a:cubicBezTo>
                    <a:cubicBezTo>
                      <a:pt x="70" y="0"/>
                      <a:pt x="61" y="0"/>
                      <a:pt x="55" y="6"/>
                    </a:cubicBezTo>
                    <a:cubicBezTo>
                      <a:pt x="5" y="56"/>
                      <a:pt x="5" y="56"/>
                      <a:pt x="5" y="56"/>
                    </a:cubicBezTo>
                    <a:cubicBezTo>
                      <a:pt x="0" y="62"/>
                      <a:pt x="0" y="71"/>
                      <a:pt x="5" y="76"/>
                    </a:cubicBezTo>
                    <a:cubicBezTo>
                      <a:pt x="7" y="78"/>
                      <a:pt x="7" y="78"/>
                      <a:pt x="7" y="78"/>
                    </a:cubicBezTo>
                    <a:cubicBezTo>
                      <a:pt x="10" y="81"/>
                      <a:pt x="15" y="82"/>
                      <a:pt x="20" y="81"/>
                    </a:cubicBezTo>
                    <a:cubicBezTo>
                      <a:pt x="22" y="81"/>
                      <a:pt x="25" y="79"/>
                      <a:pt x="27" y="77"/>
                    </a:cubicBezTo>
                    <a:lnTo>
                      <a:pt x="77" y="27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任意多边形 27"/>
              <p:cNvSpPr/>
              <p:nvPr/>
            </p:nvSpPr>
            <p:spPr bwMode="auto">
              <a:xfrm>
                <a:off x="8768074" y="3255021"/>
                <a:ext cx="166814" cy="165968"/>
              </a:xfrm>
              <a:custGeom>
                <a:avLst/>
                <a:gdLst>
                  <a:gd name="T0" fmla="*/ 77 w 83"/>
                  <a:gd name="T1" fmla="*/ 7 h 83"/>
                  <a:gd name="T2" fmla="*/ 76 w 83"/>
                  <a:gd name="T3" fmla="*/ 5 h 83"/>
                  <a:gd name="T4" fmla="*/ 57 w 83"/>
                  <a:gd name="T5" fmla="*/ 5 h 83"/>
                  <a:gd name="T6" fmla="*/ 56 w 83"/>
                  <a:gd name="T7" fmla="*/ 5 h 83"/>
                  <a:gd name="T8" fmla="*/ 6 w 83"/>
                  <a:gd name="T9" fmla="*/ 56 h 83"/>
                  <a:gd name="T10" fmla="*/ 5 w 83"/>
                  <a:gd name="T11" fmla="*/ 57 h 83"/>
                  <a:gd name="T12" fmla="*/ 6 w 83"/>
                  <a:gd name="T13" fmla="*/ 76 h 83"/>
                  <a:gd name="T14" fmla="*/ 7 w 83"/>
                  <a:gd name="T15" fmla="*/ 77 h 83"/>
                  <a:gd name="T16" fmla="*/ 27 w 83"/>
                  <a:gd name="T17" fmla="*/ 77 h 83"/>
                  <a:gd name="T18" fmla="*/ 77 w 83"/>
                  <a:gd name="T19" fmla="*/ 27 h 83"/>
                  <a:gd name="T20" fmla="*/ 77 w 83"/>
                  <a:gd name="T21" fmla="*/ 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3" h="83">
                    <a:moveTo>
                      <a:pt x="77" y="7"/>
                    </a:moveTo>
                    <a:cubicBezTo>
                      <a:pt x="76" y="5"/>
                      <a:pt x="76" y="5"/>
                      <a:pt x="76" y="5"/>
                    </a:cubicBezTo>
                    <a:cubicBezTo>
                      <a:pt x="70" y="0"/>
                      <a:pt x="62" y="0"/>
                      <a:pt x="57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0" y="62"/>
                      <a:pt x="1" y="71"/>
                      <a:pt x="6" y="76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13" y="83"/>
                      <a:pt x="22" y="83"/>
                      <a:pt x="27" y="77"/>
                    </a:cubicBezTo>
                    <a:cubicBezTo>
                      <a:pt x="77" y="27"/>
                      <a:pt x="77" y="27"/>
                      <a:pt x="77" y="27"/>
                    </a:cubicBezTo>
                    <a:cubicBezTo>
                      <a:pt x="83" y="21"/>
                      <a:pt x="83" y="12"/>
                      <a:pt x="77" y="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任意多边形 28"/>
              <p:cNvSpPr/>
              <p:nvPr/>
            </p:nvSpPr>
            <p:spPr bwMode="auto">
              <a:xfrm>
                <a:off x="7120252" y="1830747"/>
                <a:ext cx="682500" cy="709597"/>
              </a:xfrm>
              <a:custGeom>
                <a:avLst/>
                <a:gdLst>
                  <a:gd name="T0" fmla="*/ 222 w 341"/>
                  <a:gd name="T1" fmla="*/ 117 h 354"/>
                  <a:gd name="T2" fmla="*/ 27 w 341"/>
                  <a:gd name="T3" fmla="*/ 120 h 354"/>
                  <a:gd name="T4" fmla="*/ 304 w 341"/>
                  <a:gd name="T5" fmla="*/ 250 h 354"/>
                  <a:gd name="T6" fmla="*/ 341 w 341"/>
                  <a:gd name="T7" fmla="*/ 235 h 354"/>
                  <a:gd name="T8" fmla="*/ 222 w 341"/>
                  <a:gd name="T9" fmla="*/ 117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1" h="354">
                    <a:moveTo>
                      <a:pt x="222" y="117"/>
                    </a:moveTo>
                    <a:cubicBezTo>
                      <a:pt x="96" y="0"/>
                      <a:pt x="56" y="8"/>
                      <a:pt x="27" y="120"/>
                    </a:cubicBezTo>
                    <a:cubicBezTo>
                      <a:pt x="0" y="220"/>
                      <a:pt x="38" y="354"/>
                      <a:pt x="304" y="250"/>
                    </a:cubicBezTo>
                    <a:cubicBezTo>
                      <a:pt x="316" y="245"/>
                      <a:pt x="328" y="240"/>
                      <a:pt x="341" y="235"/>
                    </a:cubicBezTo>
                    <a:cubicBezTo>
                      <a:pt x="293" y="188"/>
                      <a:pt x="253" y="149"/>
                      <a:pt x="222" y="11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任意多边形 29"/>
              <p:cNvSpPr/>
              <p:nvPr/>
            </p:nvSpPr>
            <p:spPr bwMode="auto">
              <a:xfrm>
                <a:off x="7322631" y="1618207"/>
                <a:ext cx="712984" cy="683347"/>
              </a:xfrm>
              <a:custGeom>
                <a:avLst/>
                <a:gdLst>
                  <a:gd name="T0" fmla="*/ 240 w 356"/>
                  <a:gd name="T1" fmla="*/ 341 h 341"/>
                  <a:gd name="T2" fmla="*/ 255 w 356"/>
                  <a:gd name="T3" fmla="*/ 304 h 341"/>
                  <a:gd name="T4" fmla="*/ 122 w 356"/>
                  <a:gd name="T5" fmla="*/ 27 h 341"/>
                  <a:gd name="T6" fmla="*/ 121 w 356"/>
                  <a:gd name="T7" fmla="*/ 223 h 341"/>
                  <a:gd name="T8" fmla="*/ 240 w 356"/>
                  <a:gd name="T9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6" h="341">
                    <a:moveTo>
                      <a:pt x="240" y="341"/>
                    </a:moveTo>
                    <a:cubicBezTo>
                      <a:pt x="245" y="328"/>
                      <a:pt x="250" y="316"/>
                      <a:pt x="255" y="304"/>
                    </a:cubicBezTo>
                    <a:cubicBezTo>
                      <a:pt x="356" y="36"/>
                      <a:pt x="222" y="0"/>
                      <a:pt x="122" y="27"/>
                    </a:cubicBezTo>
                    <a:cubicBezTo>
                      <a:pt x="10" y="59"/>
                      <a:pt x="0" y="94"/>
                      <a:pt x="121" y="223"/>
                    </a:cubicBezTo>
                    <a:cubicBezTo>
                      <a:pt x="152" y="255"/>
                      <a:pt x="192" y="294"/>
                      <a:pt x="240" y="34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44" name="千图PPT彼岸天：ID 8661124库_组合 143"/>
          <p:cNvGrpSpPr/>
          <p:nvPr>
            <p:custDataLst>
              <p:tags r:id="rId3"/>
            </p:custDataLst>
          </p:nvPr>
        </p:nvGrpSpPr>
        <p:grpSpPr>
          <a:xfrm>
            <a:off x="6948636" y="2447476"/>
            <a:ext cx="3191272" cy="836110"/>
            <a:chOff x="6948636" y="2447476"/>
            <a:chExt cx="3191272" cy="836110"/>
          </a:xfrm>
        </p:grpSpPr>
        <p:grpSp>
          <p:nvGrpSpPr>
            <p:cNvPr id="6" name="组合 5"/>
            <p:cNvGrpSpPr/>
            <p:nvPr/>
          </p:nvGrpSpPr>
          <p:grpSpPr>
            <a:xfrm>
              <a:off x="7493051" y="2447476"/>
              <a:ext cx="2646857" cy="836110"/>
              <a:chOff x="2591258" y="3352018"/>
              <a:chExt cx="2646859" cy="836112"/>
            </a:xfrm>
          </p:grpSpPr>
          <p:sp>
            <p:nvSpPr>
              <p:cNvPr id="20" name="矩形 19"/>
              <p:cNvSpPr/>
              <p:nvPr/>
            </p:nvSpPr>
            <p:spPr bwMode="auto">
              <a:xfrm>
                <a:off x="2596021" y="3630731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r>
                  <a:rPr lang="zh-CN" altLang="en-US" sz="1000" dirty="0" smtClean="0"/>
                  <a:t>请输入文字请输入文字</a:t>
                </a:r>
                <a:endParaRPr lang="zh-CN" altLang="en-US" sz="1000" dirty="0"/>
              </a:p>
            </p:txBody>
          </p:sp>
          <p:sp>
            <p:nvSpPr>
              <p:cNvPr id="21" name="文本框 18"/>
              <p:cNvSpPr txBox="1"/>
              <p:nvPr/>
            </p:nvSpPr>
            <p:spPr bwMode="auto">
              <a:xfrm>
                <a:off x="2591258" y="3352018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62500" lnSpcReduction="200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7" name="任意多边形 16"/>
            <p:cNvSpPr/>
            <p:nvPr/>
          </p:nvSpPr>
          <p:spPr bwMode="auto">
            <a:xfrm>
              <a:off x="6948636" y="2511269"/>
              <a:ext cx="508494" cy="508493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5" name="千图PPT彼岸天：ID 8661124库_组合 144"/>
          <p:cNvGrpSpPr/>
          <p:nvPr>
            <p:custDataLst>
              <p:tags r:id="rId4"/>
            </p:custDataLst>
          </p:nvPr>
        </p:nvGrpSpPr>
        <p:grpSpPr>
          <a:xfrm>
            <a:off x="6948636" y="1320543"/>
            <a:ext cx="3186509" cy="836110"/>
            <a:chOff x="6948636" y="1320543"/>
            <a:chExt cx="3186509" cy="836110"/>
          </a:xfrm>
        </p:grpSpPr>
        <p:grpSp>
          <p:nvGrpSpPr>
            <p:cNvPr id="8" name="组合 7"/>
            <p:cNvGrpSpPr/>
            <p:nvPr/>
          </p:nvGrpSpPr>
          <p:grpSpPr>
            <a:xfrm>
              <a:off x="7493051" y="1320543"/>
              <a:ext cx="2642094" cy="836110"/>
              <a:chOff x="2591258" y="2102656"/>
              <a:chExt cx="2642096" cy="836112"/>
            </a:xfrm>
          </p:grpSpPr>
          <p:sp>
            <p:nvSpPr>
              <p:cNvPr id="18" name="矩形 17"/>
              <p:cNvSpPr/>
              <p:nvPr/>
            </p:nvSpPr>
            <p:spPr bwMode="auto">
              <a:xfrm>
                <a:off x="2591258" y="2381369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r>
                  <a:rPr lang="zh-CN" altLang="en-US" sz="1000" dirty="0"/>
                  <a:t> </a:t>
                </a:r>
                <a:r>
                  <a:rPr lang="zh-CN" altLang="en-US" sz="1000" dirty="0" smtClean="0"/>
                  <a:t>请输入文字请输入文字</a:t>
                </a:r>
                <a:endParaRPr lang="zh-CN" altLang="en-US" sz="1000" dirty="0"/>
              </a:p>
            </p:txBody>
          </p:sp>
          <p:sp>
            <p:nvSpPr>
              <p:cNvPr id="19" name="文本框 14"/>
              <p:cNvSpPr txBox="1"/>
              <p:nvPr/>
            </p:nvSpPr>
            <p:spPr bwMode="auto">
              <a:xfrm>
                <a:off x="2591258" y="2102656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62500" lnSpcReduction="200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9" name="任意多边形 12"/>
            <p:cNvSpPr>
              <a:spLocks noChangeAspect="1"/>
            </p:cNvSpPr>
            <p:nvPr/>
          </p:nvSpPr>
          <p:spPr bwMode="auto">
            <a:xfrm>
              <a:off x="6948636" y="1387477"/>
              <a:ext cx="455626" cy="485999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3" name="千图PPT彼岸天：ID 8661124库_组合 142"/>
          <p:cNvGrpSpPr/>
          <p:nvPr>
            <p:custDataLst>
              <p:tags r:id="rId5"/>
            </p:custDataLst>
          </p:nvPr>
        </p:nvGrpSpPr>
        <p:grpSpPr>
          <a:xfrm>
            <a:off x="6948636" y="3574412"/>
            <a:ext cx="3186509" cy="836110"/>
            <a:chOff x="6948636" y="3574412"/>
            <a:chExt cx="3186509" cy="836110"/>
          </a:xfrm>
        </p:grpSpPr>
        <p:grpSp>
          <p:nvGrpSpPr>
            <p:cNvPr id="10" name="组合 9"/>
            <p:cNvGrpSpPr/>
            <p:nvPr/>
          </p:nvGrpSpPr>
          <p:grpSpPr>
            <a:xfrm>
              <a:off x="7493051" y="3574412"/>
              <a:ext cx="2642094" cy="836110"/>
              <a:chOff x="2591258" y="4501269"/>
              <a:chExt cx="2642096" cy="836112"/>
            </a:xfrm>
          </p:grpSpPr>
          <p:sp>
            <p:nvSpPr>
              <p:cNvPr id="16" name="矩形 15"/>
              <p:cNvSpPr/>
              <p:nvPr/>
            </p:nvSpPr>
            <p:spPr bwMode="auto">
              <a:xfrm>
                <a:off x="2591258" y="4779982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r>
                  <a:rPr lang="zh-CN" altLang="en-US" sz="1000" dirty="0"/>
                  <a:t> </a:t>
                </a:r>
                <a:r>
                  <a:rPr lang="zh-CN" altLang="en-US" sz="1000" dirty="0" smtClean="0"/>
                  <a:t>请输入文字请输入文字</a:t>
                </a:r>
                <a:endParaRPr lang="zh-CN" altLang="en-US" sz="1000" dirty="0"/>
              </a:p>
            </p:txBody>
          </p:sp>
          <p:sp>
            <p:nvSpPr>
              <p:cNvPr id="17" name="文本框 10"/>
              <p:cNvSpPr txBox="1"/>
              <p:nvPr/>
            </p:nvSpPr>
            <p:spPr bwMode="auto">
              <a:xfrm>
                <a:off x="2591258" y="4501269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62500" lnSpcReduction="200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3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11" name="任意多边形 8"/>
            <p:cNvSpPr>
              <a:spLocks noChangeAspect="1"/>
            </p:cNvSpPr>
            <p:nvPr/>
          </p:nvSpPr>
          <p:spPr bwMode="auto">
            <a:xfrm>
              <a:off x="6948636" y="3628105"/>
              <a:ext cx="508494" cy="478544"/>
            </a:xfrm>
            <a:custGeom>
              <a:avLst/>
              <a:gdLst>
                <a:gd name="connsiteX0" fmla="*/ 69646 w 508000"/>
                <a:gd name="connsiteY0" fmla="*/ 394096 h 478080"/>
                <a:gd name="connsiteX1" fmla="*/ 438355 w 508000"/>
                <a:gd name="connsiteY1" fmla="*/ 394096 h 478080"/>
                <a:gd name="connsiteX2" fmla="*/ 438355 w 508000"/>
                <a:gd name="connsiteY2" fmla="*/ 422773 h 478080"/>
                <a:gd name="connsiteX3" fmla="*/ 473178 w 508000"/>
                <a:gd name="connsiteY3" fmla="*/ 422773 h 478080"/>
                <a:gd name="connsiteX4" fmla="*/ 473178 w 508000"/>
                <a:gd name="connsiteY4" fmla="*/ 447354 h 478080"/>
                <a:gd name="connsiteX5" fmla="*/ 497758 w 508000"/>
                <a:gd name="connsiteY5" fmla="*/ 447354 h 478080"/>
                <a:gd name="connsiteX6" fmla="*/ 497758 w 508000"/>
                <a:gd name="connsiteY6" fmla="*/ 478080 h 478080"/>
                <a:gd name="connsiteX7" fmla="*/ 14339 w 508000"/>
                <a:gd name="connsiteY7" fmla="*/ 478080 h 478080"/>
                <a:gd name="connsiteX8" fmla="*/ 14339 w 508000"/>
                <a:gd name="connsiteY8" fmla="*/ 447354 h 478080"/>
                <a:gd name="connsiteX9" fmla="*/ 38920 w 508000"/>
                <a:gd name="connsiteY9" fmla="*/ 447354 h 478080"/>
                <a:gd name="connsiteX10" fmla="*/ 38920 w 508000"/>
                <a:gd name="connsiteY10" fmla="*/ 422773 h 478080"/>
                <a:gd name="connsiteX11" fmla="*/ 69646 w 508000"/>
                <a:gd name="connsiteY11" fmla="*/ 422773 h 478080"/>
                <a:gd name="connsiteX12" fmla="*/ 362031 w 508000"/>
                <a:gd name="connsiteY12" fmla="*/ 193354 h 478080"/>
                <a:gd name="connsiteX13" fmla="*/ 436842 w 508000"/>
                <a:gd name="connsiteY13" fmla="*/ 193354 h 478080"/>
                <a:gd name="connsiteX14" fmla="*/ 456791 w 508000"/>
                <a:gd name="connsiteY14" fmla="*/ 213383 h 478080"/>
                <a:gd name="connsiteX15" fmla="*/ 456791 w 508000"/>
                <a:gd name="connsiteY15" fmla="*/ 233411 h 478080"/>
                <a:gd name="connsiteX16" fmla="*/ 436842 w 508000"/>
                <a:gd name="connsiteY16" fmla="*/ 233411 h 478080"/>
                <a:gd name="connsiteX17" fmla="*/ 436842 w 508000"/>
                <a:gd name="connsiteY17" fmla="*/ 373612 h 478080"/>
                <a:gd name="connsiteX18" fmla="*/ 362031 w 508000"/>
                <a:gd name="connsiteY18" fmla="*/ 373612 h 478080"/>
                <a:gd name="connsiteX19" fmla="*/ 362031 w 508000"/>
                <a:gd name="connsiteY19" fmla="*/ 233411 h 478080"/>
                <a:gd name="connsiteX20" fmla="*/ 342081 w 508000"/>
                <a:gd name="connsiteY20" fmla="*/ 233411 h 478080"/>
                <a:gd name="connsiteX21" fmla="*/ 342081 w 508000"/>
                <a:gd name="connsiteY21" fmla="*/ 213383 h 478080"/>
                <a:gd name="connsiteX22" fmla="*/ 362031 w 508000"/>
                <a:gd name="connsiteY22" fmla="*/ 193354 h 478080"/>
                <a:gd name="connsiteX23" fmla="*/ 218644 w 508000"/>
                <a:gd name="connsiteY23" fmla="*/ 193354 h 478080"/>
                <a:gd name="connsiteX24" fmla="*/ 293455 w 508000"/>
                <a:gd name="connsiteY24" fmla="*/ 193354 h 478080"/>
                <a:gd name="connsiteX25" fmla="*/ 313404 w 508000"/>
                <a:gd name="connsiteY25" fmla="*/ 213383 h 478080"/>
                <a:gd name="connsiteX26" fmla="*/ 313404 w 508000"/>
                <a:gd name="connsiteY26" fmla="*/ 233411 h 478080"/>
                <a:gd name="connsiteX27" fmla="*/ 293455 w 508000"/>
                <a:gd name="connsiteY27" fmla="*/ 233411 h 478080"/>
                <a:gd name="connsiteX28" fmla="*/ 293455 w 508000"/>
                <a:gd name="connsiteY28" fmla="*/ 373612 h 478080"/>
                <a:gd name="connsiteX29" fmla="*/ 213656 w 508000"/>
                <a:gd name="connsiteY29" fmla="*/ 373612 h 478080"/>
                <a:gd name="connsiteX30" fmla="*/ 213656 w 508000"/>
                <a:gd name="connsiteY30" fmla="*/ 233411 h 478080"/>
                <a:gd name="connsiteX31" fmla="*/ 198694 w 508000"/>
                <a:gd name="connsiteY31" fmla="*/ 233411 h 478080"/>
                <a:gd name="connsiteX32" fmla="*/ 198694 w 508000"/>
                <a:gd name="connsiteY32" fmla="*/ 213383 h 478080"/>
                <a:gd name="connsiteX33" fmla="*/ 218644 w 508000"/>
                <a:gd name="connsiteY33" fmla="*/ 193354 h 478080"/>
                <a:gd name="connsiteX34" fmla="*/ 73208 w 508000"/>
                <a:gd name="connsiteY34" fmla="*/ 193354 h 478080"/>
                <a:gd name="connsiteX35" fmla="*/ 148019 w 508000"/>
                <a:gd name="connsiteY35" fmla="*/ 193354 h 478080"/>
                <a:gd name="connsiteX36" fmla="*/ 167968 w 508000"/>
                <a:gd name="connsiteY36" fmla="*/ 213383 h 478080"/>
                <a:gd name="connsiteX37" fmla="*/ 167968 w 508000"/>
                <a:gd name="connsiteY37" fmla="*/ 233411 h 478080"/>
                <a:gd name="connsiteX38" fmla="*/ 148019 w 508000"/>
                <a:gd name="connsiteY38" fmla="*/ 233411 h 478080"/>
                <a:gd name="connsiteX39" fmla="*/ 148019 w 508000"/>
                <a:gd name="connsiteY39" fmla="*/ 373612 h 478080"/>
                <a:gd name="connsiteX40" fmla="*/ 73208 w 508000"/>
                <a:gd name="connsiteY40" fmla="*/ 373612 h 478080"/>
                <a:gd name="connsiteX41" fmla="*/ 73208 w 508000"/>
                <a:gd name="connsiteY41" fmla="*/ 233411 h 478080"/>
                <a:gd name="connsiteX42" fmla="*/ 53258 w 508000"/>
                <a:gd name="connsiteY42" fmla="*/ 233411 h 478080"/>
                <a:gd name="connsiteX43" fmla="*/ 53258 w 508000"/>
                <a:gd name="connsiteY43" fmla="*/ 213383 h 478080"/>
                <a:gd name="connsiteX44" fmla="*/ 73208 w 508000"/>
                <a:gd name="connsiteY44" fmla="*/ 193354 h 478080"/>
                <a:gd name="connsiteX45" fmla="*/ 234079 w 508000"/>
                <a:gd name="connsiteY45" fmla="*/ 68402 h 478080"/>
                <a:gd name="connsiteX46" fmla="*/ 169334 w 508000"/>
                <a:gd name="connsiteY46" fmla="*/ 108199 h 478080"/>
                <a:gd name="connsiteX47" fmla="*/ 169334 w 508000"/>
                <a:gd name="connsiteY47" fmla="*/ 113174 h 478080"/>
                <a:gd name="connsiteX48" fmla="*/ 174314 w 508000"/>
                <a:gd name="connsiteY48" fmla="*/ 113174 h 478080"/>
                <a:gd name="connsiteX49" fmla="*/ 333687 w 508000"/>
                <a:gd name="connsiteY49" fmla="*/ 113174 h 478080"/>
                <a:gd name="connsiteX50" fmla="*/ 338667 w 508000"/>
                <a:gd name="connsiteY50" fmla="*/ 113174 h 478080"/>
                <a:gd name="connsiteX51" fmla="*/ 338667 w 508000"/>
                <a:gd name="connsiteY51" fmla="*/ 108199 h 478080"/>
                <a:gd name="connsiteX52" fmla="*/ 273922 w 508000"/>
                <a:gd name="connsiteY52" fmla="*/ 68402 h 478080"/>
                <a:gd name="connsiteX53" fmla="*/ 234079 w 508000"/>
                <a:gd name="connsiteY53" fmla="*/ 68402 h 478080"/>
                <a:gd name="connsiteX54" fmla="*/ 234079 w 508000"/>
                <a:gd name="connsiteY54" fmla="*/ 3732 h 478080"/>
                <a:gd name="connsiteX55" fmla="*/ 273922 w 508000"/>
                <a:gd name="connsiteY55" fmla="*/ 3732 h 478080"/>
                <a:gd name="connsiteX56" fmla="*/ 488079 w 508000"/>
                <a:gd name="connsiteY56" fmla="*/ 123123 h 478080"/>
                <a:gd name="connsiteX57" fmla="*/ 508000 w 508000"/>
                <a:gd name="connsiteY57" fmla="*/ 157946 h 478080"/>
                <a:gd name="connsiteX58" fmla="*/ 508000 w 508000"/>
                <a:gd name="connsiteY58" fmla="*/ 172870 h 478080"/>
                <a:gd name="connsiteX59" fmla="*/ 0 w 508000"/>
                <a:gd name="connsiteY59" fmla="*/ 172870 h 478080"/>
                <a:gd name="connsiteX60" fmla="*/ 0 w 508000"/>
                <a:gd name="connsiteY60" fmla="*/ 157946 h 478080"/>
                <a:gd name="connsiteX61" fmla="*/ 19922 w 508000"/>
                <a:gd name="connsiteY61" fmla="*/ 123123 h 478080"/>
                <a:gd name="connsiteX62" fmla="*/ 234079 w 508000"/>
                <a:gd name="connsiteY62" fmla="*/ 3732 h 47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08000" h="478080">
                  <a:moveTo>
                    <a:pt x="69646" y="394096"/>
                  </a:moveTo>
                  <a:lnTo>
                    <a:pt x="438355" y="394096"/>
                  </a:lnTo>
                  <a:lnTo>
                    <a:pt x="438355" y="422773"/>
                  </a:lnTo>
                  <a:lnTo>
                    <a:pt x="473178" y="422773"/>
                  </a:lnTo>
                  <a:lnTo>
                    <a:pt x="473178" y="447354"/>
                  </a:lnTo>
                  <a:lnTo>
                    <a:pt x="497758" y="447354"/>
                  </a:lnTo>
                  <a:lnTo>
                    <a:pt x="497758" y="478080"/>
                  </a:lnTo>
                  <a:lnTo>
                    <a:pt x="14339" y="478080"/>
                  </a:lnTo>
                  <a:lnTo>
                    <a:pt x="14339" y="447354"/>
                  </a:lnTo>
                  <a:lnTo>
                    <a:pt x="38920" y="447354"/>
                  </a:lnTo>
                  <a:lnTo>
                    <a:pt x="38920" y="422773"/>
                  </a:lnTo>
                  <a:lnTo>
                    <a:pt x="69646" y="422773"/>
                  </a:lnTo>
                  <a:close/>
                  <a:moveTo>
                    <a:pt x="362031" y="193354"/>
                  </a:moveTo>
                  <a:cubicBezTo>
                    <a:pt x="362031" y="193354"/>
                    <a:pt x="362031" y="193354"/>
                    <a:pt x="436842" y="193354"/>
                  </a:cubicBezTo>
                  <a:cubicBezTo>
                    <a:pt x="446816" y="193354"/>
                    <a:pt x="456791" y="203368"/>
                    <a:pt x="456791" y="213383"/>
                  </a:cubicBezTo>
                  <a:cubicBezTo>
                    <a:pt x="456791" y="213383"/>
                    <a:pt x="456791" y="213383"/>
                    <a:pt x="456791" y="233411"/>
                  </a:cubicBezTo>
                  <a:cubicBezTo>
                    <a:pt x="456791" y="233411"/>
                    <a:pt x="456791" y="233411"/>
                    <a:pt x="436842" y="233411"/>
                  </a:cubicBezTo>
                  <a:cubicBezTo>
                    <a:pt x="436842" y="233411"/>
                    <a:pt x="436842" y="233411"/>
                    <a:pt x="436842" y="373612"/>
                  </a:cubicBezTo>
                  <a:lnTo>
                    <a:pt x="362031" y="373612"/>
                  </a:lnTo>
                  <a:cubicBezTo>
                    <a:pt x="362031" y="373612"/>
                    <a:pt x="362031" y="373612"/>
                    <a:pt x="362031" y="233411"/>
                  </a:cubicBezTo>
                  <a:cubicBezTo>
                    <a:pt x="362031" y="233411"/>
                    <a:pt x="362031" y="233411"/>
                    <a:pt x="342081" y="233411"/>
                  </a:cubicBezTo>
                  <a:cubicBezTo>
                    <a:pt x="342081" y="233411"/>
                    <a:pt x="342081" y="233411"/>
                    <a:pt x="342081" y="213383"/>
                  </a:cubicBezTo>
                  <a:cubicBezTo>
                    <a:pt x="342081" y="203368"/>
                    <a:pt x="352056" y="193354"/>
                    <a:pt x="362031" y="193354"/>
                  </a:cubicBezTo>
                  <a:close/>
                  <a:moveTo>
                    <a:pt x="218644" y="193354"/>
                  </a:moveTo>
                  <a:cubicBezTo>
                    <a:pt x="218644" y="193354"/>
                    <a:pt x="218644" y="193354"/>
                    <a:pt x="293455" y="193354"/>
                  </a:cubicBezTo>
                  <a:cubicBezTo>
                    <a:pt x="303429" y="193354"/>
                    <a:pt x="313404" y="203368"/>
                    <a:pt x="313404" y="213383"/>
                  </a:cubicBezTo>
                  <a:cubicBezTo>
                    <a:pt x="313404" y="213383"/>
                    <a:pt x="313404" y="213383"/>
                    <a:pt x="313404" y="233411"/>
                  </a:cubicBezTo>
                  <a:cubicBezTo>
                    <a:pt x="313404" y="233411"/>
                    <a:pt x="313404" y="233411"/>
                    <a:pt x="293455" y="233411"/>
                  </a:cubicBezTo>
                  <a:cubicBezTo>
                    <a:pt x="293455" y="233411"/>
                    <a:pt x="293455" y="233411"/>
                    <a:pt x="293455" y="373612"/>
                  </a:cubicBezTo>
                  <a:lnTo>
                    <a:pt x="213656" y="373612"/>
                  </a:lnTo>
                  <a:cubicBezTo>
                    <a:pt x="213656" y="373612"/>
                    <a:pt x="213656" y="373612"/>
                    <a:pt x="213656" y="233411"/>
                  </a:cubicBezTo>
                  <a:cubicBezTo>
                    <a:pt x="213656" y="233411"/>
                    <a:pt x="213656" y="233411"/>
                    <a:pt x="198694" y="233411"/>
                  </a:cubicBezTo>
                  <a:cubicBezTo>
                    <a:pt x="198694" y="233411"/>
                    <a:pt x="198694" y="233411"/>
                    <a:pt x="198694" y="213383"/>
                  </a:cubicBezTo>
                  <a:cubicBezTo>
                    <a:pt x="198694" y="203368"/>
                    <a:pt x="208669" y="193354"/>
                    <a:pt x="218644" y="193354"/>
                  </a:cubicBezTo>
                  <a:close/>
                  <a:moveTo>
                    <a:pt x="73208" y="193354"/>
                  </a:moveTo>
                  <a:cubicBezTo>
                    <a:pt x="73208" y="193354"/>
                    <a:pt x="73208" y="193354"/>
                    <a:pt x="148019" y="193354"/>
                  </a:cubicBezTo>
                  <a:cubicBezTo>
                    <a:pt x="157993" y="193354"/>
                    <a:pt x="167968" y="203368"/>
                    <a:pt x="167968" y="213383"/>
                  </a:cubicBezTo>
                  <a:cubicBezTo>
                    <a:pt x="167968" y="213383"/>
                    <a:pt x="167968" y="213383"/>
                    <a:pt x="167968" y="233411"/>
                  </a:cubicBezTo>
                  <a:cubicBezTo>
                    <a:pt x="167968" y="233411"/>
                    <a:pt x="167968" y="233411"/>
                    <a:pt x="148019" y="233411"/>
                  </a:cubicBezTo>
                  <a:cubicBezTo>
                    <a:pt x="148019" y="233411"/>
                    <a:pt x="148019" y="233411"/>
                    <a:pt x="148019" y="373612"/>
                  </a:cubicBezTo>
                  <a:lnTo>
                    <a:pt x="73208" y="373612"/>
                  </a:lnTo>
                  <a:cubicBezTo>
                    <a:pt x="73208" y="373612"/>
                    <a:pt x="73208" y="373612"/>
                    <a:pt x="73208" y="233411"/>
                  </a:cubicBezTo>
                  <a:cubicBezTo>
                    <a:pt x="73208" y="233411"/>
                    <a:pt x="73208" y="233411"/>
                    <a:pt x="53258" y="233411"/>
                  </a:cubicBezTo>
                  <a:cubicBezTo>
                    <a:pt x="53258" y="233411"/>
                    <a:pt x="53258" y="233411"/>
                    <a:pt x="53258" y="213383"/>
                  </a:cubicBezTo>
                  <a:cubicBezTo>
                    <a:pt x="53258" y="203368"/>
                    <a:pt x="63233" y="193354"/>
                    <a:pt x="73208" y="193354"/>
                  </a:cubicBezTo>
                  <a:close/>
                  <a:moveTo>
                    <a:pt x="234079" y="68402"/>
                  </a:moveTo>
                  <a:cubicBezTo>
                    <a:pt x="234079" y="68402"/>
                    <a:pt x="234079" y="68402"/>
                    <a:pt x="169334" y="108199"/>
                  </a:cubicBezTo>
                  <a:cubicBezTo>
                    <a:pt x="169334" y="108199"/>
                    <a:pt x="169334" y="108199"/>
                    <a:pt x="169334" y="113174"/>
                  </a:cubicBezTo>
                  <a:cubicBezTo>
                    <a:pt x="169334" y="113174"/>
                    <a:pt x="169334" y="113174"/>
                    <a:pt x="174314" y="113174"/>
                  </a:cubicBezTo>
                  <a:lnTo>
                    <a:pt x="333687" y="113174"/>
                  </a:lnTo>
                  <a:cubicBezTo>
                    <a:pt x="338667" y="113174"/>
                    <a:pt x="338667" y="113174"/>
                    <a:pt x="338667" y="113174"/>
                  </a:cubicBezTo>
                  <a:cubicBezTo>
                    <a:pt x="338667" y="108199"/>
                    <a:pt x="338667" y="108199"/>
                    <a:pt x="338667" y="108199"/>
                  </a:cubicBezTo>
                  <a:cubicBezTo>
                    <a:pt x="338667" y="108199"/>
                    <a:pt x="338667" y="108199"/>
                    <a:pt x="273922" y="68402"/>
                  </a:cubicBezTo>
                  <a:cubicBezTo>
                    <a:pt x="258981" y="63428"/>
                    <a:pt x="249020" y="63428"/>
                    <a:pt x="234079" y="68402"/>
                  </a:cubicBezTo>
                  <a:close/>
                  <a:moveTo>
                    <a:pt x="234079" y="3732"/>
                  </a:moveTo>
                  <a:cubicBezTo>
                    <a:pt x="249020" y="-1243"/>
                    <a:pt x="258981" y="-1243"/>
                    <a:pt x="273922" y="3732"/>
                  </a:cubicBezTo>
                  <a:lnTo>
                    <a:pt x="488079" y="123123"/>
                  </a:lnTo>
                  <a:cubicBezTo>
                    <a:pt x="498039" y="128098"/>
                    <a:pt x="508000" y="143022"/>
                    <a:pt x="508000" y="157946"/>
                  </a:cubicBezTo>
                  <a:cubicBezTo>
                    <a:pt x="508000" y="157946"/>
                    <a:pt x="508000" y="157946"/>
                    <a:pt x="508000" y="172870"/>
                  </a:cubicBezTo>
                  <a:cubicBezTo>
                    <a:pt x="508000" y="172870"/>
                    <a:pt x="508000" y="172870"/>
                    <a:pt x="0" y="172870"/>
                  </a:cubicBezTo>
                  <a:cubicBezTo>
                    <a:pt x="0" y="172870"/>
                    <a:pt x="0" y="172870"/>
                    <a:pt x="0" y="157946"/>
                  </a:cubicBezTo>
                  <a:cubicBezTo>
                    <a:pt x="0" y="143022"/>
                    <a:pt x="9961" y="128098"/>
                    <a:pt x="19922" y="123123"/>
                  </a:cubicBezTo>
                  <a:cubicBezTo>
                    <a:pt x="19922" y="123123"/>
                    <a:pt x="19922" y="123123"/>
                    <a:pt x="234079" y="37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6948636" y="4701347"/>
            <a:ext cx="3186509" cy="836110"/>
            <a:chOff x="6948636" y="4701347"/>
            <a:chExt cx="3186509" cy="836110"/>
          </a:xfrm>
        </p:grpSpPr>
        <p:grpSp>
          <p:nvGrpSpPr>
            <p:cNvPr id="12" name="组合 11"/>
            <p:cNvGrpSpPr/>
            <p:nvPr/>
          </p:nvGrpSpPr>
          <p:grpSpPr>
            <a:xfrm>
              <a:off x="7493051" y="4701347"/>
              <a:ext cx="2642094" cy="836110"/>
              <a:chOff x="2591258" y="4501269"/>
              <a:chExt cx="2642096" cy="836112"/>
            </a:xfrm>
          </p:grpSpPr>
          <p:sp>
            <p:nvSpPr>
              <p:cNvPr id="14" name="矩形 13"/>
              <p:cNvSpPr/>
              <p:nvPr/>
            </p:nvSpPr>
            <p:spPr bwMode="auto">
              <a:xfrm>
                <a:off x="2591258" y="4779982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r>
                  <a:rPr lang="zh-CN" altLang="en-US" sz="1000" dirty="0"/>
                  <a:t> </a:t>
                </a:r>
                <a:r>
                  <a:rPr lang="zh-CN" altLang="en-US" sz="1000" dirty="0" smtClean="0"/>
                  <a:t>请输入文字请输入文字</a:t>
                </a:r>
                <a:endParaRPr lang="zh-CN" altLang="en-US" sz="1000" dirty="0"/>
              </a:p>
            </p:txBody>
          </p:sp>
          <p:sp>
            <p:nvSpPr>
              <p:cNvPr id="15" name="文本框 144"/>
              <p:cNvSpPr txBox="1"/>
              <p:nvPr/>
            </p:nvSpPr>
            <p:spPr bwMode="auto">
              <a:xfrm>
                <a:off x="2591258" y="4501269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62500" lnSpcReduction="200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</p:grpSp>
        <p:sp>
          <p:nvSpPr>
            <p:cNvPr id="13" name="任意多边形 145"/>
            <p:cNvSpPr>
              <a:spLocks noChangeAspect="1"/>
            </p:cNvSpPr>
            <p:nvPr/>
          </p:nvSpPr>
          <p:spPr bwMode="auto">
            <a:xfrm>
              <a:off x="6948636" y="4741259"/>
              <a:ext cx="508494" cy="506106"/>
            </a:xfrm>
            <a:custGeom>
              <a:avLst/>
              <a:gdLst>
                <a:gd name="connsiteX0" fmla="*/ 157529 w 338138"/>
                <a:gd name="connsiteY0" fmla="*/ 225425 h 336550"/>
                <a:gd name="connsiteX1" fmla="*/ 152400 w 338138"/>
                <a:gd name="connsiteY1" fmla="*/ 231599 h 336550"/>
                <a:gd name="connsiteX2" fmla="*/ 157529 w 338138"/>
                <a:gd name="connsiteY2" fmla="*/ 236538 h 336550"/>
                <a:gd name="connsiteX3" fmla="*/ 180609 w 338138"/>
                <a:gd name="connsiteY3" fmla="*/ 236538 h 336550"/>
                <a:gd name="connsiteX4" fmla="*/ 185738 w 338138"/>
                <a:gd name="connsiteY4" fmla="*/ 231599 h 336550"/>
                <a:gd name="connsiteX5" fmla="*/ 180609 w 338138"/>
                <a:gd name="connsiteY5" fmla="*/ 225425 h 336550"/>
                <a:gd name="connsiteX6" fmla="*/ 157529 w 338138"/>
                <a:gd name="connsiteY6" fmla="*/ 225425 h 336550"/>
                <a:gd name="connsiteX7" fmla="*/ 212725 w 338138"/>
                <a:gd name="connsiteY7" fmla="*/ 217488 h 336550"/>
                <a:gd name="connsiteX8" fmla="*/ 200025 w 338138"/>
                <a:gd name="connsiteY8" fmla="*/ 230982 h 336550"/>
                <a:gd name="connsiteX9" fmla="*/ 212725 w 338138"/>
                <a:gd name="connsiteY9" fmla="*/ 244476 h 336550"/>
                <a:gd name="connsiteX10" fmla="*/ 225425 w 338138"/>
                <a:gd name="connsiteY10" fmla="*/ 230982 h 336550"/>
                <a:gd name="connsiteX11" fmla="*/ 212725 w 338138"/>
                <a:gd name="connsiteY11" fmla="*/ 217488 h 336550"/>
                <a:gd name="connsiteX12" fmla="*/ 125412 w 338138"/>
                <a:gd name="connsiteY12" fmla="*/ 217488 h 336550"/>
                <a:gd name="connsiteX13" fmla="*/ 112712 w 338138"/>
                <a:gd name="connsiteY13" fmla="*/ 230982 h 336550"/>
                <a:gd name="connsiteX14" fmla="*/ 125412 w 338138"/>
                <a:gd name="connsiteY14" fmla="*/ 244476 h 336550"/>
                <a:gd name="connsiteX15" fmla="*/ 138112 w 338138"/>
                <a:gd name="connsiteY15" fmla="*/ 230982 h 336550"/>
                <a:gd name="connsiteX16" fmla="*/ 125412 w 338138"/>
                <a:gd name="connsiteY16" fmla="*/ 217488 h 336550"/>
                <a:gd name="connsiteX17" fmla="*/ 140340 w 338138"/>
                <a:gd name="connsiteY17" fmla="*/ 155575 h 336550"/>
                <a:gd name="connsiteX18" fmla="*/ 128587 w 338138"/>
                <a:gd name="connsiteY18" fmla="*/ 167481 h 336550"/>
                <a:gd name="connsiteX19" fmla="*/ 128587 w 338138"/>
                <a:gd name="connsiteY19" fmla="*/ 195263 h 336550"/>
                <a:gd name="connsiteX20" fmla="*/ 209550 w 338138"/>
                <a:gd name="connsiteY20" fmla="*/ 195263 h 336550"/>
                <a:gd name="connsiteX21" fmla="*/ 209550 w 338138"/>
                <a:gd name="connsiteY21" fmla="*/ 167481 h 336550"/>
                <a:gd name="connsiteX22" fmla="*/ 197797 w 338138"/>
                <a:gd name="connsiteY22" fmla="*/ 155575 h 336550"/>
                <a:gd name="connsiteX23" fmla="*/ 140340 w 338138"/>
                <a:gd name="connsiteY23" fmla="*/ 155575 h 336550"/>
                <a:gd name="connsiteX24" fmla="*/ 129244 w 338138"/>
                <a:gd name="connsiteY24" fmla="*/ 134938 h 336550"/>
                <a:gd name="connsiteX25" fmla="*/ 208894 w 338138"/>
                <a:gd name="connsiteY25" fmla="*/ 134938 h 336550"/>
                <a:gd name="connsiteX26" fmla="*/ 231461 w 338138"/>
                <a:gd name="connsiteY26" fmla="*/ 155882 h 336550"/>
                <a:gd name="connsiteX27" fmla="*/ 231461 w 338138"/>
                <a:gd name="connsiteY27" fmla="*/ 191224 h 336550"/>
                <a:gd name="connsiteX28" fmla="*/ 232788 w 338138"/>
                <a:gd name="connsiteY28" fmla="*/ 191224 h 336550"/>
                <a:gd name="connsiteX29" fmla="*/ 246063 w 338138"/>
                <a:gd name="connsiteY29" fmla="*/ 205623 h 336550"/>
                <a:gd name="connsiteX30" fmla="*/ 246063 w 338138"/>
                <a:gd name="connsiteY30" fmla="*/ 251438 h 336550"/>
                <a:gd name="connsiteX31" fmla="*/ 234116 w 338138"/>
                <a:gd name="connsiteY31" fmla="*/ 265837 h 336550"/>
                <a:gd name="connsiteX32" fmla="*/ 234116 w 338138"/>
                <a:gd name="connsiteY32" fmla="*/ 278927 h 336550"/>
                <a:gd name="connsiteX33" fmla="*/ 228806 w 338138"/>
                <a:gd name="connsiteY33" fmla="*/ 284163 h 336550"/>
                <a:gd name="connsiteX34" fmla="*/ 212876 w 338138"/>
                <a:gd name="connsiteY34" fmla="*/ 284163 h 336550"/>
                <a:gd name="connsiteX35" fmla="*/ 207566 w 338138"/>
                <a:gd name="connsiteY35" fmla="*/ 278927 h 336550"/>
                <a:gd name="connsiteX36" fmla="*/ 207566 w 338138"/>
                <a:gd name="connsiteY36" fmla="*/ 265837 h 336550"/>
                <a:gd name="connsiteX37" fmla="*/ 130572 w 338138"/>
                <a:gd name="connsiteY37" fmla="*/ 265837 h 336550"/>
                <a:gd name="connsiteX38" fmla="*/ 130572 w 338138"/>
                <a:gd name="connsiteY38" fmla="*/ 278927 h 336550"/>
                <a:gd name="connsiteX39" fmla="*/ 125262 w 338138"/>
                <a:gd name="connsiteY39" fmla="*/ 284163 h 336550"/>
                <a:gd name="connsiteX40" fmla="*/ 109332 w 338138"/>
                <a:gd name="connsiteY40" fmla="*/ 284163 h 336550"/>
                <a:gd name="connsiteX41" fmla="*/ 104022 w 338138"/>
                <a:gd name="connsiteY41" fmla="*/ 278927 h 336550"/>
                <a:gd name="connsiteX42" fmla="*/ 104022 w 338138"/>
                <a:gd name="connsiteY42" fmla="*/ 265837 h 336550"/>
                <a:gd name="connsiteX43" fmla="*/ 92075 w 338138"/>
                <a:gd name="connsiteY43" fmla="*/ 251438 h 336550"/>
                <a:gd name="connsiteX44" fmla="*/ 92075 w 338138"/>
                <a:gd name="connsiteY44" fmla="*/ 205623 h 336550"/>
                <a:gd name="connsiteX45" fmla="*/ 105350 w 338138"/>
                <a:gd name="connsiteY45" fmla="*/ 191224 h 336550"/>
                <a:gd name="connsiteX46" fmla="*/ 106677 w 338138"/>
                <a:gd name="connsiteY46" fmla="*/ 191224 h 336550"/>
                <a:gd name="connsiteX47" fmla="*/ 106677 w 338138"/>
                <a:gd name="connsiteY47" fmla="*/ 155882 h 336550"/>
                <a:gd name="connsiteX48" fmla="*/ 129244 w 338138"/>
                <a:gd name="connsiteY48" fmla="*/ 134938 h 336550"/>
                <a:gd name="connsiteX49" fmla="*/ 74894 w 338138"/>
                <a:gd name="connsiteY49" fmla="*/ 53975 h 336550"/>
                <a:gd name="connsiteX50" fmla="*/ 263243 w 338138"/>
                <a:gd name="connsiteY50" fmla="*/ 53975 h 336550"/>
                <a:gd name="connsiteX51" fmla="*/ 269875 w 338138"/>
                <a:gd name="connsiteY51" fmla="*/ 60550 h 336550"/>
                <a:gd name="connsiteX52" fmla="*/ 269875 w 338138"/>
                <a:gd name="connsiteY52" fmla="*/ 223613 h 336550"/>
                <a:gd name="connsiteX53" fmla="*/ 263243 w 338138"/>
                <a:gd name="connsiteY53" fmla="*/ 230188 h 336550"/>
                <a:gd name="connsiteX54" fmla="*/ 255285 w 338138"/>
                <a:gd name="connsiteY54" fmla="*/ 230188 h 336550"/>
                <a:gd name="connsiteX55" fmla="*/ 255285 w 338138"/>
                <a:gd name="connsiteY55" fmla="*/ 205202 h 336550"/>
                <a:gd name="connsiteX56" fmla="*/ 240694 w 338138"/>
                <a:gd name="connsiteY56" fmla="*/ 182847 h 336550"/>
                <a:gd name="connsiteX57" fmla="*/ 240694 w 338138"/>
                <a:gd name="connsiteY57" fmla="*/ 155232 h 336550"/>
                <a:gd name="connsiteX58" fmla="*/ 208861 w 338138"/>
                <a:gd name="connsiteY58" fmla="*/ 123671 h 336550"/>
                <a:gd name="connsiteX59" fmla="*/ 129276 w 338138"/>
                <a:gd name="connsiteY59" fmla="*/ 123671 h 336550"/>
                <a:gd name="connsiteX60" fmla="*/ 97443 w 338138"/>
                <a:gd name="connsiteY60" fmla="*/ 155232 h 336550"/>
                <a:gd name="connsiteX61" fmla="*/ 97443 w 338138"/>
                <a:gd name="connsiteY61" fmla="*/ 182847 h 336550"/>
                <a:gd name="connsiteX62" fmla="*/ 82852 w 338138"/>
                <a:gd name="connsiteY62" fmla="*/ 205202 h 336550"/>
                <a:gd name="connsiteX63" fmla="*/ 82852 w 338138"/>
                <a:gd name="connsiteY63" fmla="*/ 230188 h 336550"/>
                <a:gd name="connsiteX64" fmla="*/ 74894 w 338138"/>
                <a:gd name="connsiteY64" fmla="*/ 230188 h 336550"/>
                <a:gd name="connsiteX65" fmla="*/ 68262 w 338138"/>
                <a:gd name="connsiteY65" fmla="*/ 223613 h 336550"/>
                <a:gd name="connsiteX66" fmla="*/ 68262 w 338138"/>
                <a:gd name="connsiteY66" fmla="*/ 60550 h 336550"/>
                <a:gd name="connsiteX67" fmla="*/ 74894 w 338138"/>
                <a:gd name="connsiteY67" fmla="*/ 53975 h 336550"/>
                <a:gd name="connsiteX68" fmla="*/ 70690 w 338138"/>
                <a:gd name="connsiteY68" fmla="*/ 12700 h 336550"/>
                <a:gd name="connsiteX69" fmla="*/ 14287 w 338138"/>
                <a:gd name="connsiteY69" fmla="*/ 69392 h 336550"/>
                <a:gd name="connsiteX70" fmla="*/ 14287 w 338138"/>
                <a:gd name="connsiteY70" fmla="*/ 267158 h 336550"/>
                <a:gd name="connsiteX71" fmla="*/ 70690 w 338138"/>
                <a:gd name="connsiteY71" fmla="*/ 323850 h 336550"/>
                <a:gd name="connsiteX72" fmla="*/ 267447 w 338138"/>
                <a:gd name="connsiteY72" fmla="*/ 323850 h 336550"/>
                <a:gd name="connsiteX73" fmla="*/ 323850 w 338138"/>
                <a:gd name="connsiteY73" fmla="*/ 267158 h 336550"/>
                <a:gd name="connsiteX74" fmla="*/ 323850 w 338138"/>
                <a:gd name="connsiteY74" fmla="*/ 69392 h 336550"/>
                <a:gd name="connsiteX75" fmla="*/ 267447 w 338138"/>
                <a:gd name="connsiteY75" fmla="*/ 12700 h 336550"/>
                <a:gd name="connsiteX76" fmla="*/ 70690 w 338138"/>
                <a:gd name="connsiteY76" fmla="*/ 12700 h 336550"/>
                <a:gd name="connsiteX77" fmla="*/ 70005 w 338138"/>
                <a:gd name="connsiteY77" fmla="*/ 0 h 336550"/>
                <a:gd name="connsiteX78" fmla="*/ 268133 w 338138"/>
                <a:gd name="connsiteY78" fmla="*/ 0 h 336550"/>
                <a:gd name="connsiteX79" fmla="*/ 338138 w 338138"/>
                <a:gd name="connsiteY79" fmla="*/ 69676 h 336550"/>
                <a:gd name="connsiteX80" fmla="*/ 338138 w 338138"/>
                <a:gd name="connsiteY80" fmla="*/ 266874 h 336550"/>
                <a:gd name="connsiteX81" fmla="*/ 268133 w 338138"/>
                <a:gd name="connsiteY81" fmla="*/ 336550 h 336550"/>
                <a:gd name="connsiteX82" fmla="*/ 70005 w 338138"/>
                <a:gd name="connsiteY82" fmla="*/ 336550 h 336550"/>
                <a:gd name="connsiteX83" fmla="*/ 0 w 338138"/>
                <a:gd name="connsiteY83" fmla="*/ 266874 h 336550"/>
                <a:gd name="connsiteX84" fmla="*/ 0 w 338138"/>
                <a:gd name="connsiteY84" fmla="*/ 69676 h 336550"/>
                <a:gd name="connsiteX85" fmla="*/ 70005 w 338138"/>
                <a:gd name="connsiteY85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338138" h="336550">
                  <a:moveTo>
                    <a:pt x="157529" y="225425"/>
                  </a:moveTo>
                  <a:cubicBezTo>
                    <a:pt x="154964" y="225425"/>
                    <a:pt x="152400" y="227895"/>
                    <a:pt x="152400" y="231599"/>
                  </a:cubicBezTo>
                  <a:cubicBezTo>
                    <a:pt x="152400" y="234069"/>
                    <a:pt x="154964" y="236538"/>
                    <a:pt x="157529" y="236538"/>
                  </a:cubicBezTo>
                  <a:cubicBezTo>
                    <a:pt x="157529" y="236538"/>
                    <a:pt x="157529" y="236538"/>
                    <a:pt x="180609" y="236538"/>
                  </a:cubicBezTo>
                  <a:cubicBezTo>
                    <a:pt x="183174" y="236538"/>
                    <a:pt x="185738" y="234069"/>
                    <a:pt x="185738" y="231599"/>
                  </a:cubicBezTo>
                  <a:cubicBezTo>
                    <a:pt x="185738" y="227895"/>
                    <a:pt x="183174" y="225425"/>
                    <a:pt x="180609" y="225425"/>
                  </a:cubicBezTo>
                  <a:cubicBezTo>
                    <a:pt x="180609" y="225425"/>
                    <a:pt x="180609" y="225425"/>
                    <a:pt x="157529" y="225425"/>
                  </a:cubicBezTo>
                  <a:close/>
                  <a:moveTo>
                    <a:pt x="212725" y="217488"/>
                  </a:moveTo>
                  <a:cubicBezTo>
                    <a:pt x="205711" y="217488"/>
                    <a:pt x="200025" y="223529"/>
                    <a:pt x="200025" y="230982"/>
                  </a:cubicBezTo>
                  <a:cubicBezTo>
                    <a:pt x="200025" y="238435"/>
                    <a:pt x="205711" y="244476"/>
                    <a:pt x="212725" y="244476"/>
                  </a:cubicBezTo>
                  <a:cubicBezTo>
                    <a:pt x="219739" y="244476"/>
                    <a:pt x="225425" y="238435"/>
                    <a:pt x="225425" y="230982"/>
                  </a:cubicBezTo>
                  <a:cubicBezTo>
                    <a:pt x="225425" y="223529"/>
                    <a:pt x="219739" y="217488"/>
                    <a:pt x="212725" y="217488"/>
                  </a:cubicBezTo>
                  <a:close/>
                  <a:moveTo>
                    <a:pt x="125412" y="217488"/>
                  </a:moveTo>
                  <a:cubicBezTo>
                    <a:pt x="118398" y="217488"/>
                    <a:pt x="112712" y="223529"/>
                    <a:pt x="112712" y="230982"/>
                  </a:cubicBezTo>
                  <a:cubicBezTo>
                    <a:pt x="112712" y="238435"/>
                    <a:pt x="118398" y="244476"/>
                    <a:pt x="125412" y="244476"/>
                  </a:cubicBezTo>
                  <a:cubicBezTo>
                    <a:pt x="132426" y="244476"/>
                    <a:pt x="138112" y="238435"/>
                    <a:pt x="138112" y="230982"/>
                  </a:cubicBezTo>
                  <a:cubicBezTo>
                    <a:pt x="138112" y="223529"/>
                    <a:pt x="132426" y="217488"/>
                    <a:pt x="125412" y="217488"/>
                  </a:cubicBezTo>
                  <a:close/>
                  <a:moveTo>
                    <a:pt x="140340" y="155575"/>
                  </a:moveTo>
                  <a:cubicBezTo>
                    <a:pt x="133810" y="155575"/>
                    <a:pt x="128587" y="160867"/>
                    <a:pt x="128587" y="167481"/>
                  </a:cubicBezTo>
                  <a:lnTo>
                    <a:pt x="128587" y="195263"/>
                  </a:lnTo>
                  <a:cubicBezTo>
                    <a:pt x="128587" y="195263"/>
                    <a:pt x="128587" y="195263"/>
                    <a:pt x="209550" y="195263"/>
                  </a:cubicBezTo>
                  <a:cubicBezTo>
                    <a:pt x="209550" y="195263"/>
                    <a:pt x="209550" y="195263"/>
                    <a:pt x="209550" y="167481"/>
                  </a:cubicBezTo>
                  <a:cubicBezTo>
                    <a:pt x="209550" y="160867"/>
                    <a:pt x="204327" y="155575"/>
                    <a:pt x="197797" y="155575"/>
                  </a:cubicBezTo>
                  <a:cubicBezTo>
                    <a:pt x="197797" y="155575"/>
                    <a:pt x="197797" y="155575"/>
                    <a:pt x="140340" y="155575"/>
                  </a:cubicBezTo>
                  <a:close/>
                  <a:moveTo>
                    <a:pt x="129244" y="134938"/>
                  </a:moveTo>
                  <a:cubicBezTo>
                    <a:pt x="129244" y="134938"/>
                    <a:pt x="129244" y="134938"/>
                    <a:pt x="208894" y="134938"/>
                  </a:cubicBezTo>
                  <a:cubicBezTo>
                    <a:pt x="220841" y="134938"/>
                    <a:pt x="231461" y="144101"/>
                    <a:pt x="231461" y="155882"/>
                  </a:cubicBezTo>
                  <a:cubicBezTo>
                    <a:pt x="231461" y="155882"/>
                    <a:pt x="231461" y="155882"/>
                    <a:pt x="231461" y="191224"/>
                  </a:cubicBezTo>
                  <a:cubicBezTo>
                    <a:pt x="231461" y="191224"/>
                    <a:pt x="231461" y="191224"/>
                    <a:pt x="232788" y="191224"/>
                  </a:cubicBezTo>
                  <a:cubicBezTo>
                    <a:pt x="239426" y="191224"/>
                    <a:pt x="246063" y="197769"/>
                    <a:pt x="246063" y="205623"/>
                  </a:cubicBezTo>
                  <a:cubicBezTo>
                    <a:pt x="246063" y="205623"/>
                    <a:pt x="246063" y="205623"/>
                    <a:pt x="246063" y="251438"/>
                  </a:cubicBezTo>
                  <a:cubicBezTo>
                    <a:pt x="246063" y="259292"/>
                    <a:pt x="240753" y="264528"/>
                    <a:pt x="234116" y="265837"/>
                  </a:cubicBezTo>
                  <a:cubicBezTo>
                    <a:pt x="234116" y="265837"/>
                    <a:pt x="234116" y="265837"/>
                    <a:pt x="234116" y="278927"/>
                  </a:cubicBezTo>
                  <a:cubicBezTo>
                    <a:pt x="234116" y="282854"/>
                    <a:pt x="231461" y="284163"/>
                    <a:pt x="228806" y="284163"/>
                  </a:cubicBezTo>
                  <a:cubicBezTo>
                    <a:pt x="228806" y="284163"/>
                    <a:pt x="228806" y="284163"/>
                    <a:pt x="212876" y="284163"/>
                  </a:cubicBezTo>
                  <a:cubicBezTo>
                    <a:pt x="210221" y="284163"/>
                    <a:pt x="207566" y="282854"/>
                    <a:pt x="207566" y="278927"/>
                  </a:cubicBezTo>
                  <a:cubicBezTo>
                    <a:pt x="207566" y="278927"/>
                    <a:pt x="207566" y="278927"/>
                    <a:pt x="207566" y="265837"/>
                  </a:cubicBezTo>
                  <a:cubicBezTo>
                    <a:pt x="207566" y="265837"/>
                    <a:pt x="207566" y="265837"/>
                    <a:pt x="130572" y="265837"/>
                  </a:cubicBezTo>
                  <a:cubicBezTo>
                    <a:pt x="130572" y="265837"/>
                    <a:pt x="130572" y="265837"/>
                    <a:pt x="130572" y="278927"/>
                  </a:cubicBezTo>
                  <a:cubicBezTo>
                    <a:pt x="130572" y="282854"/>
                    <a:pt x="127917" y="284163"/>
                    <a:pt x="125262" y="284163"/>
                  </a:cubicBezTo>
                  <a:cubicBezTo>
                    <a:pt x="125262" y="284163"/>
                    <a:pt x="125262" y="284163"/>
                    <a:pt x="109332" y="284163"/>
                  </a:cubicBezTo>
                  <a:cubicBezTo>
                    <a:pt x="106677" y="284163"/>
                    <a:pt x="104022" y="282854"/>
                    <a:pt x="104022" y="278927"/>
                  </a:cubicBezTo>
                  <a:cubicBezTo>
                    <a:pt x="104022" y="278927"/>
                    <a:pt x="104022" y="278927"/>
                    <a:pt x="104022" y="265837"/>
                  </a:cubicBezTo>
                  <a:cubicBezTo>
                    <a:pt x="97385" y="264528"/>
                    <a:pt x="92075" y="259292"/>
                    <a:pt x="92075" y="251438"/>
                  </a:cubicBezTo>
                  <a:cubicBezTo>
                    <a:pt x="92075" y="251438"/>
                    <a:pt x="92075" y="251438"/>
                    <a:pt x="92075" y="205623"/>
                  </a:cubicBezTo>
                  <a:cubicBezTo>
                    <a:pt x="92075" y="197769"/>
                    <a:pt x="98712" y="191224"/>
                    <a:pt x="105350" y="191224"/>
                  </a:cubicBezTo>
                  <a:cubicBezTo>
                    <a:pt x="105350" y="191224"/>
                    <a:pt x="105350" y="191224"/>
                    <a:pt x="106677" y="191224"/>
                  </a:cubicBezTo>
                  <a:cubicBezTo>
                    <a:pt x="106677" y="191224"/>
                    <a:pt x="106677" y="191224"/>
                    <a:pt x="106677" y="155882"/>
                  </a:cubicBezTo>
                  <a:cubicBezTo>
                    <a:pt x="106677" y="144101"/>
                    <a:pt x="117297" y="134938"/>
                    <a:pt x="129244" y="134938"/>
                  </a:cubicBezTo>
                  <a:close/>
                  <a:moveTo>
                    <a:pt x="74894" y="53975"/>
                  </a:moveTo>
                  <a:cubicBezTo>
                    <a:pt x="74894" y="53975"/>
                    <a:pt x="74894" y="53975"/>
                    <a:pt x="263243" y="53975"/>
                  </a:cubicBezTo>
                  <a:cubicBezTo>
                    <a:pt x="265896" y="53975"/>
                    <a:pt x="269875" y="56605"/>
                    <a:pt x="269875" y="60550"/>
                  </a:cubicBezTo>
                  <a:cubicBezTo>
                    <a:pt x="269875" y="60550"/>
                    <a:pt x="269875" y="60550"/>
                    <a:pt x="269875" y="223613"/>
                  </a:cubicBezTo>
                  <a:cubicBezTo>
                    <a:pt x="269875" y="227558"/>
                    <a:pt x="265896" y="230188"/>
                    <a:pt x="263243" y="230188"/>
                  </a:cubicBezTo>
                  <a:cubicBezTo>
                    <a:pt x="263243" y="230188"/>
                    <a:pt x="263243" y="230188"/>
                    <a:pt x="255285" y="230188"/>
                  </a:cubicBezTo>
                  <a:cubicBezTo>
                    <a:pt x="255285" y="230188"/>
                    <a:pt x="255285" y="230188"/>
                    <a:pt x="255285" y="205202"/>
                  </a:cubicBezTo>
                  <a:cubicBezTo>
                    <a:pt x="255285" y="195997"/>
                    <a:pt x="249979" y="186792"/>
                    <a:pt x="240694" y="182847"/>
                  </a:cubicBezTo>
                  <a:cubicBezTo>
                    <a:pt x="240694" y="182847"/>
                    <a:pt x="240694" y="182847"/>
                    <a:pt x="240694" y="155232"/>
                  </a:cubicBezTo>
                  <a:cubicBezTo>
                    <a:pt x="240694" y="138136"/>
                    <a:pt x="226104" y="123671"/>
                    <a:pt x="208861" y="123671"/>
                  </a:cubicBezTo>
                  <a:cubicBezTo>
                    <a:pt x="208861" y="123671"/>
                    <a:pt x="208861" y="123671"/>
                    <a:pt x="129276" y="123671"/>
                  </a:cubicBezTo>
                  <a:cubicBezTo>
                    <a:pt x="112033" y="123671"/>
                    <a:pt x="97443" y="138136"/>
                    <a:pt x="97443" y="155232"/>
                  </a:cubicBezTo>
                  <a:cubicBezTo>
                    <a:pt x="97443" y="155232"/>
                    <a:pt x="97443" y="155232"/>
                    <a:pt x="97443" y="182847"/>
                  </a:cubicBezTo>
                  <a:cubicBezTo>
                    <a:pt x="88158" y="186792"/>
                    <a:pt x="82852" y="195997"/>
                    <a:pt x="82852" y="205202"/>
                  </a:cubicBezTo>
                  <a:cubicBezTo>
                    <a:pt x="82852" y="205202"/>
                    <a:pt x="82852" y="205202"/>
                    <a:pt x="82852" y="230188"/>
                  </a:cubicBezTo>
                  <a:cubicBezTo>
                    <a:pt x="82852" y="230188"/>
                    <a:pt x="82852" y="230188"/>
                    <a:pt x="74894" y="230188"/>
                  </a:cubicBezTo>
                  <a:cubicBezTo>
                    <a:pt x="72241" y="230188"/>
                    <a:pt x="68262" y="227558"/>
                    <a:pt x="68262" y="223613"/>
                  </a:cubicBezTo>
                  <a:cubicBezTo>
                    <a:pt x="68262" y="223613"/>
                    <a:pt x="68262" y="223613"/>
                    <a:pt x="68262" y="60550"/>
                  </a:cubicBezTo>
                  <a:cubicBezTo>
                    <a:pt x="68262" y="56605"/>
                    <a:pt x="72241" y="53975"/>
                    <a:pt x="74894" y="53975"/>
                  </a:cubicBezTo>
                  <a:close/>
                  <a:moveTo>
                    <a:pt x="70690" y="12700"/>
                  </a:moveTo>
                  <a:cubicBezTo>
                    <a:pt x="39209" y="12700"/>
                    <a:pt x="14287" y="37750"/>
                    <a:pt x="14287" y="69392"/>
                  </a:cubicBezTo>
                  <a:cubicBezTo>
                    <a:pt x="14287" y="69392"/>
                    <a:pt x="14287" y="69392"/>
                    <a:pt x="14287" y="267158"/>
                  </a:cubicBezTo>
                  <a:cubicBezTo>
                    <a:pt x="14287" y="298800"/>
                    <a:pt x="39209" y="323850"/>
                    <a:pt x="70690" y="323850"/>
                  </a:cubicBezTo>
                  <a:cubicBezTo>
                    <a:pt x="70690" y="323850"/>
                    <a:pt x="70690" y="323850"/>
                    <a:pt x="267447" y="323850"/>
                  </a:cubicBezTo>
                  <a:cubicBezTo>
                    <a:pt x="298928" y="323850"/>
                    <a:pt x="323850" y="298800"/>
                    <a:pt x="323850" y="267158"/>
                  </a:cubicBezTo>
                  <a:lnTo>
                    <a:pt x="323850" y="69392"/>
                  </a:lnTo>
                  <a:cubicBezTo>
                    <a:pt x="323850" y="37750"/>
                    <a:pt x="298928" y="12700"/>
                    <a:pt x="267447" y="12700"/>
                  </a:cubicBezTo>
                  <a:cubicBezTo>
                    <a:pt x="267447" y="12700"/>
                    <a:pt x="267447" y="12700"/>
                    <a:pt x="70690" y="12700"/>
                  </a:cubicBezTo>
                  <a:close/>
                  <a:moveTo>
                    <a:pt x="70005" y="0"/>
                  </a:moveTo>
                  <a:cubicBezTo>
                    <a:pt x="70005" y="0"/>
                    <a:pt x="70005" y="0"/>
                    <a:pt x="268133" y="0"/>
                  </a:cubicBezTo>
                  <a:cubicBezTo>
                    <a:pt x="306438" y="0"/>
                    <a:pt x="338138" y="31551"/>
                    <a:pt x="338138" y="69676"/>
                  </a:cubicBezTo>
                  <a:cubicBezTo>
                    <a:pt x="338138" y="69676"/>
                    <a:pt x="338138" y="69676"/>
                    <a:pt x="338138" y="266874"/>
                  </a:cubicBezTo>
                  <a:cubicBezTo>
                    <a:pt x="338138" y="304999"/>
                    <a:pt x="306438" y="336550"/>
                    <a:pt x="268133" y="336550"/>
                  </a:cubicBezTo>
                  <a:cubicBezTo>
                    <a:pt x="268133" y="336550"/>
                    <a:pt x="268133" y="336550"/>
                    <a:pt x="70005" y="336550"/>
                  </a:cubicBezTo>
                  <a:cubicBezTo>
                    <a:pt x="31700" y="336550"/>
                    <a:pt x="0" y="304999"/>
                    <a:pt x="0" y="266874"/>
                  </a:cubicBezTo>
                  <a:cubicBezTo>
                    <a:pt x="0" y="266874"/>
                    <a:pt x="0" y="266874"/>
                    <a:pt x="0" y="69676"/>
                  </a:cubicBezTo>
                  <a:cubicBezTo>
                    <a:pt x="0" y="31551"/>
                    <a:pt x="31700" y="0"/>
                    <a:pt x="70005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2"/>
            </p:custDataLst>
          </p:nvPr>
        </p:nvGrpSpPr>
        <p:grpSpPr>
          <a:xfrm>
            <a:off x="906175" y="998735"/>
            <a:ext cx="2743126" cy="4860530"/>
            <a:chOff x="619716" y="1268760"/>
            <a:chExt cx="2743126" cy="4860530"/>
          </a:xfrm>
        </p:grpSpPr>
        <p:grpSp>
          <p:nvGrpSpPr>
            <p:cNvPr id="27" name="组合 26"/>
            <p:cNvGrpSpPr/>
            <p:nvPr/>
          </p:nvGrpSpPr>
          <p:grpSpPr>
            <a:xfrm>
              <a:off x="957840" y="1883536"/>
              <a:ext cx="2066878" cy="2606593"/>
              <a:chOff x="1194835" y="1650038"/>
              <a:chExt cx="1355725" cy="1709738"/>
            </a:xfrm>
          </p:grpSpPr>
          <p:sp>
            <p:nvSpPr>
              <p:cNvPr id="34" name="任意多边形 40"/>
              <p:cNvSpPr/>
              <p:nvPr/>
            </p:nvSpPr>
            <p:spPr bwMode="auto">
              <a:xfrm>
                <a:off x="1194835" y="1650038"/>
                <a:ext cx="1355725" cy="944563"/>
              </a:xfrm>
              <a:custGeom>
                <a:avLst/>
                <a:gdLst/>
                <a:ahLst/>
                <a:cxnLst>
                  <a:cxn ang="0">
                    <a:pos x="854" y="300"/>
                  </a:cxn>
                  <a:cxn ang="0">
                    <a:pos x="426" y="595"/>
                  </a:cxn>
                  <a:cxn ang="0">
                    <a:pos x="0" y="305"/>
                  </a:cxn>
                  <a:cxn ang="0">
                    <a:pos x="426" y="0"/>
                  </a:cxn>
                  <a:cxn ang="0">
                    <a:pos x="854" y="300"/>
                  </a:cxn>
                  <a:cxn ang="0">
                    <a:pos x="854" y="300"/>
                  </a:cxn>
                </a:cxnLst>
                <a:rect l="0" t="0" r="r" b="b"/>
                <a:pathLst>
                  <a:path w="854" h="595">
                    <a:moveTo>
                      <a:pt x="854" y="300"/>
                    </a:moveTo>
                    <a:lnTo>
                      <a:pt x="426" y="595"/>
                    </a:lnTo>
                    <a:lnTo>
                      <a:pt x="0" y="305"/>
                    </a:lnTo>
                    <a:lnTo>
                      <a:pt x="426" y="0"/>
                    </a:lnTo>
                    <a:lnTo>
                      <a:pt x="854" y="300"/>
                    </a:lnTo>
                    <a:lnTo>
                      <a:pt x="854" y="30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任意多边形 41"/>
              <p:cNvSpPr/>
              <p:nvPr/>
            </p:nvSpPr>
            <p:spPr bwMode="auto">
              <a:xfrm>
                <a:off x="1194835" y="2134226"/>
                <a:ext cx="676275" cy="1225550"/>
              </a:xfrm>
              <a:custGeom>
                <a:avLst/>
                <a:gdLst/>
                <a:ahLst/>
                <a:cxnLst>
                  <a:cxn ang="0">
                    <a:pos x="426" y="290"/>
                  </a:cxn>
                  <a:cxn ang="0">
                    <a:pos x="426" y="772"/>
                  </a:cxn>
                  <a:cxn ang="0">
                    <a:pos x="0" y="463"/>
                  </a:cxn>
                  <a:cxn ang="0">
                    <a:pos x="0" y="0"/>
                  </a:cxn>
                  <a:cxn ang="0">
                    <a:pos x="426" y="290"/>
                  </a:cxn>
                </a:cxnLst>
                <a:rect l="0" t="0" r="r" b="b"/>
                <a:pathLst>
                  <a:path w="426" h="772">
                    <a:moveTo>
                      <a:pt x="426" y="290"/>
                    </a:moveTo>
                    <a:lnTo>
                      <a:pt x="426" y="772"/>
                    </a:lnTo>
                    <a:lnTo>
                      <a:pt x="0" y="463"/>
                    </a:lnTo>
                    <a:lnTo>
                      <a:pt x="0" y="0"/>
                    </a:lnTo>
                    <a:lnTo>
                      <a:pt x="426" y="29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任意多边形 42"/>
              <p:cNvSpPr/>
              <p:nvPr/>
            </p:nvSpPr>
            <p:spPr bwMode="auto">
              <a:xfrm>
                <a:off x="1871110" y="2126288"/>
                <a:ext cx="679450" cy="1233488"/>
              </a:xfrm>
              <a:custGeom>
                <a:avLst/>
                <a:gdLst/>
                <a:ahLst/>
                <a:cxnLst>
                  <a:cxn ang="0">
                    <a:pos x="0" y="777"/>
                  </a:cxn>
                  <a:cxn ang="0">
                    <a:pos x="0" y="295"/>
                  </a:cxn>
                  <a:cxn ang="0">
                    <a:pos x="428" y="0"/>
                  </a:cxn>
                  <a:cxn ang="0">
                    <a:pos x="426" y="478"/>
                  </a:cxn>
                  <a:cxn ang="0">
                    <a:pos x="0" y="777"/>
                  </a:cxn>
                </a:cxnLst>
                <a:rect l="0" t="0" r="r" b="b"/>
                <a:pathLst>
                  <a:path w="428" h="777">
                    <a:moveTo>
                      <a:pt x="0" y="777"/>
                    </a:moveTo>
                    <a:lnTo>
                      <a:pt x="0" y="295"/>
                    </a:lnTo>
                    <a:lnTo>
                      <a:pt x="428" y="0"/>
                    </a:lnTo>
                    <a:lnTo>
                      <a:pt x="426" y="478"/>
                    </a:lnTo>
                    <a:lnTo>
                      <a:pt x="0" y="77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392130" y="1268760"/>
              <a:ext cx="1198298" cy="1198288"/>
              <a:chOff x="846989" y="1401020"/>
              <a:chExt cx="877416" cy="877416"/>
            </a:xfrm>
            <a:effectLst/>
          </p:grpSpPr>
          <p:sp>
            <p:nvSpPr>
              <p:cNvPr id="32" name="泪滴形 31"/>
              <p:cNvSpPr/>
              <p:nvPr/>
            </p:nvSpPr>
            <p:spPr>
              <a:xfrm rot="8100000">
                <a:off x="846989" y="1401020"/>
                <a:ext cx="877416" cy="877416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981458" y="1537516"/>
                <a:ext cx="608478" cy="6084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465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90%</a:t>
                </a: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619716" y="4724659"/>
              <a:ext cx="2743126" cy="1404631"/>
              <a:chOff x="1287909" y="4684824"/>
              <a:chExt cx="2399060" cy="1228452"/>
            </a:xfrm>
          </p:grpSpPr>
          <p:sp>
            <p:nvSpPr>
              <p:cNvPr id="30" name="文本框 21"/>
              <p:cNvSpPr txBox="1"/>
              <p:nvPr/>
            </p:nvSpPr>
            <p:spPr>
              <a:xfrm>
                <a:off x="1287909" y="4684824"/>
                <a:ext cx="2399060" cy="21544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287909" y="4900269"/>
                <a:ext cx="2399060" cy="1013007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3"/>
            </p:custDataLst>
          </p:nvPr>
        </p:nvGrpSpPr>
        <p:grpSpPr>
          <a:xfrm>
            <a:off x="4724437" y="998735"/>
            <a:ext cx="2743126" cy="4860530"/>
            <a:chOff x="3373610" y="1268760"/>
            <a:chExt cx="2743126" cy="4860530"/>
          </a:xfrm>
        </p:grpSpPr>
        <p:grpSp>
          <p:nvGrpSpPr>
            <p:cNvPr id="17" name="组合 16"/>
            <p:cNvGrpSpPr/>
            <p:nvPr/>
          </p:nvGrpSpPr>
          <p:grpSpPr>
            <a:xfrm>
              <a:off x="3711734" y="1883536"/>
              <a:ext cx="2066878" cy="2606593"/>
              <a:chOff x="2995661" y="1650038"/>
              <a:chExt cx="1355725" cy="1709738"/>
            </a:xfrm>
          </p:grpSpPr>
          <p:sp>
            <p:nvSpPr>
              <p:cNvPr id="24" name="任意多边形 37"/>
              <p:cNvSpPr/>
              <p:nvPr/>
            </p:nvSpPr>
            <p:spPr bwMode="auto">
              <a:xfrm>
                <a:off x="2995661" y="1650038"/>
                <a:ext cx="1355725" cy="944563"/>
              </a:xfrm>
              <a:custGeom>
                <a:avLst/>
                <a:gdLst/>
                <a:ahLst/>
                <a:cxnLst>
                  <a:cxn ang="0">
                    <a:pos x="854" y="300"/>
                  </a:cxn>
                  <a:cxn ang="0">
                    <a:pos x="426" y="595"/>
                  </a:cxn>
                  <a:cxn ang="0">
                    <a:pos x="0" y="305"/>
                  </a:cxn>
                  <a:cxn ang="0">
                    <a:pos x="426" y="0"/>
                  </a:cxn>
                  <a:cxn ang="0">
                    <a:pos x="854" y="300"/>
                  </a:cxn>
                  <a:cxn ang="0">
                    <a:pos x="854" y="300"/>
                  </a:cxn>
                </a:cxnLst>
                <a:rect l="0" t="0" r="r" b="b"/>
                <a:pathLst>
                  <a:path w="854" h="595">
                    <a:moveTo>
                      <a:pt x="854" y="300"/>
                    </a:moveTo>
                    <a:lnTo>
                      <a:pt x="426" y="595"/>
                    </a:lnTo>
                    <a:lnTo>
                      <a:pt x="0" y="305"/>
                    </a:lnTo>
                    <a:lnTo>
                      <a:pt x="426" y="0"/>
                    </a:lnTo>
                    <a:lnTo>
                      <a:pt x="854" y="300"/>
                    </a:lnTo>
                    <a:lnTo>
                      <a:pt x="854" y="30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任意多边形 38"/>
              <p:cNvSpPr/>
              <p:nvPr/>
            </p:nvSpPr>
            <p:spPr bwMode="auto">
              <a:xfrm>
                <a:off x="2995661" y="2134226"/>
                <a:ext cx="676275" cy="1225550"/>
              </a:xfrm>
              <a:custGeom>
                <a:avLst/>
                <a:gdLst/>
                <a:ahLst/>
                <a:cxnLst>
                  <a:cxn ang="0">
                    <a:pos x="426" y="290"/>
                  </a:cxn>
                  <a:cxn ang="0">
                    <a:pos x="426" y="772"/>
                  </a:cxn>
                  <a:cxn ang="0">
                    <a:pos x="0" y="463"/>
                  </a:cxn>
                  <a:cxn ang="0">
                    <a:pos x="0" y="0"/>
                  </a:cxn>
                  <a:cxn ang="0">
                    <a:pos x="426" y="290"/>
                  </a:cxn>
                </a:cxnLst>
                <a:rect l="0" t="0" r="r" b="b"/>
                <a:pathLst>
                  <a:path w="426" h="772">
                    <a:moveTo>
                      <a:pt x="426" y="290"/>
                    </a:moveTo>
                    <a:lnTo>
                      <a:pt x="426" y="772"/>
                    </a:lnTo>
                    <a:lnTo>
                      <a:pt x="0" y="463"/>
                    </a:lnTo>
                    <a:lnTo>
                      <a:pt x="0" y="0"/>
                    </a:lnTo>
                    <a:lnTo>
                      <a:pt x="426" y="29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任意多边形 39"/>
              <p:cNvSpPr/>
              <p:nvPr/>
            </p:nvSpPr>
            <p:spPr bwMode="auto">
              <a:xfrm>
                <a:off x="3671936" y="2126288"/>
                <a:ext cx="679450" cy="1233488"/>
              </a:xfrm>
              <a:custGeom>
                <a:avLst/>
                <a:gdLst/>
                <a:ahLst/>
                <a:cxnLst>
                  <a:cxn ang="0">
                    <a:pos x="0" y="777"/>
                  </a:cxn>
                  <a:cxn ang="0">
                    <a:pos x="0" y="295"/>
                  </a:cxn>
                  <a:cxn ang="0">
                    <a:pos x="428" y="0"/>
                  </a:cxn>
                  <a:cxn ang="0">
                    <a:pos x="426" y="478"/>
                  </a:cxn>
                  <a:cxn ang="0">
                    <a:pos x="0" y="777"/>
                  </a:cxn>
                </a:cxnLst>
                <a:rect l="0" t="0" r="r" b="b"/>
                <a:pathLst>
                  <a:path w="428" h="777">
                    <a:moveTo>
                      <a:pt x="0" y="777"/>
                    </a:moveTo>
                    <a:lnTo>
                      <a:pt x="0" y="295"/>
                    </a:lnTo>
                    <a:lnTo>
                      <a:pt x="428" y="0"/>
                    </a:lnTo>
                    <a:lnTo>
                      <a:pt x="426" y="478"/>
                    </a:lnTo>
                    <a:lnTo>
                      <a:pt x="0" y="777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146024" y="1268760"/>
              <a:ext cx="1198298" cy="1198288"/>
              <a:chOff x="846989" y="1401020"/>
              <a:chExt cx="877416" cy="877416"/>
            </a:xfrm>
            <a:effectLst/>
          </p:grpSpPr>
          <p:sp>
            <p:nvSpPr>
              <p:cNvPr id="22" name="泪滴形 21"/>
              <p:cNvSpPr/>
              <p:nvPr/>
            </p:nvSpPr>
            <p:spPr>
              <a:xfrm rot="8100000">
                <a:off x="846989" y="1401020"/>
                <a:ext cx="877416" cy="877416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981458" y="1537516"/>
                <a:ext cx="608478" cy="6084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465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80%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3373610" y="4724659"/>
              <a:ext cx="2743126" cy="1404631"/>
              <a:chOff x="3696386" y="4684824"/>
              <a:chExt cx="2399060" cy="1228452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3696386" y="4684824"/>
                <a:ext cx="2399060" cy="21544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3696386" y="4900269"/>
                <a:ext cx="2399060" cy="1013007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" name="千图PPT彼岸天：ID 8661124库_组合 5"/>
          <p:cNvGrpSpPr/>
          <p:nvPr>
            <p:custDataLst>
              <p:tags r:id="rId4"/>
            </p:custDataLst>
          </p:nvPr>
        </p:nvGrpSpPr>
        <p:grpSpPr>
          <a:xfrm>
            <a:off x="8542699" y="998735"/>
            <a:ext cx="2743126" cy="4860530"/>
            <a:chOff x="6127503" y="1268760"/>
            <a:chExt cx="2743126" cy="4860530"/>
          </a:xfrm>
        </p:grpSpPr>
        <p:grpSp>
          <p:nvGrpSpPr>
            <p:cNvPr id="7" name="组合 6"/>
            <p:cNvGrpSpPr/>
            <p:nvPr/>
          </p:nvGrpSpPr>
          <p:grpSpPr>
            <a:xfrm>
              <a:off x="6465627" y="1883536"/>
              <a:ext cx="2066878" cy="2606593"/>
              <a:chOff x="4839085" y="1650038"/>
              <a:chExt cx="1355725" cy="1709738"/>
            </a:xfrm>
          </p:grpSpPr>
          <p:sp>
            <p:nvSpPr>
              <p:cNvPr id="14" name="任意多边形 34"/>
              <p:cNvSpPr/>
              <p:nvPr/>
            </p:nvSpPr>
            <p:spPr bwMode="auto">
              <a:xfrm>
                <a:off x="4839085" y="1650038"/>
                <a:ext cx="1355725" cy="944563"/>
              </a:xfrm>
              <a:custGeom>
                <a:avLst/>
                <a:gdLst/>
                <a:ahLst/>
                <a:cxnLst>
                  <a:cxn ang="0">
                    <a:pos x="854" y="300"/>
                  </a:cxn>
                  <a:cxn ang="0">
                    <a:pos x="426" y="595"/>
                  </a:cxn>
                  <a:cxn ang="0">
                    <a:pos x="0" y="305"/>
                  </a:cxn>
                  <a:cxn ang="0">
                    <a:pos x="426" y="0"/>
                  </a:cxn>
                  <a:cxn ang="0">
                    <a:pos x="854" y="300"/>
                  </a:cxn>
                  <a:cxn ang="0">
                    <a:pos x="854" y="300"/>
                  </a:cxn>
                </a:cxnLst>
                <a:rect l="0" t="0" r="r" b="b"/>
                <a:pathLst>
                  <a:path w="854" h="595">
                    <a:moveTo>
                      <a:pt x="854" y="300"/>
                    </a:moveTo>
                    <a:lnTo>
                      <a:pt x="426" y="595"/>
                    </a:lnTo>
                    <a:lnTo>
                      <a:pt x="0" y="305"/>
                    </a:lnTo>
                    <a:lnTo>
                      <a:pt x="426" y="0"/>
                    </a:lnTo>
                    <a:lnTo>
                      <a:pt x="854" y="300"/>
                    </a:lnTo>
                    <a:lnTo>
                      <a:pt x="854" y="30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任意多边形 35"/>
              <p:cNvSpPr/>
              <p:nvPr/>
            </p:nvSpPr>
            <p:spPr bwMode="auto">
              <a:xfrm>
                <a:off x="4839085" y="2134226"/>
                <a:ext cx="676275" cy="1225550"/>
              </a:xfrm>
              <a:custGeom>
                <a:avLst/>
                <a:gdLst/>
                <a:ahLst/>
                <a:cxnLst>
                  <a:cxn ang="0">
                    <a:pos x="426" y="290"/>
                  </a:cxn>
                  <a:cxn ang="0">
                    <a:pos x="426" y="772"/>
                  </a:cxn>
                  <a:cxn ang="0">
                    <a:pos x="0" y="463"/>
                  </a:cxn>
                  <a:cxn ang="0">
                    <a:pos x="0" y="0"/>
                  </a:cxn>
                  <a:cxn ang="0">
                    <a:pos x="426" y="290"/>
                  </a:cxn>
                </a:cxnLst>
                <a:rect l="0" t="0" r="r" b="b"/>
                <a:pathLst>
                  <a:path w="426" h="772">
                    <a:moveTo>
                      <a:pt x="426" y="290"/>
                    </a:moveTo>
                    <a:lnTo>
                      <a:pt x="426" y="772"/>
                    </a:lnTo>
                    <a:lnTo>
                      <a:pt x="0" y="463"/>
                    </a:lnTo>
                    <a:lnTo>
                      <a:pt x="0" y="0"/>
                    </a:lnTo>
                    <a:lnTo>
                      <a:pt x="426" y="29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任意多边形 36"/>
              <p:cNvSpPr/>
              <p:nvPr/>
            </p:nvSpPr>
            <p:spPr bwMode="auto">
              <a:xfrm>
                <a:off x="5515360" y="2126288"/>
                <a:ext cx="679450" cy="1233488"/>
              </a:xfrm>
              <a:custGeom>
                <a:avLst/>
                <a:gdLst/>
                <a:ahLst/>
                <a:cxnLst>
                  <a:cxn ang="0">
                    <a:pos x="0" y="777"/>
                  </a:cxn>
                  <a:cxn ang="0">
                    <a:pos x="0" y="295"/>
                  </a:cxn>
                  <a:cxn ang="0">
                    <a:pos x="428" y="0"/>
                  </a:cxn>
                  <a:cxn ang="0">
                    <a:pos x="426" y="478"/>
                  </a:cxn>
                  <a:cxn ang="0">
                    <a:pos x="0" y="777"/>
                  </a:cxn>
                </a:cxnLst>
                <a:rect l="0" t="0" r="r" b="b"/>
                <a:pathLst>
                  <a:path w="428" h="777">
                    <a:moveTo>
                      <a:pt x="0" y="777"/>
                    </a:moveTo>
                    <a:lnTo>
                      <a:pt x="0" y="295"/>
                    </a:lnTo>
                    <a:lnTo>
                      <a:pt x="428" y="0"/>
                    </a:lnTo>
                    <a:lnTo>
                      <a:pt x="426" y="478"/>
                    </a:lnTo>
                    <a:lnTo>
                      <a:pt x="0" y="777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899917" y="1268760"/>
              <a:ext cx="1198298" cy="1198288"/>
              <a:chOff x="846989" y="1401020"/>
              <a:chExt cx="877416" cy="877416"/>
            </a:xfrm>
            <a:effectLst/>
          </p:grpSpPr>
          <p:sp>
            <p:nvSpPr>
              <p:cNvPr id="12" name="泪滴形 11"/>
              <p:cNvSpPr/>
              <p:nvPr/>
            </p:nvSpPr>
            <p:spPr>
              <a:xfrm rot="8100000">
                <a:off x="846989" y="1401020"/>
                <a:ext cx="877416" cy="877416"/>
              </a:xfrm>
              <a:prstGeom prst="teardrop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981458" y="1537516"/>
                <a:ext cx="608478" cy="6084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465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70%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127503" y="4724659"/>
              <a:ext cx="2743126" cy="1404631"/>
              <a:chOff x="6104863" y="4684824"/>
              <a:chExt cx="2399060" cy="1228452"/>
            </a:xfrm>
          </p:grpSpPr>
          <p:sp>
            <p:nvSpPr>
              <p:cNvPr id="10" name="文本框 17"/>
              <p:cNvSpPr txBox="1"/>
              <p:nvPr/>
            </p:nvSpPr>
            <p:spPr>
              <a:xfrm>
                <a:off x="6104863" y="4684824"/>
                <a:ext cx="2399060" cy="21544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6104863" y="4900269"/>
                <a:ext cx="2399060" cy="1013007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2"/>
            </p:custDataLst>
          </p:nvPr>
        </p:nvGrpSpPr>
        <p:grpSpPr>
          <a:xfrm>
            <a:off x="6021613" y="2367903"/>
            <a:ext cx="2233017" cy="2427131"/>
            <a:chOff x="4056929" y="1923464"/>
            <a:chExt cx="1674763" cy="1820348"/>
          </a:xfrm>
        </p:grpSpPr>
        <p:grpSp>
          <p:nvGrpSpPr>
            <p:cNvPr id="51" name="组合 50"/>
            <p:cNvGrpSpPr/>
            <p:nvPr/>
          </p:nvGrpSpPr>
          <p:grpSpPr>
            <a:xfrm>
              <a:off x="4056929" y="2117409"/>
              <a:ext cx="1674763" cy="1626403"/>
              <a:chOff x="6019675" y="2228402"/>
              <a:chExt cx="2233018" cy="2168536"/>
            </a:xfrm>
          </p:grpSpPr>
          <p:sp>
            <p:nvSpPr>
              <p:cNvPr id="55" name="任意多边形 54"/>
              <p:cNvSpPr/>
              <p:nvPr/>
            </p:nvSpPr>
            <p:spPr>
              <a:xfrm rot="15028394">
                <a:off x="5870070" y="2378007"/>
                <a:ext cx="1239262" cy="940052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  <a:gd name="connsiteX0-41" fmla="*/ 1247214 w 1247214"/>
                  <a:gd name="connsiteY0-42" fmla="*/ 294507 h 940050"/>
                  <a:gd name="connsiteX1-43" fmla="*/ 728755 w 1247214"/>
                  <a:gd name="connsiteY1-44" fmla="*/ 848106 h 940050"/>
                  <a:gd name="connsiteX2-45" fmla="*/ 0 w 1247214"/>
                  <a:gd name="connsiteY2-46" fmla="*/ 896586 h 940050"/>
                  <a:gd name="connsiteX3-47" fmla="*/ 332681 w 1247214"/>
                  <a:gd name="connsiteY3-48" fmla="*/ 0 h 940050"/>
                  <a:gd name="connsiteX4-49" fmla="*/ 1247214 w 1247214"/>
                  <a:gd name="connsiteY4-50" fmla="*/ 294507 h 9400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47214" h="940050">
                    <a:moveTo>
                      <a:pt x="1247214" y="294507"/>
                    </a:moveTo>
                    <a:cubicBezTo>
                      <a:pt x="1162668" y="537744"/>
                      <a:pt x="936624" y="747760"/>
                      <a:pt x="728755" y="848106"/>
                    </a:cubicBezTo>
                    <a:cubicBezTo>
                      <a:pt x="520886" y="948453"/>
                      <a:pt x="242552" y="969802"/>
                      <a:pt x="0" y="896586"/>
                    </a:cubicBezTo>
                    <a:lnTo>
                      <a:pt x="332681" y="0"/>
                    </a:lnTo>
                    <a:lnTo>
                      <a:pt x="1247214" y="29450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任意多边形 55"/>
              <p:cNvSpPr/>
              <p:nvPr/>
            </p:nvSpPr>
            <p:spPr>
              <a:xfrm rot="4304382">
                <a:off x="6116537" y="3293945"/>
                <a:ext cx="1247215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任意多边形 56"/>
              <p:cNvSpPr/>
              <p:nvPr/>
            </p:nvSpPr>
            <p:spPr>
              <a:xfrm rot="9623180" flipH="1" flipV="1">
                <a:off x="6940465" y="3201883"/>
                <a:ext cx="1251052" cy="994445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  <a:gd name="connsiteX0-41" fmla="*/ 1247462 w 1247462"/>
                  <a:gd name="connsiteY0-42" fmla="*/ 305534 h 959140"/>
                  <a:gd name="connsiteX1-43" fmla="*/ 728755 w 1247462"/>
                  <a:gd name="connsiteY1-44" fmla="*/ 866825 h 959140"/>
                  <a:gd name="connsiteX2-45" fmla="*/ 0 w 1247462"/>
                  <a:gd name="connsiteY2-46" fmla="*/ 915305 h 959140"/>
                  <a:gd name="connsiteX3-47" fmla="*/ 304370 w 1247462"/>
                  <a:gd name="connsiteY3-48" fmla="*/ 0 h 959140"/>
                  <a:gd name="connsiteX4-49" fmla="*/ 1247462 w 1247462"/>
                  <a:gd name="connsiteY4-50" fmla="*/ 305534 h 959140"/>
                  <a:gd name="connsiteX0-51" fmla="*/ 1294962 w 1294962"/>
                  <a:gd name="connsiteY0-52" fmla="*/ 305534 h 952059"/>
                  <a:gd name="connsiteX1-53" fmla="*/ 776255 w 1294962"/>
                  <a:gd name="connsiteY1-54" fmla="*/ 866825 h 952059"/>
                  <a:gd name="connsiteX2-55" fmla="*/ 0 w 1294962"/>
                  <a:gd name="connsiteY2-56" fmla="*/ 904829 h 952059"/>
                  <a:gd name="connsiteX3-57" fmla="*/ 351870 w 1294962"/>
                  <a:gd name="connsiteY3-58" fmla="*/ 0 h 952059"/>
                  <a:gd name="connsiteX4-59" fmla="*/ 1294962 w 1294962"/>
                  <a:gd name="connsiteY4-60" fmla="*/ 305534 h 9520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94962" h="952059">
                    <a:moveTo>
                      <a:pt x="1294962" y="305534"/>
                    </a:moveTo>
                    <a:cubicBezTo>
                      <a:pt x="1210416" y="548771"/>
                      <a:pt x="992082" y="766942"/>
                      <a:pt x="776255" y="866825"/>
                    </a:cubicBezTo>
                    <a:cubicBezTo>
                      <a:pt x="560428" y="966708"/>
                      <a:pt x="242552" y="978045"/>
                      <a:pt x="0" y="904829"/>
                    </a:cubicBezTo>
                    <a:lnTo>
                      <a:pt x="351870" y="0"/>
                    </a:lnTo>
                    <a:lnTo>
                      <a:pt x="1294962" y="305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任意多边形 57"/>
              <p:cNvSpPr/>
              <p:nvPr/>
            </p:nvSpPr>
            <p:spPr>
              <a:xfrm rot="9654881">
                <a:off x="7043087" y="2458879"/>
                <a:ext cx="1209606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4699648" y="1923464"/>
              <a:ext cx="389330" cy="387887"/>
              <a:chOff x="5100545" y="1975558"/>
              <a:chExt cx="660280" cy="657834"/>
            </a:xfrm>
            <a:solidFill>
              <a:schemeClr val="accent4"/>
            </a:solidFill>
          </p:grpSpPr>
          <p:sp>
            <p:nvSpPr>
              <p:cNvPr id="53" name="饼形 52"/>
              <p:cNvSpPr/>
              <p:nvPr/>
            </p:nvSpPr>
            <p:spPr>
              <a:xfrm>
                <a:off x="5100545" y="2008778"/>
                <a:ext cx="624614" cy="624614"/>
              </a:xfrm>
              <a:prstGeom prst="pi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饼形 53"/>
              <p:cNvSpPr/>
              <p:nvPr/>
            </p:nvSpPr>
            <p:spPr>
              <a:xfrm rot="16995039">
                <a:off x="5136211" y="1975558"/>
                <a:ext cx="624614" cy="624614"/>
              </a:xfrm>
              <a:prstGeom prst="pie">
                <a:avLst>
                  <a:gd name="adj1" fmla="val 21036529"/>
                  <a:gd name="adj2" fmla="val 441755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3"/>
            </p:custDataLst>
          </p:nvPr>
        </p:nvGrpSpPr>
        <p:grpSpPr>
          <a:xfrm>
            <a:off x="1853647" y="2450986"/>
            <a:ext cx="2231933" cy="2342583"/>
            <a:chOff x="989461" y="1985775"/>
            <a:chExt cx="1673951" cy="1756937"/>
          </a:xfrm>
        </p:grpSpPr>
        <p:grpSp>
          <p:nvGrpSpPr>
            <p:cNvPr id="41" name="组合 40"/>
            <p:cNvGrpSpPr/>
            <p:nvPr/>
          </p:nvGrpSpPr>
          <p:grpSpPr>
            <a:xfrm>
              <a:off x="989461" y="2099015"/>
              <a:ext cx="1673951" cy="1643697"/>
              <a:chOff x="1929719" y="2203878"/>
              <a:chExt cx="2231936" cy="2191594"/>
            </a:xfrm>
          </p:grpSpPr>
          <p:sp>
            <p:nvSpPr>
              <p:cNvPr id="47" name="任意多边形 46"/>
              <p:cNvSpPr/>
              <p:nvPr/>
            </p:nvSpPr>
            <p:spPr>
              <a:xfrm rot="15099353">
                <a:off x="1785497" y="2348100"/>
                <a:ext cx="1247215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任意多边形 47"/>
              <p:cNvSpPr/>
              <p:nvPr/>
            </p:nvSpPr>
            <p:spPr>
              <a:xfrm rot="4304382">
                <a:off x="2036779" y="3292479"/>
                <a:ext cx="1247215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 rot="9623180" flipH="1" flipV="1">
                <a:off x="2860707" y="3191723"/>
                <a:ext cx="1251052" cy="994445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  <a:gd name="connsiteX0-41" fmla="*/ 1247462 w 1247462"/>
                  <a:gd name="connsiteY0-42" fmla="*/ 305534 h 959140"/>
                  <a:gd name="connsiteX1-43" fmla="*/ 728755 w 1247462"/>
                  <a:gd name="connsiteY1-44" fmla="*/ 866825 h 959140"/>
                  <a:gd name="connsiteX2-45" fmla="*/ 0 w 1247462"/>
                  <a:gd name="connsiteY2-46" fmla="*/ 915305 h 959140"/>
                  <a:gd name="connsiteX3-47" fmla="*/ 304370 w 1247462"/>
                  <a:gd name="connsiteY3-48" fmla="*/ 0 h 959140"/>
                  <a:gd name="connsiteX4-49" fmla="*/ 1247462 w 1247462"/>
                  <a:gd name="connsiteY4-50" fmla="*/ 305534 h 959140"/>
                  <a:gd name="connsiteX0-51" fmla="*/ 1294962 w 1294962"/>
                  <a:gd name="connsiteY0-52" fmla="*/ 305534 h 952059"/>
                  <a:gd name="connsiteX1-53" fmla="*/ 776255 w 1294962"/>
                  <a:gd name="connsiteY1-54" fmla="*/ 866825 h 952059"/>
                  <a:gd name="connsiteX2-55" fmla="*/ 0 w 1294962"/>
                  <a:gd name="connsiteY2-56" fmla="*/ 904829 h 952059"/>
                  <a:gd name="connsiteX3-57" fmla="*/ 351870 w 1294962"/>
                  <a:gd name="connsiteY3-58" fmla="*/ 0 h 952059"/>
                  <a:gd name="connsiteX4-59" fmla="*/ 1294962 w 1294962"/>
                  <a:gd name="connsiteY4-60" fmla="*/ 305534 h 9520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94962" h="952059">
                    <a:moveTo>
                      <a:pt x="1294962" y="305534"/>
                    </a:moveTo>
                    <a:cubicBezTo>
                      <a:pt x="1210416" y="548771"/>
                      <a:pt x="992082" y="766942"/>
                      <a:pt x="776255" y="866825"/>
                    </a:cubicBezTo>
                    <a:cubicBezTo>
                      <a:pt x="560428" y="966708"/>
                      <a:pt x="242552" y="978045"/>
                      <a:pt x="0" y="904829"/>
                    </a:cubicBezTo>
                    <a:lnTo>
                      <a:pt x="351870" y="0"/>
                    </a:lnTo>
                    <a:lnTo>
                      <a:pt x="1294962" y="3055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 rot="9660772">
                <a:off x="2952049" y="2449507"/>
                <a:ext cx="1209606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695687" y="1985775"/>
              <a:ext cx="316108" cy="269323"/>
              <a:chOff x="6738973" y="2269078"/>
              <a:chExt cx="1114524" cy="949566"/>
            </a:xfrm>
            <a:solidFill>
              <a:schemeClr val="accent3"/>
            </a:solidFill>
          </p:grpSpPr>
          <p:sp>
            <p:nvSpPr>
              <p:cNvPr id="43" name="矩形 42"/>
              <p:cNvSpPr/>
              <p:nvPr/>
            </p:nvSpPr>
            <p:spPr>
              <a:xfrm>
                <a:off x="6738973" y="2476583"/>
                <a:ext cx="361536" cy="5350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流程图: 手动操作 43"/>
              <p:cNvSpPr/>
              <p:nvPr/>
            </p:nvSpPr>
            <p:spPr>
              <a:xfrm rot="16200000" flipV="1">
                <a:off x="6771938" y="2625600"/>
                <a:ext cx="893737" cy="236520"/>
              </a:xfrm>
              <a:prstGeom prst="flowChartManualOperati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弦形 44"/>
              <p:cNvSpPr/>
              <p:nvPr/>
            </p:nvSpPr>
            <p:spPr>
              <a:xfrm rot="12166380">
                <a:off x="7225500" y="2500908"/>
                <a:ext cx="445772" cy="445772"/>
              </a:xfrm>
              <a:prstGeom prst="chor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空心弧 45"/>
              <p:cNvSpPr/>
              <p:nvPr/>
            </p:nvSpPr>
            <p:spPr>
              <a:xfrm rot="5574077">
                <a:off x="6903931" y="2269078"/>
                <a:ext cx="949566" cy="949566"/>
              </a:xfrm>
              <a:prstGeom prst="blockArc">
                <a:avLst>
                  <a:gd name="adj1" fmla="val 10800000"/>
                  <a:gd name="adj2" fmla="val 21371602"/>
                  <a:gd name="adj3" fmla="val 883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" name="千图PPT彼岸天：ID 8661124库_组合 5"/>
          <p:cNvGrpSpPr/>
          <p:nvPr>
            <p:custDataLst>
              <p:tags r:id="rId4"/>
            </p:custDataLst>
          </p:nvPr>
        </p:nvGrpSpPr>
        <p:grpSpPr>
          <a:xfrm>
            <a:off x="3930008" y="2602349"/>
            <a:ext cx="2247731" cy="2380857"/>
            <a:chOff x="2403046" y="2099299"/>
            <a:chExt cx="1685799" cy="1785643"/>
          </a:xfrm>
        </p:grpSpPr>
        <p:grpSp>
          <p:nvGrpSpPr>
            <p:cNvPr id="26" name="组合 25"/>
            <p:cNvGrpSpPr/>
            <p:nvPr/>
          </p:nvGrpSpPr>
          <p:grpSpPr>
            <a:xfrm>
              <a:off x="2403046" y="2099299"/>
              <a:ext cx="1685799" cy="1625303"/>
              <a:chOff x="3973046" y="2204258"/>
              <a:chExt cx="2247733" cy="2167070"/>
            </a:xfrm>
          </p:grpSpPr>
          <p:sp>
            <p:nvSpPr>
              <p:cNvPr id="37" name="任意多边形 36"/>
              <p:cNvSpPr/>
              <p:nvPr/>
            </p:nvSpPr>
            <p:spPr>
              <a:xfrm rot="6571606" flipV="1">
                <a:off x="3823441" y="3281671"/>
                <a:ext cx="1239262" cy="940052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  <a:gd name="connsiteX0-41" fmla="*/ 1247214 w 1247214"/>
                  <a:gd name="connsiteY0-42" fmla="*/ 294507 h 940050"/>
                  <a:gd name="connsiteX1-43" fmla="*/ 728755 w 1247214"/>
                  <a:gd name="connsiteY1-44" fmla="*/ 848106 h 940050"/>
                  <a:gd name="connsiteX2-45" fmla="*/ 0 w 1247214"/>
                  <a:gd name="connsiteY2-46" fmla="*/ 896586 h 940050"/>
                  <a:gd name="connsiteX3-47" fmla="*/ 332681 w 1247214"/>
                  <a:gd name="connsiteY3-48" fmla="*/ 0 h 940050"/>
                  <a:gd name="connsiteX4-49" fmla="*/ 1247214 w 1247214"/>
                  <a:gd name="connsiteY4-50" fmla="*/ 294507 h 9400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47214" h="940050">
                    <a:moveTo>
                      <a:pt x="1247214" y="294507"/>
                    </a:moveTo>
                    <a:cubicBezTo>
                      <a:pt x="1162668" y="537744"/>
                      <a:pt x="936624" y="747760"/>
                      <a:pt x="728755" y="848106"/>
                    </a:cubicBezTo>
                    <a:cubicBezTo>
                      <a:pt x="520886" y="948453"/>
                      <a:pt x="242552" y="969802"/>
                      <a:pt x="0" y="896586"/>
                    </a:cubicBezTo>
                    <a:lnTo>
                      <a:pt x="332681" y="0"/>
                    </a:lnTo>
                    <a:lnTo>
                      <a:pt x="1247214" y="29450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任意多边形 37"/>
              <p:cNvSpPr/>
              <p:nvPr/>
            </p:nvSpPr>
            <p:spPr>
              <a:xfrm rot="17295618" flipV="1">
                <a:off x="4071856" y="2348480"/>
                <a:ext cx="1247215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 rot="11976820" flipH="1">
                <a:off x="4895784" y="2413562"/>
                <a:ext cx="1251052" cy="994445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  <a:gd name="connsiteX0-41" fmla="*/ 1247462 w 1247462"/>
                  <a:gd name="connsiteY0-42" fmla="*/ 305534 h 959140"/>
                  <a:gd name="connsiteX1-43" fmla="*/ 728755 w 1247462"/>
                  <a:gd name="connsiteY1-44" fmla="*/ 866825 h 959140"/>
                  <a:gd name="connsiteX2-45" fmla="*/ 0 w 1247462"/>
                  <a:gd name="connsiteY2-46" fmla="*/ 915305 h 959140"/>
                  <a:gd name="connsiteX3-47" fmla="*/ 304370 w 1247462"/>
                  <a:gd name="connsiteY3-48" fmla="*/ 0 h 959140"/>
                  <a:gd name="connsiteX4-49" fmla="*/ 1247462 w 1247462"/>
                  <a:gd name="connsiteY4-50" fmla="*/ 305534 h 959140"/>
                  <a:gd name="connsiteX0-51" fmla="*/ 1294962 w 1294962"/>
                  <a:gd name="connsiteY0-52" fmla="*/ 305534 h 952059"/>
                  <a:gd name="connsiteX1-53" fmla="*/ 776255 w 1294962"/>
                  <a:gd name="connsiteY1-54" fmla="*/ 866825 h 952059"/>
                  <a:gd name="connsiteX2-55" fmla="*/ 0 w 1294962"/>
                  <a:gd name="connsiteY2-56" fmla="*/ 904829 h 952059"/>
                  <a:gd name="connsiteX3-57" fmla="*/ 351870 w 1294962"/>
                  <a:gd name="connsiteY3-58" fmla="*/ 0 h 952059"/>
                  <a:gd name="connsiteX4-59" fmla="*/ 1294962 w 1294962"/>
                  <a:gd name="connsiteY4-60" fmla="*/ 305534 h 9520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94962" h="952059">
                    <a:moveTo>
                      <a:pt x="1294962" y="305534"/>
                    </a:moveTo>
                    <a:cubicBezTo>
                      <a:pt x="1210416" y="548771"/>
                      <a:pt x="992082" y="766942"/>
                      <a:pt x="776255" y="866825"/>
                    </a:cubicBezTo>
                    <a:cubicBezTo>
                      <a:pt x="560428" y="966708"/>
                      <a:pt x="242552" y="978045"/>
                      <a:pt x="0" y="904829"/>
                    </a:cubicBezTo>
                    <a:lnTo>
                      <a:pt x="351870" y="0"/>
                    </a:lnTo>
                    <a:lnTo>
                      <a:pt x="1294962" y="305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 rot="11904031" flipV="1">
                <a:off x="5011173" y="3187160"/>
                <a:ext cx="1209606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3019493" y="3487059"/>
              <a:ext cx="352105" cy="397883"/>
              <a:chOff x="3413759" y="3230880"/>
              <a:chExt cx="2065662" cy="2334217"/>
            </a:xfrm>
            <a:solidFill>
              <a:schemeClr val="accent2"/>
            </a:solidFill>
          </p:grpSpPr>
          <p:sp>
            <p:nvSpPr>
              <p:cNvPr id="28" name="新月形 27"/>
              <p:cNvSpPr/>
              <p:nvPr/>
            </p:nvSpPr>
            <p:spPr>
              <a:xfrm rot="1328585">
                <a:off x="4071435" y="3735976"/>
                <a:ext cx="945943" cy="844732"/>
              </a:xfrm>
              <a:prstGeom prst="moon">
                <a:avLst>
                  <a:gd name="adj" fmla="val 2627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弦形 28"/>
              <p:cNvSpPr/>
              <p:nvPr/>
            </p:nvSpPr>
            <p:spPr>
              <a:xfrm rot="16956431">
                <a:off x="3413759" y="3431176"/>
                <a:ext cx="1968139" cy="1968139"/>
              </a:xfrm>
              <a:prstGeom prst="chor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223657" y="3230880"/>
                <a:ext cx="1184366" cy="118436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新月形 30"/>
              <p:cNvSpPr/>
              <p:nvPr/>
            </p:nvSpPr>
            <p:spPr>
              <a:xfrm rot="14732761">
                <a:off x="3929190" y="4152589"/>
                <a:ext cx="418950" cy="837900"/>
              </a:xfrm>
              <a:prstGeom prst="moon">
                <a:avLst>
                  <a:gd name="adj" fmla="val 711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4837816" y="3502691"/>
                <a:ext cx="172326" cy="1723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新月形 32"/>
              <p:cNvSpPr/>
              <p:nvPr/>
            </p:nvSpPr>
            <p:spPr>
              <a:xfrm rot="16931003">
                <a:off x="4850996" y="3479191"/>
                <a:ext cx="418950" cy="837900"/>
              </a:xfrm>
              <a:prstGeom prst="moon">
                <a:avLst>
                  <a:gd name="adj" fmla="val 5636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新月形 33"/>
              <p:cNvSpPr/>
              <p:nvPr/>
            </p:nvSpPr>
            <p:spPr>
              <a:xfrm rot="2556512">
                <a:off x="4920253" y="3512478"/>
                <a:ext cx="418950" cy="837900"/>
              </a:xfrm>
              <a:prstGeom prst="moon">
                <a:avLst>
                  <a:gd name="adj" fmla="val 5636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4223657" y="5346401"/>
                <a:ext cx="95794" cy="21869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4476119" y="5346401"/>
                <a:ext cx="95794" cy="21869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7" name="千图PPT彼岸天：ID 8661124库_组合 6"/>
          <p:cNvGrpSpPr/>
          <p:nvPr>
            <p:custDataLst>
              <p:tags r:id="rId5"/>
            </p:custDataLst>
          </p:nvPr>
        </p:nvGrpSpPr>
        <p:grpSpPr>
          <a:xfrm>
            <a:off x="8098793" y="2601934"/>
            <a:ext cx="2247175" cy="2284924"/>
            <a:chOff x="5624406" y="2098985"/>
            <a:chExt cx="1685381" cy="1713692"/>
          </a:xfrm>
        </p:grpSpPr>
        <p:sp>
          <p:nvSpPr>
            <p:cNvPr id="20" name="任意多边形 19"/>
            <p:cNvSpPr/>
            <p:nvPr/>
          </p:nvSpPr>
          <p:spPr>
            <a:xfrm>
              <a:off x="6309679" y="3541406"/>
              <a:ext cx="314834" cy="271271"/>
            </a:xfrm>
            <a:custGeom>
              <a:avLst/>
              <a:gdLst>
                <a:gd name="connsiteX0" fmla="*/ 860020 w 1730875"/>
                <a:gd name="connsiteY0" fmla="*/ 0 h 1491374"/>
                <a:gd name="connsiteX1" fmla="*/ 1147402 w 1730875"/>
                <a:gd name="connsiteY1" fmla="*/ 287382 h 1491374"/>
                <a:gd name="connsiteX2" fmla="*/ 860020 w 1730875"/>
                <a:gd name="connsiteY2" fmla="*/ 574764 h 1491374"/>
                <a:gd name="connsiteX3" fmla="*/ 802103 w 1730875"/>
                <a:gd name="connsiteY3" fmla="*/ 568925 h 1491374"/>
                <a:gd name="connsiteX4" fmla="*/ 772043 w 1730875"/>
                <a:gd name="connsiteY4" fmla="*/ 559594 h 1491374"/>
                <a:gd name="connsiteX5" fmla="*/ 493022 w 1730875"/>
                <a:gd name="connsiteY5" fmla="*/ 1006545 h 1491374"/>
                <a:gd name="connsiteX6" fmla="*/ 509140 w 1730875"/>
                <a:gd name="connsiteY6" fmla="*/ 1021190 h 1491374"/>
                <a:gd name="connsiteX7" fmla="*/ 552180 w 1730875"/>
                <a:gd name="connsiteY7" fmla="*/ 1092130 h 1491374"/>
                <a:gd name="connsiteX8" fmla="*/ 565286 w 1730875"/>
                <a:gd name="connsiteY8" fmla="*/ 1134348 h 1491374"/>
                <a:gd name="connsiteX9" fmla="*/ 1165590 w 1730875"/>
                <a:gd name="connsiteY9" fmla="*/ 1134348 h 1491374"/>
                <a:gd name="connsiteX10" fmla="*/ 1178695 w 1730875"/>
                <a:gd name="connsiteY10" fmla="*/ 1092130 h 1491374"/>
                <a:gd name="connsiteX11" fmla="*/ 1443493 w 1730875"/>
                <a:gd name="connsiteY11" fmla="*/ 916610 h 1491374"/>
                <a:gd name="connsiteX12" fmla="*/ 1730875 w 1730875"/>
                <a:gd name="connsiteY12" fmla="*/ 1203992 h 1491374"/>
                <a:gd name="connsiteX13" fmla="*/ 1443493 w 1730875"/>
                <a:gd name="connsiteY13" fmla="*/ 1491374 h 1491374"/>
                <a:gd name="connsiteX14" fmla="*/ 1178695 w 1730875"/>
                <a:gd name="connsiteY14" fmla="*/ 1315854 h 1491374"/>
                <a:gd name="connsiteX15" fmla="*/ 1165590 w 1730875"/>
                <a:gd name="connsiteY15" fmla="*/ 1273636 h 1491374"/>
                <a:gd name="connsiteX16" fmla="*/ 565286 w 1730875"/>
                <a:gd name="connsiteY16" fmla="*/ 1273636 h 1491374"/>
                <a:gd name="connsiteX17" fmla="*/ 552180 w 1730875"/>
                <a:gd name="connsiteY17" fmla="*/ 1315854 h 1491374"/>
                <a:gd name="connsiteX18" fmla="*/ 287382 w 1730875"/>
                <a:gd name="connsiteY18" fmla="*/ 1491374 h 1491374"/>
                <a:gd name="connsiteX19" fmla="*/ 0 w 1730875"/>
                <a:gd name="connsiteY19" fmla="*/ 1203992 h 1491374"/>
                <a:gd name="connsiteX20" fmla="*/ 287382 w 1730875"/>
                <a:gd name="connsiteY20" fmla="*/ 916610 h 1491374"/>
                <a:gd name="connsiteX21" fmla="*/ 372841 w 1730875"/>
                <a:gd name="connsiteY21" fmla="*/ 929530 h 1491374"/>
                <a:gd name="connsiteX22" fmla="*/ 399952 w 1730875"/>
                <a:gd name="connsiteY22" fmla="*/ 942563 h 1491374"/>
                <a:gd name="connsiteX23" fmla="*/ 673507 w 1730875"/>
                <a:gd name="connsiteY23" fmla="*/ 504368 h 1491374"/>
                <a:gd name="connsiteX24" fmla="*/ 656810 w 1730875"/>
                <a:gd name="connsiteY24" fmla="*/ 490592 h 1491374"/>
                <a:gd name="connsiteX25" fmla="*/ 572638 w 1730875"/>
                <a:gd name="connsiteY25" fmla="*/ 287382 h 1491374"/>
                <a:gd name="connsiteX26" fmla="*/ 860020 w 1730875"/>
                <a:gd name="connsiteY26" fmla="*/ 0 h 149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30875" h="1491374">
                  <a:moveTo>
                    <a:pt x="860020" y="0"/>
                  </a:moveTo>
                  <a:cubicBezTo>
                    <a:pt x="1018737" y="0"/>
                    <a:pt x="1147402" y="128665"/>
                    <a:pt x="1147402" y="287382"/>
                  </a:cubicBezTo>
                  <a:cubicBezTo>
                    <a:pt x="1147402" y="446099"/>
                    <a:pt x="1018737" y="574764"/>
                    <a:pt x="860020" y="574764"/>
                  </a:cubicBezTo>
                  <a:cubicBezTo>
                    <a:pt x="840181" y="574764"/>
                    <a:pt x="820811" y="572754"/>
                    <a:pt x="802103" y="568925"/>
                  </a:cubicBezTo>
                  <a:lnTo>
                    <a:pt x="772043" y="559594"/>
                  </a:lnTo>
                  <a:lnTo>
                    <a:pt x="493022" y="1006545"/>
                  </a:lnTo>
                  <a:lnTo>
                    <a:pt x="509140" y="1021190"/>
                  </a:lnTo>
                  <a:cubicBezTo>
                    <a:pt x="526710" y="1042480"/>
                    <a:pt x="541274" y="1066343"/>
                    <a:pt x="552180" y="1092130"/>
                  </a:cubicBezTo>
                  <a:lnTo>
                    <a:pt x="565286" y="1134348"/>
                  </a:lnTo>
                  <a:lnTo>
                    <a:pt x="1165590" y="1134348"/>
                  </a:lnTo>
                  <a:lnTo>
                    <a:pt x="1178695" y="1092130"/>
                  </a:lnTo>
                  <a:cubicBezTo>
                    <a:pt x="1222322" y="988984"/>
                    <a:pt x="1324455" y="916610"/>
                    <a:pt x="1443493" y="916610"/>
                  </a:cubicBezTo>
                  <a:cubicBezTo>
                    <a:pt x="1602210" y="916610"/>
                    <a:pt x="1730875" y="1045275"/>
                    <a:pt x="1730875" y="1203992"/>
                  </a:cubicBezTo>
                  <a:cubicBezTo>
                    <a:pt x="1730875" y="1362709"/>
                    <a:pt x="1602210" y="1491374"/>
                    <a:pt x="1443493" y="1491374"/>
                  </a:cubicBezTo>
                  <a:cubicBezTo>
                    <a:pt x="1324455" y="1491374"/>
                    <a:pt x="1222322" y="1419000"/>
                    <a:pt x="1178695" y="1315854"/>
                  </a:cubicBezTo>
                  <a:lnTo>
                    <a:pt x="1165590" y="1273636"/>
                  </a:lnTo>
                  <a:lnTo>
                    <a:pt x="565286" y="1273636"/>
                  </a:lnTo>
                  <a:lnTo>
                    <a:pt x="552180" y="1315854"/>
                  </a:lnTo>
                  <a:cubicBezTo>
                    <a:pt x="508554" y="1419000"/>
                    <a:pt x="406420" y="1491374"/>
                    <a:pt x="287382" y="1491374"/>
                  </a:cubicBezTo>
                  <a:cubicBezTo>
                    <a:pt x="128665" y="1491374"/>
                    <a:pt x="0" y="1362709"/>
                    <a:pt x="0" y="1203992"/>
                  </a:cubicBezTo>
                  <a:cubicBezTo>
                    <a:pt x="0" y="1045275"/>
                    <a:pt x="128665" y="916610"/>
                    <a:pt x="287382" y="916610"/>
                  </a:cubicBezTo>
                  <a:cubicBezTo>
                    <a:pt x="317141" y="916610"/>
                    <a:pt x="345844" y="921133"/>
                    <a:pt x="372841" y="929530"/>
                  </a:cubicBezTo>
                  <a:lnTo>
                    <a:pt x="399952" y="942563"/>
                  </a:lnTo>
                  <a:lnTo>
                    <a:pt x="673507" y="504368"/>
                  </a:lnTo>
                  <a:lnTo>
                    <a:pt x="656810" y="490592"/>
                  </a:lnTo>
                  <a:cubicBezTo>
                    <a:pt x="604805" y="438586"/>
                    <a:pt x="572638" y="366740"/>
                    <a:pt x="572638" y="287382"/>
                  </a:cubicBezTo>
                  <a:cubicBezTo>
                    <a:pt x="572638" y="128665"/>
                    <a:pt x="701303" y="0"/>
                    <a:pt x="860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624406" y="2098985"/>
              <a:ext cx="1685381" cy="1622593"/>
              <a:chOff x="8078266" y="2223112"/>
              <a:chExt cx="2247175" cy="2163456"/>
            </a:xfrm>
          </p:grpSpPr>
          <p:sp>
            <p:nvSpPr>
              <p:cNvPr id="22" name="任意多边形 21"/>
              <p:cNvSpPr/>
              <p:nvPr/>
            </p:nvSpPr>
            <p:spPr>
              <a:xfrm rot="6571606" flipV="1">
                <a:off x="7928661" y="3296911"/>
                <a:ext cx="1239262" cy="940052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  <a:gd name="connsiteX0-41" fmla="*/ 1247214 w 1247214"/>
                  <a:gd name="connsiteY0-42" fmla="*/ 294507 h 940050"/>
                  <a:gd name="connsiteX1-43" fmla="*/ 728755 w 1247214"/>
                  <a:gd name="connsiteY1-44" fmla="*/ 848106 h 940050"/>
                  <a:gd name="connsiteX2-45" fmla="*/ 0 w 1247214"/>
                  <a:gd name="connsiteY2-46" fmla="*/ 896586 h 940050"/>
                  <a:gd name="connsiteX3-47" fmla="*/ 332681 w 1247214"/>
                  <a:gd name="connsiteY3-48" fmla="*/ 0 h 940050"/>
                  <a:gd name="connsiteX4-49" fmla="*/ 1247214 w 1247214"/>
                  <a:gd name="connsiteY4-50" fmla="*/ 294507 h 9400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47214" h="940050">
                    <a:moveTo>
                      <a:pt x="1247214" y="294507"/>
                    </a:moveTo>
                    <a:cubicBezTo>
                      <a:pt x="1162668" y="537744"/>
                      <a:pt x="936624" y="747760"/>
                      <a:pt x="728755" y="848106"/>
                    </a:cubicBezTo>
                    <a:cubicBezTo>
                      <a:pt x="520886" y="948453"/>
                      <a:pt x="242552" y="969802"/>
                      <a:pt x="0" y="896586"/>
                    </a:cubicBezTo>
                    <a:lnTo>
                      <a:pt x="332681" y="0"/>
                    </a:lnTo>
                    <a:lnTo>
                      <a:pt x="1247214" y="29450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任意多边形 22"/>
              <p:cNvSpPr/>
              <p:nvPr/>
            </p:nvSpPr>
            <p:spPr>
              <a:xfrm rot="11904031" flipV="1">
                <a:off x="9115835" y="3202400"/>
                <a:ext cx="1209606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 rot="17295618" flipV="1">
                <a:off x="8184889" y="2367334"/>
                <a:ext cx="1247215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任意多边形 24"/>
              <p:cNvSpPr/>
              <p:nvPr/>
            </p:nvSpPr>
            <p:spPr>
              <a:xfrm rot="11976820" flipH="1">
                <a:off x="9008817" y="2428802"/>
                <a:ext cx="1251052" cy="994445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-1" fmla="*/ 1247214 w 1247214"/>
                  <a:gd name="connsiteY0-2" fmla="*/ 288992 h 934535"/>
                  <a:gd name="connsiteX1-3" fmla="*/ 728755 w 1247214"/>
                  <a:gd name="connsiteY1-4" fmla="*/ 842591 h 934535"/>
                  <a:gd name="connsiteX2-5" fmla="*/ 0 w 1247214"/>
                  <a:gd name="connsiteY2-6" fmla="*/ 891071 h 934535"/>
                  <a:gd name="connsiteX3-7" fmla="*/ 298938 w 1247214"/>
                  <a:gd name="connsiteY3-8" fmla="*/ 0 h 934535"/>
                  <a:gd name="connsiteX4-9" fmla="*/ 1247214 w 1247214"/>
                  <a:gd name="connsiteY4-10" fmla="*/ 288992 h 934535"/>
                  <a:gd name="connsiteX0-11" fmla="*/ 1247214 w 1247214"/>
                  <a:gd name="connsiteY0-12" fmla="*/ 296029 h 941572"/>
                  <a:gd name="connsiteX1-13" fmla="*/ 728755 w 1247214"/>
                  <a:gd name="connsiteY1-14" fmla="*/ 849628 h 941572"/>
                  <a:gd name="connsiteX2-15" fmla="*/ 0 w 1247214"/>
                  <a:gd name="connsiteY2-16" fmla="*/ 898108 h 941572"/>
                  <a:gd name="connsiteX3-17" fmla="*/ 301271 w 1247214"/>
                  <a:gd name="connsiteY3-18" fmla="*/ 0 h 941572"/>
                  <a:gd name="connsiteX4-19" fmla="*/ 1247214 w 1247214"/>
                  <a:gd name="connsiteY4-20" fmla="*/ 296029 h 941572"/>
                  <a:gd name="connsiteX0-21" fmla="*/ 1247214 w 1247214"/>
                  <a:gd name="connsiteY0-22" fmla="*/ 306189 h 951732"/>
                  <a:gd name="connsiteX1-23" fmla="*/ 728755 w 1247214"/>
                  <a:gd name="connsiteY1-24" fmla="*/ 859788 h 951732"/>
                  <a:gd name="connsiteX2-25" fmla="*/ 0 w 1247214"/>
                  <a:gd name="connsiteY2-26" fmla="*/ 908268 h 951732"/>
                  <a:gd name="connsiteX3-27" fmla="*/ 302036 w 1247214"/>
                  <a:gd name="connsiteY3-28" fmla="*/ 0 h 951732"/>
                  <a:gd name="connsiteX4-29" fmla="*/ 1247214 w 1247214"/>
                  <a:gd name="connsiteY4-30" fmla="*/ 306189 h 951732"/>
                  <a:gd name="connsiteX0-31" fmla="*/ 1247214 w 1247214"/>
                  <a:gd name="connsiteY0-32" fmla="*/ 313226 h 958769"/>
                  <a:gd name="connsiteX1-33" fmla="*/ 728755 w 1247214"/>
                  <a:gd name="connsiteY1-34" fmla="*/ 866825 h 958769"/>
                  <a:gd name="connsiteX2-35" fmla="*/ 0 w 1247214"/>
                  <a:gd name="connsiteY2-36" fmla="*/ 915305 h 958769"/>
                  <a:gd name="connsiteX3-37" fmla="*/ 304370 w 1247214"/>
                  <a:gd name="connsiteY3-38" fmla="*/ 0 h 958769"/>
                  <a:gd name="connsiteX4-39" fmla="*/ 1247214 w 1247214"/>
                  <a:gd name="connsiteY4-40" fmla="*/ 313226 h 958769"/>
                  <a:gd name="connsiteX0-41" fmla="*/ 1247462 w 1247462"/>
                  <a:gd name="connsiteY0-42" fmla="*/ 305534 h 959140"/>
                  <a:gd name="connsiteX1-43" fmla="*/ 728755 w 1247462"/>
                  <a:gd name="connsiteY1-44" fmla="*/ 866825 h 959140"/>
                  <a:gd name="connsiteX2-45" fmla="*/ 0 w 1247462"/>
                  <a:gd name="connsiteY2-46" fmla="*/ 915305 h 959140"/>
                  <a:gd name="connsiteX3-47" fmla="*/ 304370 w 1247462"/>
                  <a:gd name="connsiteY3-48" fmla="*/ 0 h 959140"/>
                  <a:gd name="connsiteX4-49" fmla="*/ 1247462 w 1247462"/>
                  <a:gd name="connsiteY4-50" fmla="*/ 305534 h 959140"/>
                  <a:gd name="connsiteX0-51" fmla="*/ 1294962 w 1294962"/>
                  <a:gd name="connsiteY0-52" fmla="*/ 305534 h 952059"/>
                  <a:gd name="connsiteX1-53" fmla="*/ 776255 w 1294962"/>
                  <a:gd name="connsiteY1-54" fmla="*/ 866825 h 952059"/>
                  <a:gd name="connsiteX2-55" fmla="*/ 0 w 1294962"/>
                  <a:gd name="connsiteY2-56" fmla="*/ 904829 h 952059"/>
                  <a:gd name="connsiteX3-57" fmla="*/ 351870 w 1294962"/>
                  <a:gd name="connsiteY3-58" fmla="*/ 0 h 952059"/>
                  <a:gd name="connsiteX4-59" fmla="*/ 1294962 w 1294962"/>
                  <a:gd name="connsiteY4-60" fmla="*/ 305534 h 9520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294962" h="952059">
                    <a:moveTo>
                      <a:pt x="1294962" y="305534"/>
                    </a:moveTo>
                    <a:cubicBezTo>
                      <a:pt x="1210416" y="548771"/>
                      <a:pt x="992082" y="766942"/>
                      <a:pt x="776255" y="866825"/>
                    </a:cubicBezTo>
                    <a:cubicBezTo>
                      <a:pt x="560428" y="966708"/>
                      <a:pt x="242552" y="978045"/>
                      <a:pt x="0" y="904829"/>
                    </a:cubicBezTo>
                    <a:lnTo>
                      <a:pt x="351870" y="0"/>
                    </a:lnTo>
                    <a:lnTo>
                      <a:pt x="1294962" y="305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" name="千图PPT彼岸天：ID 8661124库_组合 7"/>
          <p:cNvGrpSpPr/>
          <p:nvPr>
            <p:custDataLst>
              <p:tags r:id="rId6"/>
            </p:custDataLst>
          </p:nvPr>
        </p:nvGrpSpPr>
        <p:grpSpPr>
          <a:xfrm>
            <a:off x="1762632" y="1368464"/>
            <a:ext cx="2549181" cy="1082518"/>
            <a:chOff x="1762632" y="1197195"/>
            <a:chExt cx="2549181" cy="1082518"/>
          </a:xfrm>
        </p:grpSpPr>
        <p:sp>
          <p:nvSpPr>
            <p:cNvPr id="18" name="文本框 17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9" name="千图PPT彼岸天：ID 8661124库_组合 8"/>
          <p:cNvGrpSpPr/>
          <p:nvPr>
            <p:custDataLst>
              <p:tags r:id="rId7"/>
            </p:custDataLst>
          </p:nvPr>
        </p:nvGrpSpPr>
        <p:grpSpPr>
          <a:xfrm>
            <a:off x="5877558" y="1285385"/>
            <a:ext cx="2549181" cy="1082518"/>
            <a:chOff x="5877558" y="1197195"/>
            <a:chExt cx="2549181" cy="1082518"/>
          </a:xfrm>
        </p:grpSpPr>
        <p:sp>
          <p:nvSpPr>
            <p:cNvPr id="16" name="文本框 15"/>
            <p:cNvSpPr txBox="1"/>
            <p:nvPr/>
          </p:nvSpPr>
          <p:spPr>
            <a:xfrm>
              <a:off x="5877558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877558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0" name="千图PPT彼岸天：ID 8661124库_组合 9"/>
          <p:cNvGrpSpPr/>
          <p:nvPr>
            <p:custDataLst>
              <p:tags r:id="rId8"/>
            </p:custDataLst>
          </p:nvPr>
        </p:nvGrpSpPr>
        <p:grpSpPr>
          <a:xfrm>
            <a:off x="3701001" y="4983201"/>
            <a:ext cx="2549181" cy="1253787"/>
            <a:chOff x="4948086" y="339361"/>
            <a:chExt cx="2549181" cy="1253787"/>
          </a:xfrm>
        </p:grpSpPr>
        <p:sp>
          <p:nvSpPr>
            <p:cNvPr id="14" name="文本框 13"/>
            <p:cNvSpPr txBox="1"/>
            <p:nvPr/>
          </p:nvSpPr>
          <p:spPr>
            <a:xfrm>
              <a:off x="4948086" y="339361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948086" y="727586"/>
              <a:ext cx="2549181" cy="865562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1" name="千图PPT彼岸天：ID 8661124库_组合 10"/>
          <p:cNvGrpSpPr/>
          <p:nvPr>
            <p:custDataLst>
              <p:tags r:id="rId9"/>
            </p:custDataLst>
          </p:nvPr>
        </p:nvGrpSpPr>
        <p:grpSpPr>
          <a:xfrm>
            <a:off x="7944331" y="4886854"/>
            <a:ext cx="2549181" cy="1253787"/>
            <a:chOff x="4948086" y="339361"/>
            <a:chExt cx="2549181" cy="1253787"/>
          </a:xfrm>
        </p:grpSpPr>
        <p:sp>
          <p:nvSpPr>
            <p:cNvPr id="12" name="文本框 11"/>
            <p:cNvSpPr txBox="1"/>
            <p:nvPr/>
          </p:nvSpPr>
          <p:spPr>
            <a:xfrm>
              <a:off x="4948086" y="339361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948086" y="727586"/>
              <a:ext cx="2549181" cy="865562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535"/>
            <a:ext cx="5912965" cy="59129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9002345" y="678133"/>
            <a:ext cx="3021981" cy="221599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2019</a:t>
            </a:r>
            <a:endParaRPr kumimoji="0" lang="zh-CN" altLang="en-US" sz="13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uLnTx/>
              <a:uFillTx/>
              <a:latin typeface="Agency FB" panose="020B0503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88410" y="2519786"/>
            <a:ext cx="78035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sz="7200" b="1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感谢您的观看！</a:t>
            </a:r>
            <a:endParaRPr lang="en-US" altLang="zh-CN" sz="7200" b="1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15712" y="3849957"/>
            <a:ext cx="5708614" cy="461665"/>
          </a:xfrm>
          <a:prstGeom prst="rect">
            <a:avLst/>
          </a:prstGeom>
          <a:noFill/>
          <a:effectLst>
            <a:outerShdw blurRad="114300" dist="38100" dir="5460000" algn="tr" rotWithShape="0">
              <a:prstClr val="black">
                <a:alpha val="16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 algn="r">
              <a:defRPr/>
            </a:pPr>
            <a:r>
              <a:rPr lang="zh-CN" altLang="en-US" sz="2400" dirty="0">
                <a:solidFill>
                  <a:sysClr val="windowText" lastClr="000000"/>
                </a:solidFill>
                <a:effectLst/>
              </a:rPr>
              <a:t>适用于教育培训</a:t>
            </a:r>
            <a:r>
              <a:rPr lang="en-US" altLang="zh-CN" sz="2400" dirty="0">
                <a:solidFill>
                  <a:sysClr val="windowText" lastClr="000000"/>
                </a:solidFill>
                <a:effectLst/>
              </a:rPr>
              <a:t>/</a:t>
            </a:r>
            <a:r>
              <a:rPr lang="zh-CN" altLang="en-US" sz="2400" dirty="0">
                <a:solidFill>
                  <a:sysClr val="windowText" lastClr="000000"/>
                </a:solidFill>
                <a:effectLst/>
              </a:rPr>
              <a:t>学术报告</a:t>
            </a:r>
            <a:r>
              <a:rPr lang="en-US" altLang="zh-CN" sz="2400" dirty="0">
                <a:solidFill>
                  <a:sysClr val="windowText" lastClr="000000"/>
                </a:solidFill>
                <a:effectLst/>
              </a:rPr>
              <a:t>/</a:t>
            </a:r>
            <a:r>
              <a:rPr lang="zh-CN" altLang="en-US" sz="2400" dirty="0">
                <a:solidFill>
                  <a:sysClr val="windowText" lastClr="000000"/>
                </a:solidFill>
                <a:effectLst/>
              </a:rPr>
              <a:t>公开课等模板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4863597" y="3720115"/>
            <a:ext cx="7061788" cy="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84"/>
          <p:cNvSpPr txBox="1"/>
          <p:nvPr/>
        </p:nvSpPr>
        <p:spPr>
          <a:xfrm>
            <a:off x="8423673" y="4453772"/>
            <a:ext cx="350139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姓名</a:t>
            </a:r>
            <a:r>
              <a:rPr lang="zh-CN" altLang="en-US" sz="1400" b="1" dirty="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：请输入文字      </a:t>
            </a: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1400" b="1" dirty="0" smtClea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2019/12/30</a:t>
            </a:r>
            <a:endParaRPr lang="zh-CN" altLang="en-US" sz="1400" b="1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8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37</TotalTime>
  <Words>1623</Words>
  <Application>Microsoft Office PowerPoint</Application>
  <PresentationFormat>自定义</PresentationFormat>
  <Paragraphs>304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宋体</vt:lpstr>
      <vt:lpstr>Impact</vt:lpstr>
      <vt:lpstr>等线</vt:lpstr>
      <vt:lpstr>Calibri</vt:lpstr>
      <vt:lpstr>微软雅黑</vt:lpstr>
      <vt:lpstr>Open Sans Light</vt:lpstr>
      <vt:lpstr>Roboto</vt:lpstr>
      <vt:lpstr>Agency FB</vt:lpstr>
      <vt:lpstr>Open Sans</vt:lpstr>
      <vt:lpstr>Lato</vt:lpstr>
      <vt:lpstr>黑体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演示文稿2</dc:title>
  <dc:creator>柚子设计</dc:creator>
  <cp:keywords>MC-PPT模板</cp:keywords>
  <cp:lastModifiedBy>Sky123.Org</cp:lastModifiedBy>
  <cp:revision>9</cp:revision>
  <dcterms:created xsi:type="dcterms:W3CDTF">2017-09-18T05:29:00Z</dcterms:created>
  <dcterms:modified xsi:type="dcterms:W3CDTF">2018-03-09T07:20:41Z</dcterms:modified>
  <cp:category>模板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