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9" r:id="rId3"/>
    <p:sldId id="260" r:id="rId4"/>
    <p:sldId id="264" r:id="rId5"/>
    <p:sldId id="267" r:id="rId6"/>
    <p:sldId id="266" r:id="rId7"/>
    <p:sldId id="274" r:id="rId8"/>
    <p:sldId id="288" r:id="rId9"/>
    <p:sldId id="276" r:id="rId10"/>
    <p:sldId id="275" r:id="rId11"/>
    <p:sldId id="281" r:id="rId12"/>
    <p:sldId id="265" r:id="rId13"/>
    <p:sldId id="289" r:id="rId14"/>
    <p:sldId id="282" r:id="rId15"/>
    <p:sldId id="284" r:id="rId16"/>
    <p:sldId id="280" r:id="rId17"/>
    <p:sldId id="277" r:id="rId18"/>
    <p:sldId id="290" r:id="rId19"/>
    <p:sldId id="279" r:id="rId20"/>
    <p:sldId id="283" r:id="rId21"/>
    <p:sldId id="286" r:id="rId22"/>
    <p:sldId id="285" r:id="rId23"/>
    <p:sldId id="278" r:id="rId24"/>
    <p:sldId id="28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3" d="100"/>
          <a:sy n="103" d="100"/>
        </p:scale>
        <p:origin x="570" y="7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653DAF-FF28-4BCD-9084-F0A7E34003A8}" type="datetimeFigureOut">
              <a:rPr lang="zh-CN" altLang="en-US" smtClean="0"/>
              <a:t>2017/12/9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35F9F8-75F6-46F4-B827-072F7EDA77ED}" type="slidenum">
              <a:rPr lang="zh-CN" altLang="en-US" smtClean="0"/>
              <a:t>‹#›</a:t>
            </a:fld>
            <a:endParaRPr lang="zh-CN" altLang="en-US"/>
          </a:p>
        </p:txBody>
      </p:sp>
    </p:spTree>
    <p:extLst>
      <p:ext uri="{BB962C8B-B14F-4D97-AF65-F5344CB8AC3E}">
        <p14:creationId xmlns:p14="http://schemas.microsoft.com/office/powerpoint/2010/main" val="570378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01498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509804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2698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更多精美模板欢迎访问 </a:t>
            </a:r>
            <a:r>
              <a:rPr lang="en-US" altLang="zh-CN" dirty="0"/>
              <a:t>WWW.33PPT.COM</a:t>
            </a:r>
            <a:endParaRPr lang="zh-CN" altLang="en-US" dirty="0"/>
          </a:p>
        </p:txBody>
      </p:sp>
    </p:spTree>
    <p:extLst>
      <p:ext uri="{BB962C8B-B14F-4D97-AF65-F5344CB8AC3E}">
        <p14:creationId xmlns:p14="http://schemas.microsoft.com/office/powerpoint/2010/main" val="290197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734075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1335F9F8-75F6-46F4-B827-072F7EDA77ED}" type="slidenum">
              <a:rPr lang="zh-CN" altLang="en-US" smtClean="0"/>
              <a:t>7</a:t>
            </a:fld>
            <a:endParaRPr lang="zh-CN" altLang="en-US"/>
          </a:p>
        </p:txBody>
      </p:sp>
    </p:spTree>
    <p:extLst>
      <p:ext uri="{BB962C8B-B14F-4D97-AF65-F5344CB8AC3E}">
        <p14:creationId xmlns:p14="http://schemas.microsoft.com/office/powerpoint/2010/main" val="377380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776441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46895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629FE2-513C-41A5-A63A-914CF5506730}" type="slidenum">
              <a:rPr lang="zh-CN" altLang="en-US" smtClean="0"/>
              <a:t>16</a:t>
            </a:fld>
            <a:endParaRPr lang="zh-CN" altLang="en-US"/>
          </a:p>
        </p:txBody>
      </p:sp>
    </p:spTree>
    <p:extLst>
      <p:ext uri="{BB962C8B-B14F-4D97-AF65-F5344CB8AC3E}">
        <p14:creationId xmlns:p14="http://schemas.microsoft.com/office/powerpoint/2010/main" val="4026713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9629FE2-513C-41A5-A63A-914CF5506730}" type="slidenum">
              <a:rPr lang="zh-CN" altLang="en-US" smtClean="0"/>
              <a:t>17</a:t>
            </a:fld>
            <a:endParaRPr lang="zh-CN" altLang="en-US"/>
          </a:p>
        </p:txBody>
      </p:sp>
    </p:spTree>
    <p:extLst>
      <p:ext uri="{BB962C8B-B14F-4D97-AF65-F5344CB8AC3E}">
        <p14:creationId xmlns:p14="http://schemas.microsoft.com/office/powerpoint/2010/main" val="1144234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742191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1335F9F8-75F6-46F4-B827-072F7EDA77ED}" type="slidenum">
              <a:rPr lang="zh-CN" altLang="en-US" smtClean="0"/>
              <a:t>19</a:t>
            </a:fld>
            <a:endParaRPr lang="zh-CN" altLang="en-US"/>
          </a:p>
        </p:txBody>
      </p:sp>
    </p:spTree>
    <p:extLst>
      <p:ext uri="{BB962C8B-B14F-4D97-AF65-F5344CB8AC3E}">
        <p14:creationId xmlns:p14="http://schemas.microsoft.com/office/powerpoint/2010/main" val="2081773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a:t>
            </a:r>
            <a:endParaRPr lang="zh-CN" altLang="en-US"/>
          </a:p>
        </p:txBody>
      </p:sp>
      <p:sp>
        <p:nvSpPr>
          <p:cNvPr id="4" name="灯片编号占位符 3"/>
          <p:cNvSpPr>
            <a:spLocks noGrp="1"/>
          </p:cNvSpPr>
          <p:nvPr>
            <p:ph type="sldNum" sz="quarter" idx="10"/>
          </p:nvPr>
        </p:nvSpPr>
        <p:spPr/>
        <p:txBody>
          <a:bodyPr/>
          <a:lstStyle/>
          <a:p>
            <a:fld id="{1335F9F8-75F6-46F4-B827-072F7EDA77ED}" type="slidenum">
              <a:rPr lang="zh-CN" altLang="en-US" smtClean="0"/>
              <a:t>21</a:t>
            </a:fld>
            <a:endParaRPr lang="zh-CN" altLang="en-US"/>
          </a:p>
        </p:txBody>
      </p:sp>
    </p:spTree>
    <p:extLst>
      <p:ext uri="{BB962C8B-B14F-4D97-AF65-F5344CB8AC3E}">
        <p14:creationId xmlns:p14="http://schemas.microsoft.com/office/powerpoint/2010/main" val="3137019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246061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39A8B5-B101-4723-B3F6-7DB328C21AE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A82DFC0-2386-4214-A8C2-E02BC8EF29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17AB4DB-4EF0-4552-82FA-15BF8DB5479D}"/>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5" name="页脚占位符 4">
            <a:extLst>
              <a:ext uri="{FF2B5EF4-FFF2-40B4-BE49-F238E27FC236}">
                <a16:creationId xmlns:a16="http://schemas.microsoft.com/office/drawing/2014/main" id="{24BCB1D5-E37E-43BB-A91E-574EFABA44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3CBCB21-7630-4163-BECE-5673D8056967}"/>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1018569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FEAD8F-7317-4B5B-86F9-163F78E92AA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566EDDC-8AB3-4610-9571-9106804BA7B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7949108-BF11-4D71-B503-E7CBD0BFC932}"/>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5" name="页脚占位符 4">
            <a:extLst>
              <a:ext uri="{FF2B5EF4-FFF2-40B4-BE49-F238E27FC236}">
                <a16:creationId xmlns:a16="http://schemas.microsoft.com/office/drawing/2014/main" id="{4210EB61-2761-42CF-8C57-FE34700E384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315FA20-AE73-4A2A-809E-E618409D1193}"/>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1260233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D77B76-925C-4D39-873A-6B3D3444D63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7343EBF-BDEC-41EF-A3E6-97A039582B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79FE7DF8-AD9F-499E-A090-F77E45E78567}"/>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5" name="页脚占位符 4">
            <a:extLst>
              <a:ext uri="{FF2B5EF4-FFF2-40B4-BE49-F238E27FC236}">
                <a16:creationId xmlns:a16="http://schemas.microsoft.com/office/drawing/2014/main" id="{CEF313AE-4E70-45F3-A57F-F1BCC82515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579CCEE-FBBB-4E10-B77C-29EA2B3A2547}"/>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4050347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FACBD1-7C60-4CAC-9096-EF5150DC723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C326E54-A15F-412F-AA7A-4C57D9287417}"/>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9B5D01BB-046E-4EFC-B956-68C1D144329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3C21A14-A657-4117-8527-DC7304089646}"/>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6" name="页脚占位符 5">
            <a:extLst>
              <a:ext uri="{FF2B5EF4-FFF2-40B4-BE49-F238E27FC236}">
                <a16:creationId xmlns:a16="http://schemas.microsoft.com/office/drawing/2014/main" id="{3FC2AACD-7C3A-49CD-8707-85A38A0253F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94FC86D-6C03-418A-ADB1-B760CFE1BB39}"/>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3181296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A2C17C-8FA1-4A2F-B9DA-4BF5FF51802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CE5180C-816A-4BCE-8CCD-1B920A3BA3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F94244F-17EA-4A0F-A926-AFDFCB6218F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1EF40671-C51D-4612-A7B5-6C93C09966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0C79CE1F-5BA3-41A1-9B99-4D29C415DF54}"/>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FB11EEA8-7EC5-44F4-911F-A3C2A4ED7025}"/>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8" name="页脚占位符 7">
            <a:extLst>
              <a:ext uri="{FF2B5EF4-FFF2-40B4-BE49-F238E27FC236}">
                <a16:creationId xmlns:a16="http://schemas.microsoft.com/office/drawing/2014/main" id="{7F1433A1-7E5C-46CE-B7AF-1D4107C505A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3CF350D-5882-4A16-8C76-20C45279186F}"/>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46927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43DD40-E2D4-47BD-A443-9B3E5DE9CFE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EE6AED8-50B8-4249-AF09-6BB8428FB4DC}"/>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4" name="页脚占位符 3">
            <a:extLst>
              <a:ext uri="{FF2B5EF4-FFF2-40B4-BE49-F238E27FC236}">
                <a16:creationId xmlns:a16="http://schemas.microsoft.com/office/drawing/2014/main" id="{025DD9E3-48A6-42ED-9825-B61657EBB56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85CC2370-BB6A-433F-B2F3-B257D9824336}"/>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1245265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6B967FA-697B-4857-B9D3-69CB308E93FB}"/>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3" name="页脚占位符 2">
            <a:extLst>
              <a:ext uri="{FF2B5EF4-FFF2-40B4-BE49-F238E27FC236}">
                <a16:creationId xmlns:a16="http://schemas.microsoft.com/office/drawing/2014/main" id="{255DC370-64BD-42F5-AE07-B74BAE6D429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2354F3F-78C0-43EE-9870-E336B1F33774}"/>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2296420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4B3755-6876-4E9F-BAEB-6D546C697AF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487667D-6DF7-437F-B6D3-11B874968A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45C3BF36-935E-4685-8B96-3140C35E8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A254E84-6F6E-4237-8447-71C84019A54E}"/>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6" name="页脚占位符 5">
            <a:extLst>
              <a:ext uri="{FF2B5EF4-FFF2-40B4-BE49-F238E27FC236}">
                <a16:creationId xmlns:a16="http://schemas.microsoft.com/office/drawing/2014/main" id="{966F56A3-B1E2-412B-9AF2-14CDED4C35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065109B-AC19-41E4-83BC-0F45E7BBC93A}"/>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341242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460EB4-D689-440F-82F7-E453D6984EB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BA791C5-170E-4855-BEF2-0AC1B5A4E9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4137A61-A30B-46E3-8691-7756D5244E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B3AA5BF-7685-4CA5-B720-E587049AD611}"/>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6" name="页脚占位符 5">
            <a:extLst>
              <a:ext uri="{FF2B5EF4-FFF2-40B4-BE49-F238E27FC236}">
                <a16:creationId xmlns:a16="http://schemas.microsoft.com/office/drawing/2014/main" id="{A02958C1-9FB2-461C-AA69-5FA06B70D49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3141B4D-C87D-4318-84BD-7C1BECB69B24}"/>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3089209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1C5EE7-9AA5-4ED2-BAD9-B0E5BC24977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CD0509C-4672-40AB-8075-53A724027C1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39659DB-3E5E-41AA-B750-17DCB062240F}"/>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5" name="页脚占位符 4">
            <a:extLst>
              <a:ext uri="{FF2B5EF4-FFF2-40B4-BE49-F238E27FC236}">
                <a16:creationId xmlns:a16="http://schemas.microsoft.com/office/drawing/2014/main" id="{C964F2D4-099B-44EA-8367-9BB57CF036E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CABA13B-1D5C-448F-8BEE-04893B75A86E}"/>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186588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DDC0024-228D-4BC6-BF16-8DA0EB27FAC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274BB0A-E23E-4D54-9D7C-A1B0A24AD74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3525C4C-2680-446C-9F71-CC7414DCE1BF}"/>
              </a:ext>
            </a:extLst>
          </p:cNvPr>
          <p:cNvSpPr>
            <a:spLocks noGrp="1"/>
          </p:cNvSpPr>
          <p:nvPr>
            <p:ph type="dt" sz="half" idx="10"/>
          </p:nvPr>
        </p:nvSpPr>
        <p:spPr/>
        <p:txBody>
          <a:bodyPr/>
          <a:lstStyle/>
          <a:p>
            <a:fld id="{53900173-5642-4CB0-A22B-E4C601841975}" type="datetimeFigureOut">
              <a:rPr lang="zh-CN" altLang="en-US" smtClean="0"/>
              <a:t>2017/12/9</a:t>
            </a:fld>
            <a:endParaRPr lang="zh-CN" altLang="en-US"/>
          </a:p>
        </p:txBody>
      </p:sp>
      <p:sp>
        <p:nvSpPr>
          <p:cNvPr id="5" name="页脚占位符 4">
            <a:extLst>
              <a:ext uri="{FF2B5EF4-FFF2-40B4-BE49-F238E27FC236}">
                <a16:creationId xmlns:a16="http://schemas.microsoft.com/office/drawing/2014/main" id="{89E69069-8E27-45CC-8465-66D26240DFB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3A4FFCE-3743-48F1-A279-03E28A54C85E}"/>
              </a:ext>
            </a:extLst>
          </p:cNvPr>
          <p:cNvSpPr>
            <a:spLocks noGrp="1"/>
          </p:cNvSpPr>
          <p:nvPr>
            <p:ph type="sldNum" sz="quarter" idx="12"/>
          </p:nvPr>
        </p:nvSpPr>
        <p:spPr/>
        <p:txBody>
          <a:body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414422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948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267C1C-AA82-49C8-91A3-57DB2A8F53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FDCC312-4FEA-4017-9ACC-D8DDF10A8A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69DAE13-2F26-4554-AE80-CC85F231E8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900173-5642-4CB0-A22B-E4C601841975}" type="datetimeFigureOut">
              <a:rPr lang="zh-CN" altLang="en-US" smtClean="0"/>
              <a:t>2017/12/9</a:t>
            </a:fld>
            <a:endParaRPr lang="zh-CN" altLang="en-US"/>
          </a:p>
        </p:txBody>
      </p:sp>
      <p:sp>
        <p:nvSpPr>
          <p:cNvPr id="5" name="页脚占位符 4">
            <a:extLst>
              <a:ext uri="{FF2B5EF4-FFF2-40B4-BE49-F238E27FC236}">
                <a16:creationId xmlns:a16="http://schemas.microsoft.com/office/drawing/2014/main" id="{C0EFE146-2CA4-4EF1-895D-0A4EEFDCE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66453D5-00B9-4AE1-BEC5-240E5369A7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D64879-A78F-4AC0-BB8E-FDD73B37A36E}" type="slidenum">
              <a:rPr lang="zh-CN" altLang="en-US" smtClean="0"/>
              <a:t>‹#›</a:t>
            </a:fld>
            <a:endParaRPr lang="zh-CN" altLang="en-US"/>
          </a:p>
        </p:txBody>
      </p:sp>
    </p:spTree>
    <p:extLst>
      <p:ext uri="{BB962C8B-B14F-4D97-AF65-F5344CB8AC3E}">
        <p14:creationId xmlns:p14="http://schemas.microsoft.com/office/powerpoint/2010/main" val="3311662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moving.mp3">
            <a:hlinkClick r:id="" action="ppaction://media"/>
            <a:extLst>
              <a:ext uri="{FF2B5EF4-FFF2-40B4-BE49-F238E27FC236}">
                <a16:creationId xmlns:a16="http://schemas.microsoft.com/office/drawing/2014/main" id="{BFB0F67F-68B0-4E1A-BF2D-9AE231E656DA}"/>
              </a:ext>
            </a:extLst>
          </p:cNvPr>
          <p:cNvPicPr>
            <a:picLocks noChangeAspect="1"/>
          </p:cNvPicPr>
          <p:nvPr>
            <a:audioFile r:link="rId1"/>
            <p:extLst>
              <p:ext uri="{DAA4B4D4-6D71-4841-9C94-3DE7FCFB9230}">
                <p14:media xmlns:p14="http://schemas.microsoft.com/office/powerpoint/2010/main" r:embed="rId2">
                  <p14:trim st="19889.7952" end="4366.0544"/>
                  <p14:fade in="500" out="500"/>
                </p14:media>
              </p:ext>
            </p:extLst>
          </p:nvPr>
        </p:nvPicPr>
        <p:blipFill>
          <a:blip r:embed="rId5"/>
          <a:stretch>
            <a:fillRect/>
          </a:stretch>
        </p:blipFill>
        <p:spPr>
          <a:xfrm>
            <a:off x="-1025239" y="-150347"/>
            <a:ext cx="609459" cy="609459"/>
          </a:xfrm>
          <a:prstGeom prst="rect">
            <a:avLst/>
          </a:prstGeom>
        </p:spPr>
      </p:pic>
      <p:sp>
        <p:nvSpPr>
          <p:cNvPr id="20" name="TextBox 8">
            <a:extLst>
              <a:ext uri="{FF2B5EF4-FFF2-40B4-BE49-F238E27FC236}">
                <a16:creationId xmlns:a16="http://schemas.microsoft.com/office/drawing/2014/main" id="{45D06957-A950-41D9-A99C-F31100E7240B}"/>
              </a:ext>
            </a:extLst>
          </p:cNvPr>
          <p:cNvSpPr txBox="1">
            <a:spLocks noChangeArrowheads="1"/>
          </p:cNvSpPr>
          <p:nvPr/>
        </p:nvSpPr>
        <p:spPr bwMode="auto">
          <a:xfrm>
            <a:off x="5005393" y="432752"/>
            <a:ext cx="2462213" cy="7226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8800" dirty="0">
                <a:latin typeface="叶根友行书繁" panose="02010601030101010101" pitchFamily="2" charset="-122"/>
                <a:ea typeface="叶根友行书繁" panose="02010601030101010101" pitchFamily="2" charset="-122"/>
              </a:rPr>
              <a:t>2019</a:t>
            </a:r>
          </a:p>
          <a:p>
            <a:r>
              <a:rPr lang="zh-CN" altLang="en-US" sz="6000" dirty="0">
                <a:latin typeface="华文行楷" panose="02010800040101010101" pitchFamily="2" charset="-122"/>
                <a:ea typeface="华文行楷" panose="02010800040101010101" pitchFamily="2" charset="-122"/>
              </a:rPr>
              <a:t>中医报告通用</a:t>
            </a:r>
            <a:r>
              <a:rPr lang="en-US" altLang="zh-CN" sz="4400" dirty="0">
                <a:latin typeface="华文行楷" panose="02010800040101010101" pitchFamily="2" charset="-122"/>
                <a:ea typeface="华文行楷" panose="02010800040101010101" pitchFamily="2" charset="-122"/>
              </a:rPr>
              <a:t>PP</a:t>
            </a:r>
            <a:r>
              <a:rPr lang="en-US" altLang="zh-CN" sz="4400" dirty="0">
                <a:latin typeface="叶根友行书繁" panose="02010601030101010101" pitchFamily="2" charset="-122"/>
                <a:ea typeface="叶根友行书繁" panose="02010601030101010101" pitchFamily="2" charset="-122"/>
              </a:rPr>
              <a:t>T</a:t>
            </a:r>
            <a:endParaRPr lang="en-US" altLang="zh-CN" sz="5400" dirty="0">
              <a:latin typeface="叶根友行书繁" panose="02010601030101010101" pitchFamily="2" charset="-122"/>
              <a:ea typeface="叶根友行书繁" panose="02010601030101010101" pitchFamily="2" charset="-122"/>
            </a:endParaRPr>
          </a:p>
        </p:txBody>
      </p:sp>
      <p:sp>
        <p:nvSpPr>
          <p:cNvPr id="9" name="矩形 8">
            <a:extLst>
              <a:ext uri="{FF2B5EF4-FFF2-40B4-BE49-F238E27FC236}">
                <a16:creationId xmlns:a16="http://schemas.microsoft.com/office/drawing/2014/main" id="{B38864F6-5B0C-46D5-BE8D-43CB0AA4A505}"/>
              </a:ext>
            </a:extLst>
          </p:cNvPr>
          <p:cNvSpPr/>
          <p:nvPr/>
        </p:nvSpPr>
        <p:spPr>
          <a:xfrm>
            <a:off x="548676" y="432752"/>
            <a:ext cx="11214100" cy="5989955"/>
          </a:xfrm>
          <a:prstGeom prst="rect">
            <a:avLst/>
          </a:prstGeom>
          <a:noFill/>
          <a:ln w="508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9DEF2985-ED0C-437B-B93B-260C6694BF6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42900" y="154382"/>
            <a:ext cx="3484587" cy="4927600"/>
          </a:xfrm>
          <a:prstGeom prst="rect">
            <a:avLst/>
          </a:prstGeom>
        </p:spPr>
      </p:pic>
      <p:pic>
        <p:nvPicPr>
          <p:cNvPr id="7" name="图片 6">
            <a:extLst>
              <a:ext uri="{FF2B5EF4-FFF2-40B4-BE49-F238E27FC236}">
                <a16:creationId xmlns:a16="http://schemas.microsoft.com/office/drawing/2014/main" id="{7234675E-9610-4C76-B4A6-E14EEC1A0F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02031" y="1052823"/>
            <a:ext cx="6222280" cy="6606746"/>
          </a:xfrm>
          <a:prstGeom prst="rect">
            <a:avLst/>
          </a:prstGeom>
        </p:spPr>
      </p:pic>
      <p:sp>
        <p:nvSpPr>
          <p:cNvPr id="8" name="文本框 7">
            <a:extLst>
              <a:ext uri="{FF2B5EF4-FFF2-40B4-BE49-F238E27FC236}">
                <a16:creationId xmlns:a16="http://schemas.microsoft.com/office/drawing/2014/main" id="{47EB88B0-0754-4F40-8946-16F94C999E4F}"/>
              </a:ext>
            </a:extLst>
          </p:cNvPr>
          <p:cNvSpPr txBox="1"/>
          <p:nvPr/>
        </p:nvSpPr>
        <p:spPr>
          <a:xfrm>
            <a:off x="4293292" y="2767940"/>
            <a:ext cx="461665" cy="3176511"/>
          </a:xfrm>
          <a:prstGeom prst="rect">
            <a:avLst/>
          </a:prstGeom>
          <a:solidFill>
            <a:schemeClr val="tx1"/>
          </a:solidFill>
        </p:spPr>
        <p:txBody>
          <a:bodyPr vert="eaVert" wrap="none" rtlCol="0">
            <a:spAutoFit/>
          </a:bodyPr>
          <a:lstStyle/>
          <a:p>
            <a:r>
              <a:rPr lang="zh-CN" altLang="en-US" dirty="0">
                <a:solidFill>
                  <a:schemeClr val="bg1"/>
                </a:solidFill>
                <a:latin typeface="华文行楷" panose="02010800040101010101" pitchFamily="2" charset="-122"/>
                <a:ea typeface="华文行楷" panose="02010800040101010101" pitchFamily="2" charset="-122"/>
              </a:rPr>
              <a:t>适用于医学报告</a:t>
            </a:r>
            <a:r>
              <a:rPr lang="en-US" altLang="zh-CN" dirty="0">
                <a:solidFill>
                  <a:schemeClr val="bg1"/>
                </a:solidFill>
                <a:latin typeface="华文行楷" panose="02010800040101010101" pitchFamily="2" charset="-122"/>
                <a:ea typeface="华文行楷" panose="02010800040101010101" pitchFamily="2" charset="-122"/>
              </a:rPr>
              <a:t>/</a:t>
            </a:r>
            <a:r>
              <a:rPr lang="zh-CN" altLang="en-US" dirty="0">
                <a:solidFill>
                  <a:schemeClr val="bg1"/>
                </a:solidFill>
                <a:latin typeface="华文行楷" panose="02010800040101010101" pitchFamily="2" charset="-122"/>
                <a:ea typeface="华文行楷" panose="02010800040101010101" pitchFamily="2" charset="-122"/>
              </a:rPr>
              <a:t>工作汇报等</a:t>
            </a: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4" presetClass="entr" presetSubtype="1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750" fill="hold"/>
                                        <p:tgtEl>
                                          <p:spTgt spid="20"/>
                                        </p:tgtEl>
                                        <p:attrNameLst>
                                          <p:attrName>ppt_x</p:attrName>
                                        </p:attrNameLst>
                                      </p:cBhvr>
                                      <p:tavLst>
                                        <p:tav tm="0">
                                          <p:val>
                                            <p:strVal val="#ppt_x"/>
                                          </p:val>
                                        </p:tav>
                                        <p:tav tm="100000">
                                          <p:val>
                                            <p:strVal val="#ppt_x"/>
                                          </p:val>
                                        </p:tav>
                                      </p:tavLst>
                                    </p:anim>
                                    <p:anim calcmode="lin" valueType="num">
                                      <p:cBhvr additive="base">
                                        <p:cTn id="15" dur="750" fill="hold"/>
                                        <p:tgtEl>
                                          <p:spTgt spid="2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2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edg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6" repeatCount="indefinite" fill="hold" display="0">
                  <p:stCondLst>
                    <p:cond delay="indefinite"/>
                  </p:stCondLst>
                  <p:endCondLst>
                    <p:cond evt="onStopAudio" delay="0">
                      <p:tgtEl>
                        <p:sldTgt/>
                      </p:tgtEl>
                    </p:cond>
                  </p:endCondLst>
                </p:cTn>
                <p:tgtEl>
                  <p:spTgt spid="2"/>
                </p:tgtEl>
              </p:cMediaNode>
            </p:audio>
          </p:childTnLst>
        </p:cTn>
      </p:par>
    </p:tnLst>
    <p:bldLst>
      <p:bldP spid="20" grpId="0"/>
      <p:bldP spid="9" grpId="0" bldLvl="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_14">
            <a:extLst>
              <a:ext uri="{FF2B5EF4-FFF2-40B4-BE49-F238E27FC236}">
                <a16:creationId xmlns:a16="http://schemas.microsoft.com/office/drawing/2014/main" id="{396447FE-6977-4ACF-A18F-978AB56A3699}"/>
              </a:ext>
            </a:extLst>
          </p:cNvPr>
          <p:cNvSpPr txBox="1">
            <a:spLocks noChangeArrowheads="1"/>
          </p:cNvSpPr>
          <p:nvPr/>
        </p:nvSpPr>
        <p:spPr bwMode="auto">
          <a:xfrm>
            <a:off x="-66437" y="131123"/>
            <a:ext cx="2597623" cy="253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19" tIns="45709" rIns="91419" bIns="45709"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4799" spc="600" dirty="0">
                <a:solidFill>
                  <a:schemeClr val="tx2">
                    <a:lumMod val="50000"/>
                  </a:schemeClr>
                </a:solidFill>
                <a:latin typeface="叶根友刀锋黑草" panose="02010601030101010101" pitchFamily="2" charset="-122"/>
                <a:ea typeface="叶根友刀锋黑草" panose="02010601030101010101" pitchFamily="2" charset="-122"/>
              </a:rPr>
              <a:t>目录</a:t>
            </a:r>
            <a:endParaRPr lang="en-US" altLang="zh-CN" sz="4799" spc="600" dirty="0">
              <a:solidFill>
                <a:schemeClr val="tx2">
                  <a:lumMod val="50000"/>
                </a:schemeClr>
              </a:solidFill>
              <a:latin typeface="叶根友刀锋黑草" panose="02010601030101010101" pitchFamily="2" charset="-122"/>
              <a:ea typeface="叶根友刀锋黑草" panose="02010601030101010101" pitchFamily="2" charset="-122"/>
            </a:endParaRPr>
          </a:p>
          <a:p>
            <a:pPr algn="ctr"/>
            <a:r>
              <a:rPr lang="en-US" altLang="zh-CN" sz="1600" b="1" dirty="0">
                <a:solidFill>
                  <a:schemeClr val="tx2">
                    <a:lumMod val="50000"/>
                  </a:schemeClr>
                </a:solidFill>
                <a:latin typeface="微软雅黑" panose="020B0503020204020204" pitchFamily="34" charset="-122"/>
                <a:ea typeface="微软雅黑" panose="020B0503020204020204" pitchFamily="34" charset="-122"/>
              </a:rPr>
              <a:t>DIRECTORY</a:t>
            </a:r>
          </a:p>
        </p:txBody>
      </p:sp>
      <p:grpSp>
        <p:nvGrpSpPr>
          <p:cNvPr id="38" name="组合 37">
            <a:extLst>
              <a:ext uri="{FF2B5EF4-FFF2-40B4-BE49-F238E27FC236}">
                <a16:creationId xmlns:a16="http://schemas.microsoft.com/office/drawing/2014/main" id="{1608DB95-95B0-4B4A-8020-BF13EA3DA17F}"/>
              </a:ext>
            </a:extLst>
          </p:cNvPr>
          <p:cNvGrpSpPr/>
          <p:nvPr/>
        </p:nvGrpSpPr>
        <p:grpSpPr>
          <a:xfrm>
            <a:off x="3169005" y="1985263"/>
            <a:ext cx="729041" cy="3651202"/>
            <a:chOff x="2207582" y="1770150"/>
            <a:chExt cx="996508" cy="4990737"/>
          </a:xfrm>
        </p:grpSpPr>
        <p:pic>
          <p:nvPicPr>
            <p:cNvPr id="39" name="图片 38">
              <a:extLst>
                <a:ext uri="{FF2B5EF4-FFF2-40B4-BE49-F238E27FC236}">
                  <a16:creationId xmlns:a16="http://schemas.microsoft.com/office/drawing/2014/main" id="{4A16309E-052D-4FB7-A458-D501F613063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257772" y="1904250"/>
              <a:ext cx="946318" cy="802621"/>
            </a:xfrm>
            <a:prstGeom prst="rect">
              <a:avLst/>
            </a:prstGeom>
          </p:spPr>
        </p:pic>
        <p:sp>
          <p:nvSpPr>
            <p:cNvPr id="40" name="文本框 39">
              <a:extLst>
                <a:ext uri="{FF2B5EF4-FFF2-40B4-BE49-F238E27FC236}">
                  <a16:creationId xmlns:a16="http://schemas.microsoft.com/office/drawing/2014/main" id="{5CADB643-BA2A-4AA6-BA0E-39E849837F21}"/>
                </a:ext>
              </a:extLst>
            </p:cNvPr>
            <p:cNvSpPr txBox="1"/>
            <p:nvPr/>
          </p:nvSpPr>
          <p:spPr>
            <a:xfrm>
              <a:off x="2487752" y="1770150"/>
              <a:ext cx="474467" cy="798954"/>
            </a:xfrm>
            <a:prstGeom prst="rect">
              <a:avLst/>
            </a:prstGeom>
            <a:noFill/>
          </p:spPr>
          <p:txBody>
            <a:bodyPr wrap="square" rtlCol="0">
              <a:spAutoFit/>
            </a:bodyPr>
            <a:lstStyle/>
            <a:p>
              <a:pPr algn="ctr"/>
              <a:r>
                <a:rPr lang="zh-CN" altLang="en-US" sz="3199" dirty="0">
                  <a:latin typeface="华文新魏" panose="02010800040101010101" pitchFamily="2" charset="-122"/>
                  <a:ea typeface="华文新魏" panose="02010800040101010101" pitchFamily="2" charset="-122"/>
                  <a:cs typeface="经典繁方篆" pitchFamily="49" charset="-122"/>
                </a:rPr>
                <a:t>壹</a:t>
              </a:r>
            </a:p>
          </p:txBody>
        </p:sp>
        <p:sp>
          <p:nvSpPr>
            <p:cNvPr id="41" name="文本框 151">
              <a:extLst>
                <a:ext uri="{FF2B5EF4-FFF2-40B4-BE49-F238E27FC236}">
                  <a16:creationId xmlns:a16="http://schemas.microsoft.com/office/drawing/2014/main" id="{E91AB987-74CF-4568-B600-86C52CDCCE8E}"/>
                </a:ext>
              </a:extLst>
            </p:cNvPr>
            <p:cNvSpPr txBox="1">
              <a:spLocks noChangeArrowheads="1"/>
            </p:cNvSpPr>
            <p:nvPr/>
          </p:nvSpPr>
          <p:spPr bwMode="auto">
            <a:xfrm>
              <a:off x="2207582" y="2788107"/>
              <a:ext cx="925522" cy="3972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2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grpSp>
      <p:grpSp>
        <p:nvGrpSpPr>
          <p:cNvPr id="42" name="组合 41">
            <a:extLst>
              <a:ext uri="{FF2B5EF4-FFF2-40B4-BE49-F238E27FC236}">
                <a16:creationId xmlns:a16="http://schemas.microsoft.com/office/drawing/2014/main" id="{8EF247A4-E524-4394-9B1B-3ADAD0E465D7}"/>
              </a:ext>
            </a:extLst>
          </p:cNvPr>
          <p:cNvGrpSpPr/>
          <p:nvPr/>
        </p:nvGrpSpPr>
        <p:grpSpPr>
          <a:xfrm>
            <a:off x="4102986" y="1985263"/>
            <a:ext cx="729039" cy="3651202"/>
            <a:chOff x="2207584" y="1770150"/>
            <a:chExt cx="996506" cy="4990737"/>
          </a:xfrm>
        </p:grpSpPr>
        <p:pic>
          <p:nvPicPr>
            <p:cNvPr id="43" name="图片 42">
              <a:extLst>
                <a:ext uri="{FF2B5EF4-FFF2-40B4-BE49-F238E27FC236}">
                  <a16:creationId xmlns:a16="http://schemas.microsoft.com/office/drawing/2014/main" id="{6BF68D28-CF59-4357-BDBD-5A7F3DFEF93F}"/>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257772" y="1904250"/>
              <a:ext cx="946318" cy="802621"/>
            </a:xfrm>
            <a:prstGeom prst="rect">
              <a:avLst/>
            </a:prstGeom>
          </p:spPr>
        </p:pic>
        <p:sp>
          <p:nvSpPr>
            <p:cNvPr id="44" name="文本框 43">
              <a:extLst>
                <a:ext uri="{FF2B5EF4-FFF2-40B4-BE49-F238E27FC236}">
                  <a16:creationId xmlns:a16="http://schemas.microsoft.com/office/drawing/2014/main" id="{DE1D312B-EE2A-4BFC-90E6-857CCE1F71E6}"/>
                </a:ext>
              </a:extLst>
            </p:cNvPr>
            <p:cNvSpPr txBox="1"/>
            <p:nvPr/>
          </p:nvSpPr>
          <p:spPr>
            <a:xfrm>
              <a:off x="2487752" y="1770150"/>
              <a:ext cx="474467" cy="798954"/>
            </a:xfrm>
            <a:prstGeom prst="rect">
              <a:avLst/>
            </a:prstGeom>
            <a:noFill/>
          </p:spPr>
          <p:txBody>
            <a:bodyPr wrap="square" rtlCol="0">
              <a:spAutoFit/>
            </a:bodyPr>
            <a:lstStyle/>
            <a:p>
              <a:pPr algn="ctr"/>
              <a:r>
                <a:rPr lang="zh-CN" altLang="en-US" sz="3199" dirty="0">
                  <a:latin typeface="华文新魏" panose="02010800040101010101" pitchFamily="2" charset="-122"/>
                  <a:ea typeface="华文新魏" panose="02010800040101010101" pitchFamily="2" charset="-122"/>
                  <a:cs typeface="经典繁方篆" pitchFamily="49" charset="-122"/>
                </a:rPr>
                <a:t>贰</a:t>
              </a:r>
            </a:p>
          </p:txBody>
        </p:sp>
        <p:sp>
          <p:nvSpPr>
            <p:cNvPr id="45" name="文本框 151">
              <a:extLst>
                <a:ext uri="{FF2B5EF4-FFF2-40B4-BE49-F238E27FC236}">
                  <a16:creationId xmlns:a16="http://schemas.microsoft.com/office/drawing/2014/main" id="{B5209E69-5F4F-48FA-9CFA-B948B1846654}"/>
                </a:ext>
              </a:extLst>
            </p:cNvPr>
            <p:cNvSpPr txBox="1">
              <a:spLocks noChangeArrowheads="1"/>
            </p:cNvSpPr>
            <p:nvPr/>
          </p:nvSpPr>
          <p:spPr bwMode="auto">
            <a:xfrm>
              <a:off x="2207584" y="2791299"/>
              <a:ext cx="925521" cy="396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2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grpSp>
      <p:grpSp>
        <p:nvGrpSpPr>
          <p:cNvPr id="46" name="组合 45">
            <a:extLst>
              <a:ext uri="{FF2B5EF4-FFF2-40B4-BE49-F238E27FC236}">
                <a16:creationId xmlns:a16="http://schemas.microsoft.com/office/drawing/2014/main" id="{6362D7F3-2E77-40F0-A756-2DFC26210582}"/>
              </a:ext>
            </a:extLst>
          </p:cNvPr>
          <p:cNvGrpSpPr/>
          <p:nvPr/>
        </p:nvGrpSpPr>
        <p:grpSpPr>
          <a:xfrm>
            <a:off x="5036966" y="1985263"/>
            <a:ext cx="729040" cy="3473402"/>
            <a:chOff x="2207583" y="1770150"/>
            <a:chExt cx="996507" cy="4747706"/>
          </a:xfrm>
        </p:grpSpPr>
        <p:pic>
          <p:nvPicPr>
            <p:cNvPr id="47" name="图片 46">
              <a:extLst>
                <a:ext uri="{FF2B5EF4-FFF2-40B4-BE49-F238E27FC236}">
                  <a16:creationId xmlns:a16="http://schemas.microsoft.com/office/drawing/2014/main" id="{01862791-E090-4EE3-9624-9D40433B6E9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257772" y="1904250"/>
              <a:ext cx="946318" cy="802621"/>
            </a:xfrm>
            <a:prstGeom prst="rect">
              <a:avLst/>
            </a:prstGeom>
          </p:spPr>
        </p:pic>
        <p:sp>
          <p:nvSpPr>
            <p:cNvPr id="48" name="文本框 47">
              <a:extLst>
                <a:ext uri="{FF2B5EF4-FFF2-40B4-BE49-F238E27FC236}">
                  <a16:creationId xmlns:a16="http://schemas.microsoft.com/office/drawing/2014/main" id="{2D66FEC5-6F1D-4E1D-A231-7449A26988D3}"/>
                </a:ext>
              </a:extLst>
            </p:cNvPr>
            <p:cNvSpPr txBox="1"/>
            <p:nvPr/>
          </p:nvSpPr>
          <p:spPr>
            <a:xfrm>
              <a:off x="2487752" y="1770150"/>
              <a:ext cx="474467" cy="798954"/>
            </a:xfrm>
            <a:prstGeom prst="rect">
              <a:avLst/>
            </a:prstGeom>
            <a:noFill/>
          </p:spPr>
          <p:txBody>
            <a:bodyPr wrap="square" rtlCol="0">
              <a:spAutoFit/>
            </a:bodyPr>
            <a:lstStyle/>
            <a:p>
              <a:pPr algn="ctr"/>
              <a:r>
                <a:rPr lang="zh-CN" altLang="en-US" sz="3199" dirty="0">
                  <a:latin typeface="华文新魏" panose="02010800040101010101" pitchFamily="2" charset="-122"/>
                  <a:ea typeface="华文新魏" panose="02010800040101010101" pitchFamily="2" charset="-122"/>
                  <a:cs typeface="经典繁方篆" pitchFamily="49" charset="-122"/>
                </a:rPr>
                <a:t>叁</a:t>
              </a:r>
            </a:p>
          </p:txBody>
        </p:sp>
        <p:sp>
          <p:nvSpPr>
            <p:cNvPr id="49" name="文本框 151">
              <a:extLst>
                <a:ext uri="{FF2B5EF4-FFF2-40B4-BE49-F238E27FC236}">
                  <a16:creationId xmlns:a16="http://schemas.microsoft.com/office/drawing/2014/main" id="{250D7B36-3EAC-4CCA-ACCB-25D52293DC12}"/>
                </a:ext>
              </a:extLst>
            </p:cNvPr>
            <p:cNvSpPr txBox="1">
              <a:spLocks noChangeArrowheads="1"/>
            </p:cNvSpPr>
            <p:nvPr/>
          </p:nvSpPr>
          <p:spPr bwMode="auto">
            <a:xfrm>
              <a:off x="2207583" y="2788107"/>
              <a:ext cx="925521" cy="372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2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grpSp>
      <p:grpSp>
        <p:nvGrpSpPr>
          <p:cNvPr id="50" name="组合 49">
            <a:extLst>
              <a:ext uri="{FF2B5EF4-FFF2-40B4-BE49-F238E27FC236}">
                <a16:creationId xmlns:a16="http://schemas.microsoft.com/office/drawing/2014/main" id="{6C5EFB8D-B00A-448E-9091-9D0922E22091}"/>
              </a:ext>
            </a:extLst>
          </p:cNvPr>
          <p:cNvGrpSpPr/>
          <p:nvPr/>
        </p:nvGrpSpPr>
        <p:grpSpPr>
          <a:xfrm>
            <a:off x="5970947" y="1985263"/>
            <a:ext cx="743550" cy="3509744"/>
            <a:chOff x="2187750" y="1770150"/>
            <a:chExt cx="1016340" cy="4797380"/>
          </a:xfrm>
        </p:grpSpPr>
        <p:pic>
          <p:nvPicPr>
            <p:cNvPr id="51" name="图片 50">
              <a:extLst>
                <a:ext uri="{FF2B5EF4-FFF2-40B4-BE49-F238E27FC236}">
                  <a16:creationId xmlns:a16="http://schemas.microsoft.com/office/drawing/2014/main" id="{2BC388A5-0C7A-41F6-836D-026735008E50}"/>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257772" y="1904250"/>
              <a:ext cx="946318" cy="802621"/>
            </a:xfrm>
            <a:prstGeom prst="rect">
              <a:avLst/>
            </a:prstGeom>
          </p:spPr>
        </p:pic>
        <p:sp>
          <p:nvSpPr>
            <p:cNvPr id="52" name="文本框 51">
              <a:extLst>
                <a:ext uri="{FF2B5EF4-FFF2-40B4-BE49-F238E27FC236}">
                  <a16:creationId xmlns:a16="http://schemas.microsoft.com/office/drawing/2014/main" id="{01A44854-7684-40C8-9694-7F8E2F88C03C}"/>
                </a:ext>
              </a:extLst>
            </p:cNvPr>
            <p:cNvSpPr txBox="1"/>
            <p:nvPr/>
          </p:nvSpPr>
          <p:spPr>
            <a:xfrm>
              <a:off x="2487752" y="1770150"/>
              <a:ext cx="474467" cy="798954"/>
            </a:xfrm>
            <a:prstGeom prst="rect">
              <a:avLst/>
            </a:prstGeom>
            <a:noFill/>
          </p:spPr>
          <p:txBody>
            <a:bodyPr wrap="square" rtlCol="0">
              <a:spAutoFit/>
            </a:bodyPr>
            <a:lstStyle/>
            <a:p>
              <a:pPr algn="ctr"/>
              <a:r>
                <a:rPr lang="zh-CN" altLang="en-US" sz="3199" dirty="0">
                  <a:latin typeface="华文新魏" panose="02010800040101010101" pitchFamily="2" charset="-122"/>
                  <a:ea typeface="华文新魏" panose="02010800040101010101" pitchFamily="2" charset="-122"/>
                  <a:cs typeface="经典繁方篆" pitchFamily="49" charset="-122"/>
                </a:rPr>
                <a:t>肆</a:t>
              </a:r>
            </a:p>
          </p:txBody>
        </p:sp>
        <p:sp>
          <p:nvSpPr>
            <p:cNvPr id="53" name="文本框 151">
              <a:extLst>
                <a:ext uri="{FF2B5EF4-FFF2-40B4-BE49-F238E27FC236}">
                  <a16:creationId xmlns:a16="http://schemas.microsoft.com/office/drawing/2014/main" id="{321735BF-ABF8-47EA-95C0-12A23E6CBBBE}"/>
                </a:ext>
              </a:extLst>
            </p:cNvPr>
            <p:cNvSpPr txBox="1">
              <a:spLocks noChangeArrowheads="1"/>
            </p:cNvSpPr>
            <p:nvPr/>
          </p:nvSpPr>
          <p:spPr bwMode="auto">
            <a:xfrm>
              <a:off x="2187750" y="2840971"/>
              <a:ext cx="925523" cy="3726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32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grpSp>
      <p:pic>
        <p:nvPicPr>
          <p:cNvPr id="22" name="图片 28" descr="C_108.jpg">
            <a:extLst>
              <a:ext uri="{FF2B5EF4-FFF2-40B4-BE49-F238E27FC236}">
                <a16:creationId xmlns:a16="http://schemas.microsoft.com/office/drawing/2014/main" id="{D466AED7-4D2B-42CA-807C-39497371FC3B}"/>
              </a:ext>
            </a:extLst>
          </p:cNvPr>
          <p:cNvPicPr>
            <a:picLocks noChangeAspect="1"/>
          </p:cNvPicPr>
          <p:nvPr/>
        </p:nvPicPr>
        <p:blipFill>
          <a:blip r:embed="rId5" cstate="email">
            <a:clrChange>
              <a:clrFrom>
                <a:srgbClr val="FFFFFF"/>
              </a:clrFrom>
              <a:clrTo>
                <a:srgbClr val="FFFFFF">
                  <a:alpha val="0"/>
                </a:srgbClr>
              </a:clrTo>
            </a:clrChange>
            <a:extLst>
              <a:ext uri="{BEBA8EAE-BF5A-486C-A8C5-ECC9F3942E4B}">
                <a14:imgProps xmlns:a14="http://schemas.microsoft.com/office/drawing/2010/main">
                  <a14:imgLayer r:embed="rId6">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rot="5400000">
            <a:off x="-135705" y="2757869"/>
            <a:ext cx="4415904" cy="75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图片 3">
            <a:extLst>
              <a:ext uri="{FF2B5EF4-FFF2-40B4-BE49-F238E27FC236}">
                <a16:creationId xmlns:a16="http://schemas.microsoft.com/office/drawing/2014/main" id="{CF8D1B8B-26A9-4218-AAA6-36AB28454A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1100" y="1640493"/>
            <a:ext cx="6309719" cy="6309719"/>
          </a:xfrm>
          <a:prstGeom prst="rect">
            <a:avLst/>
          </a:prstGeom>
        </p:spPr>
      </p:pic>
      <p:sp>
        <p:nvSpPr>
          <p:cNvPr id="24" name="矩形 23">
            <a:extLst>
              <a:ext uri="{FF2B5EF4-FFF2-40B4-BE49-F238E27FC236}">
                <a16:creationId xmlns:a16="http://schemas.microsoft.com/office/drawing/2014/main" id="{3662E3EB-273E-4F69-B622-1B7B36CA02B7}"/>
              </a:ext>
            </a:extLst>
          </p:cNvPr>
          <p:cNvSpPr/>
          <p:nvPr/>
        </p:nvSpPr>
        <p:spPr>
          <a:xfrm>
            <a:off x="548676" y="432752"/>
            <a:ext cx="11214100" cy="5989955"/>
          </a:xfrm>
          <a:prstGeom prst="rect">
            <a:avLst/>
          </a:prstGeom>
          <a:noFill/>
          <a:ln w="508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500" autoRev="1" fill="hold">
                                          <p:stCondLst>
                                            <p:cond delay="0"/>
                                          </p:stCondLst>
                                        </p:cTn>
                                        <p:tgtEl>
                                          <p:spTgt spid="37"/>
                                        </p:tgtEl>
                                        <p:attrNameLst>
                                          <p:attrName>ppt_w</p:attrName>
                                        </p:attrNameLst>
                                      </p:cBhvr>
                                    </p:anim>
                                    <p:anim by="(#ppt_w*0.50)" calcmode="lin" valueType="num">
                                      <p:cBhvr>
                                        <p:cTn id="8" dur="500" decel="50000" autoRev="1" fill="hold">
                                          <p:stCondLst>
                                            <p:cond delay="0"/>
                                          </p:stCondLst>
                                        </p:cTn>
                                        <p:tgtEl>
                                          <p:spTgt spid="37"/>
                                        </p:tgtEl>
                                        <p:attrNameLst>
                                          <p:attrName>ppt_x</p:attrName>
                                        </p:attrNameLst>
                                      </p:cBhvr>
                                    </p:anim>
                                    <p:anim from="(-#ppt_h/2)" to="(#ppt_y)" calcmode="lin" valueType="num">
                                      <p:cBhvr>
                                        <p:cTn id="9" dur="1000" fill="hold">
                                          <p:stCondLst>
                                            <p:cond delay="0"/>
                                          </p:stCondLst>
                                        </p:cTn>
                                        <p:tgtEl>
                                          <p:spTgt spid="37"/>
                                        </p:tgtEl>
                                        <p:attrNameLst>
                                          <p:attrName>ppt_y</p:attrName>
                                        </p:attrNameLst>
                                      </p:cBhvr>
                                    </p:anim>
                                    <p:animRot by="21600000">
                                      <p:cBhvr>
                                        <p:cTn id="10" dur="1000" fill="hold">
                                          <p:stCondLst>
                                            <p:cond delay="0"/>
                                          </p:stCondLst>
                                        </p:cTn>
                                        <p:tgtEl>
                                          <p:spTgt spid="37"/>
                                        </p:tgtEl>
                                        <p:attrNameLst>
                                          <p:attrName>r</p:attrName>
                                        </p:attrNameLst>
                                      </p:cBhvr>
                                    </p:animRot>
                                  </p:childTnLst>
                                </p:cTn>
                              </p:par>
                            </p:childTnLst>
                          </p:cTn>
                        </p:par>
                        <p:par>
                          <p:cTn id="11" fill="hold">
                            <p:stCondLst>
                              <p:cond delay="2000"/>
                            </p:stCondLst>
                            <p:childTnLst>
                              <p:par>
                                <p:cTn id="12" presetID="2" presetClass="entr" presetSubtype="1"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750" fill="hold"/>
                                        <p:tgtEl>
                                          <p:spTgt spid="38"/>
                                        </p:tgtEl>
                                        <p:attrNameLst>
                                          <p:attrName>ppt_x</p:attrName>
                                        </p:attrNameLst>
                                      </p:cBhvr>
                                      <p:tavLst>
                                        <p:tav tm="0">
                                          <p:val>
                                            <p:strVal val="#ppt_x"/>
                                          </p:val>
                                        </p:tav>
                                        <p:tav tm="100000">
                                          <p:val>
                                            <p:strVal val="#ppt_x"/>
                                          </p:val>
                                        </p:tav>
                                      </p:tavLst>
                                    </p:anim>
                                    <p:anim calcmode="lin" valueType="num">
                                      <p:cBhvr additive="base">
                                        <p:cTn id="15" dur="750" fill="hold"/>
                                        <p:tgtEl>
                                          <p:spTgt spid="38"/>
                                        </p:tgtEl>
                                        <p:attrNameLst>
                                          <p:attrName>ppt_y</p:attrName>
                                        </p:attrNameLst>
                                      </p:cBhvr>
                                      <p:tavLst>
                                        <p:tav tm="0">
                                          <p:val>
                                            <p:strVal val="0-#ppt_h/2"/>
                                          </p:val>
                                        </p:tav>
                                        <p:tav tm="100000">
                                          <p:val>
                                            <p:strVal val="#ppt_y"/>
                                          </p:val>
                                        </p:tav>
                                      </p:tavLst>
                                    </p:anim>
                                  </p:childTnLst>
                                </p:cTn>
                              </p:par>
                            </p:childTnLst>
                          </p:cTn>
                        </p:par>
                        <p:par>
                          <p:cTn id="16" fill="hold">
                            <p:stCondLst>
                              <p:cond delay="2750"/>
                            </p:stCondLst>
                            <p:childTnLst>
                              <p:par>
                                <p:cTn id="17" presetID="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750" fill="hold"/>
                                        <p:tgtEl>
                                          <p:spTgt spid="42"/>
                                        </p:tgtEl>
                                        <p:attrNameLst>
                                          <p:attrName>ppt_x</p:attrName>
                                        </p:attrNameLst>
                                      </p:cBhvr>
                                      <p:tavLst>
                                        <p:tav tm="0">
                                          <p:val>
                                            <p:strVal val="#ppt_x"/>
                                          </p:val>
                                        </p:tav>
                                        <p:tav tm="100000">
                                          <p:val>
                                            <p:strVal val="#ppt_x"/>
                                          </p:val>
                                        </p:tav>
                                      </p:tavLst>
                                    </p:anim>
                                    <p:anim calcmode="lin" valueType="num">
                                      <p:cBhvr additive="base">
                                        <p:cTn id="20" dur="750" fill="hold"/>
                                        <p:tgtEl>
                                          <p:spTgt spid="42"/>
                                        </p:tgtEl>
                                        <p:attrNameLst>
                                          <p:attrName>ppt_y</p:attrName>
                                        </p:attrNameLst>
                                      </p:cBhvr>
                                      <p:tavLst>
                                        <p:tav tm="0">
                                          <p:val>
                                            <p:strVal val="1+#ppt_h/2"/>
                                          </p:val>
                                        </p:tav>
                                        <p:tav tm="100000">
                                          <p:val>
                                            <p:strVal val="#ppt_y"/>
                                          </p:val>
                                        </p:tav>
                                      </p:tavLst>
                                    </p:anim>
                                  </p:childTnLst>
                                </p:cTn>
                              </p:par>
                            </p:childTnLst>
                          </p:cTn>
                        </p:par>
                        <p:par>
                          <p:cTn id="21" fill="hold">
                            <p:stCondLst>
                              <p:cond delay="3500"/>
                            </p:stCondLst>
                            <p:childTnLst>
                              <p:par>
                                <p:cTn id="22" presetID="2" presetClass="entr" presetSubtype="1"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750" fill="hold"/>
                                        <p:tgtEl>
                                          <p:spTgt spid="46"/>
                                        </p:tgtEl>
                                        <p:attrNameLst>
                                          <p:attrName>ppt_x</p:attrName>
                                        </p:attrNameLst>
                                      </p:cBhvr>
                                      <p:tavLst>
                                        <p:tav tm="0">
                                          <p:val>
                                            <p:strVal val="#ppt_x"/>
                                          </p:val>
                                        </p:tav>
                                        <p:tav tm="100000">
                                          <p:val>
                                            <p:strVal val="#ppt_x"/>
                                          </p:val>
                                        </p:tav>
                                      </p:tavLst>
                                    </p:anim>
                                    <p:anim calcmode="lin" valueType="num">
                                      <p:cBhvr additive="base">
                                        <p:cTn id="25" dur="750" fill="hold"/>
                                        <p:tgtEl>
                                          <p:spTgt spid="46"/>
                                        </p:tgtEl>
                                        <p:attrNameLst>
                                          <p:attrName>ppt_y</p:attrName>
                                        </p:attrNameLst>
                                      </p:cBhvr>
                                      <p:tavLst>
                                        <p:tav tm="0">
                                          <p:val>
                                            <p:strVal val="0-#ppt_h/2"/>
                                          </p:val>
                                        </p:tav>
                                        <p:tav tm="100000">
                                          <p:val>
                                            <p:strVal val="#ppt_y"/>
                                          </p:val>
                                        </p:tav>
                                      </p:tavLst>
                                    </p:anim>
                                  </p:childTnLst>
                                </p:cTn>
                              </p:par>
                            </p:childTnLst>
                          </p:cTn>
                        </p:par>
                        <p:par>
                          <p:cTn id="26" fill="hold">
                            <p:stCondLst>
                              <p:cond delay="4250"/>
                            </p:stCondLst>
                            <p:childTnLst>
                              <p:par>
                                <p:cTn id="27" presetID="2" presetClass="entr" presetSubtype="4"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750" fill="hold"/>
                                        <p:tgtEl>
                                          <p:spTgt spid="50"/>
                                        </p:tgtEl>
                                        <p:attrNameLst>
                                          <p:attrName>ppt_x</p:attrName>
                                        </p:attrNameLst>
                                      </p:cBhvr>
                                      <p:tavLst>
                                        <p:tav tm="0">
                                          <p:val>
                                            <p:strVal val="#ppt_x"/>
                                          </p:val>
                                        </p:tav>
                                        <p:tav tm="100000">
                                          <p:val>
                                            <p:strVal val="#ppt_x"/>
                                          </p:val>
                                        </p:tav>
                                      </p:tavLst>
                                    </p:anim>
                                    <p:anim calcmode="lin" valueType="num">
                                      <p:cBhvr additive="base">
                                        <p:cTn id="30" dur="750" fill="hold"/>
                                        <p:tgtEl>
                                          <p:spTgt spid="50"/>
                                        </p:tgtEl>
                                        <p:attrNameLst>
                                          <p:attrName>ppt_y</p:attrName>
                                        </p:attrNameLst>
                                      </p:cBhvr>
                                      <p:tavLst>
                                        <p:tav tm="0">
                                          <p:val>
                                            <p:strVal val="1+#ppt_h/2"/>
                                          </p:val>
                                        </p:tav>
                                        <p:tav tm="100000">
                                          <p:val>
                                            <p:strVal val="#ppt_y"/>
                                          </p:val>
                                        </p:tav>
                                      </p:tavLst>
                                    </p:anim>
                                  </p:childTnLst>
                                </p:cTn>
                              </p:par>
                              <p:par>
                                <p:cTn id="31" presetID="22" presetClass="entr" presetSubtype="1"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5000"/>
                            </p:stCondLst>
                            <p:childTnLst>
                              <p:par>
                                <p:cTn id="35" presetID="2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edge">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340A88B-8CDF-440F-9C3D-C4B337786DD6}"/>
              </a:ext>
            </a:extLst>
          </p:cNvPr>
          <p:cNvSpPr/>
          <p:nvPr/>
        </p:nvSpPr>
        <p:spPr bwMode="auto">
          <a:xfrm>
            <a:off x="7911794" y="1797965"/>
            <a:ext cx="1295352" cy="41775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r>
              <a:rPr lang="zh-CN" altLang="en-US" sz="48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pic>
        <p:nvPicPr>
          <p:cNvPr id="11" name="图片 28" descr="C_108.jpg">
            <a:extLst>
              <a:ext uri="{FF2B5EF4-FFF2-40B4-BE49-F238E27FC236}">
                <a16:creationId xmlns:a16="http://schemas.microsoft.com/office/drawing/2014/main" id="{7AE48FB5-3D30-450C-8401-C5F2E2197E28}"/>
              </a:ext>
            </a:extLst>
          </p:cNvPr>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rot="5400000">
            <a:off x="6422244" y="4267924"/>
            <a:ext cx="5946019" cy="101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_14">
            <a:extLst>
              <a:ext uri="{FF2B5EF4-FFF2-40B4-BE49-F238E27FC236}">
                <a16:creationId xmlns:a16="http://schemas.microsoft.com/office/drawing/2014/main" id="{29602A92-8EF0-4EB5-A3AC-AB9B41EABEB5}"/>
              </a:ext>
            </a:extLst>
          </p:cNvPr>
          <p:cNvSpPr txBox="1">
            <a:spLocks noChangeArrowheads="1"/>
          </p:cNvSpPr>
          <p:nvPr/>
        </p:nvSpPr>
        <p:spPr bwMode="auto">
          <a:xfrm>
            <a:off x="9843475" y="3583075"/>
            <a:ext cx="2597623" cy="253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19" tIns="45709" rIns="91419" bIns="45709"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599" spc="600" dirty="0">
                <a:solidFill>
                  <a:schemeClr val="tx2">
                    <a:lumMod val="50000"/>
                  </a:schemeClr>
                </a:solidFill>
                <a:latin typeface="叶根友刀锋黑草" panose="02010601030101010101" pitchFamily="2" charset="-122"/>
                <a:ea typeface="叶根友刀锋黑草" panose="02010601030101010101" pitchFamily="2" charset="-122"/>
              </a:rPr>
              <a:t>第一章</a:t>
            </a:r>
            <a:endParaRPr lang="en-US" altLang="zh-CN" sz="3599" spc="600" dirty="0">
              <a:solidFill>
                <a:schemeClr val="tx2">
                  <a:lumMod val="50000"/>
                </a:schemeClr>
              </a:solidFill>
              <a:latin typeface="叶根友刀锋黑草" panose="02010601030101010101" pitchFamily="2" charset="-122"/>
              <a:ea typeface="叶根友刀锋黑草" panose="02010601030101010101" pitchFamily="2" charset="-122"/>
            </a:endParaRPr>
          </a:p>
        </p:txBody>
      </p:sp>
      <p:grpSp>
        <p:nvGrpSpPr>
          <p:cNvPr id="2" name="组合 1">
            <a:extLst>
              <a:ext uri="{FF2B5EF4-FFF2-40B4-BE49-F238E27FC236}">
                <a16:creationId xmlns:a16="http://schemas.microsoft.com/office/drawing/2014/main" id="{C7925652-F9D3-49BD-9A2A-4092B1B56C31}"/>
              </a:ext>
            </a:extLst>
          </p:cNvPr>
          <p:cNvGrpSpPr/>
          <p:nvPr/>
        </p:nvGrpSpPr>
        <p:grpSpPr>
          <a:xfrm>
            <a:off x="10079105" y="2039572"/>
            <a:ext cx="1155822" cy="1144101"/>
            <a:chOff x="2598224" y="1884137"/>
            <a:chExt cx="692482" cy="685460"/>
          </a:xfrm>
        </p:grpSpPr>
        <p:pic>
          <p:nvPicPr>
            <p:cNvPr id="13" name="图片 12">
              <a:extLst>
                <a:ext uri="{FF2B5EF4-FFF2-40B4-BE49-F238E27FC236}">
                  <a16:creationId xmlns:a16="http://schemas.microsoft.com/office/drawing/2014/main" id="{D688CED3-1B43-40E4-8A6D-136359E4CAF5}"/>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598224" y="1982267"/>
              <a:ext cx="692482" cy="587330"/>
            </a:xfrm>
            <a:prstGeom prst="rect">
              <a:avLst/>
            </a:prstGeom>
          </p:spPr>
        </p:pic>
        <p:sp>
          <p:nvSpPr>
            <p:cNvPr id="17" name="文本框 16">
              <a:extLst>
                <a:ext uri="{FF2B5EF4-FFF2-40B4-BE49-F238E27FC236}">
                  <a16:creationId xmlns:a16="http://schemas.microsoft.com/office/drawing/2014/main" id="{E7F5F2A7-74D0-43D1-84BF-84D6AD37E3B5}"/>
                </a:ext>
              </a:extLst>
            </p:cNvPr>
            <p:cNvSpPr txBox="1"/>
            <p:nvPr/>
          </p:nvSpPr>
          <p:spPr>
            <a:xfrm>
              <a:off x="2766515" y="1884137"/>
              <a:ext cx="347198" cy="553062"/>
            </a:xfrm>
            <a:prstGeom prst="rect">
              <a:avLst/>
            </a:prstGeom>
            <a:noFill/>
          </p:spPr>
          <p:txBody>
            <a:bodyPr wrap="square" rtlCol="0">
              <a:spAutoFit/>
            </a:bodyPr>
            <a:lstStyle/>
            <a:p>
              <a:pPr algn="ctr"/>
              <a:r>
                <a:rPr lang="zh-CN" altLang="en-US" sz="5399" dirty="0">
                  <a:latin typeface="华文新魏" panose="02010800040101010101" pitchFamily="2" charset="-122"/>
                  <a:ea typeface="华文新魏" panose="02010800040101010101" pitchFamily="2" charset="-122"/>
                  <a:cs typeface="经典繁方篆" pitchFamily="49" charset="-122"/>
                </a:rPr>
                <a:t>壹</a:t>
              </a:r>
            </a:p>
          </p:txBody>
        </p:sp>
      </p:grpSp>
      <p:pic>
        <p:nvPicPr>
          <p:cNvPr id="4" name="图片 3">
            <a:extLst>
              <a:ext uri="{FF2B5EF4-FFF2-40B4-BE49-F238E27FC236}">
                <a16:creationId xmlns:a16="http://schemas.microsoft.com/office/drawing/2014/main" id="{8AD458E1-4FCA-4001-9C79-232377CE78B0}"/>
              </a:ext>
            </a:extLst>
          </p:cNvPr>
          <p:cNvPicPr>
            <a:picLocks noChangeAspect="1"/>
          </p:cNvPicPr>
          <p:nvPr/>
        </p:nvPicPr>
        <p:blipFill rotWithShape="1">
          <a:blip r:embed="rId7">
            <a:extLst>
              <a:ext uri="{28A0092B-C50C-407E-A947-70E740481C1C}">
                <a14:useLocalDpi xmlns:a14="http://schemas.microsoft.com/office/drawing/2010/main" val="0"/>
              </a:ext>
            </a:extLst>
          </a:blip>
          <a:srcRect t="82037"/>
          <a:stretch/>
        </p:blipFill>
        <p:spPr>
          <a:xfrm>
            <a:off x="558800" y="5354150"/>
            <a:ext cx="11244723" cy="1119909"/>
          </a:xfrm>
          <a:prstGeom prst="rect">
            <a:avLst/>
          </a:prstGeom>
        </p:spPr>
      </p:pic>
      <p:pic>
        <p:nvPicPr>
          <p:cNvPr id="6" name="图片 5">
            <a:extLst>
              <a:ext uri="{FF2B5EF4-FFF2-40B4-BE49-F238E27FC236}">
                <a16:creationId xmlns:a16="http://schemas.microsoft.com/office/drawing/2014/main" id="{1D5A4FD8-C17F-400F-99E3-12151DFD20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223" y="-735483"/>
            <a:ext cx="8026072" cy="6857999"/>
          </a:xfrm>
          <a:prstGeom prst="rect">
            <a:avLst/>
          </a:prstGeom>
        </p:spPr>
      </p:pic>
      <p:sp>
        <p:nvSpPr>
          <p:cNvPr id="15" name="矩形 14">
            <a:extLst>
              <a:ext uri="{FF2B5EF4-FFF2-40B4-BE49-F238E27FC236}">
                <a16:creationId xmlns:a16="http://schemas.microsoft.com/office/drawing/2014/main" id="{5C47AA04-6C35-4DE8-94EE-426CE4C40DDF}"/>
              </a:ext>
            </a:extLst>
          </p:cNvPr>
          <p:cNvSpPr/>
          <p:nvPr/>
        </p:nvSpPr>
        <p:spPr>
          <a:xfrm>
            <a:off x="548676" y="432752"/>
            <a:ext cx="11214100" cy="5989955"/>
          </a:xfrm>
          <a:prstGeom prst="rect">
            <a:avLst/>
          </a:prstGeom>
          <a:noFill/>
          <a:ln w="508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40497550"/>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2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anim calcmode="lin" valueType="num">
                                      <p:cBhvr>
                                        <p:cTn id="15" dur="750" fill="hold"/>
                                        <p:tgtEl>
                                          <p:spTgt spid="2"/>
                                        </p:tgtEl>
                                        <p:attrNameLst>
                                          <p:attrName>ppt_x</p:attrName>
                                        </p:attrNameLst>
                                      </p:cBhvr>
                                      <p:tavLst>
                                        <p:tav tm="0">
                                          <p:val>
                                            <p:strVal val="#ppt_x"/>
                                          </p:val>
                                        </p:tav>
                                        <p:tav tm="100000">
                                          <p:val>
                                            <p:strVal val="#ppt_x"/>
                                          </p:val>
                                        </p:tav>
                                      </p:tavLst>
                                    </p:anim>
                                    <p:anim calcmode="lin" valueType="num">
                                      <p:cBhvr>
                                        <p:cTn id="16" dur="75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950"/>
                            </p:stCondLst>
                            <p:childTnLst>
                              <p:par>
                                <p:cTn id="18" presetID="22" presetClass="entr" presetSubtype="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par>
                          <p:cTn id="21" fill="hold">
                            <p:stCondLst>
                              <p:cond delay="245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450"/>
                            </p:stCondLst>
                            <p:childTnLst>
                              <p:par>
                                <p:cTn id="28" presetID="2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edg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图片 7"/>
          <p:cNvPicPr>
            <a:picLocks noChangeAspect="1"/>
          </p:cNvPicPr>
          <p:nvPr/>
        </p:nvPicPr>
        <p:blipFill>
          <a:blip r:embed="rId3"/>
          <a:stretch>
            <a:fillRect/>
          </a:stretch>
        </p:blipFill>
        <p:spPr>
          <a:xfrm>
            <a:off x="8842375" y="1127125"/>
            <a:ext cx="1579563" cy="1595438"/>
          </a:xfrm>
          <a:prstGeom prst="rect">
            <a:avLst/>
          </a:prstGeom>
          <a:noFill/>
          <a:ln w="9525">
            <a:noFill/>
          </a:ln>
        </p:spPr>
      </p:pic>
      <p:pic>
        <p:nvPicPr>
          <p:cNvPr id="25604" name="图片 8"/>
          <p:cNvPicPr>
            <a:picLocks noChangeAspect="1"/>
          </p:cNvPicPr>
          <p:nvPr/>
        </p:nvPicPr>
        <p:blipFill>
          <a:blip r:embed="rId3"/>
          <a:stretch>
            <a:fillRect/>
          </a:stretch>
        </p:blipFill>
        <p:spPr>
          <a:xfrm>
            <a:off x="6705600" y="2690813"/>
            <a:ext cx="1579563" cy="1597025"/>
          </a:xfrm>
          <a:prstGeom prst="rect">
            <a:avLst/>
          </a:prstGeom>
          <a:noFill/>
          <a:ln w="9525">
            <a:noFill/>
          </a:ln>
        </p:spPr>
      </p:pic>
      <p:pic>
        <p:nvPicPr>
          <p:cNvPr id="25605" name="图片 9"/>
          <p:cNvPicPr>
            <a:picLocks noChangeAspect="1"/>
          </p:cNvPicPr>
          <p:nvPr/>
        </p:nvPicPr>
        <p:blipFill>
          <a:blip r:embed="rId3"/>
          <a:stretch>
            <a:fillRect/>
          </a:stretch>
        </p:blipFill>
        <p:spPr>
          <a:xfrm>
            <a:off x="4383088" y="3865563"/>
            <a:ext cx="1579562" cy="1597025"/>
          </a:xfrm>
          <a:prstGeom prst="rect">
            <a:avLst/>
          </a:prstGeom>
          <a:noFill/>
          <a:ln w="9525">
            <a:noFill/>
          </a:ln>
        </p:spPr>
      </p:pic>
      <p:pic>
        <p:nvPicPr>
          <p:cNvPr id="25606" name="图片 10"/>
          <p:cNvPicPr>
            <a:picLocks noChangeAspect="1"/>
          </p:cNvPicPr>
          <p:nvPr/>
        </p:nvPicPr>
        <p:blipFill>
          <a:blip r:embed="rId3"/>
          <a:stretch>
            <a:fillRect/>
          </a:stretch>
        </p:blipFill>
        <p:spPr>
          <a:xfrm>
            <a:off x="2714625" y="2052638"/>
            <a:ext cx="1579563" cy="1597025"/>
          </a:xfrm>
          <a:prstGeom prst="rect">
            <a:avLst/>
          </a:prstGeom>
          <a:noFill/>
          <a:ln w="9525">
            <a:noFill/>
          </a:ln>
        </p:spPr>
      </p:pic>
      <p:pic>
        <p:nvPicPr>
          <p:cNvPr id="25607" name="图片 11"/>
          <p:cNvPicPr>
            <a:picLocks noChangeAspect="1"/>
          </p:cNvPicPr>
          <p:nvPr/>
        </p:nvPicPr>
        <p:blipFill>
          <a:blip r:embed="rId4"/>
          <a:stretch>
            <a:fillRect/>
          </a:stretch>
        </p:blipFill>
        <p:spPr>
          <a:xfrm>
            <a:off x="-12700" y="2344738"/>
            <a:ext cx="3152775" cy="4554537"/>
          </a:xfrm>
          <a:prstGeom prst="rect">
            <a:avLst/>
          </a:prstGeom>
          <a:noFill/>
          <a:ln w="9525">
            <a:noFill/>
          </a:ln>
        </p:spPr>
      </p:pic>
      <p:grpSp>
        <p:nvGrpSpPr>
          <p:cNvPr id="25608" name="组合 12"/>
          <p:cNvGrpSpPr/>
          <p:nvPr/>
        </p:nvGrpSpPr>
        <p:grpSpPr>
          <a:xfrm>
            <a:off x="2736850" y="1755775"/>
            <a:ext cx="8831263" cy="5310188"/>
            <a:chOff x="2719355" y="2065174"/>
            <a:chExt cx="7292670" cy="4384739"/>
          </a:xfrm>
        </p:grpSpPr>
        <p:cxnSp>
          <p:nvCxnSpPr>
            <p:cNvPr id="14" name="直接连接符 13"/>
            <p:cNvCxnSpPr/>
            <p:nvPr/>
          </p:nvCxnSpPr>
          <p:spPr>
            <a:xfrm>
              <a:off x="3665050" y="3479576"/>
              <a:ext cx="680200" cy="650626"/>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326449" y="3875620"/>
              <a:ext cx="840879" cy="559029"/>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7141488" y="2613546"/>
              <a:ext cx="826040" cy="631825"/>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25612" name="文本框 16"/>
            <p:cNvSpPr txBox="1"/>
            <p:nvPr/>
          </p:nvSpPr>
          <p:spPr>
            <a:xfrm>
              <a:off x="3029454" y="2860927"/>
              <a:ext cx="792088" cy="330390"/>
            </a:xfrm>
            <a:prstGeom prst="rect">
              <a:avLst/>
            </a:prstGeom>
            <a:noFill/>
            <a:ln w="9525">
              <a:noFill/>
            </a:ln>
          </p:spPr>
          <p:txBody>
            <a:bodyPr>
              <a:spAutoFit/>
            </a:bodyPr>
            <a:lstStyle/>
            <a:p>
              <a:pPr lvl="0" eaLnBrk="1" hangingPunct="1"/>
              <a:r>
                <a:rPr lang="en-US" altLang="zh-CN" sz="2000" b="1" dirty="0">
                  <a:solidFill>
                    <a:schemeClr val="bg1"/>
                  </a:solidFill>
                  <a:latin typeface="微软雅黑" panose="020B0503020204020204" pitchFamily="34" charset="-122"/>
                  <a:ea typeface="微软雅黑" panose="020B0503020204020204" pitchFamily="34" charset="-122"/>
                </a:rPr>
                <a:t>2019</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613" name="文本框 17"/>
            <p:cNvSpPr txBox="1"/>
            <p:nvPr/>
          </p:nvSpPr>
          <p:spPr>
            <a:xfrm>
              <a:off x="4442183" y="4369616"/>
              <a:ext cx="792088" cy="330390"/>
            </a:xfrm>
            <a:prstGeom prst="rect">
              <a:avLst/>
            </a:prstGeom>
            <a:noFill/>
            <a:ln w="9525">
              <a:noFill/>
            </a:ln>
          </p:spPr>
          <p:txBody>
            <a:bodyPr>
              <a:spAutoFit/>
            </a:bodyPr>
            <a:lstStyle/>
            <a:p>
              <a:pPr lvl="0" eaLnBrk="1" hangingPunct="1"/>
              <a:r>
                <a:rPr lang="en-US" altLang="zh-CN" sz="2000" b="1" dirty="0">
                  <a:solidFill>
                    <a:schemeClr val="bg1"/>
                  </a:solidFill>
                  <a:latin typeface="微软雅黑" panose="020B0503020204020204" pitchFamily="34" charset="-122"/>
                  <a:ea typeface="微软雅黑" panose="020B0503020204020204" pitchFamily="34" charset="-122"/>
                </a:rPr>
                <a:t>2020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614" name="文本框 18"/>
            <p:cNvSpPr txBox="1"/>
            <p:nvPr/>
          </p:nvSpPr>
          <p:spPr>
            <a:xfrm>
              <a:off x="6347348" y="3402922"/>
              <a:ext cx="792088" cy="330390"/>
            </a:xfrm>
            <a:prstGeom prst="rect">
              <a:avLst/>
            </a:prstGeom>
            <a:noFill/>
            <a:ln w="9525">
              <a:noFill/>
            </a:ln>
          </p:spPr>
          <p:txBody>
            <a:bodyPr>
              <a:spAutoFit/>
            </a:bodyPr>
            <a:lstStyle/>
            <a:p>
              <a:pPr lvl="0" eaLnBrk="1" hangingPunct="1"/>
              <a:r>
                <a:rPr lang="en-US" altLang="zh-CN" sz="2000" b="1" dirty="0">
                  <a:solidFill>
                    <a:schemeClr val="bg1"/>
                  </a:solidFill>
                  <a:latin typeface="微软雅黑" panose="020B0503020204020204" pitchFamily="34" charset="-122"/>
                  <a:ea typeface="微软雅黑" panose="020B0503020204020204" pitchFamily="34" charset="-122"/>
                </a:rPr>
                <a:t>2021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615" name="文本框 19"/>
            <p:cNvSpPr txBox="1"/>
            <p:nvPr/>
          </p:nvSpPr>
          <p:spPr>
            <a:xfrm>
              <a:off x="8145836" y="2065174"/>
              <a:ext cx="792088" cy="330390"/>
            </a:xfrm>
            <a:prstGeom prst="rect">
              <a:avLst/>
            </a:prstGeom>
            <a:noFill/>
            <a:ln w="9525">
              <a:noFill/>
            </a:ln>
          </p:spPr>
          <p:txBody>
            <a:bodyPr>
              <a:spAutoFit/>
            </a:bodyPr>
            <a:lstStyle/>
            <a:p>
              <a:pPr lvl="0" eaLnBrk="1" hangingPunct="1"/>
              <a:r>
                <a:rPr lang="en-US" altLang="zh-CN" sz="2000" b="1" dirty="0">
                  <a:solidFill>
                    <a:schemeClr val="bg1"/>
                  </a:solidFill>
                  <a:latin typeface="微软雅黑" panose="020B0503020204020204" pitchFamily="34" charset="-122"/>
                  <a:ea typeface="微软雅黑" panose="020B0503020204020204" pitchFamily="34" charset="-122"/>
                </a:rPr>
                <a:t>2022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616" name="Прямоугольник 253"/>
            <p:cNvSpPr/>
            <p:nvPr/>
          </p:nvSpPr>
          <p:spPr>
            <a:xfrm>
              <a:off x="4079096" y="5295751"/>
              <a:ext cx="1891390" cy="1154162"/>
            </a:xfrm>
            <a:prstGeom prst="rect">
              <a:avLst/>
            </a:prstGeom>
            <a:noFill/>
            <a:ln w="9525">
              <a:noFill/>
            </a:ln>
          </p:spPr>
          <p:txBody>
            <a:bodyPr>
              <a:spAutoFit/>
            </a:bodyPr>
            <a:lstStyle/>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en-US"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endParaRPr lang="ru-RU" altLang="x-none" sz="1400" dirty="0">
                <a:solidFill>
                  <a:srgbClr val="000000"/>
                </a:solidFill>
                <a:latin typeface="Arial" panose="020B0604020202020204" pitchFamily="34" charset="0"/>
                <a:ea typeface="Arial" panose="020B0604020202020204" pitchFamily="34" charset="0"/>
              </a:endParaRPr>
            </a:p>
          </p:txBody>
        </p:sp>
        <p:sp>
          <p:nvSpPr>
            <p:cNvPr id="22" name="Прямоугольник 253"/>
            <p:cNvSpPr/>
            <p:nvPr/>
          </p:nvSpPr>
          <p:spPr>
            <a:xfrm>
              <a:off x="2719355" y="3685597"/>
              <a:ext cx="1891390" cy="11079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输入您要的内容</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输入您要的内容</a:t>
              </a:r>
              <a:endParaRPr kumimoji="0" lang="ru-RU"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输入您要的内容</a:t>
              </a:r>
              <a:endParaRPr kumimoji="0" lang="ru-RU"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输入您要的内容</a:t>
              </a:r>
              <a:endParaRPr kumimoji="0" lang="ru-RU"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输入您要的内容</a:t>
              </a:r>
              <a:endParaRPr kumimoji="0" lang="ru-RU"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618" name="Прямоугольник 253"/>
            <p:cNvSpPr/>
            <p:nvPr/>
          </p:nvSpPr>
          <p:spPr>
            <a:xfrm>
              <a:off x="6023992" y="4293533"/>
              <a:ext cx="1891390" cy="1154162"/>
            </a:xfrm>
            <a:prstGeom prst="rect">
              <a:avLst/>
            </a:prstGeom>
            <a:noFill/>
            <a:ln w="9525">
              <a:noFill/>
            </a:ln>
          </p:spPr>
          <p:txBody>
            <a:bodyPr>
              <a:spAutoFit/>
            </a:bodyPr>
            <a:lstStyle/>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en-US"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endParaRPr lang="ru-RU" altLang="x-none" sz="1400" dirty="0">
                <a:solidFill>
                  <a:srgbClr val="000000"/>
                </a:solidFill>
                <a:latin typeface="Arial" panose="020B0604020202020204" pitchFamily="34" charset="0"/>
                <a:ea typeface="Arial" panose="020B0604020202020204" pitchFamily="34" charset="0"/>
              </a:endParaRPr>
            </a:p>
          </p:txBody>
        </p:sp>
        <p:sp>
          <p:nvSpPr>
            <p:cNvPr id="25619" name="Прямоугольник 253"/>
            <p:cNvSpPr/>
            <p:nvPr/>
          </p:nvSpPr>
          <p:spPr>
            <a:xfrm>
              <a:off x="8120635" y="3068959"/>
              <a:ext cx="1891390" cy="1107996"/>
            </a:xfrm>
            <a:prstGeom prst="rect">
              <a:avLst/>
            </a:prstGeom>
            <a:noFill/>
            <a:ln w="9525">
              <a:noFill/>
            </a:ln>
          </p:spPr>
          <p:txBody>
            <a:bodyPr>
              <a:spAutoFit/>
            </a:bodyPr>
            <a:lstStyle/>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en-US"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100" dirty="0">
                  <a:solidFill>
                    <a:srgbClr val="000000"/>
                  </a:solidFill>
                  <a:latin typeface="微软雅黑" panose="020B0503020204020204" pitchFamily="34" charset="-122"/>
                  <a:ea typeface="微软雅黑" panose="020B0503020204020204" pitchFamily="34" charset="-122"/>
                </a:rPr>
                <a:t>输入您要的内容</a:t>
              </a:r>
              <a:endParaRPr lang="ru-RU" altLang="zh-CN" sz="1100" dirty="0">
                <a:solidFill>
                  <a:srgbClr val="000000"/>
                </a:solidFill>
                <a:latin typeface="微软雅黑" panose="020B0503020204020204" pitchFamily="34" charset="-122"/>
                <a:ea typeface="微软雅黑" panose="020B0503020204020204" pitchFamily="34" charset="-122"/>
              </a:endParaRPr>
            </a:p>
            <a:p>
              <a:pPr lvl="0" eaLnBrk="1" hangingPunct="1"/>
              <a:endParaRPr lang="ru-RU" altLang="x-none" sz="1100" dirty="0">
                <a:solidFill>
                  <a:srgbClr val="000000"/>
                </a:solidFill>
                <a:latin typeface="微软雅黑" panose="020B0503020204020204" pitchFamily="34" charset="-122"/>
                <a:ea typeface="微软雅黑" panose="020B0503020204020204" pitchFamily="34" charset="-122"/>
              </a:endParaRPr>
            </a:p>
          </p:txBody>
        </p:sp>
      </p:grpSp>
      <p:sp>
        <p:nvSpPr>
          <p:cNvPr id="23" name="矩形 24">
            <a:extLst>
              <a:ext uri="{FF2B5EF4-FFF2-40B4-BE49-F238E27FC236}">
                <a16:creationId xmlns:a16="http://schemas.microsoft.com/office/drawing/2014/main" id="{84E4ECDF-1EF3-4B2B-9E3A-EBE6E5075D74}"/>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24" name="Freeform 7">
            <a:extLst>
              <a:ext uri="{FF2B5EF4-FFF2-40B4-BE49-F238E27FC236}">
                <a16:creationId xmlns:a16="http://schemas.microsoft.com/office/drawing/2014/main" id="{3765B6F4-85A2-4ABB-A7FC-80EF3C358B40}"/>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5" name="文本框 26">
            <a:extLst>
              <a:ext uri="{FF2B5EF4-FFF2-40B4-BE49-F238E27FC236}">
                <a16:creationId xmlns:a16="http://schemas.microsoft.com/office/drawing/2014/main" id="{F66B0729-ACA8-4871-AC56-FBF181199D0C}"/>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a:solidFill>
                  <a:schemeClr val="bg1"/>
                </a:solidFill>
                <a:latin typeface="叶根友毛笔行书2.0版" pitchFamily="2" charset="-122"/>
                <a:ea typeface="叶根友毛笔行书2.0版" pitchFamily="2" charset="-122"/>
                <a:sym typeface="叶根友毛笔行书2.0版" pitchFamily="2" charset="-122"/>
              </a:rPr>
              <a:t>壹</a:t>
            </a:r>
          </a:p>
        </p:txBody>
      </p:sp>
    </p:spTree>
    <p:extLst>
      <p:ext uri="{BB962C8B-B14F-4D97-AF65-F5344CB8AC3E}">
        <p14:creationId xmlns:p14="http://schemas.microsoft.com/office/powerpoint/2010/main" val="2645525808"/>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1000"/>
                                        <p:tgtEl>
                                          <p:spTgt spid="25603"/>
                                        </p:tgtEl>
                                      </p:cBhvr>
                                    </p:animEffect>
                                    <p:anim calcmode="lin" valueType="num">
                                      <p:cBhvr>
                                        <p:cTn id="8" dur="1000" fill="hold"/>
                                        <p:tgtEl>
                                          <p:spTgt spid="25603"/>
                                        </p:tgtEl>
                                        <p:attrNameLst>
                                          <p:attrName>ppt_x</p:attrName>
                                        </p:attrNameLst>
                                      </p:cBhvr>
                                      <p:tavLst>
                                        <p:tav tm="0">
                                          <p:val>
                                            <p:strVal val="#ppt_x"/>
                                          </p:val>
                                        </p:tav>
                                        <p:tav tm="100000">
                                          <p:val>
                                            <p:strVal val="#ppt_x"/>
                                          </p:val>
                                        </p:tav>
                                      </p:tavLst>
                                    </p:anim>
                                    <p:anim calcmode="lin" valueType="num">
                                      <p:cBhvr>
                                        <p:cTn id="9" dur="1000" fill="hold"/>
                                        <p:tgtEl>
                                          <p:spTgt spid="2560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5604"/>
                                        </p:tgtEl>
                                        <p:attrNameLst>
                                          <p:attrName>style.visibility</p:attrName>
                                        </p:attrNameLst>
                                      </p:cBhvr>
                                      <p:to>
                                        <p:strVal val="visible"/>
                                      </p:to>
                                    </p:set>
                                    <p:animEffect transition="in" filter="fade">
                                      <p:cBhvr>
                                        <p:cTn id="13" dur="1000"/>
                                        <p:tgtEl>
                                          <p:spTgt spid="25604"/>
                                        </p:tgtEl>
                                      </p:cBhvr>
                                    </p:animEffect>
                                    <p:anim calcmode="lin" valueType="num">
                                      <p:cBhvr>
                                        <p:cTn id="14" dur="1000" fill="hold"/>
                                        <p:tgtEl>
                                          <p:spTgt spid="25604"/>
                                        </p:tgtEl>
                                        <p:attrNameLst>
                                          <p:attrName>ppt_x</p:attrName>
                                        </p:attrNameLst>
                                      </p:cBhvr>
                                      <p:tavLst>
                                        <p:tav tm="0">
                                          <p:val>
                                            <p:strVal val="#ppt_x"/>
                                          </p:val>
                                        </p:tav>
                                        <p:tav tm="100000">
                                          <p:val>
                                            <p:strVal val="#ppt_x"/>
                                          </p:val>
                                        </p:tav>
                                      </p:tavLst>
                                    </p:anim>
                                    <p:anim calcmode="lin" valueType="num">
                                      <p:cBhvr>
                                        <p:cTn id="15" dur="1000" fill="hold"/>
                                        <p:tgtEl>
                                          <p:spTgt spid="2560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5605"/>
                                        </p:tgtEl>
                                        <p:attrNameLst>
                                          <p:attrName>style.visibility</p:attrName>
                                        </p:attrNameLst>
                                      </p:cBhvr>
                                      <p:to>
                                        <p:strVal val="visible"/>
                                      </p:to>
                                    </p:set>
                                    <p:animEffect transition="in" filter="fade">
                                      <p:cBhvr>
                                        <p:cTn id="19" dur="1000"/>
                                        <p:tgtEl>
                                          <p:spTgt spid="25605"/>
                                        </p:tgtEl>
                                      </p:cBhvr>
                                    </p:animEffect>
                                    <p:anim calcmode="lin" valueType="num">
                                      <p:cBhvr>
                                        <p:cTn id="20" dur="1000" fill="hold"/>
                                        <p:tgtEl>
                                          <p:spTgt spid="25605"/>
                                        </p:tgtEl>
                                        <p:attrNameLst>
                                          <p:attrName>ppt_x</p:attrName>
                                        </p:attrNameLst>
                                      </p:cBhvr>
                                      <p:tavLst>
                                        <p:tav tm="0">
                                          <p:val>
                                            <p:strVal val="#ppt_x"/>
                                          </p:val>
                                        </p:tav>
                                        <p:tav tm="100000">
                                          <p:val>
                                            <p:strVal val="#ppt_x"/>
                                          </p:val>
                                        </p:tav>
                                      </p:tavLst>
                                    </p:anim>
                                    <p:anim calcmode="lin" valueType="num">
                                      <p:cBhvr>
                                        <p:cTn id="21" dur="1000" fill="hold"/>
                                        <p:tgtEl>
                                          <p:spTgt spid="2560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5606"/>
                                        </p:tgtEl>
                                        <p:attrNameLst>
                                          <p:attrName>style.visibility</p:attrName>
                                        </p:attrNameLst>
                                      </p:cBhvr>
                                      <p:to>
                                        <p:strVal val="visible"/>
                                      </p:to>
                                    </p:set>
                                    <p:animEffect transition="in" filter="fade">
                                      <p:cBhvr>
                                        <p:cTn id="25" dur="1000"/>
                                        <p:tgtEl>
                                          <p:spTgt spid="25606"/>
                                        </p:tgtEl>
                                      </p:cBhvr>
                                    </p:animEffect>
                                    <p:anim calcmode="lin" valueType="num">
                                      <p:cBhvr>
                                        <p:cTn id="26" dur="1000" fill="hold"/>
                                        <p:tgtEl>
                                          <p:spTgt spid="25606"/>
                                        </p:tgtEl>
                                        <p:attrNameLst>
                                          <p:attrName>ppt_x</p:attrName>
                                        </p:attrNameLst>
                                      </p:cBhvr>
                                      <p:tavLst>
                                        <p:tav tm="0">
                                          <p:val>
                                            <p:strVal val="#ppt_x"/>
                                          </p:val>
                                        </p:tav>
                                        <p:tav tm="100000">
                                          <p:val>
                                            <p:strVal val="#ppt_x"/>
                                          </p:val>
                                        </p:tav>
                                      </p:tavLst>
                                    </p:anim>
                                    <p:anim calcmode="lin" valueType="num">
                                      <p:cBhvr>
                                        <p:cTn id="27" dur="1000" fill="hold"/>
                                        <p:tgtEl>
                                          <p:spTgt spid="2560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5607"/>
                                        </p:tgtEl>
                                        <p:attrNameLst>
                                          <p:attrName>style.visibility</p:attrName>
                                        </p:attrNameLst>
                                      </p:cBhvr>
                                      <p:to>
                                        <p:strVal val="visible"/>
                                      </p:to>
                                    </p:set>
                                    <p:animEffect transition="in" filter="fade">
                                      <p:cBhvr>
                                        <p:cTn id="31" dur="1000"/>
                                        <p:tgtEl>
                                          <p:spTgt spid="25607"/>
                                        </p:tgtEl>
                                      </p:cBhvr>
                                    </p:animEffect>
                                    <p:anim calcmode="lin" valueType="num">
                                      <p:cBhvr>
                                        <p:cTn id="32" dur="1000" fill="hold"/>
                                        <p:tgtEl>
                                          <p:spTgt spid="25607"/>
                                        </p:tgtEl>
                                        <p:attrNameLst>
                                          <p:attrName>ppt_x</p:attrName>
                                        </p:attrNameLst>
                                      </p:cBhvr>
                                      <p:tavLst>
                                        <p:tav tm="0">
                                          <p:val>
                                            <p:strVal val="#ppt_x"/>
                                          </p:val>
                                        </p:tav>
                                        <p:tav tm="100000">
                                          <p:val>
                                            <p:strVal val="#ppt_x"/>
                                          </p:val>
                                        </p:tav>
                                      </p:tavLst>
                                    </p:anim>
                                    <p:anim calcmode="lin" valueType="num">
                                      <p:cBhvr>
                                        <p:cTn id="33" dur="1000" fill="hold"/>
                                        <p:tgtEl>
                                          <p:spTgt spid="2560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5608"/>
                                        </p:tgtEl>
                                        <p:attrNameLst>
                                          <p:attrName>style.visibility</p:attrName>
                                        </p:attrNameLst>
                                      </p:cBhvr>
                                      <p:to>
                                        <p:strVal val="visible"/>
                                      </p:to>
                                    </p:set>
                                    <p:animEffect transition="in" filter="fade">
                                      <p:cBhvr>
                                        <p:cTn id="37" dur="1000"/>
                                        <p:tgtEl>
                                          <p:spTgt spid="25608"/>
                                        </p:tgtEl>
                                      </p:cBhvr>
                                    </p:animEffect>
                                    <p:anim calcmode="lin" valueType="num">
                                      <p:cBhvr>
                                        <p:cTn id="38" dur="1000" fill="hold"/>
                                        <p:tgtEl>
                                          <p:spTgt spid="25608"/>
                                        </p:tgtEl>
                                        <p:attrNameLst>
                                          <p:attrName>ppt_x</p:attrName>
                                        </p:attrNameLst>
                                      </p:cBhvr>
                                      <p:tavLst>
                                        <p:tav tm="0">
                                          <p:val>
                                            <p:strVal val="#ppt_x"/>
                                          </p:val>
                                        </p:tav>
                                        <p:tav tm="100000">
                                          <p:val>
                                            <p:strVal val="#ppt_x"/>
                                          </p:val>
                                        </p:tav>
                                      </p:tavLst>
                                    </p:anim>
                                    <p:anim calcmode="lin" valueType="num">
                                      <p:cBhvr>
                                        <p:cTn id="39" dur="1000" fill="hold"/>
                                        <p:tgtEl>
                                          <p:spTgt spid="256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1D329F2D-D134-4DC2-9827-ED7E7B22712D}"/>
              </a:ext>
            </a:extLst>
          </p:cNvPr>
          <p:cNvSpPr txBox="1"/>
          <p:nvPr/>
        </p:nvSpPr>
        <p:spPr>
          <a:xfrm>
            <a:off x="6092945" y="5016593"/>
            <a:ext cx="5137945" cy="707886"/>
          </a:xfrm>
          <a:prstGeom prst="rect">
            <a:avLst/>
          </a:prstGeom>
          <a:noFill/>
        </p:spPr>
        <p:txBody>
          <a:bodyPr wrap="none" rtlCol="0">
            <a:spAutoFit/>
          </a:bodyPr>
          <a:lstStyle/>
          <a:p>
            <a:r>
              <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rPr>
              <a:t>简要文字内容，文字内容需概括精炼，言简意赅的说明该分项内容</a:t>
            </a:r>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矩形 6">
            <a:extLst>
              <a:ext uri="{FF2B5EF4-FFF2-40B4-BE49-F238E27FC236}">
                <a16:creationId xmlns:a16="http://schemas.microsoft.com/office/drawing/2014/main" id="{3EE3EC7E-6429-4F9A-B829-54CC7D4C8EFD}"/>
              </a:ext>
            </a:extLst>
          </p:cNvPr>
          <p:cNvSpPr/>
          <p:nvPr/>
        </p:nvSpPr>
        <p:spPr>
          <a:xfrm>
            <a:off x="6180791" y="1848013"/>
            <a:ext cx="4914308" cy="2890823"/>
          </a:xfrm>
          <a:prstGeom prst="rect">
            <a:avLst/>
          </a:prstGeom>
          <a:blipFill dpi="0" rotWithShape="1">
            <a:blip r:embed="rId3"/>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3">
            <a:extLst>
              <a:ext uri="{FF2B5EF4-FFF2-40B4-BE49-F238E27FC236}">
                <a16:creationId xmlns:a16="http://schemas.microsoft.com/office/drawing/2014/main" id="{D255F661-5D92-43B7-83D5-E9884CF18352}"/>
              </a:ext>
            </a:extLst>
          </p:cNvPr>
          <p:cNvSpPr/>
          <p:nvPr/>
        </p:nvSpPr>
        <p:spPr>
          <a:xfrm>
            <a:off x="1057577" y="1848013"/>
            <a:ext cx="4842255" cy="4337860"/>
          </a:xfrm>
          <a:prstGeom prst="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TextBox 19">
            <a:extLst>
              <a:ext uri="{FF2B5EF4-FFF2-40B4-BE49-F238E27FC236}">
                <a16:creationId xmlns:a16="http://schemas.microsoft.com/office/drawing/2014/main" id="{E0051C52-C459-47C2-841E-7ABD73CFD831}"/>
              </a:ext>
            </a:extLst>
          </p:cNvPr>
          <p:cNvSpPr txBox="1"/>
          <p:nvPr/>
        </p:nvSpPr>
        <p:spPr>
          <a:xfrm>
            <a:off x="1379894" y="2374240"/>
            <a:ext cx="3645904" cy="369247"/>
          </a:xfrm>
          <a:prstGeom prst="rect">
            <a:avLst/>
          </a:prstGeom>
          <a:noFill/>
        </p:spPr>
        <p:txBody>
          <a:bodyPr wrap="square" lIns="0" tIns="0" rIns="0" bIns="0"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基本情况简介</a:t>
            </a:r>
          </a:p>
        </p:txBody>
      </p:sp>
      <p:sp>
        <p:nvSpPr>
          <p:cNvPr id="11" name="TextBox 106">
            <a:extLst>
              <a:ext uri="{FF2B5EF4-FFF2-40B4-BE49-F238E27FC236}">
                <a16:creationId xmlns:a16="http://schemas.microsoft.com/office/drawing/2014/main" id="{6B836064-C7C3-46B8-9443-17CA151CD8D8}"/>
              </a:ext>
            </a:extLst>
          </p:cNvPr>
          <p:cNvSpPr txBox="1"/>
          <p:nvPr/>
        </p:nvSpPr>
        <p:spPr>
          <a:xfrm>
            <a:off x="1346245" y="3029530"/>
            <a:ext cx="4164242" cy="576947"/>
          </a:xfrm>
          <a:prstGeom prst="rect">
            <a:avLst/>
          </a:prstGeom>
          <a:noFill/>
        </p:spPr>
        <p:txBody>
          <a:bodyPr wrap="square" lIns="0" tIns="0" rIns="0" bIns="0" rtlCol="0">
            <a:spAutoFit/>
          </a:bodyPr>
          <a:lstStyle/>
          <a:p>
            <a:pPr algn="just">
              <a:lnSpc>
                <a:spcPts val="15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19">
            <a:extLst>
              <a:ext uri="{FF2B5EF4-FFF2-40B4-BE49-F238E27FC236}">
                <a16:creationId xmlns:a16="http://schemas.microsoft.com/office/drawing/2014/main" id="{EBBBBE35-AA55-4F50-84F8-8FB4842CB3CB}"/>
              </a:ext>
            </a:extLst>
          </p:cNvPr>
          <p:cNvSpPr txBox="1"/>
          <p:nvPr/>
        </p:nvSpPr>
        <p:spPr>
          <a:xfrm>
            <a:off x="1379894" y="4100589"/>
            <a:ext cx="3645904" cy="369247"/>
          </a:xfrm>
          <a:prstGeom prst="rect">
            <a:avLst/>
          </a:prstGeom>
          <a:noFill/>
        </p:spPr>
        <p:txBody>
          <a:bodyPr wrap="square" lIns="0" tIns="0" rIns="0" bIns="0"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13" name="TextBox 106">
            <a:extLst>
              <a:ext uri="{FF2B5EF4-FFF2-40B4-BE49-F238E27FC236}">
                <a16:creationId xmlns:a16="http://schemas.microsoft.com/office/drawing/2014/main" id="{9026DEBA-0EE3-4DEA-9C3E-1059BAB5DAAA}"/>
              </a:ext>
            </a:extLst>
          </p:cNvPr>
          <p:cNvSpPr txBox="1"/>
          <p:nvPr/>
        </p:nvSpPr>
        <p:spPr>
          <a:xfrm>
            <a:off x="1346245" y="4698968"/>
            <a:ext cx="4164242" cy="576947"/>
          </a:xfrm>
          <a:prstGeom prst="rect">
            <a:avLst/>
          </a:prstGeom>
          <a:noFill/>
        </p:spPr>
        <p:txBody>
          <a:bodyPr wrap="square" lIns="0" tIns="0" rIns="0" bIns="0" rtlCol="0">
            <a:spAutoFit/>
          </a:bodyPr>
          <a:lstStyle/>
          <a:p>
            <a:pPr algn="just">
              <a:lnSpc>
                <a:spcPts val="15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5" name="30">
            <a:extLst>
              <a:ext uri="{FF2B5EF4-FFF2-40B4-BE49-F238E27FC236}">
                <a16:creationId xmlns:a16="http://schemas.microsoft.com/office/drawing/2014/main" id="{7CABE5BC-C2E8-4430-BCD6-C7270A66F65B}"/>
              </a:ext>
            </a:extLst>
          </p:cNvPr>
          <p:cNvCxnSpPr>
            <a:cxnSpLocks/>
          </p:cNvCxnSpPr>
          <p:nvPr/>
        </p:nvCxnSpPr>
        <p:spPr>
          <a:xfrm>
            <a:off x="1413430" y="2848053"/>
            <a:ext cx="3887451" cy="1"/>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31">
            <a:extLst>
              <a:ext uri="{FF2B5EF4-FFF2-40B4-BE49-F238E27FC236}">
                <a16:creationId xmlns:a16="http://schemas.microsoft.com/office/drawing/2014/main" id="{80C5AB24-538B-45E1-BC54-B9DEA5C9CA21}"/>
              </a:ext>
            </a:extLst>
          </p:cNvPr>
          <p:cNvCxnSpPr>
            <a:cxnSpLocks/>
          </p:cNvCxnSpPr>
          <p:nvPr/>
        </p:nvCxnSpPr>
        <p:spPr>
          <a:xfrm>
            <a:off x="1413430" y="4568115"/>
            <a:ext cx="3887451" cy="1"/>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矩形 24">
            <a:extLst>
              <a:ext uri="{FF2B5EF4-FFF2-40B4-BE49-F238E27FC236}">
                <a16:creationId xmlns:a16="http://schemas.microsoft.com/office/drawing/2014/main" id="{7DD10C5B-9FE1-434C-B385-DAB7650526F9}"/>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22" name="Freeform 7">
            <a:extLst>
              <a:ext uri="{FF2B5EF4-FFF2-40B4-BE49-F238E27FC236}">
                <a16:creationId xmlns:a16="http://schemas.microsoft.com/office/drawing/2014/main" id="{BFE6A7FF-7A03-45F4-8DBC-42909B131318}"/>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3" name="文本框 26">
            <a:extLst>
              <a:ext uri="{FF2B5EF4-FFF2-40B4-BE49-F238E27FC236}">
                <a16:creationId xmlns:a16="http://schemas.microsoft.com/office/drawing/2014/main" id="{D013ECE6-3CAB-4A3A-B725-63D7D54F215D}"/>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a:solidFill>
                  <a:schemeClr val="bg1"/>
                </a:solidFill>
                <a:latin typeface="叶根友毛笔行书2.0版" pitchFamily="2" charset="-122"/>
                <a:ea typeface="叶根友毛笔行书2.0版" pitchFamily="2" charset="-122"/>
                <a:sym typeface="叶根友毛笔行书2.0版" pitchFamily="2" charset="-122"/>
              </a:rPr>
              <a:t>壹</a:t>
            </a:r>
          </a:p>
        </p:txBody>
      </p:sp>
    </p:spTree>
    <p:extLst>
      <p:ext uri="{BB962C8B-B14F-4D97-AF65-F5344CB8AC3E}">
        <p14:creationId xmlns:p14="http://schemas.microsoft.com/office/powerpoint/2010/main" val="445452508"/>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par>
                                <p:cTn id="24" presetID="22" presetClass="entr" presetSubtype="8"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par>
                                <p:cTn id="35" presetID="22" presetClass="entr" presetSubtype="8"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11">
            <a:extLst>
              <a:ext uri="{FF2B5EF4-FFF2-40B4-BE49-F238E27FC236}">
                <a16:creationId xmlns:a16="http://schemas.microsoft.com/office/drawing/2014/main" id="{31C74A29-1902-4E79-8D18-E9313FED9CAC}"/>
              </a:ext>
            </a:extLst>
          </p:cNvPr>
          <p:cNvSpPr>
            <a:spLocks noChangeArrowheads="1"/>
          </p:cNvSpPr>
          <p:nvPr/>
        </p:nvSpPr>
        <p:spPr bwMode="auto">
          <a:xfrm>
            <a:off x="4047730" y="1723791"/>
            <a:ext cx="3958167" cy="3958167"/>
          </a:xfrm>
          <a:prstGeom prst="ellipse">
            <a:avLst/>
          </a:prstGeom>
          <a:noFill/>
          <a:ln w="57150" cap="flat" cmpd="sng">
            <a:solidFill>
              <a:schemeClr val="tx1"/>
            </a:solidFill>
            <a:prstDash val="sysDot"/>
            <a:round/>
            <a:headEnd/>
            <a:tailEnd/>
          </a:ln>
          <a:effectLst/>
        </p:spPr>
        <p:txBody>
          <a:bodyPr wrap="none" anchor="ctr"/>
          <a:lstStyle/>
          <a:p>
            <a:pPr defTabSz="1219170"/>
            <a:endParaRPr lang="zh-CN" altLang="en-US" sz="2400">
              <a:solidFill>
                <a:prstClr val="black"/>
              </a:solidFill>
              <a:latin typeface="Calibri"/>
              <a:ea typeface="宋体" pitchFamily="2" charset="-122"/>
            </a:endParaRPr>
          </a:p>
        </p:txBody>
      </p:sp>
      <p:grpSp>
        <p:nvGrpSpPr>
          <p:cNvPr id="5" name="组合 4">
            <a:extLst>
              <a:ext uri="{FF2B5EF4-FFF2-40B4-BE49-F238E27FC236}">
                <a16:creationId xmlns:a16="http://schemas.microsoft.com/office/drawing/2014/main" id="{A9249C59-2880-4055-A64B-1FE2C7A1C777}"/>
              </a:ext>
            </a:extLst>
          </p:cNvPr>
          <p:cNvGrpSpPr/>
          <p:nvPr/>
        </p:nvGrpSpPr>
        <p:grpSpPr>
          <a:xfrm>
            <a:off x="4546704" y="2250841"/>
            <a:ext cx="3077633" cy="2766483"/>
            <a:chOff x="3367088" y="2746375"/>
            <a:chExt cx="2308225" cy="2074862"/>
          </a:xfrm>
          <a:effectLst/>
        </p:grpSpPr>
        <p:sp>
          <p:nvSpPr>
            <p:cNvPr id="6" name="Line 17">
              <a:extLst>
                <a:ext uri="{FF2B5EF4-FFF2-40B4-BE49-F238E27FC236}">
                  <a16:creationId xmlns:a16="http://schemas.microsoft.com/office/drawing/2014/main" id="{4B90AA57-5305-4D47-B44E-24B8A52DA106}"/>
                </a:ext>
              </a:extLst>
            </p:cNvPr>
            <p:cNvSpPr>
              <a:spLocks noChangeShapeType="1"/>
            </p:cNvSpPr>
            <p:nvPr/>
          </p:nvSpPr>
          <p:spPr bwMode="auto">
            <a:xfrm>
              <a:off x="4527550" y="2746375"/>
              <a:ext cx="0" cy="1109662"/>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7" name="Line 22">
              <a:extLst>
                <a:ext uri="{FF2B5EF4-FFF2-40B4-BE49-F238E27FC236}">
                  <a16:creationId xmlns:a16="http://schemas.microsoft.com/office/drawing/2014/main" id="{58E0CB0F-9955-4921-9CBC-91DEA6C09F97}"/>
                </a:ext>
              </a:extLst>
            </p:cNvPr>
            <p:cNvSpPr>
              <a:spLocks noChangeShapeType="1"/>
            </p:cNvSpPr>
            <p:nvPr/>
          </p:nvSpPr>
          <p:spPr bwMode="auto">
            <a:xfrm flipV="1">
              <a:off x="3767138" y="3856037"/>
              <a:ext cx="760412" cy="941388"/>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8" name="Line 23">
              <a:extLst>
                <a:ext uri="{FF2B5EF4-FFF2-40B4-BE49-F238E27FC236}">
                  <a16:creationId xmlns:a16="http://schemas.microsoft.com/office/drawing/2014/main" id="{9BCA478D-2D3F-49C9-93F7-420B256A729B}"/>
                </a:ext>
              </a:extLst>
            </p:cNvPr>
            <p:cNvSpPr>
              <a:spLocks noChangeShapeType="1"/>
            </p:cNvSpPr>
            <p:nvPr/>
          </p:nvSpPr>
          <p:spPr bwMode="auto">
            <a:xfrm>
              <a:off x="3367088" y="3581400"/>
              <a:ext cx="1160462"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9" name="Line 24">
              <a:extLst>
                <a:ext uri="{FF2B5EF4-FFF2-40B4-BE49-F238E27FC236}">
                  <a16:creationId xmlns:a16="http://schemas.microsoft.com/office/drawing/2014/main" id="{BD11A380-F03B-4B8E-B0D8-C321E1D491C8}"/>
                </a:ext>
              </a:extLst>
            </p:cNvPr>
            <p:cNvSpPr>
              <a:spLocks noChangeShapeType="1"/>
            </p:cNvSpPr>
            <p:nvPr/>
          </p:nvSpPr>
          <p:spPr bwMode="auto">
            <a:xfrm flipH="1">
              <a:off x="4527550" y="3581400"/>
              <a:ext cx="1147763"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10" name="Line 25">
              <a:extLst>
                <a:ext uri="{FF2B5EF4-FFF2-40B4-BE49-F238E27FC236}">
                  <a16:creationId xmlns:a16="http://schemas.microsoft.com/office/drawing/2014/main" id="{0D467EFF-A14C-44F8-8B1B-ACAF2B7D512E}"/>
                </a:ext>
              </a:extLst>
            </p:cNvPr>
            <p:cNvSpPr>
              <a:spLocks noChangeShapeType="1"/>
            </p:cNvSpPr>
            <p:nvPr/>
          </p:nvSpPr>
          <p:spPr bwMode="auto">
            <a:xfrm flipH="1" flipV="1">
              <a:off x="4527550" y="3856037"/>
              <a:ext cx="739775" cy="965200"/>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grpSp>
      <p:sp>
        <p:nvSpPr>
          <p:cNvPr id="11" name="Text Box 78">
            <a:extLst>
              <a:ext uri="{FF2B5EF4-FFF2-40B4-BE49-F238E27FC236}">
                <a16:creationId xmlns:a16="http://schemas.microsoft.com/office/drawing/2014/main" id="{D26D6B18-B318-4842-BBF2-77C673C64D02}"/>
              </a:ext>
            </a:extLst>
          </p:cNvPr>
          <p:cNvSpPr txBox="1">
            <a:spLocks noChangeArrowheads="1"/>
          </p:cNvSpPr>
          <p:nvPr/>
        </p:nvSpPr>
        <p:spPr bwMode="auto">
          <a:xfrm>
            <a:off x="8494608" y="5274145"/>
            <a:ext cx="28956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12" name="Text Box 80">
            <a:extLst>
              <a:ext uri="{FF2B5EF4-FFF2-40B4-BE49-F238E27FC236}">
                <a16:creationId xmlns:a16="http://schemas.microsoft.com/office/drawing/2014/main" id="{B58F2A43-6F1C-40A4-888C-97271782FA1D}"/>
              </a:ext>
            </a:extLst>
          </p:cNvPr>
          <p:cNvSpPr txBox="1">
            <a:spLocks noChangeArrowheads="1"/>
          </p:cNvSpPr>
          <p:nvPr/>
        </p:nvSpPr>
        <p:spPr bwMode="auto">
          <a:xfrm>
            <a:off x="9151013" y="2769424"/>
            <a:ext cx="2351617"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13" name="Text Box 81">
            <a:extLst>
              <a:ext uri="{FF2B5EF4-FFF2-40B4-BE49-F238E27FC236}">
                <a16:creationId xmlns:a16="http://schemas.microsoft.com/office/drawing/2014/main" id="{6509CECE-3C56-4135-884B-C7CEF8AABA9E}"/>
              </a:ext>
            </a:extLst>
          </p:cNvPr>
          <p:cNvSpPr txBox="1">
            <a:spLocks noChangeArrowheads="1"/>
          </p:cNvSpPr>
          <p:nvPr/>
        </p:nvSpPr>
        <p:spPr bwMode="auto">
          <a:xfrm>
            <a:off x="6807863" y="944858"/>
            <a:ext cx="33909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14" name="Text Box 80">
            <a:extLst>
              <a:ext uri="{FF2B5EF4-FFF2-40B4-BE49-F238E27FC236}">
                <a16:creationId xmlns:a16="http://schemas.microsoft.com/office/drawing/2014/main" id="{D08FCF2D-AF61-4B32-9605-076D275CA454}"/>
              </a:ext>
            </a:extLst>
          </p:cNvPr>
          <p:cNvSpPr txBox="1">
            <a:spLocks noChangeArrowheads="1"/>
          </p:cNvSpPr>
          <p:nvPr/>
        </p:nvSpPr>
        <p:spPr bwMode="auto">
          <a:xfrm>
            <a:off x="1103446" y="273767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15" name="Text Box 80">
            <a:extLst>
              <a:ext uri="{FF2B5EF4-FFF2-40B4-BE49-F238E27FC236}">
                <a16:creationId xmlns:a16="http://schemas.microsoft.com/office/drawing/2014/main" id="{EBD45290-38FC-4AFE-98B5-50A59931084F}"/>
              </a:ext>
            </a:extLst>
          </p:cNvPr>
          <p:cNvSpPr txBox="1">
            <a:spLocks noChangeArrowheads="1"/>
          </p:cNvSpPr>
          <p:nvPr/>
        </p:nvSpPr>
        <p:spPr bwMode="auto">
          <a:xfrm>
            <a:off x="1684994" y="501732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grpSp>
        <p:nvGrpSpPr>
          <p:cNvPr id="16" name="组合 15">
            <a:extLst>
              <a:ext uri="{FF2B5EF4-FFF2-40B4-BE49-F238E27FC236}">
                <a16:creationId xmlns:a16="http://schemas.microsoft.com/office/drawing/2014/main" id="{E39A91C3-BB56-4A02-84E2-F8EA60AF50A9}"/>
              </a:ext>
            </a:extLst>
          </p:cNvPr>
          <p:cNvGrpSpPr/>
          <p:nvPr/>
        </p:nvGrpSpPr>
        <p:grpSpPr>
          <a:xfrm>
            <a:off x="6706664" y="4754755"/>
            <a:ext cx="1940256" cy="1854404"/>
            <a:chOff x="3754708" y="2261469"/>
            <a:chExt cx="1455192" cy="1390803"/>
          </a:xfrm>
        </p:grpSpPr>
        <p:pic>
          <p:nvPicPr>
            <p:cNvPr id="17" name="图片 16">
              <a:extLst>
                <a:ext uri="{FF2B5EF4-FFF2-40B4-BE49-F238E27FC236}">
                  <a16:creationId xmlns:a16="http://schemas.microsoft.com/office/drawing/2014/main" id="{70F2C239-017A-4445-8AAA-54988421F9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4708" y="2261469"/>
              <a:ext cx="1455192" cy="1390803"/>
            </a:xfrm>
            <a:prstGeom prst="rect">
              <a:avLst/>
            </a:prstGeom>
          </p:spPr>
        </p:pic>
        <p:sp>
          <p:nvSpPr>
            <p:cNvPr id="18" name="TextBox 22">
              <a:extLst>
                <a:ext uri="{FF2B5EF4-FFF2-40B4-BE49-F238E27FC236}">
                  <a16:creationId xmlns:a16="http://schemas.microsoft.com/office/drawing/2014/main" id="{169854D8-2252-40E1-8725-1068B1F9A983}"/>
                </a:ext>
              </a:extLst>
            </p:cNvPr>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19" name="组合 18">
            <a:extLst>
              <a:ext uri="{FF2B5EF4-FFF2-40B4-BE49-F238E27FC236}">
                <a16:creationId xmlns:a16="http://schemas.microsoft.com/office/drawing/2014/main" id="{DAFBF0B6-0A0A-4C18-9997-46E194F4887D}"/>
              </a:ext>
            </a:extLst>
          </p:cNvPr>
          <p:cNvGrpSpPr/>
          <p:nvPr/>
        </p:nvGrpSpPr>
        <p:grpSpPr>
          <a:xfrm>
            <a:off x="5118847" y="481870"/>
            <a:ext cx="1940256" cy="1854404"/>
            <a:chOff x="3754708" y="2261469"/>
            <a:chExt cx="1455192" cy="1390803"/>
          </a:xfrm>
        </p:grpSpPr>
        <p:pic>
          <p:nvPicPr>
            <p:cNvPr id="20" name="图片 19">
              <a:extLst>
                <a:ext uri="{FF2B5EF4-FFF2-40B4-BE49-F238E27FC236}">
                  <a16:creationId xmlns:a16="http://schemas.microsoft.com/office/drawing/2014/main" id="{6C958548-5F6C-4841-8BF0-30A40EF60E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4708" y="2261469"/>
              <a:ext cx="1455192" cy="1390803"/>
            </a:xfrm>
            <a:prstGeom prst="rect">
              <a:avLst/>
            </a:prstGeom>
          </p:spPr>
        </p:pic>
        <p:sp>
          <p:nvSpPr>
            <p:cNvPr id="21" name="TextBox 26">
              <a:extLst>
                <a:ext uri="{FF2B5EF4-FFF2-40B4-BE49-F238E27FC236}">
                  <a16:creationId xmlns:a16="http://schemas.microsoft.com/office/drawing/2014/main" id="{069E0885-2B8F-4DD2-9187-842EA4A729CE}"/>
                </a:ext>
              </a:extLst>
            </p:cNvPr>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22" name="组合 21">
            <a:extLst>
              <a:ext uri="{FF2B5EF4-FFF2-40B4-BE49-F238E27FC236}">
                <a16:creationId xmlns:a16="http://schemas.microsoft.com/office/drawing/2014/main" id="{FD16BE47-60F6-47B6-B767-6E3570DF8FD0}"/>
              </a:ext>
            </a:extLst>
          </p:cNvPr>
          <p:cNvGrpSpPr/>
          <p:nvPr/>
        </p:nvGrpSpPr>
        <p:grpSpPr>
          <a:xfrm>
            <a:off x="7533184" y="2250842"/>
            <a:ext cx="1940256" cy="1854404"/>
            <a:chOff x="3754708" y="2261469"/>
            <a:chExt cx="1455192" cy="1390803"/>
          </a:xfrm>
        </p:grpSpPr>
        <p:pic>
          <p:nvPicPr>
            <p:cNvPr id="23" name="图片 22">
              <a:extLst>
                <a:ext uri="{FF2B5EF4-FFF2-40B4-BE49-F238E27FC236}">
                  <a16:creationId xmlns:a16="http://schemas.microsoft.com/office/drawing/2014/main" id="{7657BA4A-4C03-41F0-9A97-757C4F769E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4708" y="2261469"/>
              <a:ext cx="1455192" cy="1390803"/>
            </a:xfrm>
            <a:prstGeom prst="rect">
              <a:avLst/>
            </a:prstGeom>
          </p:spPr>
        </p:pic>
        <p:sp>
          <p:nvSpPr>
            <p:cNvPr id="24" name="TextBox 29">
              <a:extLst>
                <a:ext uri="{FF2B5EF4-FFF2-40B4-BE49-F238E27FC236}">
                  <a16:creationId xmlns:a16="http://schemas.microsoft.com/office/drawing/2014/main" id="{5DA3ED02-3468-4A63-9705-0A73EE82C2E7}"/>
                </a:ext>
              </a:extLst>
            </p:cNvPr>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25" name="组合 24">
            <a:extLst>
              <a:ext uri="{FF2B5EF4-FFF2-40B4-BE49-F238E27FC236}">
                <a16:creationId xmlns:a16="http://schemas.microsoft.com/office/drawing/2014/main" id="{C1C02B76-C8CD-40B6-95CE-69EE320674CA}"/>
              </a:ext>
            </a:extLst>
          </p:cNvPr>
          <p:cNvGrpSpPr/>
          <p:nvPr/>
        </p:nvGrpSpPr>
        <p:grpSpPr>
          <a:xfrm>
            <a:off x="5118847" y="2739404"/>
            <a:ext cx="1940256" cy="1854404"/>
            <a:chOff x="3754708" y="2261469"/>
            <a:chExt cx="1455192" cy="1390803"/>
          </a:xfrm>
        </p:grpSpPr>
        <p:pic>
          <p:nvPicPr>
            <p:cNvPr id="26" name="图片 25">
              <a:extLst>
                <a:ext uri="{FF2B5EF4-FFF2-40B4-BE49-F238E27FC236}">
                  <a16:creationId xmlns:a16="http://schemas.microsoft.com/office/drawing/2014/main" id="{386F2FEC-391E-41F5-81C6-18333DDCEB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4708" y="2261469"/>
              <a:ext cx="1455192" cy="1390803"/>
            </a:xfrm>
            <a:prstGeom prst="rect">
              <a:avLst/>
            </a:prstGeom>
          </p:spPr>
        </p:pic>
        <p:sp>
          <p:nvSpPr>
            <p:cNvPr id="27" name="TextBox 32">
              <a:extLst>
                <a:ext uri="{FF2B5EF4-FFF2-40B4-BE49-F238E27FC236}">
                  <a16:creationId xmlns:a16="http://schemas.microsoft.com/office/drawing/2014/main" id="{34BF7019-5E16-4518-887A-A735104A06DE}"/>
                </a:ext>
              </a:extLst>
            </p:cNvPr>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28" name="组合 27">
            <a:extLst>
              <a:ext uri="{FF2B5EF4-FFF2-40B4-BE49-F238E27FC236}">
                <a16:creationId xmlns:a16="http://schemas.microsoft.com/office/drawing/2014/main" id="{A8256A53-F55C-4513-A394-DB990A87DAD1}"/>
              </a:ext>
            </a:extLst>
          </p:cNvPr>
          <p:cNvGrpSpPr/>
          <p:nvPr/>
        </p:nvGrpSpPr>
        <p:grpSpPr>
          <a:xfrm>
            <a:off x="3449569" y="4699143"/>
            <a:ext cx="1940256" cy="1854404"/>
            <a:chOff x="3754708" y="2261469"/>
            <a:chExt cx="1455192" cy="1390803"/>
          </a:xfrm>
        </p:grpSpPr>
        <p:pic>
          <p:nvPicPr>
            <p:cNvPr id="29" name="图片 28">
              <a:extLst>
                <a:ext uri="{FF2B5EF4-FFF2-40B4-BE49-F238E27FC236}">
                  <a16:creationId xmlns:a16="http://schemas.microsoft.com/office/drawing/2014/main" id="{8270E961-AD93-4B3D-9826-919A6DDB3A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4708" y="2261469"/>
              <a:ext cx="1455192" cy="1390803"/>
            </a:xfrm>
            <a:prstGeom prst="rect">
              <a:avLst/>
            </a:prstGeom>
          </p:spPr>
        </p:pic>
        <p:sp>
          <p:nvSpPr>
            <p:cNvPr id="30" name="TextBox 35">
              <a:extLst>
                <a:ext uri="{FF2B5EF4-FFF2-40B4-BE49-F238E27FC236}">
                  <a16:creationId xmlns:a16="http://schemas.microsoft.com/office/drawing/2014/main" id="{BB4F51A5-98DC-49C4-89B1-1906394793A6}"/>
                </a:ext>
              </a:extLst>
            </p:cNvPr>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31" name="组合 30">
            <a:extLst>
              <a:ext uri="{FF2B5EF4-FFF2-40B4-BE49-F238E27FC236}">
                <a16:creationId xmlns:a16="http://schemas.microsoft.com/office/drawing/2014/main" id="{CB9A7614-A516-4960-94C9-E59CDC8949A3}"/>
              </a:ext>
            </a:extLst>
          </p:cNvPr>
          <p:cNvGrpSpPr/>
          <p:nvPr/>
        </p:nvGrpSpPr>
        <p:grpSpPr>
          <a:xfrm>
            <a:off x="2748280" y="2311496"/>
            <a:ext cx="1940256" cy="1854404"/>
            <a:chOff x="3754708" y="2261469"/>
            <a:chExt cx="1455192" cy="1390803"/>
          </a:xfrm>
        </p:grpSpPr>
        <p:pic>
          <p:nvPicPr>
            <p:cNvPr id="32" name="图片 31">
              <a:extLst>
                <a:ext uri="{FF2B5EF4-FFF2-40B4-BE49-F238E27FC236}">
                  <a16:creationId xmlns:a16="http://schemas.microsoft.com/office/drawing/2014/main" id="{5C1B2A79-4ADF-43E9-9387-F82FEACEF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4708" y="2261469"/>
              <a:ext cx="1455192" cy="1390803"/>
            </a:xfrm>
            <a:prstGeom prst="rect">
              <a:avLst/>
            </a:prstGeom>
          </p:spPr>
        </p:pic>
        <p:sp>
          <p:nvSpPr>
            <p:cNvPr id="33" name="TextBox 38">
              <a:extLst>
                <a:ext uri="{FF2B5EF4-FFF2-40B4-BE49-F238E27FC236}">
                  <a16:creationId xmlns:a16="http://schemas.microsoft.com/office/drawing/2014/main" id="{5AAACFFA-3BBD-4393-B7C9-D9ADB8892B7E}"/>
                </a:ext>
              </a:extLst>
            </p:cNvPr>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sp>
        <p:nvSpPr>
          <p:cNvPr id="38" name="矩形 24">
            <a:extLst>
              <a:ext uri="{FF2B5EF4-FFF2-40B4-BE49-F238E27FC236}">
                <a16:creationId xmlns:a16="http://schemas.microsoft.com/office/drawing/2014/main" id="{6ABFA9B8-C3F0-4B26-9812-67F994EC48D3}"/>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39" name="Freeform 7">
            <a:extLst>
              <a:ext uri="{FF2B5EF4-FFF2-40B4-BE49-F238E27FC236}">
                <a16:creationId xmlns:a16="http://schemas.microsoft.com/office/drawing/2014/main" id="{4D8D75B5-6A86-4A66-98A5-C414404256D9}"/>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40" name="文本框 26">
            <a:extLst>
              <a:ext uri="{FF2B5EF4-FFF2-40B4-BE49-F238E27FC236}">
                <a16:creationId xmlns:a16="http://schemas.microsoft.com/office/drawing/2014/main" id="{BC26A3B9-6D9E-4B14-9C74-07A83B1E756F}"/>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a:solidFill>
                  <a:schemeClr val="bg1"/>
                </a:solidFill>
                <a:latin typeface="叶根友毛笔行书2.0版" pitchFamily="2" charset="-122"/>
                <a:ea typeface="叶根友毛笔行书2.0版" pitchFamily="2" charset="-122"/>
                <a:sym typeface="叶根友毛笔行书2.0版" pitchFamily="2" charset="-122"/>
              </a:rPr>
              <a:t>壹</a:t>
            </a:r>
          </a:p>
        </p:txBody>
      </p:sp>
    </p:spTree>
    <p:extLst>
      <p:ext uri="{BB962C8B-B14F-4D97-AF65-F5344CB8AC3E}">
        <p14:creationId xmlns:p14="http://schemas.microsoft.com/office/powerpoint/2010/main" val="2980523035"/>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52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23" presetClass="entr" presetSubtype="528"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 calcmode="lin" valueType="num">
                                      <p:cBhvr>
                                        <p:cTn id="26" dur="500" fill="hold"/>
                                        <p:tgtEl>
                                          <p:spTgt spid="22"/>
                                        </p:tgtEl>
                                        <p:attrNameLst>
                                          <p:attrName>ppt_x</p:attrName>
                                        </p:attrNameLst>
                                      </p:cBhvr>
                                      <p:tavLst>
                                        <p:tav tm="0">
                                          <p:val>
                                            <p:fltVal val="0.5"/>
                                          </p:val>
                                        </p:tav>
                                        <p:tav tm="100000">
                                          <p:val>
                                            <p:strVal val="#ppt_x"/>
                                          </p:val>
                                        </p:tav>
                                      </p:tavLst>
                                    </p:anim>
                                    <p:anim calcmode="lin" valueType="num">
                                      <p:cBhvr>
                                        <p:cTn id="27" dur="500" fill="hold"/>
                                        <p:tgtEl>
                                          <p:spTgt spid="22"/>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23" presetClass="entr" presetSubtype="52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ppt_x</p:attrName>
                                        </p:attrNameLst>
                                      </p:cBhvr>
                                      <p:tavLst>
                                        <p:tav tm="0">
                                          <p:val>
                                            <p:fltVal val="0.5"/>
                                          </p:val>
                                        </p:tav>
                                        <p:tav tm="100000">
                                          <p:val>
                                            <p:strVal val="#ppt_x"/>
                                          </p:val>
                                        </p:tav>
                                      </p:tavLst>
                                    </p:anim>
                                    <p:anim calcmode="lin" valueType="num">
                                      <p:cBhvr>
                                        <p:cTn id="34" dur="500" fill="hold"/>
                                        <p:tgtEl>
                                          <p:spTgt spid="16"/>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23" presetClass="entr" presetSubtype="528"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 calcmode="lin" valueType="num">
                                      <p:cBhvr>
                                        <p:cTn id="40" dur="500" fill="hold"/>
                                        <p:tgtEl>
                                          <p:spTgt spid="28"/>
                                        </p:tgtEl>
                                        <p:attrNameLst>
                                          <p:attrName>ppt_x</p:attrName>
                                        </p:attrNameLst>
                                      </p:cBhvr>
                                      <p:tavLst>
                                        <p:tav tm="0">
                                          <p:val>
                                            <p:fltVal val="0.5"/>
                                          </p:val>
                                        </p:tav>
                                        <p:tav tm="100000">
                                          <p:val>
                                            <p:strVal val="#ppt_x"/>
                                          </p:val>
                                        </p:tav>
                                      </p:tavLst>
                                    </p:anim>
                                    <p:anim calcmode="lin" valueType="num">
                                      <p:cBhvr>
                                        <p:cTn id="41" dur="500" fill="hold"/>
                                        <p:tgtEl>
                                          <p:spTgt spid="28"/>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23" presetClass="entr" presetSubtype="528"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 calcmode="lin" valueType="num">
                                      <p:cBhvr>
                                        <p:cTn id="47" dur="500" fill="hold"/>
                                        <p:tgtEl>
                                          <p:spTgt spid="31"/>
                                        </p:tgtEl>
                                        <p:attrNameLst>
                                          <p:attrName>ppt_x</p:attrName>
                                        </p:attrNameLst>
                                      </p:cBhvr>
                                      <p:tavLst>
                                        <p:tav tm="0">
                                          <p:val>
                                            <p:fltVal val="0.5"/>
                                          </p:val>
                                        </p:tav>
                                        <p:tav tm="100000">
                                          <p:val>
                                            <p:strVal val="#ppt_x"/>
                                          </p:val>
                                        </p:tav>
                                      </p:tavLst>
                                    </p:anim>
                                    <p:anim calcmode="lin" valueType="num">
                                      <p:cBhvr>
                                        <p:cTn id="48" dur="500" fill="hold"/>
                                        <p:tgtEl>
                                          <p:spTgt spid="31"/>
                                        </p:tgtEl>
                                        <p:attrNameLst>
                                          <p:attrName>ppt_y</p:attrName>
                                        </p:attrNameLst>
                                      </p:cBhvr>
                                      <p:tavLst>
                                        <p:tav tm="0">
                                          <p:val>
                                            <p:fltVal val="0.5"/>
                                          </p:val>
                                        </p:tav>
                                        <p:tav tm="100000">
                                          <p:val>
                                            <p:strVal val="#ppt_y"/>
                                          </p:val>
                                        </p:tav>
                                      </p:tavLst>
                                    </p:anim>
                                  </p:childTnLst>
                                </p:cTn>
                              </p:par>
                            </p:childTnLst>
                          </p:cTn>
                        </p:par>
                        <p:par>
                          <p:cTn id="49" fill="hold">
                            <p:stCondLst>
                              <p:cond delay="3500"/>
                            </p:stCondLst>
                            <p:childTnLst>
                              <p:par>
                                <p:cTn id="50" presetID="23" presetClass="entr" presetSubtype="16"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1000" fill="hold"/>
                                        <p:tgtEl>
                                          <p:spTgt spid="5"/>
                                        </p:tgtEl>
                                        <p:attrNameLst>
                                          <p:attrName>ppt_w</p:attrName>
                                        </p:attrNameLst>
                                      </p:cBhvr>
                                      <p:tavLst>
                                        <p:tav tm="0">
                                          <p:val>
                                            <p:fltVal val="0"/>
                                          </p:val>
                                        </p:tav>
                                        <p:tav tm="100000">
                                          <p:val>
                                            <p:strVal val="#ppt_w"/>
                                          </p:val>
                                        </p:tav>
                                      </p:tavLst>
                                    </p:anim>
                                    <p:anim calcmode="lin" valueType="num">
                                      <p:cBhvr>
                                        <p:cTn id="53" dur="1000" fill="hold"/>
                                        <p:tgtEl>
                                          <p:spTgt spid="5"/>
                                        </p:tgtEl>
                                        <p:attrNameLst>
                                          <p:attrName>ppt_h</p:attrName>
                                        </p:attrNameLst>
                                      </p:cBhvr>
                                      <p:tavLst>
                                        <p:tav tm="0">
                                          <p:val>
                                            <p:fltVal val="0"/>
                                          </p:val>
                                        </p:tav>
                                        <p:tav tm="100000">
                                          <p:val>
                                            <p:strVal val="#ppt_h"/>
                                          </p:val>
                                        </p:tav>
                                      </p:tavLst>
                                    </p:anim>
                                  </p:childTnLst>
                                </p:cTn>
                              </p:par>
                            </p:childTnLst>
                          </p:cTn>
                        </p:par>
                        <p:par>
                          <p:cTn id="54" fill="hold">
                            <p:stCondLst>
                              <p:cond delay="4500"/>
                            </p:stCondLst>
                            <p:childTnLst>
                              <p:par>
                                <p:cTn id="55" presetID="15"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1000" fill="hold"/>
                                        <p:tgtEl>
                                          <p:spTgt spid="13"/>
                                        </p:tgtEl>
                                        <p:attrNameLst>
                                          <p:attrName>ppt_w</p:attrName>
                                        </p:attrNameLst>
                                      </p:cBhvr>
                                      <p:tavLst>
                                        <p:tav tm="0">
                                          <p:val>
                                            <p:fltVal val="0"/>
                                          </p:val>
                                        </p:tav>
                                        <p:tav tm="100000">
                                          <p:val>
                                            <p:strVal val="#ppt_w"/>
                                          </p:val>
                                        </p:tav>
                                      </p:tavLst>
                                    </p:anim>
                                    <p:anim calcmode="lin" valueType="num">
                                      <p:cBhvr>
                                        <p:cTn id="58" dur="1000" fill="hold"/>
                                        <p:tgtEl>
                                          <p:spTgt spid="13"/>
                                        </p:tgtEl>
                                        <p:attrNameLst>
                                          <p:attrName>ppt_h</p:attrName>
                                        </p:attrNameLst>
                                      </p:cBhvr>
                                      <p:tavLst>
                                        <p:tav tm="0">
                                          <p:val>
                                            <p:fltVal val="0"/>
                                          </p:val>
                                        </p:tav>
                                        <p:tav tm="100000">
                                          <p:val>
                                            <p:strVal val="#ppt_h"/>
                                          </p:val>
                                        </p:tav>
                                      </p:tavLst>
                                    </p:anim>
                                    <p:anim calcmode="lin" valueType="num">
                                      <p:cBhvr>
                                        <p:cTn id="5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5500"/>
                            </p:stCondLst>
                            <p:childTnLst>
                              <p:par>
                                <p:cTn id="62" presetID="15"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1000" fill="hold"/>
                                        <p:tgtEl>
                                          <p:spTgt spid="14"/>
                                        </p:tgtEl>
                                        <p:attrNameLst>
                                          <p:attrName>ppt_w</p:attrName>
                                        </p:attrNameLst>
                                      </p:cBhvr>
                                      <p:tavLst>
                                        <p:tav tm="0">
                                          <p:val>
                                            <p:fltVal val="0"/>
                                          </p:val>
                                        </p:tav>
                                        <p:tav tm="100000">
                                          <p:val>
                                            <p:strVal val="#ppt_w"/>
                                          </p:val>
                                        </p:tav>
                                      </p:tavLst>
                                    </p:anim>
                                    <p:anim calcmode="lin" valueType="num">
                                      <p:cBhvr>
                                        <p:cTn id="65" dur="1000" fill="hold"/>
                                        <p:tgtEl>
                                          <p:spTgt spid="14"/>
                                        </p:tgtEl>
                                        <p:attrNameLst>
                                          <p:attrName>ppt_h</p:attrName>
                                        </p:attrNameLst>
                                      </p:cBhvr>
                                      <p:tavLst>
                                        <p:tav tm="0">
                                          <p:val>
                                            <p:fltVal val="0"/>
                                          </p:val>
                                        </p:tav>
                                        <p:tav tm="100000">
                                          <p:val>
                                            <p:strVal val="#ppt_h"/>
                                          </p:val>
                                        </p:tav>
                                      </p:tavLst>
                                    </p:anim>
                                    <p:anim calcmode="lin" valueType="num">
                                      <p:cBhvr>
                                        <p:cTn id="66"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6500"/>
                            </p:stCondLst>
                            <p:childTnLst>
                              <p:par>
                                <p:cTn id="69" presetID="15"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1000" fill="hold"/>
                                        <p:tgtEl>
                                          <p:spTgt spid="12"/>
                                        </p:tgtEl>
                                        <p:attrNameLst>
                                          <p:attrName>ppt_w</p:attrName>
                                        </p:attrNameLst>
                                      </p:cBhvr>
                                      <p:tavLst>
                                        <p:tav tm="0">
                                          <p:val>
                                            <p:fltVal val="0"/>
                                          </p:val>
                                        </p:tav>
                                        <p:tav tm="100000">
                                          <p:val>
                                            <p:strVal val="#ppt_w"/>
                                          </p:val>
                                        </p:tav>
                                      </p:tavLst>
                                    </p:anim>
                                    <p:anim calcmode="lin" valueType="num">
                                      <p:cBhvr>
                                        <p:cTn id="72" dur="1000" fill="hold"/>
                                        <p:tgtEl>
                                          <p:spTgt spid="12"/>
                                        </p:tgtEl>
                                        <p:attrNameLst>
                                          <p:attrName>ppt_h</p:attrName>
                                        </p:attrNameLst>
                                      </p:cBhvr>
                                      <p:tavLst>
                                        <p:tav tm="0">
                                          <p:val>
                                            <p:fltVal val="0"/>
                                          </p:val>
                                        </p:tav>
                                        <p:tav tm="100000">
                                          <p:val>
                                            <p:strVal val="#ppt_h"/>
                                          </p:val>
                                        </p:tav>
                                      </p:tavLst>
                                    </p:anim>
                                    <p:anim calcmode="lin" valueType="num">
                                      <p:cBhvr>
                                        <p:cTn id="73"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75" fill="hold">
                            <p:stCondLst>
                              <p:cond delay="7500"/>
                            </p:stCondLst>
                            <p:childTnLst>
                              <p:par>
                                <p:cTn id="76" presetID="15" presetClass="entr" presetSubtype="0"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p:cTn id="78" dur="1000" fill="hold"/>
                                        <p:tgtEl>
                                          <p:spTgt spid="11"/>
                                        </p:tgtEl>
                                        <p:attrNameLst>
                                          <p:attrName>ppt_w</p:attrName>
                                        </p:attrNameLst>
                                      </p:cBhvr>
                                      <p:tavLst>
                                        <p:tav tm="0">
                                          <p:val>
                                            <p:fltVal val="0"/>
                                          </p:val>
                                        </p:tav>
                                        <p:tav tm="100000">
                                          <p:val>
                                            <p:strVal val="#ppt_w"/>
                                          </p:val>
                                        </p:tav>
                                      </p:tavLst>
                                    </p:anim>
                                    <p:anim calcmode="lin" valueType="num">
                                      <p:cBhvr>
                                        <p:cTn id="79" dur="1000" fill="hold"/>
                                        <p:tgtEl>
                                          <p:spTgt spid="11"/>
                                        </p:tgtEl>
                                        <p:attrNameLst>
                                          <p:attrName>ppt_h</p:attrName>
                                        </p:attrNameLst>
                                      </p:cBhvr>
                                      <p:tavLst>
                                        <p:tav tm="0">
                                          <p:val>
                                            <p:fltVal val="0"/>
                                          </p:val>
                                        </p:tav>
                                        <p:tav tm="100000">
                                          <p:val>
                                            <p:strVal val="#ppt_h"/>
                                          </p:val>
                                        </p:tav>
                                      </p:tavLst>
                                    </p:anim>
                                    <p:anim calcmode="lin" valueType="num">
                                      <p:cBhvr>
                                        <p:cTn id="80"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8500"/>
                            </p:stCondLst>
                            <p:childTnLst>
                              <p:par>
                                <p:cTn id="83" presetID="15"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1000" fill="hold"/>
                                        <p:tgtEl>
                                          <p:spTgt spid="15"/>
                                        </p:tgtEl>
                                        <p:attrNameLst>
                                          <p:attrName>ppt_w</p:attrName>
                                        </p:attrNameLst>
                                      </p:cBhvr>
                                      <p:tavLst>
                                        <p:tav tm="0">
                                          <p:val>
                                            <p:fltVal val="0"/>
                                          </p:val>
                                        </p:tav>
                                        <p:tav tm="100000">
                                          <p:val>
                                            <p:strVal val="#ppt_w"/>
                                          </p:val>
                                        </p:tav>
                                      </p:tavLst>
                                    </p:anim>
                                    <p:anim calcmode="lin" valueType="num">
                                      <p:cBhvr>
                                        <p:cTn id="86" dur="1000" fill="hold"/>
                                        <p:tgtEl>
                                          <p:spTgt spid="15"/>
                                        </p:tgtEl>
                                        <p:attrNameLst>
                                          <p:attrName>ppt_h</p:attrName>
                                        </p:attrNameLst>
                                      </p:cBhvr>
                                      <p:tavLst>
                                        <p:tav tm="0">
                                          <p:val>
                                            <p:fltVal val="0"/>
                                          </p:val>
                                        </p:tav>
                                        <p:tav tm="100000">
                                          <p:val>
                                            <p:strVal val="#ppt_h"/>
                                          </p:val>
                                        </p:tav>
                                      </p:tavLst>
                                    </p:anim>
                                    <p:anim calcmode="lin" valueType="num">
                                      <p:cBhvr>
                                        <p:cTn id="87"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4"/>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4" name="Freeform 7"/>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5" name="文本框 26"/>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a:solidFill>
                  <a:schemeClr val="bg1"/>
                </a:solidFill>
                <a:latin typeface="叶根友毛笔行书2.0版" pitchFamily="2" charset="-122"/>
                <a:ea typeface="叶根友毛笔行书2.0版" pitchFamily="2" charset="-122"/>
                <a:sym typeface="叶根友毛笔行书2.0版" pitchFamily="2" charset="-122"/>
              </a:rPr>
              <a:t>壹</a:t>
            </a:r>
          </a:p>
        </p:txBody>
      </p:sp>
      <p:sp>
        <p:nvSpPr>
          <p:cNvPr id="6" name="TextBox 5"/>
          <p:cNvSpPr txBox="1"/>
          <p:nvPr/>
        </p:nvSpPr>
        <p:spPr>
          <a:xfrm>
            <a:off x="2592315" y="2128201"/>
            <a:ext cx="3766773" cy="1816395"/>
          </a:xfrm>
          <a:prstGeom prst="rect">
            <a:avLst/>
          </a:prstGeom>
          <a:noFill/>
        </p:spPr>
        <p:txBody>
          <a:bodyPr wrap="square" rtlCol="0">
            <a:spAutoFit/>
          </a:bodyPr>
          <a:lstStyle>
            <a:defPPr>
              <a:defRPr lang="zh-CN"/>
            </a:defPPr>
            <a:lvl1pPr>
              <a:lnSpc>
                <a:spcPct val="150000"/>
              </a:lnSpc>
              <a:defRPr b="1">
                <a:solidFill>
                  <a:schemeClr val="tx1">
                    <a:lumMod val="75000"/>
                    <a:lumOff val="25000"/>
                  </a:schemeClr>
                </a:solidFill>
                <a:latin typeface="隶书" pitchFamily="49" charset="-122"/>
                <a:ea typeface="隶书" pitchFamily="49" charset="-122"/>
              </a:defRPr>
            </a:lvl1pPr>
          </a:lstStyle>
          <a:p>
            <a:r>
              <a:rPr lang="zh-CN" altLang="en-US" sz="1867" b="0" dirty="0">
                <a:latin typeface="+mn-ea"/>
                <a:ea typeface="+mn-ea"/>
              </a:rPr>
              <a:t>单击此处添加文本单击此处添加文本单击此处添加文本单击此处添加文本单击此处添加文本</a:t>
            </a:r>
          </a:p>
          <a:p>
            <a:endParaRPr lang="zh-CN" altLang="en-US" sz="1867" b="0" dirty="0">
              <a:latin typeface="+mn-ea"/>
              <a:ea typeface="+mn-ea"/>
            </a:endParaRPr>
          </a:p>
        </p:txBody>
      </p:sp>
      <p:grpSp>
        <p:nvGrpSpPr>
          <p:cNvPr id="7" name="组合 6"/>
          <p:cNvGrpSpPr/>
          <p:nvPr/>
        </p:nvGrpSpPr>
        <p:grpSpPr>
          <a:xfrm>
            <a:off x="904736" y="4033415"/>
            <a:ext cx="1727200" cy="1231900"/>
            <a:chOff x="1556420" y="3204557"/>
            <a:chExt cx="1295400" cy="923925"/>
          </a:xfrm>
        </p:grpSpPr>
        <p:pic>
          <p:nvPicPr>
            <p:cNvPr id="8" name="图片 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56420" y="3204557"/>
              <a:ext cx="1295400" cy="923925"/>
            </a:xfrm>
            <a:prstGeom prst="rect">
              <a:avLst/>
            </a:prstGeom>
            <a:effectLst>
              <a:softEdge rad="31750"/>
            </a:effectLst>
          </p:spPr>
        </p:pic>
        <p:sp>
          <p:nvSpPr>
            <p:cNvPr id="9" name="TextBox 8"/>
            <p:cNvSpPr txBox="1"/>
            <p:nvPr/>
          </p:nvSpPr>
          <p:spPr>
            <a:xfrm>
              <a:off x="1998732" y="3425205"/>
              <a:ext cx="432048" cy="284742"/>
            </a:xfrm>
            <a:prstGeom prst="rect">
              <a:avLst/>
            </a:prstGeom>
            <a:noFill/>
          </p:spPr>
          <p:txBody>
            <a:bodyPr wrap="square" rtlCol="0">
              <a:spAutoFit/>
            </a:bodyPr>
            <a:lstStyle/>
            <a:p>
              <a:r>
                <a:rPr lang="en-US" altLang="zh-CN" sz="1867" b="1" dirty="0">
                  <a:solidFill>
                    <a:schemeClr val="bg1"/>
                  </a:solidFill>
                  <a:latin typeface="+mn-ea"/>
                  <a:cs typeface="Arial" pitchFamily="34" charset="0"/>
                </a:rPr>
                <a:t>2</a:t>
              </a:r>
              <a:endParaRPr lang="zh-CN" altLang="en-US" sz="1867" b="1" dirty="0">
                <a:solidFill>
                  <a:schemeClr val="bg1"/>
                </a:solidFill>
                <a:latin typeface="+mn-ea"/>
                <a:cs typeface="Arial" pitchFamily="34" charset="0"/>
              </a:endParaRPr>
            </a:p>
          </p:txBody>
        </p:sp>
      </p:grpSp>
      <p:sp>
        <p:nvSpPr>
          <p:cNvPr id="10" name="TextBox 9"/>
          <p:cNvSpPr txBox="1"/>
          <p:nvPr/>
        </p:nvSpPr>
        <p:spPr>
          <a:xfrm>
            <a:off x="2631936" y="3952909"/>
            <a:ext cx="3727152" cy="1672702"/>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mn-ea"/>
              </a:rPr>
              <a:t>单击此处添加文本单击此处添加文本单击此处添加文本单击此处添加文本单击此处添加文本</a:t>
            </a:r>
          </a:p>
          <a:p>
            <a:endParaRPr lang="zh-CN" altLang="en-US" sz="1867" dirty="0">
              <a:latin typeface="+mn-ea"/>
            </a:endParaRPr>
          </a:p>
        </p:txBody>
      </p:sp>
      <p:grpSp>
        <p:nvGrpSpPr>
          <p:cNvPr id="11" name="组合 10"/>
          <p:cNvGrpSpPr/>
          <p:nvPr/>
        </p:nvGrpSpPr>
        <p:grpSpPr>
          <a:xfrm>
            <a:off x="865115" y="2320727"/>
            <a:ext cx="1727200" cy="1231900"/>
            <a:chOff x="1556420" y="3204557"/>
            <a:chExt cx="1295400" cy="923925"/>
          </a:xfrm>
        </p:grpSpPr>
        <p:pic>
          <p:nvPicPr>
            <p:cNvPr id="12" name="图片 1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56420" y="3204557"/>
              <a:ext cx="1295400" cy="923925"/>
            </a:xfrm>
            <a:prstGeom prst="rect">
              <a:avLst/>
            </a:prstGeom>
            <a:effectLst>
              <a:softEdge rad="31750"/>
            </a:effectLst>
          </p:spPr>
        </p:pic>
        <p:sp>
          <p:nvSpPr>
            <p:cNvPr id="16" name="TextBox 15"/>
            <p:cNvSpPr txBox="1"/>
            <p:nvPr/>
          </p:nvSpPr>
          <p:spPr>
            <a:xfrm>
              <a:off x="1998732" y="3425205"/>
              <a:ext cx="432048" cy="284742"/>
            </a:xfrm>
            <a:prstGeom prst="rect">
              <a:avLst/>
            </a:prstGeom>
            <a:noFill/>
          </p:spPr>
          <p:txBody>
            <a:bodyPr wrap="square" rtlCol="0">
              <a:spAutoFit/>
            </a:bodyPr>
            <a:lstStyle/>
            <a:p>
              <a:r>
                <a:rPr lang="en-US" altLang="zh-CN" sz="1867" b="1" dirty="0">
                  <a:solidFill>
                    <a:schemeClr val="bg1"/>
                  </a:solidFill>
                  <a:latin typeface="+mn-ea"/>
                  <a:cs typeface="Arial" pitchFamily="34" charset="0"/>
                </a:rPr>
                <a:t>1</a:t>
              </a:r>
              <a:endParaRPr lang="zh-CN" altLang="en-US" sz="1867" b="1" dirty="0">
                <a:solidFill>
                  <a:schemeClr val="bg1"/>
                </a:solidFill>
                <a:latin typeface="+mn-ea"/>
                <a:cs typeface="Arial" pitchFamily="34" charset="0"/>
              </a:endParaRPr>
            </a:p>
          </p:txBody>
        </p:sp>
      </p:grpSp>
      <p:sp>
        <p:nvSpPr>
          <p:cNvPr id="17" name="TextBox 16"/>
          <p:cNvSpPr txBox="1"/>
          <p:nvPr/>
        </p:nvSpPr>
        <p:spPr>
          <a:xfrm>
            <a:off x="7784571" y="2128201"/>
            <a:ext cx="3766773" cy="1816395"/>
          </a:xfrm>
          <a:prstGeom prst="rect">
            <a:avLst/>
          </a:prstGeom>
          <a:noFill/>
        </p:spPr>
        <p:txBody>
          <a:bodyPr wrap="square" rtlCol="0">
            <a:spAutoFit/>
          </a:bodyPr>
          <a:lstStyle>
            <a:defPPr>
              <a:defRPr lang="zh-CN"/>
            </a:defPPr>
            <a:lvl1pPr>
              <a:lnSpc>
                <a:spcPct val="150000"/>
              </a:lnSpc>
              <a:defRPr b="1">
                <a:solidFill>
                  <a:schemeClr val="tx1">
                    <a:lumMod val="75000"/>
                    <a:lumOff val="25000"/>
                  </a:schemeClr>
                </a:solidFill>
                <a:latin typeface="隶书" pitchFamily="49" charset="-122"/>
                <a:ea typeface="隶书" pitchFamily="49" charset="-122"/>
              </a:defRPr>
            </a:lvl1pPr>
          </a:lstStyle>
          <a:p>
            <a:r>
              <a:rPr lang="zh-CN" altLang="en-US" sz="1867" b="0" dirty="0">
                <a:latin typeface="+mn-ea"/>
                <a:ea typeface="+mn-ea"/>
              </a:rPr>
              <a:t>单击此处添加文本单击此处添加文本单击此处添加文本单击此处添加文本单击此处添加文本</a:t>
            </a:r>
          </a:p>
          <a:p>
            <a:endParaRPr lang="zh-CN" altLang="en-US" sz="1867" b="0" dirty="0">
              <a:latin typeface="+mn-ea"/>
              <a:ea typeface="+mn-ea"/>
            </a:endParaRPr>
          </a:p>
        </p:txBody>
      </p:sp>
      <p:grpSp>
        <p:nvGrpSpPr>
          <p:cNvPr id="18" name="组合 17"/>
          <p:cNvGrpSpPr/>
          <p:nvPr/>
        </p:nvGrpSpPr>
        <p:grpSpPr>
          <a:xfrm>
            <a:off x="6096992" y="4033415"/>
            <a:ext cx="1727200" cy="1231900"/>
            <a:chOff x="1556420" y="3204557"/>
            <a:chExt cx="1295400" cy="923925"/>
          </a:xfrm>
        </p:grpSpPr>
        <p:pic>
          <p:nvPicPr>
            <p:cNvPr id="19" name="图片 1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56420" y="3204557"/>
              <a:ext cx="1295400" cy="923925"/>
            </a:xfrm>
            <a:prstGeom prst="rect">
              <a:avLst/>
            </a:prstGeom>
            <a:effectLst>
              <a:softEdge rad="31750"/>
            </a:effectLst>
          </p:spPr>
        </p:pic>
        <p:sp>
          <p:nvSpPr>
            <p:cNvPr id="20" name="TextBox 19"/>
            <p:cNvSpPr txBox="1"/>
            <p:nvPr/>
          </p:nvSpPr>
          <p:spPr>
            <a:xfrm>
              <a:off x="1998732" y="3425205"/>
              <a:ext cx="432048" cy="284742"/>
            </a:xfrm>
            <a:prstGeom prst="rect">
              <a:avLst/>
            </a:prstGeom>
            <a:noFill/>
          </p:spPr>
          <p:txBody>
            <a:bodyPr wrap="square" rtlCol="0">
              <a:spAutoFit/>
            </a:bodyPr>
            <a:lstStyle/>
            <a:p>
              <a:r>
                <a:rPr lang="en-US" altLang="zh-CN" sz="1867" b="1" dirty="0">
                  <a:solidFill>
                    <a:schemeClr val="bg1"/>
                  </a:solidFill>
                  <a:latin typeface="+mn-ea"/>
                  <a:cs typeface="Arial" pitchFamily="34" charset="0"/>
                </a:rPr>
                <a:t>4</a:t>
              </a:r>
              <a:endParaRPr lang="zh-CN" altLang="en-US" sz="1867" b="1" dirty="0">
                <a:solidFill>
                  <a:schemeClr val="bg1"/>
                </a:solidFill>
                <a:latin typeface="+mn-ea"/>
                <a:cs typeface="Arial" pitchFamily="34" charset="0"/>
              </a:endParaRPr>
            </a:p>
          </p:txBody>
        </p:sp>
      </p:grpSp>
      <p:sp>
        <p:nvSpPr>
          <p:cNvPr id="21" name="TextBox 20"/>
          <p:cNvSpPr txBox="1"/>
          <p:nvPr/>
        </p:nvSpPr>
        <p:spPr>
          <a:xfrm>
            <a:off x="7824192" y="3952909"/>
            <a:ext cx="3727152" cy="1672702"/>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mn-ea"/>
              </a:rPr>
              <a:t>单击此处添加文本单击此处添加文本单击此处添加文本单击此处添加文本单击此处添加文本</a:t>
            </a:r>
          </a:p>
          <a:p>
            <a:endParaRPr lang="zh-CN" altLang="en-US" sz="1867" dirty="0">
              <a:latin typeface="+mn-ea"/>
            </a:endParaRPr>
          </a:p>
        </p:txBody>
      </p:sp>
      <p:grpSp>
        <p:nvGrpSpPr>
          <p:cNvPr id="22" name="组合 21"/>
          <p:cNvGrpSpPr/>
          <p:nvPr/>
        </p:nvGrpSpPr>
        <p:grpSpPr>
          <a:xfrm>
            <a:off x="6057371" y="2320727"/>
            <a:ext cx="1727200" cy="1231900"/>
            <a:chOff x="1556420" y="3204557"/>
            <a:chExt cx="1295400" cy="923925"/>
          </a:xfrm>
        </p:grpSpPr>
        <p:pic>
          <p:nvPicPr>
            <p:cNvPr id="23" name="图片 2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56420" y="3204557"/>
              <a:ext cx="1295400" cy="923925"/>
            </a:xfrm>
            <a:prstGeom prst="rect">
              <a:avLst/>
            </a:prstGeom>
            <a:effectLst>
              <a:softEdge rad="31750"/>
            </a:effectLst>
          </p:spPr>
        </p:pic>
        <p:sp>
          <p:nvSpPr>
            <p:cNvPr id="24" name="TextBox 23"/>
            <p:cNvSpPr txBox="1"/>
            <p:nvPr/>
          </p:nvSpPr>
          <p:spPr>
            <a:xfrm>
              <a:off x="1998732" y="3425205"/>
              <a:ext cx="432048" cy="284742"/>
            </a:xfrm>
            <a:prstGeom prst="rect">
              <a:avLst/>
            </a:prstGeom>
            <a:noFill/>
          </p:spPr>
          <p:txBody>
            <a:bodyPr wrap="square" rtlCol="0">
              <a:spAutoFit/>
            </a:bodyPr>
            <a:lstStyle/>
            <a:p>
              <a:r>
                <a:rPr lang="en-US" altLang="zh-CN" sz="1867" b="1" dirty="0">
                  <a:solidFill>
                    <a:schemeClr val="bg1"/>
                  </a:solidFill>
                  <a:latin typeface="+mn-ea"/>
                  <a:cs typeface="Arial" pitchFamily="34" charset="0"/>
                </a:rPr>
                <a:t>3</a:t>
              </a:r>
              <a:endParaRPr lang="zh-CN" altLang="en-US" sz="1867" b="1" dirty="0">
                <a:solidFill>
                  <a:schemeClr val="bg1"/>
                </a:solidFill>
                <a:latin typeface="+mn-ea"/>
                <a:cs typeface="Arial" pitchFamily="34" charset="0"/>
              </a:endParaRPr>
            </a:p>
          </p:txBody>
        </p:sp>
      </p:grpSp>
      <p:pic>
        <p:nvPicPr>
          <p:cNvPr id="25" name="图片 24">
            <a:extLst>
              <a:ext uri="{FF2B5EF4-FFF2-40B4-BE49-F238E27FC236}">
                <a16:creationId xmlns:a16="http://schemas.microsoft.com/office/drawing/2014/main" id="{97C89954-DB97-46F4-8B28-7D3CEA483E04}"/>
              </a:ext>
            </a:extLst>
          </p:cNvPr>
          <p:cNvPicPr>
            <a:picLocks noChangeAspect="1"/>
          </p:cNvPicPr>
          <p:nvPr/>
        </p:nvPicPr>
        <p:blipFill rotWithShape="1">
          <a:blip r:embed="rId4">
            <a:extLst>
              <a:ext uri="{28A0092B-C50C-407E-A947-70E740481C1C}">
                <a14:useLocalDpi xmlns:a14="http://schemas.microsoft.com/office/drawing/2010/main" val="0"/>
              </a:ext>
            </a:extLst>
          </a:blip>
          <a:srcRect t="82037"/>
          <a:stretch/>
        </p:blipFill>
        <p:spPr>
          <a:xfrm>
            <a:off x="-38100" y="5816600"/>
            <a:ext cx="12293600" cy="1231900"/>
          </a:xfrm>
          <a:prstGeom prst="rect">
            <a:avLst/>
          </a:prstGeom>
        </p:spPr>
      </p:pic>
    </p:spTree>
    <p:extLst>
      <p:ext uri="{BB962C8B-B14F-4D97-AF65-F5344CB8AC3E}">
        <p14:creationId xmlns:p14="http://schemas.microsoft.com/office/powerpoint/2010/main" val="2612694914"/>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7"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340A88B-8CDF-440F-9C3D-C4B337786DD6}"/>
              </a:ext>
            </a:extLst>
          </p:cNvPr>
          <p:cNvSpPr/>
          <p:nvPr/>
        </p:nvSpPr>
        <p:spPr bwMode="auto">
          <a:xfrm>
            <a:off x="7911794" y="1797965"/>
            <a:ext cx="1295352" cy="41775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r>
              <a:rPr lang="zh-CN" altLang="en-US" sz="48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pic>
        <p:nvPicPr>
          <p:cNvPr id="11" name="图片 28" descr="C_108.jpg">
            <a:extLst>
              <a:ext uri="{FF2B5EF4-FFF2-40B4-BE49-F238E27FC236}">
                <a16:creationId xmlns:a16="http://schemas.microsoft.com/office/drawing/2014/main" id="{7AE48FB5-3D30-450C-8401-C5F2E2197E28}"/>
              </a:ext>
            </a:extLst>
          </p:cNvPr>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rot="5400000">
            <a:off x="6422244" y="4267924"/>
            <a:ext cx="5946019" cy="101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_14">
            <a:extLst>
              <a:ext uri="{FF2B5EF4-FFF2-40B4-BE49-F238E27FC236}">
                <a16:creationId xmlns:a16="http://schemas.microsoft.com/office/drawing/2014/main" id="{29602A92-8EF0-4EB5-A3AC-AB9B41EABEB5}"/>
              </a:ext>
            </a:extLst>
          </p:cNvPr>
          <p:cNvSpPr txBox="1">
            <a:spLocks noChangeArrowheads="1"/>
          </p:cNvSpPr>
          <p:nvPr/>
        </p:nvSpPr>
        <p:spPr bwMode="auto">
          <a:xfrm>
            <a:off x="9843475" y="3583075"/>
            <a:ext cx="2597623" cy="253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19" tIns="45709" rIns="91419" bIns="45709"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599" spc="600" dirty="0">
                <a:solidFill>
                  <a:schemeClr val="tx2">
                    <a:lumMod val="50000"/>
                  </a:schemeClr>
                </a:solidFill>
                <a:latin typeface="叶根友刀锋黑草" panose="02010601030101010101" pitchFamily="2" charset="-122"/>
                <a:ea typeface="叶根友刀锋黑草" panose="02010601030101010101" pitchFamily="2" charset="-122"/>
              </a:rPr>
              <a:t>第一章</a:t>
            </a:r>
            <a:endParaRPr lang="en-US" altLang="zh-CN" sz="3599" spc="600" dirty="0">
              <a:solidFill>
                <a:schemeClr val="tx2">
                  <a:lumMod val="50000"/>
                </a:schemeClr>
              </a:solidFill>
              <a:latin typeface="叶根友刀锋黑草" panose="02010601030101010101" pitchFamily="2" charset="-122"/>
              <a:ea typeface="叶根友刀锋黑草" panose="02010601030101010101" pitchFamily="2" charset="-122"/>
            </a:endParaRPr>
          </a:p>
        </p:txBody>
      </p:sp>
      <p:grpSp>
        <p:nvGrpSpPr>
          <p:cNvPr id="2" name="组合 1">
            <a:extLst>
              <a:ext uri="{FF2B5EF4-FFF2-40B4-BE49-F238E27FC236}">
                <a16:creationId xmlns:a16="http://schemas.microsoft.com/office/drawing/2014/main" id="{C7925652-F9D3-49BD-9A2A-4092B1B56C31}"/>
              </a:ext>
            </a:extLst>
          </p:cNvPr>
          <p:cNvGrpSpPr/>
          <p:nvPr/>
        </p:nvGrpSpPr>
        <p:grpSpPr>
          <a:xfrm>
            <a:off x="10079105" y="2039572"/>
            <a:ext cx="1155822" cy="1144101"/>
            <a:chOff x="2598224" y="1884137"/>
            <a:chExt cx="692482" cy="685460"/>
          </a:xfrm>
        </p:grpSpPr>
        <p:pic>
          <p:nvPicPr>
            <p:cNvPr id="13" name="图片 12">
              <a:extLst>
                <a:ext uri="{FF2B5EF4-FFF2-40B4-BE49-F238E27FC236}">
                  <a16:creationId xmlns:a16="http://schemas.microsoft.com/office/drawing/2014/main" id="{D688CED3-1B43-40E4-8A6D-136359E4CAF5}"/>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598224" y="1982267"/>
              <a:ext cx="692482" cy="587330"/>
            </a:xfrm>
            <a:prstGeom prst="rect">
              <a:avLst/>
            </a:prstGeom>
          </p:spPr>
        </p:pic>
        <p:sp>
          <p:nvSpPr>
            <p:cNvPr id="17" name="文本框 16">
              <a:extLst>
                <a:ext uri="{FF2B5EF4-FFF2-40B4-BE49-F238E27FC236}">
                  <a16:creationId xmlns:a16="http://schemas.microsoft.com/office/drawing/2014/main" id="{E7F5F2A7-74D0-43D1-84BF-84D6AD37E3B5}"/>
                </a:ext>
              </a:extLst>
            </p:cNvPr>
            <p:cNvSpPr txBox="1"/>
            <p:nvPr/>
          </p:nvSpPr>
          <p:spPr>
            <a:xfrm>
              <a:off x="2766515" y="1884137"/>
              <a:ext cx="347198" cy="553113"/>
            </a:xfrm>
            <a:prstGeom prst="rect">
              <a:avLst/>
            </a:prstGeom>
            <a:noFill/>
          </p:spPr>
          <p:txBody>
            <a:bodyPr wrap="square" rtlCol="0">
              <a:spAutoFit/>
            </a:bodyPr>
            <a:lstStyle/>
            <a:p>
              <a:pPr algn="ctr"/>
              <a:r>
                <a:rPr lang="zh-CN" altLang="en-US" sz="5399" dirty="0">
                  <a:latin typeface="华文新魏" panose="02010800040101010101" pitchFamily="2" charset="-122"/>
                  <a:ea typeface="华文新魏" panose="02010800040101010101" pitchFamily="2" charset="-122"/>
                  <a:cs typeface="经典繁方篆" pitchFamily="49" charset="-122"/>
                </a:rPr>
                <a:t>贰</a:t>
              </a:r>
            </a:p>
          </p:txBody>
        </p:sp>
      </p:grpSp>
      <p:pic>
        <p:nvPicPr>
          <p:cNvPr id="4" name="图片 3">
            <a:extLst>
              <a:ext uri="{FF2B5EF4-FFF2-40B4-BE49-F238E27FC236}">
                <a16:creationId xmlns:a16="http://schemas.microsoft.com/office/drawing/2014/main" id="{8AD458E1-4FCA-4001-9C79-232377CE78B0}"/>
              </a:ext>
            </a:extLst>
          </p:cNvPr>
          <p:cNvPicPr>
            <a:picLocks noChangeAspect="1"/>
          </p:cNvPicPr>
          <p:nvPr/>
        </p:nvPicPr>
        <p:blipFill rotWithShape="1">
          <a:blip r:embed="rId7">
            <a:extLst>
              <a:ext uri="{28A0092B-C50C-407E-A947-70E740481C1C}">
                <a14:useLocalDpi xmlns:a14="http://schemas.microsoft.com/office/drawing/2010/main" val="0"/>
              </a:ext>
            </a:extLst>
          </a:blip>
          <a:srcRect t="82037"/>
          <a:stretch/>
        </p:blipFill>
        <p:spPr>
          <a:xfrm>
            <a:off x="558800" y="5354150"/>
            <a:ext cx="11244723" cy="1119909"/>
          </a:xfrm>
          <a:prstGeom prst="rect">
            <a:avLst/>
          </a:prstGeom>
        </p:spPr>
      </p:pic>
      <p:pic>
        <p:nvPicPr>
          <p:cNvPr id="6" name="图片 5">
            <a:extLst>
              <a:ext uri="{FF2B5EF4-FFF2-40B4-BE49-F238E27FC236}">
                <a16:creationId xmlns:a16="http://schemas.microsoft.com/office/drawing/2014/main" id="{1D5A4FD8-C17F-400F-99E3-12151DFD20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223" y="-735483"/>
            <a:ext cx="8026072" cy="6857999"/>
          </a:xfrm>
          <a:prstGeom prst="rect">
            <a:avLst/>
          </a:prstGeom>
        </p:spPr>
      </p:pic>
      <p:sp>
        <p:nvSpPr>
          <p:cNvPr id="15" name="矩形 14">
            <a:extLst>
              <a:ext uri="{FF2B5EF4-FFF2-40B4-BE49-F238E27FC236}">
                <a16:creationId xmlns:a16="http://schemas.microsoft.com/office/drawing/2014/main" id="{5C47AA04-6C35-4DE8-94EE-426CE4C40DDF}"/>
              </a:ext>
            </a:extLst>
          </p:cNvPr>
          <p:cNvSpPr/>
          <p:nvPr/>
        </p:nvSpPr>
        <p:spPr>
          <a:xfrm>
            <a:off x="548676" y="432752"/>
            <a:ext cx="11214100" cy="5989955"/>
          </a:xfrm>
          <a:prstGeom prst="rect">
            <a:avLst/>
          </a:prstGeom>
          <a:noFill/>
          <a:ln w="508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73174954"/>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2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anim calcmode="lin" valueType="num">
                                      <p:cBhvr>
                                        <p:cTn id="15" dur="750" fill="hold"/>
                                        <p:tgtEl>
                                          <p:spTgt spid="2"/>
                                        </p:tgtEl>
                                        <p:attrNameLst>
                                          <p:attrName>ppt_x</p:attrName>
                                        </p:attrNameLst>
                                      </p:cBhvr>
                                      <p:tavLst>
                                        <p:tav tm="0">
                                          <p:val>
                                            <p:strVal val="#ppt_x"/>
                                          </p:val>
                                        </p:tav>
                                        <p:tav tm="100000">
                                          <p:val>
                                            <p:strVal val="#ppt_x"/>
                                          </p:val>
                                        </p:tav>
                                      </p:tavLst>
                                    </p:anim>
                                    <p:anim calcmode="lin" valueType="num">
                                      <p:cBhvr>
                                        <p:cTn id="16" dur="75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950"/>
                            </p:stCondLst>
                            <p:childTnLst>
                              <p:par>
                                <p:cTn id="18" presetID="22" presetClass="entr" presetSubtype="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par>
                          <p:cTn id="21" fill="hold">
                            <p:stCondLst>
                              <p:cond delay="245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450"/>
                            </p:stCondLst>
                            <p:childTnLst>
                              <p:par>
                                <p:cTn id="28" presetID="2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edg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4"/>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4" name="Freeform 7"/>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5" name="文本框 26"/>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贰</a:t>
            </a:r>
          </a:p>
        </p:txBody>
      </p:sp>
      <p:pic>
        <p:nvPicPr>
          <p:cNvPr id="6" name="Picture 2" descr="D:\png\0101000028865661_0007_图层-2-副本-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7857" y="2110630"/>
            <a:ext cx="1441871" cy="5285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flipH="1">
            <a:off x="3056994" y="3549083"/>
            <a:ext cx="1475213" cy="5285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0101000028865661_0007_图层-2-副本-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231904" y="4963593"/>
            <a:ext cx="1441872" cy="5285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0101000028865661_0007_图层-2-副本-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flipH="1">
            <a:off x="7490357" y="3405623"/>
            <a:ext cx="1441875" cy="52852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1986919" y="1497354"/>
            <a:ext cx="3216091" cy="1729661"/>
            <a:chOff x="1490189" y="1123015"/>
            <a:chExt cx="2412068" cy="1297246"/>
          </a:xfrm>
        </p:grpSpPr>
        <p:pic>
          <p:nvPicPr>
            <p:cNvPr id="11" name="Picture 2" descr="D:\png\0101000028865661_0003_图层-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130963" y="1519558"/>
              <a:ext cx="1130519" cy="500233"/>
            </a:xfrm>
            <a:prstGeom prst="rect">
              <a:avLst/>
            </a:prstGeom>
            <a:noFill/>
          </p:spPr>
          <p:txBody>
            <a:bodyPr wrap="square" rtlCol="0">
              <a:spAutoFit/>
            </a:bodyPr>
            <a:lstStyle/>
            <a:p>
              <a:r>
                <a:rPr lang="zh-CN" altLang="en-US" sz="1867"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867" dirty="0">
                <a:solidFill>
                  <a:schemeClr val="bg1"/>
                </a:solidFill>
                <a:latin typeface="方正黑体简体" panose="03000509000000000000" pitchFamily="65" charset="-122"/>
                <a:ea typeface="方正黑体简体" panose="03000509000000000000" pitchFamily="65" charset="-122"/>
              </a:endParaRPr>
            </a:p>
          </p:txBody>
        </p:sp>
      </p:grpSp>
      <p:grpSp>
        <p:nvGrpSpPr>
          <p:cNvPr id="16" name="组合 15"/>
          <p:cNvGrpSpPr/>
          <p:nvPr/>
        </p:nvGrpSpPr>
        <p:grpSpPr>
          <a:xfrm>
            <a:off x="6338987" y="1497354"/>
            <a:ext cx="3216091" cy="1729661"/>
            <a:chOff x="1490189" y="1123015"/>
            <a:chExt cx="2412068" cy="1297246"/>
          </a:xfrm>
        </p:grpSpPr>
        <p:pic>
          <p:nvPicPr>
            <p:cNvPr id="17" name="Picture 2" descr="D:\png\0101000028865661_0003_图层-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130963" y="1519558"/>
              <a:ext cx="1130519" cy="500233"/>
            </a:xfrm>
            <a:prstGeom prst="rect">
              <a:avLst/>
            </a:prstGeom>
            <a:noFill/>
          </p:spPr>
          <p:txBody>
            <a:bodyPr wrap="square" rtlCol="0">
              <a:spAutoFit/>
            </a:bodyPr>
            <a:lstStyle/>
            <a:p>
              <a:r>
                <a:rPr lang="zh-CN" altLang="en-US" sz="1867"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867" dirty="0">
                <a:solidFill>
                  <a:schemeClr val="bg1"/>
                </a:solidFill>
                <a:latin typeface="方正黑体简体" panose="03000509000000000000" pitchFamily="65" charset="-122"/>
                <a:ea typeface="方正黑体简体" panose="03000509000000000000" pitchFamily="65" charset="-122"/>
              </a:endParaRPr>
            </a:p>
          </p:txBody>
        </p:sp>
      </p:grpSp>
      <p:grpSp>
        <p:nvGrpSpPr>
          <p:cNvPr id="19" name="组合 18"/>
          <p:cNvGrpSpPr/>
          <p:nvPr/>
        </p:nvGrpSpPr>
        <p:grpSpPr>
          <a:xfrm>
            <a:off x="6338987" y="4393553"/>
            <a:ext cx="3216091" cy="1729661"/>
            <a:chOff x="1490189" y="1123015"/>
            <a:chExt cx="2412068" cy="1297246"/>
          </a:xfrm>
        </p:grpSpPr>
        <p:pic>
          <p:nvPicPr>
            <p:cNvPr id="20" name="Picture 2" descr="D:\png\0101000028865661_0003_图层-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2130963" y="1519558"/>
              <a:ext cx="1130519" cy="500233"/>
            </a:xfrm>
            <a:prstGeom prst="rect">
              <a:avLst/>
            </a:prstGeom>
            <a:noFill/>
          </p:spPr>
          <p:txBody>
            <a:bodyPr wrap="square" rtlCol="0">
              <a:spAutoFit/>
            </a:bodyPr>
            <a:lstStyle/>
            <a:p>
              <a:r>
                <a:rPr lang="zh-CN" altLang="en-US" sz="1867"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867" dirty="0">
                <a:solidFill>
                  <a:schemeClr val="bg1"/>
                </a:solidFill>
                <a:latin typeface="方正黑体简体" panose="03000509000000000000" pitchFamily="65" charset="-122"/>
                <a:ea typeface="方正黑体简体" panose="03000509000000000000" pitchFamily="65" charset="-122"/>
              </a:endParaRPr>
            </a:p>
          </p:txBody>
        </p:sp>
      </p:grpSp>
      <p:grpSp>
        <p:nvGrpSpPr>
          <p:cNvPr id="22" name="组合 21"/>
          <p:cNvGrpSpPr/>
          <p:nvPr/>
        </p:nvGrpSpPr>
        <p:grpSpPr>
          <a:xfrm>
            <a:off x="2186555" y="4393553"/>
            <a:ext cx="3216091" cy="1729661"/>
            <a:chOff x="1490189" y="1123015"/>
            <a:chExt cx="2412068" cy="1297246"/>
          </a:xfrm>
        </p:grpSpPr>
        <p:pic>
          <p:nvPicPr>
            <p:cNvPr id="23" name="Picture 2" descr="D:\png\0101000028865661_0003_图层-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2130963" y="1519558"/>
              <a:ext cx="1130519" cy="500233"/>
            </a:xfrm>
            <a:prstGeom prst="rect">
              <a:avLst/>
            </a:prstGeom>
            <a:noFill/>
          </p:spPr>
          <p:txBody>
            <a:bodyPr wrap="square" rtlCol="0">
              <a:spAutoFit/>
            </a:bodyPr>
            <a:lstStyle/>
            <a:p>
              <a:r>
                <a:rPr lang="zh-CN" altLang="en-US" sz="1867" dirty="0">
                  <a:solidFill>
                    <a:schemeClr val="bg1"/>
                  </a:solidFill>
                  <a:latin typeface="方正黑体简体" panose="03000509000000000000" pitchFamily="65" charset="-122"/>
                  <a:ea typeface="方正黑体简体" panose="03000509000000000000" pitchFamily="65" charset="-122"/>
                </a:rPr>
                <a:t>点击输入您的文本内容</a:t>
              </a:r>
              <a:endParaRPr lang="en-US" altLang="zh-CN" sz="1867" dirty="0">
                <a:solidFill>
                  <a:schemeClr val="bg1"/>
                </a:solidFill>
                <a:latin typeface="方正黑体简体" panose="03000509000000000000" pitchFamily="65" charset="-122"/>
                <a:ea typeface="方正黑体简体" panose="03000509000000000000" pitchFamily="65" charset="-122"/>
              </a:endParaRPr>
            </a:p>
          </p:txBody>
        </p:sp>
      </p:grpSp>
      <p:sp>
        <p:nvSpPr>
          <p:cNvPr id="25" name="TextBox 24"/>
          <p:cNvSpPr txBox="1"/>
          <p:nvPr/>
        </p:nvSpPr>
        <p:spPr>
          <a:xfrm>
            <a:off x="4953549" y="3382457"/>
            <a:ext cx="1998583" cy="830997"/>
          </a:xfrm>
          <a:prstGeom prst="rect">
            <a:avLst/>
          </a:prstGeom>
          <a:noFill/>
        </p:spPr>
        <p:txBody>
          <a:bodyPr wrap="square" rtlCol="0">
            <a:spAutoFit/>
          </a:bodyPr>
          <a:lstStyle/>
          <a:p>
            <a:pPr algn="ctr"/>
            <a:r>
              <a:rPr lang="zh-CN" altLang="en-US" sz="2400" dirty="0">
                <a:solidFill>
                  <a:sysClr val="windowText" lastClr="000000"/>
                </a:solidFill>
                <a:latin typeface="方正黑体简体" panose="03000509000000000000" pitchFamily="65" charset="-122"/>
                <a:ea typeface="方正黑体简体" panose="03000509000000000000" pitchFamily="65" charset="-122"/>
              </a:rPr>
              <a:t>点击输入标题文字</a:t>
            </a:r>
            <a:endParaRPr lang="en-US" altLang="zh-CN" sz="2400" dirty="0">
              <a:solidFill>
                <a:sysClr val="windowText" lastClr="000000"/>
              </a:solidFill>
              <a:latin typeface="方正黑体简体" panose="03000509000000000000" pitchFamily="65" charset="-122"/>
              <a:ea typeface="方正黑体简体" panose="03000509000000000000" pitchFamily="65" charset="-122"/>
            </a:endParaRPr>
          </a:p>
        </p:txBody>
      </p:sp>
    </p:spTree>
    <p:extLst>
      <p:ext uri="{BB962C8B-B14F-4D97-AF65-F5344CB8AC3E}">
        <p14:creationId xmlns:p14="http://schemas.microsoft.com/office/powerpoint/2010/main" val="247617071"/>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500"/>
                            </p:stCondLst>
                            <p:childTnLst>
                              <p:par>
                                <p:cTn id="19" presetID="16" presetClass="entr" presetSubtype="37"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500"/>
                                        <p:tgtEl>
                                          <p:spTgt spid="1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500"/>
                            </p:stCondLst>
                            <p:childTnLst>
                              <p:par>
                                <p:cTn id="27" presetID="16" presetClass="entr" presetSubtype="37"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outVertical)">
                                      <p:cBhvr>
                                        <p:cTn id="29" dur="500"/>
                                        <p:tgtEl>
                                          <p:spTgt spid="19"/>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500"/>
                            </p:stCondLst>
                            <p:childTnLst>
                              <p:par>
                                <p:cTn id="35" presetID="16" presetClass="entr" presetSubtype="37"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outVertical)">
                                      <p:cBhvr>
                                        <p:cTn id="37" dur="500"/>
                                        <p:tgtEl>
                                          <p:spTgt spid="22"/>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4"/>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4" name="Freeform 7"/>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5" name="文本框 26"/>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贰</a:t>
            </a:r>
          </a:p>
        </p:txBody>
      </p:sp>
      <p:pic>
        <p:nvPicPr>
          <p:cNvPr id="6" name="Picture 2" descr="C:\Users\Thinkpad\Desktop\PNG\1_0003_图层-9.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98"/>
          <a:stretch/>
        </p:blipFill>
        <p:spPr bwMode="auto">
          <a:xfrm>
            <a:off x="3049762" y="2761480"/>
            <a:ext cx="8230815" cy="170828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4512659" y="3281061"/>
            <a:ext cx="1197764" cy="651653"/>
          </a:xfrm>
          <a:prstGeom prst="rect">
            <a:avLst/>
          </a:prstGeom>
        </p:spPr>
        <p:txBody>
          <a:bodyPr wrap="none">
            <a:spAutoFit/>
          </a:bodyPr>
          <a:lstStyle/>
          <a:p>
            <a:pPr>
              <a:lnSpc>
                <a:spcPct val="125000"/>
              </a:lnSpc>
            </a:pPr>
            <a:r>
              <a:rPr lang="en-US" altLang="zh-CN" sz="3200" b="1" dirty="0">
                <a:solidFill>
                  <a:schemeClr val="bg1"/>
                </a:solidFill>
                <a:latin typeface="方正古隶简体" pitchFamily="65" charset="-122"/>
                <a:ea typeface="方正古隶简体" pitchFamily="65" charset="-122"/>
              </a:rPr>
              <a:t>2021</a:t>
            </a:r>
            <a:endParaRPr lang="zh-CN" altLang="en-US" sz="3200" b="1" dirty="0">
              <a:solidFill>
                <a:schemeClr val="bg1"/>
              </a:solidFill>
              <a:latin typeface="方正古隶简体" pitchFamily="65" charset="-122"/>
              <a:ea typeface="方正古隶简体" pitchFamily="65" charset="-122"/>
            </a:endParaRPr>
          </a:p>
        </p:txBody>
      </p:sp>
      <p:sp>
        <p:nvSpPr>
          <p:cNvPr id="8" name="矩形 7"/>
          <p:cNvSpPr/>
          <p:nvPr/>
        </p:nvSpPr>
        <p:spPr>
          <a:xfrm>
            <a:off x="6259421" y="3227076"/>
            <a:ext cx="1197764" cy="651653"/>
          </a:xfrm>
          <a:prstGeom prst="rect">
            <a:avLst/>
          </a:prstGeom>
        </p:spPr>
        <p:txBody>
          <a:bodyPr wrap="none">
            <a:spAutoFit/>
          </a:bodyPr>
          <a:lstStyle/>
          <a:p>
            <a:pPr>
              <a:lnSpc>
                <a:spcPct val="125000"/>
              </a:lnSpc>
            </a:pPr>
            <a:r>
              <a:rPr lang="en-US" altLang="zh-CN" sz="3200" b="1" dirty="0">
                <a:solidFill>
                  <a:schemeClr val="bg1"/>
                </a:solidFill>
                <a:latin typeface="方正古隶简体" pitchFamily="65" charset="-122"/>
                <a:ea typeface="方正古隶简体" pitchFamily="65" charset="-122"/>
              </a:rPr>
              <a:t>2020</a:t>
            </a:r>
            <a:endParaRPr lang="zh-CN" altLang="en-US" sz="3200" b="1" dirty="0">
              <a:solidFill>
                <a:schemeClr val="bg1"/>
              </a:solidFill>
              <a:latin typeface="方正古隶简体" pitchFamily="65" charset="-122"/>
              <a:ea typeface="方正古隶简体" pitchFamily="65" charset="-122"/>
            </a:endParaRPr>
          </a:p>
        </p:txBody>
      </p:sp>
      <p:sp>
        <p:nvSpPr>
          <p:cNvPr id="9" name="矩形 8"/>
          <p:cNvSpPr/>
          <p:nvPr/>
        </p:nvSpPr>
        <p:spPr>
          <a:xfrm>
            <a:off x="8184121" y="3227076"/>
            <a:ext cx="1197764" cy="651653"/>
          </a:xfrm>
          <a:prstGeom prst="rect">
            <a:avLst/>
          </a:prstGeom>
        </p:spPr>
        <p:txBody>
          <a:bodyPr wrap="none">
            <a:spAutoFit/>
          </a:bodyPr>
          <a:lstStyle/>
          <a:p>
            <a:pPr>
              <a:lnSpc>
                <a:spcPct val="125000"/>
              </a:lnSpc>
            </a:pPr>
            <a:r>
              <a:rPr lang="en-US" altLang="zh-CN" sz="3200" b="1" dirty="0">
                <a:solidFill>
                  <a:schemeClr val="bg1"/>
                </a:solidFill>
                <a:latin typeface="方正古隶简体" pitchFamily="65" charset="-122"/>
                <a:ea typeface="方正古隶简体" pitchFamily="65" charset="-122"/>
              </a:rPr>
              <a:t>2019</a:t>
            </a:r>
            <a:endParaRPr lang="zh-CN" altLang="en-US" sz="3200" b="1" dirty="0">
              <a:solidFill>
                <a:schemeClr val="bg1"/>
              </a:solidFill>
              <a:latin typeface="方正古隶简体" pitchFamily="65" charset="-122"/>
              <a:ea typeface="方正古隶简体" pitchFamily="65" charset="-122"/>
            </a:endParaRPr>
          </a:p>
        </p:txBody>
      </p:sp>
      <p:cxnSp>
        <p:nvCxnSpPr>
          <p:cNvPr id="10" name="直接连接符 9"/>
          <p:cNvCxnSpPr/>
          <p:nvPr/>
        </p:nvCxnSpPr>
        <p:spPr>
          <a:xfrm>
            <a:off x="4510991" y="1931271"/>
            <a:ext cx="0" cy="1414299"/>
          </a:xfrm>
          <a:prstGeom prst="line">
            <a:avLst/>
          </a:prstGeom>
          <a:noFill/>
          <a:ln w="9525" cap="flat" cmpd="sng" algn="ctr">
            <a:solidFill>
              <a:srgbClr val="888888"/>
            </a:solidFill>
            <a:prstDash val="dash"/>
            <a:headEnd type="oval" w="med" len="med"/>
            <a:tailEnd type="oval" w="med" len="med"/>
          </a:ln>
          <a:effectLst/>
        </p:spPr>
      </p:cxnSp>
      <p:sp>
        <p:nvSpPr>
          <p:cNvPr id="11" name="TextBox 10"/>
          <p:cNvSpPr txBox="1"/>
          <p:nvPr/>
        </p:nvSpPr>
        <p:spPr>
          <a:xfrm>
            <a:off x="4510991" y="1781345"/>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867" b="1" dirty="0"/>
              <a:t>此处添加标题</a:t>
            </a:r>
            <a:endParaRPr lang="en-US" altLang="zh-CN" sz="1867" b="1" dirty="0"/>
          </a:p>
          <a:p>
            <a:r>
              <a:rPr lang="zh-CN" altLang="en-US" sz="1867" dirty="0"/>
              <a:t>点击此处添加文本</a:t>
            </a:r>
          </a:p>
          <a:p>
            <a:r>
              <a:rPr lang="zh-CN" altLang="en-US" sz="1867" dirty="0"/>
              <a:t>点击此处添加文本</a:t>
            </a:r>
          </a:p>
        </p:txBody>
      </p:sp>
      <p:cxnSp>
        <p:nvCxnSpPr>
          <p:cNvPr id="12" name="直接连接符 11"/>
          <p:cNvCxnSpPr/>
          <p:nvPr/>
        </p:nvCxnSpPr>
        <p:spPr>
          <a:xfrm>
            <a:off x="8127311" y="1849243"/>
            <a:ext cx="0" cy="1414299"/>
          </a:xfrm>
          <a:prstGeom prst="line">
            <a:avLst/>
          </a:prstGeom>
          <a:noFill/>
          <a:ln w="9525" cap="flat" cmpd="sng" algn="ctr">
            <a:solidFill>
              <a:srgbClr val="888888"/>
            </a:solidFill>
            <a:prstDash val="dash"/>
            <a:headEnd type="oval" w="med" len="med"/>
            <a:tailEnd type="oval" w="med" len="med"/>
          </a:ln>
          <a:effectLst/>
        </p:spPr>
      </p:cxnSp>
      <p:sp>
        <p:nvSpPr>
          <p:cNvPr id="16" name="TextBox 15"/>
          <p:cNvSpPr txBox="1"/>
          <p:nvPr/>
        </p:nvSpPr>
        <p:spPr>
          <a:xfrm>
            <a:off x="8127311" y="1699317"/>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867" b="1" dirty="0"/>
              <a:t>此处添加标题</a:t>
            </a:r>
            <a:endParaRPr lang="en-US" altLang="zh-CN" sz="1867" b="1" dirty="0"/>
          </a:p>
          <a:p>
            <a:r>
              <a:rPr lang="zh-CN" altLang="en-US" sz="1867" dirty="0"/>
              <a:t>点击此处添加文本</a:t>
            </a:r>
          </a:p>
          <a:p>
            <a:r>
              <a:rPr lang="zh-CN" altLang="en-US" sz="1867" dirty="0"/>
              <a:t>点击此处添加文本</a:t>
            </a:r>
          </a:p>
        </p:txBody>
      </p:sp>
      <p:cxnSp>
        <p:nvCxnSpPr>
          <p:cNvPr id="17" name="直接连接符 16"/>
          <p:cNvCxnSpPr/>
          <p:nvPr/>
        </p:nvCxnSpPr>
        <p:spPr>
          <a:xfrm>
            <a:off x="6239183" y="4062288"/>
            <a:ext cx="0" cy="1414299"/>
          </a:xfrm>
          <a:prstGeom prst="line">
            <a:avLst/>
          </a:prstGeom>
          <a:noFill/>
          <a:ln w="9525" cap="flat" cmpd="sng" algn="ctr">
            <a:solidFill>
              <a:srgbClr val="888888"/>
            </a:solidFill>
            <a:prstDash val="dash"/>
            <a:headEnd type="oval" w="med" len="med"/>
            <a:tailEnd type="oval" w="med" len="med"/>
          </a:ln>
          <a:effectLst/>
        </p:spPr>
      </p:cxnSp>
      <p:sp>
        <p:nvSpPr>
          <p:cNvPr id="18" name="TextBox 17"/>
          <p:cNvSpPr txBox="1"/>
          <p:nvPr/>
        </p:nvSpPr>
        <p:spPr>
          <a:xfrm>
            <a:off x="6239183" y="4371187"/>
            <a:ext cx="1987444" cy="121283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867" b="1" dirty="0"/>
              <a:t>此处添加标题</a:t>
            </a:r>
            <a:endParaRPr lang="en-US" altLang="zh-CN" sz="1867" b="1" dirty="0"/>
          </a:p>
          <a:p>
            <a:r>
              <a:rPr lang="zh-CN" altLang="en-US" sz="1867" dirty="0"/>
              <a:t>点击此处添加文本</a:t>
            </a:r>
          </a:p>
          <a:p>
            <a:r>
              <a:rPr lang="zh-CN" altLang="en-US" sz="1867" dirty="0"/>
              <a:t>点击此处添加文本</a:t>
            </a:r>
          </a:p>
        </p:txBody>
      </p:sp>
      <p:grpSp>
        <p:nvGrpSpPr>
          <p:cNvPr id="19" name="组合 18"/>
          <p:cNvGrpSpPr/>
          <p:nvPr/>
        </p:nvGrpSpPr>
        <p:grpSpPr>
          <a:xfrm>
            <a:off x="686607" y="2634530"/>
            <a:ext cx="2507559" cy="2229381"/>
            <a:chOff x="467544" y="1975897"/>
            <a:chExt cx="1880669" cy="1672036"/>
          </a:xfrm>
        </p:grpSpPr>
        <p:pic>
          <p:nvPicPr>
            <p:cNvPr id="20" name="Picture 3" descr="C:\Users\Thinkpad\Desktop\PNG\1_0010_imag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1975897"/>
              <a:ext cx="1880669" cy="1672036"/>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p:nvPr/>
          </p:nvSpPr>
          <p:spPr>
            <a:xfrm>
              <a:off x="964536" y="2292896"/>
              <a:ext cx="1023357" cy="558663"/>
            </a:xfrm>
            <a:prstGeom prst="rect">
              <a:avLst/>
            </a:prstGeom>
          </p:spPr>
          <p:txBody>
            <a:bodyPr wrap="none">
              <a:spAutoFit/>
            </a:bodyPr>
            <a:lstStyle/>
            <a:p>
              <a:pPr>
                <a:lnSpc>
                  <a:spcPct val="125000"/>
                </a:lnSpc>
              </a:pPr>
              <a:r>
                <a:rPr lang="en-US" altLang="zh-CN" sz="3733" b="1" dirty="0">
                  <a:solidFill>
                    <a:schemeClr val="bg1"/>
                  </a:solidFill>
                  <a:latin typeface="方正古隶简体" pitchFamily="65" charset="-122"/>
                  <a:ea typeface="方正古隶简体" pitchFamily="65" charset="-122"/>
                </a:rPr>
                <a:t>2022</a:t>
              </a:r>
              <a:endParaRPr lang="zh-CN" altLang="en-US" sz="3733" b="1" dirty="0">
                <a:solidFill>
                  <a:schemeClr val="bg1"/>
                </a:solidFill>
                <a:latin typeface="方正古隶简体" pitchFamily="65" charset="-122"/>
                <a:ea typeface="方正古隶简体" pitchFamily="65" charset="-122"/>
              </a:endParaRPr>
            </a:p>
          </p:txBody>
        </p:sp>
        <p:pic>
          <p:nvPicPr>
            <p:cNvPr id="22" name="Picture 4" descr="F:\360安全浏览器下载\水墨\1402\1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3801" y="2833665"/>
              <a:ext cx="833815" cy="444724"/>
            </a:xfrm>
            <a:prstGeom prst="rect">
              <a:avLst/>
            </a:prstGeom>
            <a:noFill/>
            <a:extLst>
              <a:ext uri="{909E8E84-426E-40DD-AFC4-6F175D3DCCD1}">
                <a14:hiddenFill xmlns:a14="http://schemas.microsoft.com/office/drawing/2010/main">
                  <a:solidFill>
                    <a:srgbClr val="FFFFFF"/>
                  </a:solidFill>
                </a14:hiddenFill>
              </a:ext>
            </a:extLst>
          </p:spPr>
        </p:pic>
      </p:grpSp>
      <p:pic>
        <p:nvPicPr>
          <p:cNvPr id="23" name="图片 22">
            <a:extLst>
              <a:ext uri="{FF2B5EF4-FFF2-40B4-BE49-F238E27FC236}">
                <a16:creationId xmlns:a16="http://schemas.microsoft.com/office/drawing/2014/main" id="{A250DE33-CD03-46B0-8631-AC9092482A03}"/>
              </a:ext>
            </a:extLst>
          </p:cNvPr>
          <p:cNvPicPr>
            <a:picLocks noChangeAspect="1"/>
          </p:cNvPicPr>
          <p:nvPr/>
        </p:nvPicPr>
        <p:blipFill rotWithShape="1">
          <a:blip r:embed="rId5">
            <a:extLst>
              <a:ext uri="{28A0092B-C50C-407E-A947-70E740481C1C}">
                <a14:useLocalDpi xmlns:a14="http://schemas.microsoft.com/office/drawing/2010/main" val="0"/>
              </a:ext>
            </a:extLst>
          </a:blip>
          <a:srcRect t="82037"/>
          <a:stretch/>
        </p:blipFill>
        <p:spPr>
          <a:xfrm>
            <a:off x="-38100" y="5816600"/>
            <a:ext cx="12293600" cy="1231900"/>
          </a:xfrm>
          <a:prstGeom prst="rect">
            <a:avLst/>
          </a:prstGeom>
        </p:spPr>
      </p:pic>
    </p:spTree>
    <p:extLst>
      <p:ext uri="{BB962C8B-B14F-4D97-AF65-F5344CB8AC3E}">
        <p14:creationId xmlns:p14="http://schemas.microsoft.com/office/powerpoint/2010/main" val="2902238461"/>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250"/>
                                        <p:tgtEl>
                                          <p:spTgt spid="6"/>
                                        </p:tgtEl>
                                      </p:cBhvr>
                                    </p:animEffect>
                                  </p:childTnLst>
                                </p:cTn>
                              </p:par>
                            </p:childTnLst>
                          </p:cTn>
                        </p:par>
                        <p:par>
                          <p:cTn id="12" fill="hold">
                            <p:stCondLst>
                              <p:cond delay="1750"/>
                            </p:stCondLst>
                            <p:childTnLst>
                              <p:par>
                                <p:cTn id="13" presetID="49" presetClass="entr" presetSubtype="0" decel="10000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360"/>
                                          </p:val>
                                        </p:tav>
                                        <p:tav tm="100000">
                                          <p:val>
                                            <p:fltVal val="0"/>
                                          </p:val>
                                        </p:tav>
                                      </p:tavLst>
                                    </p:anim>
                                    <p:animEffect transition="in" filter="fade">
                                      <p:cBhvr>
                                        <p:cTn id="18" dur="500"/>
                                        <p:tgtEl>
                                          <p:spTgt spid="7"/>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2250"/>
                            </p:stCondLst>
                            <p:childTnLst>
                              <p:par>
                                <p:cTn id="32" presetID="22" presetClass="entr" presetSubtype="4"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par>
                          <p:cTn id="35" fill="hold">
                            <p:stCondLst>
                              <p:cond delay="2750"/>
                            </p:stCondLst>
                            <p:childTnLst>
                              <p:par>
                                <p:cTn id="36" presetID="21" presetClass="entr" presetSubtype="1"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heel(1)">
                                      <p:cBhvr>
                                        <p:cTn id="38" dur="2000"/>
                                        <p:tgtEl>
                                          <p:spTgt spid="11"/>
                                        </p:tgtEl>
                                      </p:cBhvr>
                                    </p:animEffect>
                                  </p:childTnLst>
                                </p:cTn>
                              </p:par>
                            </p:childTnLst>
                          </p:cTn>
                        </p:par>
                        <p:par>
                          <p:cTn id="39" fill="hold">
                            <p:stCondLst>
                              <p:cond delay="4750"/>
                            </p:stCondLst>
                            <p:childTnLst>
                              <p:par>
                                <p:cTn id="40" presetID="22" presetClass="entr" presetSubtype="1"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5250"/>
                            </p:stCondLst>
                            <p:childTnLst>
                              <p:par>
                                <p:cTn id="44" presetID="21"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heel(1)">
                                      <p:cBhvr>
                                        <p:cTn id="46" dur="2000"/>
                                        <p:tgtEl>
                                          <p:spTgt spid="18"/>
                                        </p:tgtEl>
                                      </p:cBhvr>
                                    </p:animEffect>
                                  </p:childTnLst>
                                </p:cTn>
                              </p:par>
                            </p:childTnLst>
                          </p:cTn>
                        </p:par>
                        <p:par>
                          <p:cTn id="47" fill="hold">
                            <p:stCondLst>
                              <p:cond delay="7250"/>
                            </p:stCondLst>
                            <p:childTnLst>
                              <p:par>
                                <p:cTn id="48" presetID="22" presetClass="entr" presetSubtype="4"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childTnLst>
                          </p:cTn>
                        </p:par>
                        <p:par>
                          <p:cTn id="51" fill="hold">
                            <p:stCondLst>
                              <p:cond delay="7750"/>
                            </p:stCondLst>
                            <p:childTnLst>
                              <p:par>
                                <p:cTn id="52" presetID="21" presetClass="entr" presetSubtype="1"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heel(1)">
                                      <p:cBhvr>
                                        <p:cTn id="54"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787AF973-1FCC-4128-B042-5E958E0D7ADE}"/>
              </a:ext>
            </a:extLst>
          </p:cNvPr>
          <p:cNvSpPr txBox="1">
            <a:spLocks noChangeArrowheads="1"/>
          </p:cNvSpPr>
          <p:nvPr/>
        </p:nvSpPr>
        <p:spPr bwMode="auto">
          <a:xfrm>
            <a:off x="-7598" y="7101408"/>
            <a:ext cx="12199599" cy="3618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4" tIns="34272" rIns="68544" bIns="3427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2667" dirty="0">
              <a:solidFill>
                <a:srgbClr val="FF0000"/>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id="{2BB21BA0-FD62-42FE-8B93-74FBFF1E6366}"/>
              </a:ext>
            </a:extLst>
          </p:cNvPr>
          <p:cNvGrpSpPr>
            <a:grpSpLocks/>
          </p:cNvGrpSpPr>
          <p:nvPr/>
        </p:nvGrpSpPr>
        <p:grpSpPr bwMode="auto">
          <a:xfrm>
            <a:off x="5492126" y="2331411"/>
            <a:ext cx="5138727" cy="3255964"/>
            <a:chOff x="0" y="0"/>
            <a:chExt cx="5138584" cy="3256279"/>
          </a:xfrm>
        </p:grpSpPr>
        <p:sp>
          <p:nvSpPr>
            <p:cNvPr id="6" name="流程图: 联系 12">
              <a:extLst>
                <a:ext uri="{FF2B5EF4-FFF2-40B4-BE49-F238E27FC236}">
                  <a16:creationId xmlns:a16="http://schemas.microsoft.com/office/drawing/2014/main" id="{76E1D42E-3D20-4319-9AEE-259008843F5A}"/>
                </a:ext>
              </a:extLst>
            </p:cNvPr>
            <p:cNvSpPr>
              <a:spLocks noChangeArrowheads="1"/>
            </p:cNvSpPr>
            <p:nvPr/>
          </p:nvSpPr>
          <p:spPr bwMode="auto">
            <a:xfrm>
              <a:off x="2458573" y="97481"/>
              <a:ext cx="315428" cy="288032"/>
            </a:xfrm>
            <a:prstGeom prst="flowChartConnector">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7" name="流程图: 联系 14">
              <a:extLst>
                <a:ext uri="{FF2B5EF4-FFF2-40B4-BE49-F238E27FC236}">
                  <a16:creationId xmlns:a16="http://schemas.microsoft.com/office/drawing/2014/main" id="{F30D7328-93AD-4328-A8D0-C980E3F59EE2}"/>
                </a:ext>
              </a:extLst>
            </p:cNvPr>
            <p:cNvSpPr>
              <a:spLocks noChangeArrowheads="1"/>
            </p:cNvSpPr>
            <p:nvPr/>
          </p:nvSpPr>
          <p:spPr bwMode="auto">
            <a:xfrm>
              <a:off x="3065542" y="1443691"/>
              <a:ext cx="315428" cy="288032"/>
            </a:xfrm>
            <a:prstGeom prst="flowChartConnector">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8" name="流程图: 联系 15">
              <a:extLst>
                <a:ext uri="{FF2B5EF4-FFF2-40B4-BE49-F238E27FC236}">
                  <a16:creationId xmlns:a16="http://schemas.microsoft.com/office/drawing/2014/main" id="{53F06E17-701D-4633-925A-EDC0B94F678F}"/>
                </a:ext>
              </a:extLst>
            </p:cNvPr>
            <p:cNvSpPr>
              <a:spLocks noChangeArrowheads="1"/>
            </p:cNvSpPr>
            <p:nvPr/>
          </p:nvSpPr>
          <p:spPr bwMode="auto">
            <a:xfrm>
              <a:off x="2855118" y="2228016"/>
              <a:ext cx="315428" cy="288032"/>
            </a:xfrm>
            <a:prstGeom prst="flowChartConnector">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 name="流程图: 联系 16">
              <a:extLst>
                <a:ext uri="{FF2B5EF4-FFF2-40B4-BE49-F238E27FC236}">
                  <a16:creationId xmlns:a16="http://schemas.microsoft.com/office/drawing/2014/main" id="{7D0A21F2-45A8-4DD6-8038-B4582BBCE389}"/>
                </a:ext>
              </a:extLst>
            </p:cNvPr>
            <p:cNvSpPr>
              <a:spLocks noChangeArrowheads="1"/>
            </p:cNvSpPr>
            <p:nvPr/>
          </p:nvSpPr>
          <p:spPr bwMode="auto">
            <a:xfrm>
              <a:off x="2409840" y="2870405"/>
              <a:ext cx="315428" cy="288032"/>
            </a:xfrm>
            <a:prstGeom prst="flowChartConnector">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 name="流程图: 联系 17">
              <a:extLst>
                <a:ext uri="{FF2B5EF4-FFF2-40B4-BE49-F238E27FC236}">
                  <a16:creationId xmlns:a16="http://schemas.microsoft.com/office/drawing/2014/main" id="{9C2B5888-D43E-42D3-B956-6CF32D6FC5B6}"/>
                </a:ext>
              </a:extLst>
            </p:cNvPr>
            <p:cNvSpPr>
              <a:spLocks noChangeArrowheads="1"/>
            </p:cNvSpPr>
            <p:nvPr/>
          </p:nvSpPr>
          <p:spPr bwMode="auto">
            <a:xfrm>
              <a:off x="2907828" y="758073"/>
              <a:ext cx="315428" cy="288032"/>
            </a:xfrm>
            <a:prstGeom prst="flowChartConnector">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pic>
          <p:nvPicPr>
            <p:cNvPr id="11" name="图片 10">
              <a:extLst>
                <a:ext uri="{FF2B5EF4-FFF2-40B4-BE49-F238E27FC236}">
                  <a16:creationId xmlns:a16="http://schemas.microsoft.com/office/drawing/2014/main" id="{725A8178-6B55-457C-8A7B-477AE180D3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3887"/>
              <a:ext cx="2819992" cy="285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20">
              <a:extLst>
                <a:ext uri="{FF2B5EF4-FFF2-40B4-BE49-F238E27FC236}">
                  <a16:creationId xmlns:a16="http://schemas.microsoft.com/office/drawing/2014/main" id="{561DC783-2B2D-40DF-932F-36C11BB3AF32}"/>
                </a:ext>
              </a:extLst>
            </p:cNvPr>
            <p:cNvSpPr txBox="1">
              <a:spLocks noChangeArrowheads="1"/>
            </p:cNvSpPr>
            <p:nvPr/>
          </p:nvSpPr>
          <p:spPr bwMode="auto">
            <a:xfrm>
              <a:off x="782527" y="1206133"/>
              <a:ext cx="14401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rPr>
                <a:t>点击此处添加文字</a:t>
              </a:r>
            </a:p>
          </p:txBody>
        </p:sp>
        <p:sp>
          <p:nvSpPr>
            <p:cNvPr id="13" name="文本框 21">
              <a:extLst>
                <a:ext uri="{FF2B5EF4-FFF2-40B4-BE49-F238E27FC236}">
                  <a16:creationId xmlns:a16="http://schemas.microsoft.com/office/drawing/2014/main" id="{66E164F4-D3EA-4554-A522-D7942D7884EE}"/>
                </a:ext>
              </a:extLst>
            </p:cNvPr>
            <p:cNvSpPr txBox="1">
              <a:spLocks noChangeArrowheads="1"/>
            </p:cNvSpPr>
            <p:nvPr/>
          </p:nvSpPr>
          <p:spPr bwMode="auto">
            <a:xfrm>
              <a:off x="3170545" y="0"/>
              <a:ext cx="16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点击添加文字</a:t>
              </a:r>
            </a:p>
          </p:txBody>
        </p:sp>
        <p:sp>
          <p:nvSpPr>
            <p:cNvPr id="14" name="文本框 22">
              <a:extLst>
                <a:ext uri="{FF2B5EF4-FFF2-40B4-BE49-F238E27FC236}">
                  <a16:creationId xmlns:a16="http://schemas.microsoft.com/office/drawing/2014/main" id="{49468D26-BFDE-4AD5-A26B-E2EABCA85BF5}"/>
                </a:ext>
              </a:extLst>
            </p:cNvPr>
            <p:cNvSpPr txBox="1">
              <a:spLocks noChangeArrowheads="1"/>
            </p:cNvSpPr>
            <p:nvPr/>
          </p:nvSpPr>
          <p:spPr bwMode="auto">
            <a:xfrm>
              <a:off x="3490911" y="694654"/>
              <a:ext cx="16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点击添加文字</a:t>
              </a:r>
            </a:p>
          </p:txBody>
        </p:sp>
        <p:sp>
          <p:nvSpPr>
            <p:cNvPr id="15" name="文本框 23">
              <a:extLst>
                <a:ext uri="{FF2B5EF4-FFF2-40B4-BE49-F238E27FC236}">
                  <a16:creationId xmlns:a16="http://schemas.microsoft.com/office/drawing/2014/main" id="{7D74358A-30D9-45CE-8B2F-64C0C2AB33CB}"/>
                </a:ext>
              </a:extLst>
            </p:cNvPr>
            <p:cNvSpPr txBox="1">
              <a:spLocks noChangeArrowheads="1"/>
            </p:cNvSpPr>
            <p:nvPr/>
          </p:nvSpPr>
          <p:spPr bwMode="auto">
            <a:xfrm>
              <a:off x="3433753" y="1436966"/>
              <a:ext cx="16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点击添加文字</a:t>
              </a:r>
            </a:p>
          </p:txBody>
        </p:sp>
        <p:sp>
          <p:nvSpPr>
            <p:cNvPr id="16" name="文本框 24">
              <a:extLst>
                <a:ext uri="{FF2B5EF4-FFF2-40B4-BE49-F238E27FC236}">
                  <a16:creationId xmlns:a16="http://schemas.microsoft.com/office/drawing/2014/main" id="{18359741-3AF5-49C3-B598-46B89C339096}"/>
                </a:ext>
              </a:extLst>
            </p:cNvPr>
            <p:cNvSpPr txBox="1">
              <a:spLocks noChangeArrowheads="1"/>
            </p:cNvSpPr>
            <p:nvPr/>
          </p:nvSpPr>
          <p:spPr bwMode="auto">
            <a:xfrm>
              <a:off x="3170546" y="2212815"/>
              <a:ext cx="16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点击添加文字</a:t>
              </a:r>
            </a:p>
          </p:txBody>
        </p:sp>
        <p:sp>
          <p:nvSpPr>
            <p:cNvPr id="17" name="文本框 25">
              <a:extLst>
                <a:ext uri="{FF2B5EF4-FFF2-40B4-BE49-F238E27FC236}">
                  <a16:creationId xmlns:a16="http://schemas.microsoft.com/office/drawing/2014/main" id="{223948E6-9BDE-40B3-AB75-0BF03B56A9C0}"/>
                </a:ext>
              </a:extLst>
            </p:cNvPr>
            <p:cNvSpPr txBox="1">
              <a:spLocks noChangeArrowheads="1"/>
            </p:cNvSpPr>
            <p:nvPr/>
          </p:nvSpPr>
          <p:spPr bwMode="auto">
            <a:xfrm>
              <a:off x="2914716" y="2886947"/>
              <a:ext cx="16476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lnSpc>
                  <a:spcPct val="100000"/>
                </a:lnSpc>
                <a:spcBef>
                  <a:spcPct val="0"/>
                </a:spcBef>
                <a:buFont typeface="Arial" panose="020B0604020202020204" pitchFamily="34" charset="0"/>
                <a:buNone/>
              </a:pPr>
              <a:r>
                <a:rPr lang="zh-CN" altLang="en-US" sz="1800">
                  <a:latin typeface="微软雅黑" panose="020B0503020204020204" pitchFamily="34" charset="-122"/>
                  <a:ea typeface="微软雅黑" panose="020B0503020204020204" pitchFamily="34" charset="-122"/>
                </a:rPr>
                <a:t>点击添加文字</a:t>
              </a:r>
            </a:p>
          </p:txBody>
        </p:sp>
      </p:grpSp>
      <p:pic>
        <p:nvPicPr>
          <p:cNvPr id="18" name="图片 17">
            <a:extLst>
              <a:ext uri="{FF2B5EF4-FFF2-40B4-BE49-F238E27FC236}">
                <a16:creationId xmlns:a16="http://schemas.microsoft.com/office/drawing/2014/main" id="{2B2AB984-38DF-4A66-B1F1-783A887EC7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002698"/>
            <a:ext cx="4104538" cy="4009634"/>
          </a:xfrm>
          <a:prstGeom prst="rect">
            <a:avLst/>
          </a:prstGeom>
        </p:spPr>
      </p:pic>
      <p:sp>
        <p:nvSpPr>
          <p:cNvPr id="19" name="矩形 24">
            <a:extLst>
              <a:ext uri="{FF2B5EF4-FFF2-40B4-BE49-F238E27FC236}">
                <a16:creationId xmlns:a16="http://schemas.microsoft.com/office/drawing/2014/main" id="{0524151F-ED5C-47EC-A512-7EB71A7EFF1B}"/>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20" name="Freeform 7">
            <a:extLst>
              <a:ext uri="{FF2B5EF4-FFF2-40B4-BE49-F238E27FC236}">
                <a16:creationId xmlns:a16="http://schemas.microsoft.com/office/drawing/2014/main" id="{0AB89DB3-5ED2-4F34-A3EB-5DC1537633EA}"/>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1" name="文本框 26">
            <a:extLst>
              <a:ext uri="{FF2B5EF4-FFF2-40B4-BE49-F238E27FC236}">
                <a16:creationId xmlns:a16="http://schemas.microsoft.com/office/drawing/2014/main" id="{D8AE59EA-BBC4-4C94-BB76-05B7FC6EC047}"/>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贰</a:t>
            </a:r>
          </a:p>
        </p:txBody>
      </p:sp>
    </p:spTree>
    <p:extLst>
      <p:ext uri="{BB962C8B-B14F-4D97-AF65-F5344CB8AC3E}">
        <p14:creationId xmlns:p14="http://schemas.microsoft.com/office/powerpoint/2010/main" val="34651044"/>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3759B4EF-A892-4C38-A539-5C855D8C591B}"/>
              </a:ext>
            </a:extLst>
          </p:cNvPr>
          <p:cNvGrpSpPr/>
          <p:nvPr/>
        </p:nvGrpSpPr>
        <p:grpSpPr>
          <a:xfrm>
            <a:off x="3168050" y="2717050"/>
            <a:ext cx="6036188" cy="727480"/>
            <a:chOff x="2218401" y="3008663"/>
            <a:chExt cx="4527141" cy="545610"/>
          </a:xfrm>
        </p:grpSpPr>
        <p:cxnSp>
          <p:nvCxnSpPr>
            <p:cNvPr id="5" name="AutoShape 12">
              <a:extLst>
                <a:ext uri="{FF2B5EF4-FFF2-40B4-BE49-F238E27FC236}">
                  <a16:creationId xmlns:a16="http://schemas.microsoft.com/office/drawing/2014/main" id="{96F3EF88-6D82-4C34-8E3C-FB1C8285AD64}"/>
                </a:ext>
              </a:extLst>
            </p:cNvPr>
            <p:cNvCxnSpPr>
              <a:cxnSpLocks noChangeAspect="1" noChangeShapeType="1"/>
            </p:cNvCxnSpPr>
            <p:nvPr/>
          </p:nvCxnSpPr>
          <p:spPr bwMode="auto">
            <a:xfrm rot="5400000">
              <a:off x="4336888" y="3281637"/>
              <a:ext cx="545271" cy="0"/>
            </a:xfrm>
            <a:prstGeom prst="straightConnector1">
              <a:avLst/>
            </a:prstGeom>
            <a:noFill/>
            <a:ln w="28575" cap="flat" cmpd="sng">
              <a:solidFill>
                <a:schemeClr val="tx1"/>
              </a:solidFill>
              <a:round/>
              <a:headEnd/>
              <a:tailEnd/>
            </a:ln>
            <a:effectLst/>
          </p:spPr>
        </p:cxnSp>
        <p:cxnSp>
          <p:nvCxnSpPr>
            <p:cNvPr id="6" name="AutoShape 13">
              <a:extLst>
                <a:ext uri="{FF2B5EF4-FFF2-40B4-BE49-F238E27FC236}">
                  <a16:creationId xmlns:a16="http://schemas.microsoft.com/office/drawing/2014/main" id="{FC2B4117-31EF-4751-8427-7D2D9856A9C8}"/>
                </a:ext>
              </a:extLst>
            </p:cNvPr>
            <p:cNvCxnSpPr>
              <a:cxnSpLocks noChangeAspect="1" noChangeShapeType="1"/>
            </p:cNvCxnSpPr>
            <p:nvPr/>
          </p:nvCxnSpPr>
          <p:spPr bwMode="auto">
            <a:xfrm rot="5400000">
              <a:off x="3141327" y="2086076"/>
              <a:ext cx="545271" cy="2391123"/>
            </a:xfrm>
            <a:prstGeom prst="bentConnector3">
              <a:avLst>
                <a:gd name="adj1" fmla="val 50000"/>
              </a:avLst>
            </a:prstGeom>
            <a:noFill/>
            <a:ln w="28575" cap="flat" cmpd="sng">
              <a:solidFill>
                <a:schemeClr val="tx1"/>
              </a:solidFill>
              <a:round/>
              <a:headEnd/>
              <a:tailEnd/>
            </a:ln>
            <a:effectLst/>
          </p:spPr>
        </p:cxnSp>
        <p:cxnSp>
          <p:nvCxnSpPr>
            <p:cNvPr id="7" name="AutoShape 14">
              <a:extLst>
                <a:ext uri="{FF2B5EF4-FFF2-40B4-BE49-F238E27FC236}">
                  <a16:creationId xmlns:a16="http://schemas.microsoft.com/office/drawing/2014/main" id="{457F1F37-0A81-467C-8B25-CB0668B00091}"/>
                </a:ext>
              </a:extLst>
            </p:cNvPr>
            <p:cNvCxnSpPr>
              <a:cxnSpLocks noChangeAspect="1" noChangeShapeType="1"/>
            </p:cNvCxnSpPr>
            <p:nvPr/>
          </p:nvCxnSpPr>
          <p:spPr bwMode="auto">
            <a:xfrm rot="16200000" flipH="1">
              <a:off x="5405024" y="2213416"/>
              <a:ext cx="545271" cy="2135765"/>
            </a:xfrm>
            <a:prstGeom prst="bentConnector3">
              <a:avLst>
                <a:gd name="adj1" fmla="val 50000"/>
              </a:avLst>
            </a:prstGeom>
            <a:noFill/>
            <a:ln w="28575" cap="flat" cmpd="sng">
              <a:solidFill>
                <a:schemeClr val="tx1"/>
              </a:solidFill>
              <a:round/>
              <a:headEnd/>
              <a:tailEnd/>
            </a:ln>
            <a:effectLst/>
          </p:spPr>
        </p:cxnSp>
      </p:grpSp>
      <p:grpSp>
        <p:nvGrpSpPr>
          <p:cNvPr id="8" name="组合 7">
            <a:extLst>
              <a:ext uri="{FF2B5EF4-FFF2-40B4-BE49-F238E27FC236}">
                <a16:creationId xmlns:a16="http://schemas.microsoft.com/office/drawing/2014/main" id="{097F2A6D-2CD8-4DE9-9B30-B9577093AD82}"/>
              </a:ext>
            </a:extLst>
          </p:cNvPr>
          <p:cNvGrpSpPr/>
          <p:nvPr/>
        </p:nvGrpSpPr>
        <p:grpSpPr>
          <a:xfrm>
            <a:off x="4820381" y="811197"/>
            <a:ext cx="3072341" cy="2304256"/>
            <a:chOff x="1050793" y="1203598"/>
            <a:chExt cx="2304256" cy="1728192"/>
          </a:xfrm>
        </p:grpSpPr>
        <p:pic>
          <p:nvPicPr>
            <p:cNvPr id="9" name="图片 8">
              <a:extLst>
                <a:ext uri="{FF2B5EF4-FFF2-40B4-BE49-F238E27FC236}">
                  <a16:creationId xmlns:a16="http://schemas.microsoft.com/office/drawing/2014/main" id="{FE958D9E-151D-4FEB-8336-1575DCD12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646416"/>
              <a:ext cx="2304256" cy="1285374"/>
            </a:xfrm>
            <a:prstGeom prst="rect">
              <a:avLst/>
            </a:prstGeom>
          </p:spPr>
        </p:pic>
        <p:grpSp>
          <p:nvGrpSpPr>
            <p:cNvPr id="10" name="组合 9">
              <a:extLst>
                <a:ext uri="{FF2B5EF4-FFF2-40B4-BE49-F238E27FC236}">
                  <a16:creationId xmlns:a16="http://schemas.microsoft.com/office/drawing/2014/main" id="{6AFACB1C-7FB3-49DC-8D67-E6DD1069084A}"/>
                </a:ext>
              </a:extLst>
            </p:cNvPr>
            <p:cNvGrpSpPr/>
            <p:nvPr/>
          </p:nvGrpSpPr>
          <p:grpSpPr>
            <a:xfrm>
              <a:off x="1050793" y="1203598"/>
              <a:ext cx="2304256" cy="720080"/>
              <a:chOff x="1050793" y="1203598"/>
              <a:chExt cx="2304256" cy="720080"/>
            </a:xfrm>
          </p:grpSpPr>
          <p:pic>
            <p:nvPicPr>
              <p:cNvPr id="12" name="图片 11">
                <a:extLst>
                  <a:ext uri="{FF2B5EF4-FFF2-40B4-BE49-F238E27FC236}">
                    <a16:creationId xmlns:a16="http://schemas.microsoft.com/office/drawing/2014/main" id="{BCAB2AF6-69EE-4F9C-AF01-9C006561FA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203598"/>
                <a:ext cx="2304256" cy="720080"/>
              </a:xfrm>
              <a:prstGeom prst="rect">
                <a:avLst/>
              </a:prstGeom>
            </p:spPr>
          </p:pic>
          <p:sp>
            <p:nvSpPr>
              <p:cNvPr id="13" name="矩形 12">
                <a:extLst>
                  <a:ext uri="{FF2B5EF4-FFF2-40B4-BE49-F238E27FC236}">
                    <a16:creationId xmlns:a16="http://schemas.microsoft.com/office/drawing/2014/main" id="{2924C6F5-6619-4A6E-B2FE-ED48EFE4A20B}"/>
                  </a:ext>
                </a:extLst>
              </p:cNvPr>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11" name="矩形 10">
              <a:extLst>
                <a:ext uri="{FF2B5EF4-FFF2-40B4-BE49-F238E27FC236}">
                  <a16:creationId xmlns:a16="http://schemas.microsoft.com/office/drawing/2014/main" id="{AB9E04E1-E3B6-4CFE-BA74-6490B3C7080E}"/>
                </a:ext>
              </a:extLst>
            </p:cNvPr>
            <p:cNvSpPr/>
            <p:nvPr/>
          </p:nvSpPr>
          <p:spPr>
            <a:xfrm>
              <a:off x="1343121" y="1933540"/>
              <a:ext cx="1797573"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14" name="组合 13">
            <a:extLst>
              <a:ext uri="{FF2B5EF4-FFF2-40B4-BE49-F238E27FC236}">
                <a16:creationId xmlns:a16="http://schemas.microsoft.com/office/drawing/2014/main" id="{A037D7AC-25B8-461B-9CE9-647D150A86D0}"/>
              </a:ext>
            </a:extLst>
          </p:cNvPr>
          <p:cNvGrpSpPr/>
          <p:nvPr/>
        </p:nvGrpSpPr>
        <p:grpSpPr>
          <a:xfrm>
            <a:off x="1733138" y="3318653"/>
            <a:ext cx="3072341" cy="2304256"/>
            <a:chOff x="1050793" y="1203598"/>
            <a:chExt cx="2304256" cy="1728192"/>
          </a:xfrm>
        </p:grpSpPr>
        <p:pic>
          <p:nvPicPr>
            <p:cNvPr id="15" name="图片 14">
              <a:extLst>
                <a:ext uri="{FF2B5EF4-FFF2-40B4-BE49-F238E27FC236}">
                  <a16:creationId xmlns:a16="http://schemas.microsoft.com/office/drawing/2014/main" id="{FB92AB28-92BA-4E71-B71A-60A68D6B4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646416"/>
              <a:ext cx="2304256" cy="1285374"/>
            </a:xfrm>
            <a:prstGeom prst="rect">
              <a:avLst/>
            </a:prstGeom>
          </p:spPr>
        </p:pic>
        <p:grpSp>
          <p:nvGrpSpPr>
            <p:cNvPr id="16" name="组合 15">
              <a:extLst>
                <a:ext uri="{FF2B5EF4-FFF2-40B4-BE49-F238E27FC236}">
                  <a16:creationId xmlns:a16="http://schemas.microsoft.com/office/drawing/2014/main" id="{68C43DC2-8098-4354-B773-658B56AB5006}"/>
                </a:ext>
              </a:extLst>
            </p:cNvPr>
            <p:cNvGrpSpPr/>
            <p:nvPr/>
          </p:nvGrpSpPr>
          <p:grpSpPr>
            <a:xfrm>
              <a:off x="1050793" y="1203598"/>
              <a:ext cx="2304256" cy="720080"/>
              <a:chOff x="1050793" y="1203598"/>
              <a:chExt cx="2304256" cy="720080"/>
            </a:xfrm>
          </p:grpSpPr>
          <p:pic>
            <p:nvPicPr>
              <p:cNvPr id="18" name="图片 17">
                <a:extLst>
                  <a:ext uri="{FF2B5EF4-FFF2-40B4-BE49-F238E27FC236}">
                    <a16:creationId xmlns:a16="http://schemas.microsoft.com/office/drawing/2014/main" id="{4BA8F74D-B946-4BCA-B69D-ADAC4871A1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203598"/>
                <a:ext cx="2304256" cy="720080"/>
              </a:xfrm>
              <a:prstGeom prst="rect">
                <a:avLst/>
              </a:prstGeom>
            </p:spPr>
          </p:pic>
          <p:sp>
            <p:nvSpPr>
              <p:cNvPr id="19" name="矩形 18">
                <a:extLst>
                  <a:ext uri="{FF2B5EF4-FFF2-40B4-BE49-F238E27FC236}">
                    <a16:creationId xmlns:a16="http://schemas.microsoft.com/office/drawing/2014/main" id="{ADB49878-48DB-493A-9901-FB33C37D8F08}"/>
                  </a:ext>
                </a:extLst>
              </p:cNvPr>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17" name="矩形 16">
              <a:extLst>
                <a:ext uri="{FF2B5EF4-FFF2-40B4-BE49-F238E27FC236}">
                  <a16:creationId xmlns:a16="http://schemas.microsoft.com/office/drawing/2014/main" id="{97B6A622-29D2-4AFE-A078-7A45EE46ABA3}"/>
                </a:ext>
              </a:extLst>
            </p:cNvPr>
            <p:cNvSpPr/>
            <p:nvPr/>
          </p:nvSpPr>
          <p:spPr>
            <a:xfrm>
              <a:off x="1308636" y="1973292"/>
              <a:ext cx="1854412"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20" name="组合 19">
            <a:extLst>
              <a:ext uri="{FF2B5EF4-FFF2-40B4-BE49-F238E27FC236}">
                <a16:creationId xmlns:a16="http://schemas.microsoft.com/office/drawing/2014/main" id="{945224E9-E619-4B44-B8CE-B9DC1080F3BE}"/>
              </a:ext>
            </a:extLst>
          </p:cNvPr>
          <p:cNvGrpSpPr/>
          <p:nvPr/>
        </p:nvGrpSpPr>
        <p:grpSpPr>
          <a:xfrm>
            <a:off x="4805479" y="3318653"/>
            <a:ext cx="3072341" cy="2304256"/>
            <a:chOff x="1050793" y="1203598"/>
            <a:chExt cx="2304256" cy="1728192"/>
          </a:xfrm>
        </p:grpSpPr>
        <p:pic>
          <p:nvPicPr>
            <p:cNvPr id="21" name="图片 20">
              <a:extLst>
                <a:ext uri="{FF2B5EF4-FFF2-40B4-BE49-F238E27FC236}">
                  <a16:creationId xmlns:a16="http://schemas.microsoft.com/office/drawing/2014/main" id="{17ED6C9D-DC8C-42DE-B563-963479976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646416"/>
              <a:ext cx="2304256" cy="1285374"/>
            </a:xfrm>
            <a:prstGeom prst="rect">
              <a:avLst/>
            </a:prstGeom>
          </p:spPr>
        </p:pic>
        <p:grpSp>
          <p:nvGrpSpPr>
            <p:cNvPr id="22" name="组合 21">
              <a:extLst>
                <a:ext uri="{FF2B5EF4-FFF2-40B4-BE49-F238E27FC236}">
                  <a16:creationId xmlns:a16="http://schemas.microsoft.com/office/drawing/2014/main" id="{83279B49-8F5A-4C3E-9E7C-C42964F094D7}"/>
                </a:ext>
              </a:extLst>
            </p:cNvPr>
            <p:cNvGrpSpPr/>
            <p:nvPr/>
          </p:nvGrpSpPr>
          <p:grpSpPr>
            <a:xfrm>
              <a:off x="1050793" y="1203598"/>
              <a:ext cx="2304256" cy="720080"/>
              <a:chOff x="1050793" y="1203598"/>
              <a:chExt cx="2304256" cy="720080"/>
            </a:xfrm>
          </p:grpSpPr>
          <p:pic>
            <p:nvPicPr>
              <p:cNvPr id="24" name="图片 23">
                <a:extLst>
                  <a:ext uri="{FF2B5EF4-FFF2-40B4-BE49-F238E27FC236}">
                    <a16:creationId xmlns:a16="http://schemas.microsoft.com/office/drawing/2014/main" id="{49E38A88-31A2-4E86-9ABF-7FE832887E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203598"/>
                <a:ext cx="2304256" cy="720080"/>
              </a:xfrm>
              <a:prstGeom prst="rect">
                <a:avLst/>
              </a:prstGeom>
            </p:spPr>
          </p:pic>
          <p:sp>
            <p:nvSpPr>
              <p:cNvPr id="25" name="矩形 24">
                <a:extLst>
                  <a:ext uri="{FF2B5EF4-FFF2-40B4-BE49-F238E27FC236}">
                    <a16:creationId xmlns:a16="http://schemas.microsoft.com/office/drawing/2014/main" id="{EFD06793-30EC-4768-968A-3065A6B27357}"/>
                  </a:ext>
                </a:extLst>
              </p:cNvPr>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3" name="矩形 22">
              <a:extLst>
                <a:ext uri="{FF2B5EF4-FFF2-40B4-BE49-F238E27FC236}">
                  <a16:creationId xmlns:a16="http://schemas.microsoft.com/office/drawing/2014/main" id="{62BA75F5-F78F-4D84-907A-AD49C529A5E1}"/>
                </a:ext>
              </a:extLst>
            </p:cNvPr>
            <p:cNvSpPr/>
            <p:nvPr/>
          </p:nvSpPr>
          <p:spPr>
            <a:xfrm>
              <a:off x="1354298" y="1942165"/>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26" name="组合 25">
            <a:extLst>
              <a:ext uri="{FF2B5EF4-FFF2-40B4-BE49-F238E27FC236}">
                <a16:creationId xmlns:a16="http://schemas.microsoft.com/office/drawing/2014/main" id="{66F12B59-993D-42D3-A342-54ED189F955E}"/>
              </a:ext>
            </a:extLst>
          </p:cNvPr>
          <p:cNvGrpSpPr/>
          <p:nvPr/>
        </p:nvGrpSpPr>
        <p:grpSpPr>
          <a:xfrm>
            <a:off x="7668266" y="3318653"/>
            <a:ext cx="3072341" cy="2304256"/>
            <a:chOff x="1050793" y="1203598"/>
            <a:chExt cx="2304256" cy="1728192"/>
          </a:xfrm>
        </p:grpSpPr>
        <p:pic>
          <p:nvPicPr>
            <p:cNvPr id="27" name="图片 26">
              <a:extLst>
                <a:ext uri="{FF2B5EF4-FFF2-40B4-BE49-F238E27FC236}">
                  <a16:creationId xmlns:a16="http://schemas.microsoft.com/office/drawing/2014/main" id="{7D6D30F4-9B40-4CB6-92F5-348FBB8DB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646416"/>
              <a:ext cx="2304256" cy="1285374"/>
            </a:xfrm>
            <a:prstGeom prst="rect">
              <a:avLst/>
            </a:prstGeom>
          </p:spPr>
        </p:pic>
        <p:grpSp>
          <p:nvGrpSpPr>
            <p:cNvPr id="28" name="组合 27">
              <a:extLst>
                <a:ext uri="{FF2B5EF4-FFF2-40B4-BE49-F238E27FC236}">
                  <a16:creationId xmlns:a16="http://schemas.microsoft.com/office/drawing/2014/main" id="{82953C60-A5DA-4E67-B794-61D02B298AB9}"/>
                </a:ext>
              </a:extLst>
            </p:cNvPr>
            <p:cNvGrpSpPr/>
            <p:nvPr/>
          </p:nvGrpSpPr>
          <p:grpSpPr>
            <a:xfrm>
              <a:off x="1050793" y="1203598"/>
              <a:ext cx="2304256" cy="720080"/>
              <a:chOff x="1050793" y="1203598"/>
              <a:chExt cx="2304256" cy="720080"/>
            </a:xfrm>
          </p:grpSpPr>
          <p:pic>
            <p:nvPicPr>
              <p:cNvPr id="30" name="图片 29">
                <a:extLst>
                  <a:ext uri="{FF2B5EF4-FFF2-40B4-BE49-F238E27FC236}">
                    <a16:creationId xmlns:a16="http://schemas.microsoft.com/office/drawing/2014/main" id="{8E4BB502-CF06-4E2F-A218-420A7854B4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3" y="1203598"/>
                <a:ext cx="2304256" cy="720080"/>
              </a:xfrm>
              <a:prstGeom prst="rect">
                <a:avLst/>
              </a:prstGeom>
            </p:spPr>
          </p:pic>
          <p:sp>
            <p:nvSpPr>
              <p:cNvPr id="31" name="矩形 30">
                <a:extLst>
                  <a:ext uri="{FF2B5EF4-FFF2-40B4-BE49-F238E27FC236}">
                    <a16:creationId xmlns:a16="http://schemas.microsoft.com/office/drawing/2014/main" id="{D17F521F-DBD0-4FFF-8D9D-7E6E2198ADA9}"/>
                  </a:ext>
                </a:extLst>
              </p:cNvPr>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9" name="矩形 28">
              <a:extLst>
                <a:ext uri="{FF2B5EF4-FFF2-40B4-BE49-F238E27FC236}">
                  <a16:creationId xmlns:a16="http://schemas.microsoft.com/office/drawing/2014/main" id="{3BE8BC25-C257-4451-918F-BF5C566847B3}"/>
                </a:ext>
              </a:extLst>
            </p:cNvPr>
            <p:cNvSpPr/>
            <p:nvPr/>
          </p:nvSpPr>
          <p:spPr>
            <a:xfrm>
              <a:off x="1319462" y="1933676"/>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sp>
        <p:nvSpPr>
          <p:cNvPr id="36" name="矩形 24">
            <a:extLst>
              <a:ext uri="{FF2B5EF4-FFF2-40B4-BE49-F238E27FC236}">
                <a16:creationId xmlns:a16="http://schemas.microsoft.com/office/drawing/2014/main" id="{011094D9-4D12-4971-9926-E2A21E1FBAE7}"/>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37" name="Freeform 7">
            <a:extLst>
              <a:ext uri="{FF2B5EF4-FFF2-40B4-BE49-F238E27FC236}">
                <a16:creationId xmlns:a16="http://schemas.microsoft.com/office/drawing/2014/main" id="{DBB6121A-B59B-46DB-BC09-9904FFD7F253}"/>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8" name="文本框 26">
            <a:extLst>
              <a:ext uri="{FF2B5EF4-FFF2-40B4-BE49-F238E27FC236}">
                <a16:creationId xmlns:a16="http://schemas.microsoft.com/office/drawing/2014/main" id="{EEEFEBA6-DC87-49D0-AD2A-23BD1C463495}"/>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贰</a:t>
            </a:r>
          </a:p>
        </p:txBody>
      </p:sp>
      <p:pic>
        <p:nvPicPr>
          <p:cNvPr id="39" name="图片 38">
            <a:extLst>
              <a:ext uri="{FF2B5EF4-FFF2-40B4-BE49-F238E27FC236}">
                <a16:creationId xmlns:a16="http://schemas.microsoft.com/office/drawing/2014/main" id="{18031D8C-4737-4674-A2D4-8841B5DFA027}"/>
              </a:ext>
            </a:extLst>
          </p:cNvPr>
          <p:cNvPicPr>
            <a:picLocks noChangeAspect="1"/>
          </p:cNvPicPr>
          <p:nvPr/>
        </p:nvPicPr>
        <p:blipFill rotWithShape="1">
          <a:blip r:embed="rId3">
            <a:extLst>
              <a:ext uri="{28A0092B-C50C-407E-A947-70E740481C1C}">
                <a14:useLocalDpi xmlns:a14="http://schemas.microsoft.com/office/drawing/2010/main" val="0"/>
              </a:ext>
            </a:extLst>
          </a:blip>
          <a:srcRect t="82037"/>
          <a:stretch/>
        </p:blipFill>
        <p:spPr>
          <a:xfrm>
            <a:off x="-38100" y="5816600"/>
            <a:ext cx="12293600" cy="1231900"/>
          </a:xfrm>
          <a:prstGeom prst="rect">
            <a:avLst/>
          </a:prstGeom>
        </p:spPr>
      </p:pic>
    </p:spTree>
    <p:extLst>
      <p:ext uri="{BB962C8B-B14F-4D97-AF65-F5344CB8AC3E}">
        <p14:creationId xmlns:p14="http://schemas.microsoft.com/office/powerpoint/2010/main" val="1373734517"/>
      </p:ext>
    </p:extLst>
  </p:cSld>
  <p:clrMapOvr>
    <a:masterClrMapping/>
  </p:clrMapOvr>
  <mc:AlternateContent xmlns:mc="http://schemas.openxmlformats.org/markup-compatibility/2006" xmlns:p14="http://schemas.microsoft.com/office/powerpoint/2010/main">
    <mc:Choice Requires="p14">
      <p:transition spd="slow" p14:dur="125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42"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340A88B-8CDF-440F-9C3D-C4B337786DD6}"/>
              </a:ext>
            </a:extLst>
          </p:cNvPr>
          <p:cNvSpPr/>
          <p:nvPr/>
        </p:nvSpPr>
        <p:spPr bwMode="auto">
          <a:xfrm>
            <a:off x="7911794" y="1797965"/>
            <a:ext cx="1295352" cy="41775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r>
              <a:rPr lang="zh-CN" altLang="en-US" sz="48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pic>
        <p:nvPicPr>
          <p:cNvPr id="11" name="图片 28" descr="C_108.jpg">
            <a:extLst>
              <a:ext uri="{FF2B5EF4-FFF2-40B4-BE49-F238E27FC236}">
                <a16:creationId xmlns:a16="http://schemas.microsoft.com/office/drawing/2014/main" id="{7AE48FB5-3D30-450C-8401-C5F2E2197E28}"/>
              </a:ext>
            </a:extLst>
          </p:cNvPr>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rot="5400000">
            <a:off x="6422244" y="4267924"/>
            <a:ext cx="5946019" cy="101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_14">
            <a:extLst>
              <a:ext uri="{FF2B5EF4-FFF2-40B4-BE49-F238E27FC236}">
                <a16:creationId xmlns:a16="http://schemas.microsoft.com/office/drawing/2014/main" id="{29602A92-8EF0-4EB5-A3AC-AB9B41EABEB5}"/>
              </a:ext>
            </a:extLst>
          </p:cNvPr>
          <p:cNvSpPr txBox="1">
            <a:spLocks noChangeArrowheads="1"/>
          </p:cNvSpPr>
          <p:nvPr/>
        </p:nvSpPr>
        <p:spPr bwMode="auto">
          <a:xfrm>
            <a:off x="9843475" y="3583075"/>
            <a:ext cx="2597623" cy="253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19" tIns="45709" rIns="91419" bIns="45709"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599" spc="600" dirty="0">
                <a:solidFill>
                  <a:schemeClr val="tx2">
                    <a:lumMod val="50000"/>
                  </a:schemeClr>
                </a:solidFill>
                <a:latin typeface="叶根友刀锋黑草" panose="02010601030101010101" pitchFamily="2" charset="-122"/>
                <a:ea typeface="叶根友刀锋黑草" panose="02010601030101010101" pitchFamily="2" charset="-122"/>
              </a:rPr>
              <a:t>第一章</a:t>
            </a:r>
            <a:endParaRPr lang="en-US" altLang="zh-CN" sz="3599" spc="600" dirty="0">
              <a:solidFill>
                <a:schemeClr val="tx2">
                  <a:lumMod val="50000"/>
                </a:schemeClr>
              </a:solidFill>
              <a:latin typeface="叶根友刀锋黑草" panose="02010601030101010101" pitchFamily="2" charset="-122"/>
              <a:ea typeface="叶根友刀锋黑草" panose="02010601030101010101" pitchFamily="2" charset="-122"/>
            </a:endParaRPr>
          </a:p>
        </p:txBody>
      </p:sp>
      <p:grpSp>
        <p:nvGrpSpPr>
          <p:cNvPr id="2" name="组合 1">
            <a:extLst>
              <a:ext uri="{FF2B5EF4-FFF2-40B4-BE49-F238E27FC236}">
                <a16:creationId xmlns:a16="http://schemas.microsoft.com/office/drawing/2014/main" id="{C7925652-F9D3-49BD-9A2A-4092B1B56C31}"/>
              </a:ext>
            </a:extLst>
          </p:cNvPr>
          <p:cNvGrpSpPr/>
          <p:nvPr/>
        </p:nvGrpSpPr>
        <p:grpSpPr>
          <a:xfrm>
            <a:off x="10079105" y="2039572"/>
            <a:ext cx="1155822" cy="1144101"/>
            <a:chOff x="2598224" y="1884137"/>
            <a:chExt cx="692482" cy="685460"/>
          </a:xfrm>
        </p:grpSpPr>
        <p:pic>
          <p:nvPicPr>
            <p:cNvPr id="13" name="图片 12">
              <a:extLst>
                <a:ext uri="{FF2B5EF4-FFF2-40B4-BE49-F238E27FC236}">
                  <a16:creationId xmlns:a16="http://schemas.microsoft.com/office/drawing/2014/main" id="{D688CED3-1B43-40E4-8A6D-136359E4CAF5}"/>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598224" y="1982267"/>
              <a:ext cx="692482" cy="587330"/>
            </a:xfrm>
            <a:prstGeom prst="rect">
              <a:avLst/>
            </a:prstGeom>
          </p:spPr>
        </p:pic>
        <p:sp>
          <p:nvSpPr>
            <p:cNvPr id="17" name="文本框 16">
              <a:extLst>
                <a:ext uri="{FF2B5EF4-FFF2-40B4-BE49-F238E27FC236}">
                  <a16:creationId xmlns:a16="http://schemas.microsoft.com/office/drawing/2014/main" id="{E7F5F2A7-74D0-43D1-84BF-84D6AD37E3B5}"/>
                </a:ext>
              </a:extLst>
            </p:cNvPr>
            <p:cNvSpPr txBox="1"/>
            <p:nvPr/>
          </p:nvSpPr>
          <p:spPr>
            <a:xfrm>
              <a:off x="2766515" y="1884137"/>
              <a:ext cx="347198" cy="553062"/>
            </a:xfrm>
            <a:prstGeom prst="rect">
              <a:avLst/>
            </a:prstGeom>
            <a:noFill/>
          </p:spPr>
          <p:txBody>
            <a:bodyPr wrap="square" rtlCol="0">
              <a:spAutoFit/>
            </a:bodyPr>
            <a:lstStyle/>
            <a:p>
              <a:pPr algn="ctr"/>
              <a:r>
                <a:rPr lang="zh-CN" altLang="en-US" sz="5399" dirty="0">
                  <a:latin typeface="华文新魏" panose="02010800040101010101" pitchFamily="2" charset="-122"/>
                  <a:ea typeface="华文新魏" panose="02010800040101010101" pitchFamily="2" charset="-122"/>
                  <a:cs typeface="经典繁方篆" pitchFamily="49" charset="-122"/>
                </a:rPr>
                <a:t>叁</a:t>
              </a:r>
            </a:p>
          </p:txBody>
        </p:sp>
      </p:grpSp>
      <p:pic>
        <p:nvPicPr>
          <p:cNvPr id="4" name="图片 3">
            <a:extLst>
              <a:ext uri="{FF2B5EF4-FFF2-40B4-BE49-F238E27FC236}">
                <a16:creationId xmlns:a16="http://schemas.microsoft.com/office/drawing/2014/main" id="{8AD458E1-4FCA-4001-9C79-232377CE78B0}"/>
              </a:ext>
            </a:extLst>
          </p:cNvPr>
          <p:cNvPicPr>
            <a:picLocks noChangeAspect="1"/>
          </p:cNvPicPr>
          <p:nvPr/>
        </p:nvPicPr>
        <p:blipFill rotWithShape="1">
          <a:blip r:embed="rId7">
            <a:extLst>
              <a:ext uri="{28A0092B-C50C-407E-A947-70E740481C1C}">
                <a14:useLocalDpi xmlns:a14="http://schemas.microsoft.com/office/drawing/2010/main" val="0"/>
              </a:ext>
            </a:extLst>
          </a:blip>
          <a:srcRect t="82037"/>
          <a:stretch/>
        </p:blipFill>
        <p:spPr>
          <a:xfrm>
            <a:off x="558800" y="5354150"/>
            <a:ext cx="11244723" cy="1119909"/>
          </a:xfrm>
          <a:prstGeom prst="rect">
            <a:avLst/>
          </a:prstGeom>
        </p:spPr>
      </p:pic>
      <p:pic>
        <p:nvPicPr>
          <p:cNvPr id="6" name="图片 5">
            <a:extLst>
              <a:ext uri="{FF2B5EF4-FFF2-40B4-BE49-F238E27FC236}">
                <a16:creationId xmlns:a16="http://schemas.microsoft.com/office/drawing/2014/main" id="{1D5A4FD8-C17F-400F-99E3-12151DFD20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223" y="-735483"/>
            <a:ext cx="8026072" cy="6857999"/>
          </a:xfrm>
          <a:prstGeom prst="rect">
            <a:avLst/>
          </a:prstGeom>
        </p:spPr>
      </p:pic>
      <p:sp>
        <p:nvSpPr>
          <p:cNvPr id="15" name="矩形 14">
            <a:extLst>
              <a:ext uri="{FF2B5EF4-FFF2-40B4-BE49-F238E27FC236}">
                <a16:creationId xmlns:a16="http://schemas.microsoft.com/office/drawing/2014/main" id="{5C47AA04-6C35-4DE8-94EE-426CE4C40DDF}"/>
              </a:ext>
            </a:extLst>
          </p:cNvPr>
          <p:cNvSpPr/>
          <p:nvPr/>
        </p:nvSpPr>
        <p:spPr>
          <a:xfrm>
            <a:off x="548676" y="432752"/>
            <a:ext cx="11214100" cy="5989955"/>
          </a:xfrm>
          <a:prstGeom prst="rect">
            <a:avLst/>
          </a:prstGeom>
          <a:noFill/>
          <a:ln w="508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11461516"/>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2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anim calcmode="lin" valueType="num">
                                      <p:cBhvr>
                                        <p:cTn id="15" dur="750" fill="hold"/>
                                        <p:tgtEl>
                                          <p:spTgt spid="2"/>
                                        </p:tgtEl>
                                        <p:attrNameLst>
                                          <p:attrName>ppt_x</p:attrName>
                                        </p:attrNameLst>
                                      </p:cBhvr>
                                      <p:tavLst>
                                        <p:tav tm="0">
                                          <p:val>
                                            <p:strVal val="#ppt_x"/>
                                          </p:val>
                                        </p:tav>
                                        <p:tav tm="100000">
                                          <p:val>
                                            <p:strVal val="#ppt_x"/>
                                          </p:val>
                                        </p:tav>
                                      </p:tavLst>
                                    </p:anim>
                                    <p:anim calcmode="lin" valueType="num">
                                      <p:cBhvr>
                                        <p:cTn id="16" dur="75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950"/>
                            </p:stCondLst>
                            <p:childTnLst>
                              <p:par>
                                <p:cTn id="18" presetID="22" presetClass="entr" presetSubtype="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par>
                          <p:cTn id="21" fill="hold">
                            <p:stCondLst>
                              <p:cond delay="245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450"/>
                            </p:stCondLst>
                            <p:childTnLst>
                              <p:par>
                                <p:cTn id="28" presetID="2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edg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37461C2-4BD6-4F6F-AA23-50FBD1F6DB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0102" y="1511321"/>
            <a:ext cx="5014295" cy="4464008"/>
          </a:xfrm>
          <a:prstGeom prst="rect">
            <a:avLst/>
          </a:prstGeom>
        </p:spPr>
      </p:pic>
      <p:sp>
        <p:nvSpPr>
          <p:cNvPr id="3" name="TextBox 6">
            <a:extLst>
              <a:ext uri="{FF2B5EF4-FFF2-40B4-BE49-F238E27FC236}">
                <a16:creationId xmlns:a16="http://schemas.microsoft.com/office/drawing/2014/main" id="{5F23EAC0-62AF-405C-8651-052E31905A47}"/>
              </a:ext>
            </a:extLst>
          </p:cNvPr>
          <p:cNvSpPr txBox="1"/>
          <p:nvPr/>
        </p:nvSpPr>
        <p:spPr>
          <a:xfrm>
            <a:off x="5415192" y="2750100"/>
            <a:ext cx="1217000" cy="400110"/>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2000" b="1" dirty="0">
                <a:solidFill>
                  <a:schemeClr val="bg1"/>
                </a:solidFill>
                <a:latin typeface="华文隶书" pitchFamily="2" charset="-122"/>
                <a:ea typeface="楷体"/>
              </a:rPr>
              <a:t>添加标题</a:t>
            </a:r>
          </a:p>
        </p:txBody>
      </p:sp>
      <p:sp>
        <p:nvSpPr>
          <p:cNvPr id="4" name="矩形 3">
            <a:extLst>
              <a:ext uri="{FF2B5EF4-FFF2-40B4-BE49-F238E27FC236}">
                <a16:creationId xmlns:a16="http://schemas.microsoft.com/office/drawing/2014/main" id="{8EF9937A-9274-4593-997C-164C82E0A42D}"/>
              </a:ext>
            </a:extLst>
          </p:cNvPr>
          <p:cNvSpPr/>
          <p:nvPr/>
        </p:nvSpPr>
        <p:spPr>
          <a:xfrm>
            <a:off x="4446205" y="3415672"/>
            <a:ext cx="3467616" cy="830997"/>
          </a:xfrm>
          <a:prstGeom prst="rect">
            <a:avLst/>
          </a:prstGeom>
        </p:spPr>
        <p:txBody>
          <a:bodyPr wrap="none">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1600" dirty="0">
                <a:solidFill>
                  <a:schemeClr val="bg1"/>
                </a:solidFill>
                <a:latin typeface="华文隶书" pitchFamily="2" charset="-122"/>
                <a:ea typeface="楷体"/>
              </a:rPr>
              <a:t>单击此处添加文本单击此处添加文本</a:t>
            </a:r>
            <a:endParaRPr lang="en-US" altLang="zh-CN" sz="1600" dirty="0">
              <a:solidFill>
                <a:schemeClr val="bg1"/>
              </a:solidFill>
              <a:latin typeface="华文隶书" pitchFamily="2" charset="-122"/>
              <a:ea typeface="楷体"/>
            </a:endParaRPr>
          </a:p>
          <a:p>
            <a:r>
              <a:rPr lang="zh-CN" altLang="en-US" sz="1600" dirty="0">
                <a:solidFill>
                  <a:schemeClr val="bg1"/>
                </a:solidFill>
                <a:latin typeface="华文隶书" pitchFamily="2" charset="-122"/>
                <a:ea typeface="楷体"/>
              </a:rPr>
              <a:t>单击此处添加文本单击此处添加文本</a:t>
            </a:r>
            <a:endParaRPr lang="en-US" altLang="zh-CN" sz="1600" dirty="0">
              <a:solidFill>
                <a:schemeClr val="bg1"/>
              </a:solidFill>
              <a:latin typeface="华文隶书" pitchFamily="2" charset="-122"/>
              <a:ea typeface="楷体"/>
            </a:endParaRPr>
          </a:p>
          <a:p>
            <a:r>
              <a:rPr lang="zh-CN" altLang="en-US" sz="1600" dirty="0">
                <a:solidFill>
                  <a:schemeClr val="bg1"/>
                </a:solidFill>
                <a:latin typeface="华文隶书" pitchFamily="2" charset="-122"/>
                <a:ea typeface="楷体"/>
              </a:rPr>
              <a:t>单击此处添加文本单击此处添加文本</a:t>
            </a:r>
          </a:p>
        </p:txBody>
      </p:sp>
      <p:pic>
        <p:nvPicPr>
          <p:cNvPr id="5" name="Picture 4" descr="C:\Users\zjd\Desktop\Nipic_9501016_20120419161707519191.png">
            <a:extLst>
              <a:ext uri="{FF2B5EF4-FFF2-40B4-BE49-F238E27FC236}">
                <a16:creationId xmlns:a16="http://schemas.microsoft.com/office/drawing/2014/main" id="{EB6ADFCE-76C3-4E49-88B9-DA6CE8FB338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22069" y="3577745"/>
            <a:ext cx="864024" cy="3762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zjd\Desktop\Nipic_9501016_20120419161707519191.png">
            <a:extLst>
              <a:ext uri="{FF2B5EF4-FFF2-40B4-BE49-F238E27FC236}">
                <a16:creationId xmlns:a16="http://schemas.microsoft.com/office/drawing/2014/main" id="{F7B02275-8840-4446-8436-021865165D6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0528373">
            <a:off x="8066468" y="3517104"/>
            <a:ext cx="915547" cy="376223"/>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a:extLst>
              <a:ext uri="{FF2B5EF4-FFF2-40B4-BE49-F238E27FC236}">
                <a16:creationId xmlns:a16="http://schemas.microsoft.com/office/drawing/2014/main" id="{0C996E17-C61A-4592-88DB-53BC0D8450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10942" y="2872239"/>
            <a:ext cx="1742807" cy="1551545"/>
          </a:xfrm>
          <a:prstGeom prst="rect">
            <a:avLst/>
          </a:prstGeom>
        </p:spPr>
      </p:pic>
      <p:pic>
        <p:nvPicPr>
          <p:cNvPr id="8" name="图片 7">
            <a:extLst>
              <a:ext uri="{FF2B5EF4-FFF2-40B4-BE49-F238E27FC236}">
                <a16:creationId xmlns:a16="http://schemas.microsoft.com/office/drawing/2014/main" id="{3155F6E1-F941-41DD-B612-548F6D2CC4A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57301" y="2929441"/>
            <a:ext cx="1742807" cy="1551545"/>
          </a:xfrm>
          <a:prstGeom prst="rect">
            <a:avLst/>
          </a:prstGeom>
        </p:spPr>
      </p:pic>
      <p:sp>
        <p:nvSpPr>
          <p:cNvPr id="9" name="TextBox 12">
            <a:extLst>
              <a:ext uri="{FF2B5EF4-FFF2-40B4-BE49-F238E27FC236}">
                <a16:creationId xmlns:a16="http://schemas.microsoft.com/office/drawing/2014/main" id="{FDC7D452-F1AD-4522-A37A-041CC5234F96}"/>
              </a:ext>
            </a:extLst>
          </p:cNvPr>
          <p:cNvSpPr txBox="1"/>
          <p:nvPr/>
        </p:nvSpPr>
        <p:spPr>
          <a:xfrm>
            <a:off x="9183238" y="3466700"/>
            <a:ext cx="1217000" cy="400110"/>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2000" b="1" dirty="0">
                <a:solidFill>
                  <a:schemeClr val="bg1"/>
                </a:solidFill>
                <a:latin typeface="华文隶书" pitchFamily="2" charset="-122"/>
                <a:ea typeface="楷体"/>
              </a:rPr>
              <a:t>添加标题</a:t>
            </a:r>
          </a:p>
        </p:txBody>
      </p:sp>
      <p:sp>
        <p:nvSpPr>
          <p:cNvPr id="10" name="TextBox 13">
            <a:extLst>
              <a:ext uri="{FF2B5EF4-FFF2-40B4-BE49-F238E27FC236}">
                <a16:creationId xmlns:a16="http://schemas.microsoft.com/office/drawing/2014/main" id="{1476C119-1AA0-4C4E-A908-5D23370F3C00}"/>
              </a:ext>
            </a:extLst>
          </p:cNvPr>
          <p:cNvSpPr txBox="1"/>
          <p:nvPr/>
        </p:nvSpPr>
        <p:spPr>
          <a:xfrm>
            <a:off x="1820203" y="3522202"/>
            <a:ext cx="1217000" cy="400110"/>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2000" b="1" dirty="0">
                <a:solidFill>
                  <a:schemeClr val="bg1"/>
                </a:solidFill>
                <a:latin typeface="华文隶书" pitchFamily="2" charset="-122"/>
                <a:ea typeface="楷体"/>
              </a:rPr>
              <a:t>添加标题</a:t>
            </a:r>
          </a:p>
        </p:txBody>
      </p:sp>
      <p:sp>
        <p:nvSpPr>
          <p:cNvPr id="11" name="矩形 24">
            <a:extLst>
              <a:ext uri="{FF2B5EF4-FFF2-40B4-BE49-F238E27FC236}">
                <a16:creationId xmlns:a16="http://schemas.microsoft.com/office/drawing/2014/main" id="{F17E709A-904B-40B5-B576-8CFC7EBFD4F5}"/>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2" name="Freeform 7">
            <a:extLst>
              <a:ext uri="{FF2B5EF4-FFF2-40B4-BE49-F238E27FC236}">
                <a16:creationId xmlns:a16="http://schemas.microsoft.com/office/drawing/2014/main" id="{954683AE-088B-4BD8-8DE2-25B631217B55}"/>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3" name="文本框 26">
            <a:extLst>
              <a:ext uri="{FF2B5EF4-FFF2-40B4-BE49-F238E27FC236}">
                <a16:creationId xmlns:a16="http://schemas.microsoft.com/office/drawing/2014/main" id="{DEE9D11D-6EAE-48A0-9AEB-F10347F9E296}"/>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叁</a:t>
            </a:r>
          </a:p>
        </p:txBody>
      </p:sp>
    </p:spTree>
    <p:extLst>
      <p:ext uri="{BB962C8B-B14F-4D97-AF65-F5344CB8AC3E}">
        <p14:creationId xmlns:p14="http://schemas.microsoft.com/office/powerpoint/2010/main" val="1529684379"/>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D5A201C-66E8-47FD-8CD8-DCC050341662}"/>
              </a:ext>
            </a:extLst>
          </p:cNvPr>
          <p:cNvSpPr txBox="1">
            <a:spLocks noChangeArrowheads="1"/>
          </p:cNvSpPr>
          <p:nvPr/>
        </p:nvSpPr>
        <p:spPr bwMode="auto">
          <a:xfrm>
            <a:off x="-7598" y="7101408"/>
            <a:ext cx="12199599" cy="3618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4" tIns="34272" rIns="68544" bIns="3427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2667" dirty="0">
              <a:solidFill>
                <a:srgbClr val="FF0000"/>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6605891D-3BFF-485F-9648-EDF5F0734EDA}"/>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tretch>
            <a:fillRect/>
          </a:stretch>
        </p:blipFill>
        <p:spPr bwMode="auto">
          <a:xfrm>
            <a:off x="626196" y="1657633"/>
            <a:ext cx="3934718" cy="4888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1" descr="04">
            <a:extLst>
              <a:ext uri="{FF2B5EF4-FFF2-40B4-BE49-F238E27FC236}">
                <a16:creationId xmlns:a16="http://schemas.microsoft.com/office/drawing/2014/main" id="{87C5D974-4D24-4217-8710-2A1F29418350}"/>
              </a:ext>
            </a:extLst>
          </p:cNvPr>
          <p:cNvPicPr>
            <a:picLocks noChangeAspect="1" noChangeArrowheads="1"/>
          </p:cNvPicPr>
          <p:nvPr/>
        </p:nvPicPr>
        <p:blipFill>
          <a:blip r:embed="rId3" cstate="email">
            <a:biLevel thresh="75000"/>
            <a:extLst>
              <a:ext uri="{28A0092B-C50C-407E-A947-70E740481C1C}">
                <a14:useLocalDpi xmlns:a14="http://schemas.microsoft.com/office/drawing/2010/main"/>
              </a:ext>
            </a:extLst>
          </a:blip>
          <a:srcRect/>
          <a:stretch>
            <a:fillRect/>
          </a:stretch>
        </p:blipFill>
        <p:spPr bwMode="auto">
          <a:xfrm>
            <a:off x="4560914" y="2753289"/>
            <a:ext cx="7140725" cy="2885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6">
            <a:extLst>
              <a:ext uri="{FF2B5EF4-FFF2-40B4-BE49-F238E27FC236}">
                <a16:creationId xmlns:a16="http://schemas.microsoft.com/office/drawing/2014/main" id="{08A10E78-484E-400A-B844-1AC15E16C2F1}"/>
              </a:ext>
            </a:extLst>
          </p:cNvPr>
          <p:cNvSpPr txBox="1"/>
          <p:nvPr/>
        </p:nvSpPr>
        <p:spPr>
          <a:xfrm>
            <a:off x="6914277" y="3112047"/>
            <a:ext cx="1217000" cy="400110"/>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2000" b="1" dirty="0">
                <a:solidFill>
                  <a:schemeClr val="bg1"/>
                </a:solidFill>
                <a:latin typeface="华文隶书" pitchFamily="2" charset="-122"/>
                <a:ea typeface="楷体"/>
              </a:rPr>
              <a:t>添加标题</a:t>
            </a:r>
          </a:p>
        </p:txBody>
      </p:sp>
      <p:sp>
        <p:nvSpPr>
          <p:cNvPr id="6" name="矩形 5">
            <a:extLst>
              <a:ext uri="{FF2B5EF4-FFF2-40B4-BE49-F238E27FC236}">
                <a16:creationId xmlns:a16="http://schemas.microsoft.com/office/drawing/2014/main" id="{549345D2-00FA-4830-B6E4-CFCA96C8EA27}"/>
              </a:ext>
            </a:extLst>
          </p:cNvPr>
          <p:cNvSpPr/>
          <p:nvPr/>
        </p:nvSpPr>
        <p:spPr>
          <a:xfrm>
            <a:off x="6881394" y="3527888"/>
            <a:ext cx="3467616" cy="830997"/>
          </a:xfrm>
          <a:prstGeom prst="rect">
            <a:avLst/>
          </a:prstGeom>
        </p:spPr>
        <p:txBody>
          <a:bodyPr wrap="none">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1600" dirty="0">
                <a:solidFill>
                  <a:schemeClr val="bg1"/>
                </a:solidFill>
                <a:latin typeface="华文隶书" pitchFamily="2" charset="-122"/>
                <a:ea typeface="楷体"/>
              </a:rPr>
              <a:t>单击此处添加文本单击此处添加文本</a:t>
            </a:r>
            <a:endParaRPr lang="en-US" altLang="zh-CN" sz="1600" dirty="0">
              <a:solidFill>
                <a:schemeClr val="bg1"/>
              </a:solidFill>
              <a:latin typeface="华文隶书" pitchFamily="2" charset="-122"/>
              <a:ea typeface="楷体"/>
            </a:endParaRPr>
          </a:p>
          <a:p>
            <a:r>
              <a:rPr lang="zh-CN" altLang="en-US" sz="1600" dirty="0">
                <a:solidFill>
                  <a:schemeClr val="bg1"/>
                </a:solidFill>
                <a:latin typeface="华文隶书" pitchFamily="2" charset="-122"/>
                <a:ea typeface="楷体"/>
              </a:rPr>
              <a:t>单击此处添加文本单击此处添加文本</a:t>
            </a:r>
            <a:endParaRPr lang="en-US" altLang="zh-CN" sz="1600" dirty="0">
              <a:solidFill>
                <a:schemeClr val="bg1"/>
              </a:solidFill>
              <a:latin typeface="华文隶书" pitchFamily="2" charset="-122"/>
              <a:ea typeface="楷体"/>
            </a:endParaRPr>
          </a:p>
          <a:p>
            <a:r>
              <a:rPr lang="zh-CN" altLang="en-US" sz="1600" dirty="0">
                <a:solidFill>
                  <a:schemeClr val="bg1"/>
                </a:solidFill>
                <a:latin typeface="华文隶书" pitchFamily="2" charset="-122"/>
                <a:ea typeface="楷体"/>
              </a:rPr>
              <a:t>单击此处添加文本单击此处添加文本</a:t>
            </a:r>
          </a:p>
        </p:txBody>
      </p:sp>
      <p:sp>
        <p:nvSpPr>
          <p:cNvPr id="7" name="矩形 24">
            <a:extLst>
              <a:ext uri="{FF2B5EF4-FFF2-40B4-BE49-F238E27FC236}">
                <a16:creationId xmlns:a16="http://schemas.microsoft.com/office/drawing/2014/main" id="{2B8912B3-4FBE-4FE2-8E78-2EF7E013BD6F}"/>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8" name="Freeform 7">
            <a:extLst>
              <a:ext uri="{FF2B5EF4-FFF2-40B4-BE49-F238E27FC236}">
                <a16:creationId xmlns:a16="http://schemas.microsoft.com/office/drawing/2014/main" id="{15D516F5-4753-4CA2-841B-A4DC50AF74C3}"/>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9" name="文本框 26">
            <a:extLst>
              <a:ext uri="{FF2B5EF4-FFF2-40B4-BE49-F238E27FC236}">
                <a16:creationId xmlns:a16="http://schemas.microsoft.com/office/drawing/2014/main" id="{FEB7A480-2A7F-4BA1-A28F-906E525EB7EA}"/>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叁</a:t>
            </a:r>
          </a:p>
        </p:txBody>
      </p:sp>
    </p:spTree>
    <p:extLst>
      <p:ext uri="{BB962C8B-B14F-4D97-AF65-F5344CB8AC3E}">
        <p14:creationId xmlns:p14="http://schemas.microsoft.com/office/powerpoint/2010/main" val="3490425085"/>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4"/>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4" name="Freeform 7"/>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5" name="文本框 26"/>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叁</a:t>
            </a:r>
          </a:p>
        </p:txBody>
      </p:sp>
      <p:pic>
        <p:nvPicPr>
          <p:cNvPr id="6" name="Picture 116" descr="6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2960374"/>
            <a:ext cx="1219200" cy="752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8" descr="6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0291" y="4947289"/>
            <a:ext cx="1221316" cy="75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7" descr="6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3918585"/>
            <a:ext cx="12192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3" descr="83"/>
          <p:cNvPicPr>
            <a:picLocks noChangeAspect="1" noChangeArrowheads="1"/>
          </p:cNvPicPr>
          <p:nvPr/>
        </p:nvPicPr>
        <p:blipFill>
          <a:blip r:embed="rId5" cstate="print">
            <a:lum bright="22000"/>
            <a:extLst>
              <a:ext uri="{28A0092B-C50C-407E-A947-70E740481C1C}">
                <a14:useLocalDpi xmlns:a14="http://schemas.microsoft.com/office/drawing/2010/main" val="0"/>
              </a:ext>
            </a:extLst>
          </a:blip>
          <a:srcRect/>
          <a:stretch>
            <a:fillRect/>
          </a:stretch>
        </p:blipFill>
        <p:spPr bwMode="auto">
          <a:xfrm>
            <a:off x="5435602" y="1859283"/>
            <a:ext cx="2173817"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24"/>
          <p:cNvSpPr>
            <a:spLocks noChangeArrowheads="1"/>
          </p:cNvSpPr>
          <p:nvPr/>
        </p:nvSpPr>
        <p:spPr bwMode="auto">
          <a:xfrm>
            <a:off x="6045200" y="1857043"/>
            <a:ext cx="1219200" cy="55311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2400" b="1">
                <a:solidFill>
                  <a:srgbClr val="FFFFFF"/>
                </a:solidFill>
                <a:ea typeface="楷体" pitchFamily="49" charset="-122"/>
              </a:rPr>
              <a:t>文字</a:t>
            </a:r>
          </a:p>
        </p:txBody>
      </p:sp>
      <p:pic>
        <p:nvPicPr>
          <p:cNvPr id="11" name="Picture 125" descr="83"/>
          <p:cNvPicPr>
            <a:picLocks noChangeAspect="1" noChangeArrowheads="1"/>
          </p:cNvPicPr>
          <p:nvPr/>
        </p:nvPicPr>
        <p:blipFill>
          <a:blip r:embed="rId5" cstate="print">
            <a:lum bright="22000"/>
            <a:extLst>
              <a:ext uri="{28A0092B-C50C-407E-A947-70E740481C1C}">
                <a14:useLocalDpi xmlns:a14="http://schemas.microsoft.com/office/drawing/2010/main" val="0"/>
              </a:ext>
            </a:extLst>
          </a:blip>
          <a:srcRect/>
          <a:stretch>
            <a:fillRect/>
          </a:stretch>
        </p:blipFill>
        <p:spPr bwMode="auto">
          <a:xfrm>
            <a:off x="3911608" y="2819401"/>
            <a:ext cx="2173817"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26"/>
          <p:cNvSpPr>
            <a:spLocks noChangeArrowheads="1"/>
          </p:cNvSpPr>
          <p:nvPr/>
        </p:nvSpPr>
        <p:spPr bwMode="auto">
          <a:xfrm>
            <a:off x="4521200" y="2819069"/>
            <a:ext cx="1219200" cy="55311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2400" b="1">
                <a:solidFill>
                  <a:srgbClr val="FFFFFF"/>
                </a:solidFill>
                <a:ea typeface="楷体" pitchFamily="49" charset="-122"/>
              </a:rPr>
              <a:t>文字</a:t>
            </a:r>
          </a:p>
        </p:txBody>
      </p:sp>
      <p:pic>
        <p:nvPicPr>
          <p:cNvPr id="16" name="Picture 127" descr="83"/>
          <p:cNvPicPr>
            <a:picLocks noChangeAspect="1" noChangeArrowheads="1"/>
          </p:cNvPicPr>
          <p:nvPr/>
        </p:nvPicPr>
        <p:blipFill>
          <a:blip r:embed="rId6" cstate="print">
            <a:lum bright="22000"/>
            <a:extLst>
              <a:ext uri="{28A0092B-C50C-407E-A947-70E740481C1C}">
                <a14:useLocalDpi xmlns:a14="http://schemas.microsoft.com/office/drawing/2010/main" val="0"/>
              </a:ext>
            </a:extLst>
          </a:blip>
          <a:srcRect/>
          <a:stretch>
            <a:fillRect/>
          </a:stretch>
        </p:blipFill>
        <p:spPr bwMode="auto">
          <a:xfrm>
            <a:off x="2487084" y="3642363"/>
            <a:ext cx="2175933"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28"/>
          <p:cNvSpPr>
            <a:spLocks noChangeArrowheads="1"/>
          </p:cNvSpPr>
          <p:nvPr/>
        </p:nvSpPr>
        <p:spPr bwMode="auto">
          <a:xfrm>
            <a:off x="3098800" y="3642029"/>
            <a:ext cx="1219200" cy="55311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2400" b="1">
                <a:solidFill>
                  <a:srgbClr val="FFFFFF"/>
                </a:solidFill>
                <a:ea typeface="楷体" pitchFamily="49" charset="-122"/>
              </a:rPr>
              <a:t>文字</a:t>
            </a:r>
          </a:p>
        </p:txBody>
      </p:sp>
      <p:pic>
        <p:nvPicPr>
          <p:cNvPr id="18" name="Picture 129" descr="83"/>
          <p:cNvPicPr>
            <a:picLocks noChangeAspect="1" noChangeArrowheads="1"/>
          </p:cNvPicPr>
          <p:nvPr/>
        </p:nvPicPr>
        <p:blipFill>
          <a:blip r:embed="rId5" cstate="print">
            <a:lum bright="22000"/>
            <a:extLst>
              <a:ext uri="{28A0092B-C50C-407E-A947-70E740481C1C}">
                <a14:useLocalDpi xmlns:a14="http://schemas.microsoft.com/office/drawing/2010/main" val="0"/>
              </a:ext>
            </a:extLst>
          </a:blip>
          <a:srcRect/>
          <a:stretch>
            <a:fillRect/>
          </a:stretch>
        </p:blipFill>
        <p:spPr bwMode="auto">
          <a:xfrm>
            <a:off x="719667" y="4810126"/>
            <a:ext cx="2175933"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30"/>
          <p:cNvSpPr>
            <a:spLocks noChangeArrowheads="1"/>
          </p:cNvSpPr>
          <p:nvPr/>
        </p:nvSpPr>
        <p:spPr bwMode="auto">
          <a:xfrm>
            <a:off x="1329267" y="4807889"/>
            <a:ext cx="1219200" cy="55311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2400" b="1">
                <a:solidFill>
                  <a:srgbClr val="FFFFFF"/>
                </a:solidFill>
                <a:ea typeface="楷体" pitchFamily="49" charset="-122"/>
              </a:rPr>
              <a:t>文字</a:t>
            </a:r>
          </a:p>
        </p:txBody>
      </p:sp>
      <p:sp>
        <p:nvSpPr>
          <p:cNvPr id="20" name="Rectangle 131"/>
          <p:cNvSpPr>
            <a:spLocks noChangeArrowheads="1"/>
          </p:cNvSpPr>
          <p:nvPr/>
        </p:nvSpPr>
        <p:spPr bwMode="auto">
          <a:xfrm>
            <a:off x="8178800" y="2446344"/>
            <a:ext cx="2133600" cy="79946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867" b="1">
                <a:solidFill>
                  <a:srgbClr val="000000"/>
                </a:solidFill>
                <a:ea typeface="楷体" pitchFamily="49" charset="-122"/>
              </a:rPr>
              <a:t>点击输入相关的文字内容</a:t>
            </a:r>
          </a:p>
        </p:txBody>
      </p:sp>
      <p:sp>
        <p:nvSpPr>
          <p:cNvPr id="21" name="Rectangle 132"/>
          <p:cNvSpPr>
            <a:spLocks noChangeArrowheads="1"/>
          </p:cNvSpPr>
          <p:nvPr/>
        </p:nvSpPr>
        <p:spPr bwMode="auto">
          <a:xfrm>
            <a:off x="6654800" y="3406464"/>
            <a:ext cx="2133600" cy="79946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867" b="1">
                <a:solidFill>
                  <a:srgbClr val="000000"/>
                </a:solidFill>
                <a:ea typeface="楷体" pitchFamily="49" charset="-122"/>
              </a:rPr>
              <a:t>点击输入相关的文字内容</a:t>
            </a:r>
          </a:p>
        </p:txBody>
      </p:sp>
      <p:sp>
        <p:nvSpPr>
          <p:cNvPr id="22" name="Rectangle 133"/>
          <p:cNvSpPr>
            <a:spLocks noChangeArrowheads="1"/>
          </p:cNvSpPr>
          <p:nvPr/>
        </p:nvSpPr>
        <p:spPr bwMode="auto">
          <a:xfrm>
            <a:off x="5232400" y="4374204"/>
            <a:ext cx="2133600" cy="79946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867" b="1">
                <a:solidFill>
                  <a:srgbClr val="000000"/>
                </a:solidFill>
                <a:ea typeface="楷体" pitchFamily="49" charset="-122"/>
              </a:rPr>
              <a:t>点击输入相关的文字内容</a:t>
            </a:r>
          </a:p>
        </p:txBody>
      </p:sp>
      <p:sp>
        <p:nvSpPr>
          <p:cNvPr id="23" name="Rectangle 134"/>
          <p:cNvSpPr>
            <a:spLocks noChangeArrowheads="1"/>
          </p:cNvSpPr>
          <p:nvPr/>
        </p:nvSpPr>
        <p:spPr bwMode="auto">
          <a:xfrm>
            <a:off x="3606800" y="5334321"/>
            <a:ext cx="2133600" cy="79946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1867" b="1">
                <a:solidFill>
                  <a:srgbClr val="000000"/>
                </a:solidFill>
                <a:ea typeface="楷体" pitchFamily="49" charset="-122"/>
              </a:rPr>
              <a:t>点击输入相关的文字内容</a:t>
            </a:r>
          </a:p>
        </p:txBody>
      </p:sp>
      <p:pic>
        <p:nvPicPr>
          <p:cNvPr id="24" name="Picture 115" descr="6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9200" y="1613539"/>
            <a:ext cx="1727200" cy="106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8" descr="4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8531166">
            <a:off x="3562351" y="4623439"/>
            <a:ext cx="1236133" cy="37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descr="4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8531166">
            <a:off x="5128684" y="3627123"/>
            <a:ext cx="1236133" cy="37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 descr="4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8531166">
            <a:off x="6758518" y="2598423"/>
            <a:ext cx="1236133" cy="37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a:extLst>
              <a:ext uri="{FF2B5EF4-FFF2-40B4-BE49-F238E27FC236}">
                <a16:creationId xmlns:a16="http://schemas.microsoft.com/office/drawing/2014/main" id="{55BC2198-3636-4BAA-856F-73978DFFF6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82772" y="3532194"/>
            <a:ext cx="2859256" cy="2866712"/>
          </a:xfrm>
          <a:prstGeom prst="rect">
            <a:avLst/>
          </a:prstGeom>
        </p:spPr>
      </p:pic>
    </p:spTree>
    <p:extLst>
      <p:ext uri="{BB962C8B-B14F-4D97-AF65-F5344CB8AC3E}">
        <p14:creationId xmlns:p14="http://schemas.microsoft.com/office/powerpoint/2010/main" val="2187945083"/>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55"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strVal val="#ppt_w*0.70"/>
                                          </p:val>
                                        </p:tav>
                                        <p:tav tm="100000">
                                          <p:val>
                                            <p:strVal val="#ppt_w"/>
                                          </p:val>
                                        </p:tav>
                                      </p:tavLst>
                                    </p:anim>
                                    <p:anim calcmode="lin" valueType="num">
                                      <p:cBhvr>
                                        <p:cTn id="15" dur="1000" fill="hold"/>
                                        <p:tgtEl>
                                          <p:spTgt spid="18"/>
                                        </p:tgtEl>
                                        <p:attrNameLst>
                                          <p:attrName>ppt_h</p:attrName>
                                        </p:attrNameLst>
                                      </p:cBhvr>
                                      <p:tavLst>
                                        <p:tav tm="0">
                                          <p:val>
                                            <p:strVal val="#ppt_h"/>
                                          </p:val>
                                        </p:tav>
                                        <p:tav tm="100000">
                                          <p:val>
                                            <p:strVal val="#ppt_h"/>
                                          </p:val>
                                        </p:tav>
                                      </p:tavLst>
                                    </p:anim>
                                    <p:animEffect transition="in" filter="fade">
                                      <p:cBhvr>
                                        <p:cTn id="16" dur="1000"/>
                                        <p:tgtEl>
                                          <p:spTgt spid="18"/>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1000"/>
                                        <p:tgtEl>
                                          <p:spTgt spid="19"/>
                                        </p:tgtEl>
                                      </p:cBhvr>
                                    </p:animEffect>
                                  </p:childTnLst>
                                </p:cTn>
                              </p:par>
                            </p:childTnLst>
                          </p:cTn>
                        </p:par>
                        <p:par>
                          <p:cTn id="21" fill="hold">
                            <p:stCondLst>
                              <p:cond delay="3000"/>
                            </p:stCondLst>
                            <p:childTnLst>
                              <p:par>
                                <p:cTn id="22" presetID="47"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22" presetClass="entr" presetSubtype="4"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par>
                          <p:cTn id="31" fill="hold">
                            <p:stCondLst>
                              <p:cond delay="4500"/>
                            </p:stCondLst>
                            <p:childTnLst>
                              <p:par>
                                <p:cTn id="32" presetID="31" presetClass="entr" presetSubtype="0" fill="hold" nodeType="afterEffect">
                                  <p:stCondLst>
                                    <p:cond delay="0"/>
                                  </p:stCondLst>
                                  <p:iterate type="lt">
                                    <p:tmPct val="5000"/>
                                  </p:iterate>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par>
                          <p:cTn id="38" fill="hold">
                            <p:stCondLst>
                              <p:cond delay="5500"/>
                            </p:stCondLst>
                            <p:childTnLst>
                              <p:par>
                                <p:cTn id="39" presetID="55"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1000" fill="hold"/>
                                        <p:tgtEl>
                                          <p:spTgt spid="16"/>
                                        </p:tgtEl>
                                        <p:attrNameLst>
                                          <p:attrName>ppt_w</p:attrName>
                                        </p:attrNameLst>
                                      </p:cBhvr>
                                      <p:tavLst>
                                        <p:tav tm="0">
                                          <p:val>
                                            <p:strVal val="#ppt_w*0.70"/>
                                          </p:val>
                                        </p:tav>
                                        <p:tav tm="100000">
                                          <p:val>
                                            <p:strVal val="#ppt_w"/>
                                          </p:val>
                                        </p:tav>
                                      </p:tavLst>
                                    </p:anim>
                                    <p:anim calcmode="lin" valueType="num">
                                      <p:cBhvr>
                                        <p:cTn id="42" dur="1000" fill="hold"/>
                                        <p:tgtEl>
                                          <p:spTgt spid="16"/>
                                        </p:tgtEl>
                                        <p:attrNameLst>
                                          <p:attrName>ppt_h</p:attrName>
                                        </p:attrNameLst>
                                      </p:cBhvr>
                                      <p:tavLst>
                                        <p:tav tm="0">
                                          <p:val>
                                            <p:strVal val="#ppt_h"/>
                                          </p:val>
                                        </p:tav>
                                        <p:tav tm="100000">
                                          <p:val>
                                            <p:strVal val="#ppt_h"/>
                                          </p:val>
                                        </p:tav>
                                      </p:tavLst>
                                    </p:anim>
                                    <p:animEffect transition="in" filter="fade">
                                      <p:cBhvr>
                                        <p:cTn id="43" dur="1000"/>
                                        <p:tgtEl>
                                          <p:spTgt spid="16"/>
                                        </p:tgtEl>
                                      </p:cBhvr>
                                    </p:animEffect>
                                  </p:childTnLst>
                                </p:cTn>
                              </p:par>
                            </p:childTnLst>
                          </p:cTn>
                        </p:par>
                        <p:par>
                          <p:cTn id="44" fill="hold">
                            <p:stCondLst>
                              <p:cond delay="6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1000"/>
                                        <p:tgtEl>
                                          <p:spTgt spid="17"/>
                                        </p:tgtEl>
                                      </p:cBhvr>
                                    </p:animEffect>
                                  </p:childTnLst>
                                </p:cTn>
                              </p:par>
                            </p:childTnLst>
                          </p:cTn>
                        </p:par>
                        <p:par>
                          <p:cTn id="48" fill="hold">
                            <p:stCondLst>
                              <p:cond delay="7500"/>
                            </p:stCondLst>
                            <p:childTnLst>
                              <p:par>
                                <p:cTn id="49" presetID="47"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par>
                          <p:cTn id="54" fill="hold">
                            <p:stCondLst>
                              <p:cond delay="8500"/>
                            </p:stCondLst>
                            <p:childTnLst>
                              <p:par>
                                <p:cTn id="55" presetID="22" presetClass="entr" presetSubtype="4"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par>
                          <p:cTn id="58" fill="hold">
                            <p:stCondLst>
                              <p:cond delay="9000"/>
                            </p:stCondLst>
                            <p:childTnLst>
                              <p:par>
                                <p:cTn id="59" presetID="31" presetClass="entr" presetSubtype="0" fill="hold" nodeType="afterEffect">
                                  <p:stCondLst>
                                    <p:cond delay="0"/>
                                  </p:stCondLst>
                                  <p:iterate type="lt">
                                    <p:tmPct val="5000"/>
                                  </p:iterate>
                                  <p:childTnLst>
                                    <p:set>
                                      <p:cBhvr>
                                        <p:cTn id="60" dur="1" fill="hold">
                                          <p:stCondLst>
                                            <p:cond delay="0"/>
                                          </p:stCondLst>
                                        </p:cTn>
                                        <p:tgtEl>
                                          <p:spTgt spid="6"/>
                                        </p:tgtEl>
                                        <p:attrNameLst>
                                          <p:attrName>style.visibility</p:attrName>
                                        </p:attrNameLst>
                                      </p:cBhvr>
                                      <p:to>
                                        <p:strVal val="visible"/>
                                      </p:to>
                                    </p:set>
                                    <p:anim calcmode="lin" valueType="num">
                                      <p:cBhvr>
                                        <p:cTn id="61" dur="1000" fill="hold"/>
                                        <p:tgtEl>
                                          <p:spTgt spid="6"/>
                                        </p:tgtEl>
                                        <p:attrNameLst>
                                          <p:attrName>ppt_w</p:attrName>
                                        </p:attrNameLst>
                                      </p:cBhvr>
                                      <p:tavLst>
                                        <p:tav tm="0">
                                          <p:val>
                                            <p:fltVal val="0"/>
                                          </p:val>
                                        </p:tav>
                                        <p:tav tm="100000">
                                          <p:val>
                                            <p:strVal val="#ppt_w"/>
                                          </p:val>
                                        </p:tav>
                                      </p:tavLst>
                                    </p:anim>
                                    <p:anim calcmode="lin" valueType="num">
                                      <p:cBhvr>
                                        <p:cTn id="62" dur="1000" fill="hold"/>
                                        <p:tgtEl>
                                          <p:spTgt spid="6"/>
                                        </p:tgtEl>
                                        <p:attrNameLst>
                                          <p:attrName>ppt_h</p:attrName>
                                        </p:attrNameLst>
                                      </p:cBhvr>
                                      <p:tavLst>
                                        <p:tav tm="0">
                                          <p:val>
                                            <p:fltVal val="0"/>
                                          </p:val>
                                        </p:tav>
                                        <p:tav tm="100000">
                                          <p:val>
                                            <p:strVal val="#ppt_h"/>
                                          </p:val>
                                        </p:tav>
                                      </p:tavLst>
                                    </p:anim>
                                    <p:anim calcmode="lin" valueType="num">
                                      <p:cBhvr>
                                        <p:cTn id="63" dur="1000" fill="hold"/>
                                        <p:tgtEl>
                                          <p:spTgt spid="6"/>
                                        </p:tgtEl>
                                        <p:attrNameLst>
                                          <p:attrName>style.rotation</p:attrName>
                                        </p:attrNameLst>
                                      </p:cBhvr>
                                      <p:tavLst>
                                        <p:tav tm="0">
                                          <p:val>
                                            <p:fltVal val="90"/>
                                          </p:val>
                                        </p:tav>
                                        <p:tav tm="100000">
                                          <p:val>
                                            <p:fltVal val="0"/>
                                          </p:val>
                                        </p:tav>
                                      </p:tavLst>
                                    </p:anim>
                                    <p:animEffect transition="in" filter="fade">
                                      <p:cBhvr>
                                        <p:cTn id="64" dur="1000"/>
                                        <p:tgtEl>
                                          <p:spTgt spid="6"/>
                                        </p:tgtEl>
                                      </p:cBhvr>
                                    </p:animEffect>
                                  </p:childTnLst>
                                </p:cTn>
                              </p:par>
                            </p:childTnLst>
                          </p:cTn>
                        </p:par>
                        <p:par>
                          <p:cTn id="65" fill="hold">
                            <p:stCondLst>
                              <p:cond delay="10000"/>
                            </p:stCondLst>
                            <p:childTnLst>
                              <p:par>
                                <p:cTn id="66" presetID="55" presetClass="entr" presetSubtype="0"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1000" fill="hold"/>
                                        <p:tgtEl>
                                          <p:spTgt spid="11"/>
                                        </p:tgtEl>
                                        <p:attrNameLst>
                                          <p:attrName>ppt_w</p:attrName>
                                        </p:attrNameLst>
                                      </p:cBhvr>
                                      <p:tavLst>
                                        <p:tav tm="0">
                                          <p:val>
                                            <p:strVal val="#ppt_w*0.70"/>
                                          </p:val>
                                        </p:tav>
                                        <p:tav tm="100000">
                                          <p:val>
                                            <p:strVal val="#ppt_w"/>
                                          </p:val>
                                        </p:tav>
                                      </p:tavLst>
                                    </p:anim>
                                    <p:anim calcmode="lin" valueType="num">
                                      <p:cBhvr>
                                        <p:cTn id="69" dur="1000" fill="hold"/>
                                        <p:tgtEl>
                                          <p:spTgt spid="11"/>
                                        </p:tgtEl>
                                        <p:attrNameLst>
                                          <p:attrName>ppt_h</p:attrName>
                                        </p:attrNameLst>
                                      </p:cBhvr>
                                      <p:tavLst>
                                        <p:tav tm="0">
                                          <p:val>
                                            <p:strVal val="#ppt_h"/>
                                          </p:val>
                                        </p:tav>
                                        <p:tav tm="100000">
                                          <p:val>
                                            <p:strVal val="#ppt_h"/>
                                          </p:val>
                                        </p:tav>
                                      </p:tavLst>
                                    </p:anim>
                                    <p:animEffect transition="in" filter="fade">
                                      <p:cBhvr>
                                        <p:cTn id="70" dur="1000"/>
                                        <p:tgtEl>
                                          <p:spTgt spid="11"/>
                                        </p:tgtEl>
                                      </p:cBhvr>
                                    </p:animEffect>
                                  </p:childTnLst>
                                </p:cTn>
                              </p:par>
                            </p:childTnLst>
                          </p:cTn>
                        </p:par>
                        <p:par>
                          <p:cTn id="71" fill="hold">
                            <p:stCondLst>
                              <p:cond delay="11000"/>
                            </p:stCondLst>
                            <p:childTnLst>
                              <p:par>
                                <p:cTn id="72" presetID="22" presetClass="entr" presetSubtype="8"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1000"/>
                                        <p:tgtEl>
                                          <p:spTgt spid="12"/>
                                        </p:tgtEl>
                                      </p:cBhvr>
                                    </p:animEffect>
                                  </p:childTnLst>
                                </p:cTn>
                              </p:par>
                            </p:childTnLst>
                          </p:cTn>
                        </p:par>
                        <p:par>
                          <p:cTn id="75" fill="hold">
                            <p:stCondLst>
                              <p:cond delay="12000"/>
                            </p:stCondLst>
                            <p:childTnLst>
                              <p:par>
                                <p:cTn id="76" presetID="47"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childTnLst>
                          </p:cTn>
                        </p:par>
                        <p:par>
                          <p:cTn id="81" fill="hold">
                            <p:stCondLst>
                              <p:cond delay="13000"/>
                            </p:stCondLst>
                            <p:childTnLst>
                              <p:par>
                                <p:cTn id="82" presetID="22" presetClass="entr" presetSubtype="4" fill="hold"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down)">
                                      <p:cBhvr>
                                        <p:cTn id="84" dur="500"/>
                                        <p:tgtEl>
                                          <p:spTgt spid="27"/>
                                        </p:tgtEl>
                                      </p:cBhvr>
                                    </p:animEffect>
                                  </p:childTnLst>
                                </p:cTn>
                              </p:par>
                            </p:childTnLst>
                          </p:cTn>
                        </p:par>
                        <p:par>
                          <p:cTn id="85" fill="hold">
                            <p:stCondLst>
                              <p:cond delay="13500"/>
                            </p:stCondLst>
                            <p:childTnLst>
                              <p:par>
                                <p:cTn id="86" presetID="31" presetClass="entr" presetSubtype="0" fill="hold" nodeType="afterEffect">
                                  <p:stCondLst>
                                    <p:cond delay="0"/>
                                  </p:stCondLst>
                                  <p:iterate type="lt">
                                    <p:tmPct val="5000"/>
                                  </p:iterate>
                                  <p:childTnLst>
                                    <p:set>
                                      <p:cBhvr>
                                        <p:cTn id="87" dur="1" fill="hold">
                                          <p:stCondLst>
                                            <p:cond delay="0"/>
                                          </p:stCondLst>
                                        </p:cTn>
                                        <p:tgtEl>
                                          <p:spTgt spid="24"/>
                                        </p:tgtEl>
                                        <p:attrNameLst>
                                          <p:attrName>style.visibility</p:attrName>
                                        </p:attrNameLst>
                                      </p:cBhvr>
                                      <p:to>
                                        <p:strVal val="visible"/>
                                      </p:to>
                                    </p:set>
                                    <p:anim calcmode="lin" valueType="num">
                                      <p:cBhvr>
                                        <p:cTn id="88" dur="1000" fill="hold"/>
                                        <p:tgtEl>
                                          <p:spTgt spid="24"/>
                                        </p:tgtEl>
                                        <p:attrNameLst>
                                          <p:attrName>ppt_w</p:attrName>
                                        </p:attrNameLst>
                                      </p:cBhvr>
                                      <p:tavLst>
                                        <p:tav tm="0">
                                          <p:val>
                                            <p:fltVal val="0"/>
                                          </p:val>
                                        </p:tav>
                                        <p:tav tm="100000">
                                          <p:val>
                                            <p:strVal val="#ppt_w"/>
                                          </p:val>
                                        </p:tav>
                                      </p:tavLst>
                                    </p:anim>
                                    <p:anim calcmode="lin" valueType="num">
                                      <p:cBhvr>
                                        <p:cTn id="89" dur="1000" fill="hold"/>
                                        <p:tgtEl>
                                          <p:spTgt spid="24"/>
                                        </p:tgtEl>
                                        <p:attrNameLst>
                                          <p:attrName>ppt_h</p:attrName>
                                        </p:attrNameLst>
                                      </p:cBhvr>
                                      <p:tavLst>
                                        <p:tav tm="0">
                                          <p:val>
                                            <p:fltVal val="0"/>
                                          </p:val>
                                        </p:tav>
                                        <p:tav tm="100000">
                                          <p:val>
                                            <p:strVal val="#ppt_h"/>
                                          </p:val>
                                        </p:tav>
                                      </p:tavLst>
                                    </p:anim>
                                    <p:anim calcmode="lin" valueType="num">
                                      <p:cBhvr>
                                        <p:cTn id="90" dur="1000" fill="hold"/>
                                        <p:tgtEl>
                                          <p:spTgt spid="24"/>
                                        </p:tgtEl>
                                        <p:attrNameLst>
                                          <p:attrName>style.rotation</p:attrName>
                                        </p:attrNameLst>
                                      </p:cBhvr>
                                      <p:tavLst>
                                        <p:tav tm="0">
                                          <p:val>
                                            <p:fltVal val="90"/>
                                          </p:val>
                                        </p:tav>
                                        <p:tav tm="100000">
                                          <p:val>
                                            <p:fltVal val="0"/>
                                          </p:val>
                                        </p:tav>
                                      </p:tavLst>
                                    </p:anim>
                                    <p:animEffect transition="in" filter="fade">
                                      <p:cBhvr>
                                        <p:cTn id="91" dur="1000"/>
                                        <p:tgtEl>
                                          <p:spTgt spid="24"/>
                                        </p:tgtEl>
                                      </p:cBhvr>
                                    </p:animEffect>
                                  </p:childTnLst>
                                </p:cTn>
                              </p:par>
                            </p:childTnLst>
                          </p:cTn>
                        </p:par>
                        <p:par>
                          <p:cTn id="92" fill="hold">
                            <p:stCondLst>
                              <p:cond delay="14500"/>
                            </p:stCondLst>
                            <p:childTnLst>
                              <p:par>
                                <p:cTn id="93" presetID="55" presetClass="entr" presetSubtype="0" fill="hold" nodeType="after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p:cTn id="95" dur="1000" fill="hold"/>
                                        <p:tgtEl>
                                          <p:spTgt spid="9"/>
                                        </p:tgtEl>
                                        <p:attrNameLst>
                                          <p:attrName>ppt_w</p:attrName>
                                        </p:attrNameLst>
                                      </p:cBhvr>
                                      <p:tavLst>
                                        <p:tav tm="0">
                                          <p:val>
                                            <p:strVal val="#ppt_w*0.70"/>
                                          </p:val>
                                        </p:tav>
                                        <p:tav tm="100000">
                                          <p:val>
                                            <p:strVal val="#ppt_w"/>
                                          </p:val>
                                        </p:tav>
                                      </p:tavLst>
                                    </p:anim>
                                    <p:anim calcmode="lin" valueType="num">
                                      <p:cBhvr>
                                        <p:cTn id="96" dur="1000" fill="hold"/>
                                        <p:tgtEl>
                                          <p:spTgt spid="9"/>
                                        </p:tgtEl>
                                        <p:attrNameLst>
                                          <p:attrName>ppt_h</p:attrName>
                                        </p:attrNameLst>
                                      </p:cBhvr>
                                      <p:tavLst>
                                        <p:tav tm="0">
                                          <p:val>
                                            <p:strVal val="#ppt_h"/>
                                          </p:val>
                                        </p:tav>
                                        <p:tav tm="100000">
                                          <p:val>
                                            <p:strVal val="#ppt_h"/>
                                          </p:val>
                                        </p:tav>
                                      </p:tavLst>
                                    </p:anim>
                                    <p:animEffect transition="in" filter="fade">
                                      <p:cBhvr>
                                        <p:cTn id="97" dur="1000"/>
                                        <p:tgtEl>
                                          <p:spTgt spid="9"/>
                                        </p:tgtEl>
                                      </p:cBhvr>
                                    </p:animEffect>
                                  </p:childTnLst>
                                </p:cTn>
                              </p:par>
                            </p:childTnLst>
                          </p:cTn>
                        </p:par>
                        <p:par>
                          <p:cTn id="98" fill="hold">
                            <p:stCondLst>
                              <p:cond delay="15500"/>
                            </p:stCondLst>
                            <p:childTnLst>
                              <p:par>
                                <p:cTn id="99" presetID="22" presetClass="entr" presetSubtype="8"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left)">
                                      <p:cBhvr>
                                        <p:cTn id="101" dur="1000"/>
                                        <p:tgtEl>
                                          <p:spTgt spid="10"/>
                                        </p:tgtEl>
                                      </p:cBhvr>
                                    </p:animEffect>
                                  </p:childTnLst>
                                </p:cTn>
                              </p:par>
                            </p:childTnLst>
                          </p:cTn>
                        </p:par>
                        <p:par>
                          <p:cTn id="102" fill="hold">
                            <p:stCondLst>
                              <p:cond delay="16500"/>
                            </p:stCondLst>
                            <p:childTnLst>
                              <p:par>
                                <p:cTn id="103" presetID="47" presetClass="entr" presetSubtype="0" fill="hold" grpId="0" nodeType="after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fade">
                                      <p:cBhvr>
                                        <p:cTn id="105" dur="1000"/>
                                        <p:tgtEl>
                                          <p:spTgt spid="20"/>
                                        </p:tgtEl>
                                      </p:cBhvr>
                                    </p:animEffect>
                                    <p:anim calcmode="lin" valueType="num">
                                      <p:cBhvr>
                                        <p:cTn id="106" dur="1000" fill="hold"/>
                                        <p:tgtEl>
                                          <p:spTgt spid="20"/>
                                        </p:tgtEl>
                                        <p:attrNameLst>
                                          <p:attrName>ppt_x</p:attrName>
                                        </p:attrNameLst>
                                      </p:cBhvr>
                                      <p:tavLst>
                                        <p:tav tm="0">
                                          <p:val>
                                            <p:strVal val="#ppt_x"/>
                                          </p:val>
                                        </p:tav>
                                        <p:tav tm="100000">
                                          <p:val>
                                            <p:strVal val="#ppt_x"/>
                                          </p:val>
                                        </p:tav>
                                      </p:tavLst>
                                    </p:anim>
                                    <p:anim calcmode="lin" valueType="num">
                                      <p:cBhvr>
                                        <p:cTn id="10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7"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4"/>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4" name="Freeform 7"/>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5" name="文本框 26"/>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叁</a:t>
            </a:r>
          </a:p>
        </p:txBody>
      </p:sp>
      <p:pic>
        <p:nvPicPr>
          <p:cNvPr id="21" name="Picture 208" descr="30"/>
          <p:cNvPicPr>
            <a:picLocks noChangeAspect="1" noChangeArrowheads="1"/>
          </p:cNvPicPr>
          <p:nvPr/>
        </p:nvPicPr>
        <p:blipFill>
          <a:blip r:embed="rId3" cstate="print">
            <a:lum bright="-18000" contrast="18000"/>
            <a:extLst>
              <a:ext uri="{28A0092B-C50C-407E-A947-70E740481C1C}">
                <a14:useLocalDpi xmlns:a14="http://schemas.microsoft.com/office/drawing/2010/main" val="0"/>
              </a:ext>
            </a:extLst>
          </a:blip>
          <a:srcRect/>
          <a:stretch>
            <a:fillRect/>
          </a:stretch>
        </p:blipFill>
        <p:spPr bwMode="auto">
          <a:xfrm rot="1227045">
            <a:off x="4519086" y="4253866"/>
            <a:ext cx="2984500" cy="188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99" descr="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4667" y="1183007"/>
            <a:ext cx="6301317" cy="3362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00" descr="荷花212副本"/>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0784" y="3088006"/>
            <a:ext cx="2032000" cy="116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201"/>
          <p:cNvSpPr txBox="1">
            <a:spLocks noChangeArrowheads="1"/>
          </p:cNvSpPr>
          <p:nvPr/>
        </p:nvSpPr>
        <p:spPr bwMode="auto">
          <a:xfrm>
            <a:off x="5065184" y="2402205"/>
            <a:ext cx="2438400" cy="1094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853" tIns="54427" rIns="108853" bIns="54427">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spcBef>
                <a:spcPct val="50000"/>
              </a:spcBef>
            </a:pPr>
            <a:r>
              <a:rPr lang="zh-CN" altLang="en-US" sz="3200" b="1" dirty="0">
                <a:solidFill>
                  <a:srgbClr val="FFFFFF"/>
                </a:solidFill>
                <a:ea typeface="楷体" pitchFamily="49" charset="-122"/>
              </a:rPr>
              <a:t>点击输入标题内容</a:t>
            </a:r>
          </a:p>
        </p:txBody>
      </p:sp>
      <p:sp>
        <p:nvSpPr>
          <p:cNvPr id="25" name="Line 202"/>
          <p:cNvSpPr>
            <a:spLocks noChangeShapeType="1"/>
          </p:cNvSpPr>
          <p:nvPr/>
        </p:nvSpPr>
        <p:spPr bwMode="auto">
          <a:xfrm flipV="1">
            <a:off x="5979584" y="4050031"/>
            <a:ext cx="0" cy="548640"/>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pic>
        <p:nvPicPr>
          <p:cNvPr id="26" name="Picture 207" descr="30"/>
          <p:cNvPicPr>
            <a:picLocks noChangeAspect="1" noChangeArrowheads="1"/>
          </p:cNvPicPr>
          <p:nvPr/>
        </p:nvPicPr>
        <p:blipFill>
          <a:blip r:embed="rId6" cstate="print">
            <a:lum bright="-18000" contrast="18000"/>
            <a:extLst>
              <a:ext uri="{28A0092B-C50C-407E-A947-70E740481C1C}">
                <a14:useLocalDpi xmlns:a14="http://schemas.microsoft.com/office/drawing/2010/main" val="0"/>
              </a:ext>
            </a:extLst>
          </a:blip>
          <a:srcRect/>
          <a:stretch>
            <a:fillRect/>
          </a:stretch>
        </p:blipFill>
        <p:spPr bwMode="auto">
          <a:xfrm rot="1227045">
            <a:off x="7897284" y="4253865"/>
            <a:ext cx="2946400" cy="186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09" descr="30"/>
          <p:cNvPicPr>
            <a:picLocks noChangeAspect="1" noChangeArrowheads="1"/>
          </p:cNvPicPr>
          <p:nvPr/>
        </p:nvPicPr>
        <p:blipFill>
          <a:blip r:embed="rId3" cstate="print">
            <a:lum bright="-18000" contrast="18000"/>
            <a:extLst>
              <a:ext uri="{28A0092B-C50C-407E-A947-70E740481C1C}">
                <a14:useLocalDpi xmlns:a14="http://schemas.microsoft.com/office/drawing/2010/main" val="0"/>
              </a:ext>
            </a:extLst>
          </a:blip>
          <a:srcRect/>
          <a:stretch>
            <a:fillRect/>
          </a:stretch>
        </p:blipFill>
        <p:spPr bwMode="auto">
          <a:xfrm rot="1227045">
            <a:off x="1087969" y="4185286"/>
            <a:ext cx="2986617" cy="188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Line 210"/>
          <p:cNvSpPr>
            <a:spLocks noChangeShapeType="1"/>
          </p:cNvSpPr>
          <p:nvPr/>
        </p:nvSpPr>
        <p:spPr bwMode="auto">
          <a:xfrm flipH="1" flipV="1">
            <a:off x="7503584" y="3981451"/>
            <a:ext cx="914400" cy="617220"/>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29" name="Line 211"/>
          <p:cNvSpPr>
            <a:spLocks noChangeShapeType="1"/>
          </p:cNvSpPr>
          <p:nvPr/>
        </p:nvSpPr>
        <p:spPr bwMode="auto">
          <a:xfrm flipV="1">
            <a:off x="3642784" y="3981451"/>
            <a:ext cx="812800" cy="617220"/>
          </a:xfrm>
          <a:prstGeom prst="line">
            <a:avLst/>
          </a:prstGeom>
          <a:noFill/>
          <a:ln w="15875">
            <a:solidFill>
              <a:srgbClr val="000000"/>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sz="2400"/>
          </a:p>
        </p:txBody>
      </p:sp>
      <p:sp>
        <p:nvSpPr>
          <p:cNvPr id="30" name="Rectangle 212"/>
          <p:cNvSpPr>
            <a:spLocks noChangeArrowheads="1"/>
          </p:cNvSpPr>
          <p:nvPr/>
        </p:nvSpPr>
        <p:spPr bwMode="auto">
          <a:xfrm>
            <a:off x="1811867" y="4827892"/>
            <a:ext cx="1627717" cy="55311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2400" b="1">
                <a:solidFill>
                  <a:srgbClr val="FFFFFF"/>
                </a:solidFill>
              </a:rPr>
              <a:t>文字内容</a:t>
            </a:r>
          </a:p>
        </p:txBody>
      </p:sp>
      <p:sp>
        <p:nvSpPr>
          <p:cNvPr id="31" name="Rectangle 213"/>
          <p:cNvSpPr>
            <a:spLocks noChangeArrowheads="1"/>
          </p:cNvSpPr>
          <p:nvPr/>
        </p:nvSpPr>
        <p:spPr bwMode="auto">
          <a:xfrm>
            <a:off x="5319184" y="4820272"/>
            <a:ext cx="1625600" cy="55311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2400" b="1">
                <a:solidFill>
                  <a:srgbClr val="FFFFFF"/>
                </a:solidFill>
              </a:rPr>
              <a:t>文字内容</a:t>
            </a:r>
          </a:p>
        </p:txBody>
      </p:sp>
      <p:sp>
        <p:nvSpPr>
          <p:cNvPr id="32" name="Rectangle 214"/>
          <p:cNvSpPr>
            <a:spLocks noChangeArrowheads="1"/>
          </p:cNvSpPr>
          <p:nvPr/>
        </p:nvSpPr>
        <p:spPr bwMode="auto">
          <a:xfrm>
            <a:off x="8621184" y="4820272"/>
            <a:ext cx="1625600" cy="553115"/>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53" tIns="54427" rIns="108853" bIns="54427" anchor="ctr">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lnSpc>
                <a:spcPct val="120000"/>
              </a:lnSpc>
            </a:pPr>
            <a:r>
              <a:rPr lang="zh-CN" altLang="en-US" sz="2400" b="1">
                <a:solidFill>
                  <a:srgbClr val="FFFFFF"/>
                </a:solidFill>
              </a:rPr>
              <a:t>文字内容</a:t>
            </a:r>
            <a:endParaRPr lang="en-US" altLang="zh-CN" sz="2400" b="1">
              <a:solidFill>
                <a:srgbClr val="FFFFFF"/>
              </a:solidFill>
            </a:endParaRPr>
          </a:p>
        </p:txBody>
      </p:sp>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36134" y="1348741"/>
            <a:ext cx="2262717" cy="296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8356870"/>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childTnLst>
                          </p:cTn>
                        </p:par>
                        <p:par>
                          <p:cTn id="8" fill="hold">
                            <p:stCondLst>
                              <p:cond delay="2000"/>
                            </p:stCondLst>
                            <p:childTnLst>
                              <p:par>
                                <p:cTn id="9" presetID="31" presetClass="entr" presetSubtype="0" fill="hold" grpId="0" nodeType="afterEffect">
                                  <p:stCondLst>
                                    <p:cond delay="0"/>
                                  </p:stCondLst>
                                  <p:iterate type="lt">
                                    <p:tmPct val="5000"/>
                                  </p:iterate>
                                  <p:childTnLst>
                                    <p:set>
                                      <p:cBhvr>
                                        <p:cTn id="10" dur="1" fill="hold">
                                          <p:stCondLst>
                                            <p:cond delay="0"/>
                                          </p:stCondLst>
                                        </p:cTn>
                                        <p:tgtEl>
                                          <p:spTgt spid="24"/>
                                        </p:tgtEl>
                                        <p:attrNameLst>
                                          <p:attrName>style.visibility</p:attrName>
                                        </p:attrNameLst>
                                      </p:cBhvr>
                                      <p:to>
                                        <p:strVal val="visible"/>
                                      </p:to>
                                    </p:set>
                                    <p:anim calcmode="lin" valueType="num">
                                      <p:cBhvr>
                                        <p:cTn id="11" dur="1000" fill="hold"/>
                                        <p:tgtEl>
                                          <p:spTgt spid="24"/>
                                        </p:tgtEl>
                                        <p:attrNameLst>
                                          <p:attrName>ppt_w</p:attrName>
                                        </p:attrNameLst>
                                      </p:cBhvr>
                                      <p:tavLst>
                                        <p:tav tm="0">
                                          <p:val>
                                            <p:fltVal val="0"/>
                                          </p:val>
                                        </p:tav>
                                        <p:tav tm="100000">
                                          <p:val>
                                            <p:strVal val="#ppt_w"/>
                                          </p:val>
                                        </p:tav>
                                      </p:tavLst>
                                    </p:anim>
                                    <p:anim calcmode="lin" valueType="num">
                                      <p:cBhvr>
                                        <p:cTn id="12" dur="1000" fill="hold"/>
                                        <p:tgtEl>
                                          <p:spTgt spid="24"/>
                                        </p:tgtEl>
                                        <p:attrNameLst>
                                          <p:attrName>ppt_h</p:attrName>
                                        </p:attrNameLst>
                                      </p:cBhvr>
                                      <p:tavLst>
                                        <p:tav tm="0">
                                          <p:val>
                                            <p:fltVal val="0"/>
                                          </p:val>
                                        </p:tav>
                                        <p:tav tm="100000">
                                          <p:val>
                                            <p:strVal val="#ppt_h"/>
                                          </p:val>
                                        </p:tav>
                                      </p:tavLst>
                                    </p:anim>
                                    <p:anim calcmode="lin" valueType="num">
                                      <p:cBhvr>
                                        <p:cTn id="13" dur="1000" fill="hold"/>
                                        <p:tgtEl>
                                          <p:spTgt spid="24"/>
                                        </p:tgtEl>
                                        <p:attrNameLst>
                                          <p:attrName>style.rotation</p:attrName>
                                        </p:attrNameLst>
                                      </p:cBhvr>
                                      <p:tavLst>
                                        <p:tav tm="0">
                                          <p:val>
                                            <p:fltVal val="90"/>
                                          </p:val>
                                        </p:tav>
                                        <p:tav tm="100000">
                                          <p:val>
                                            <p:fltVal val="0"/>
                                          </p:val>
                                        </p:tav>
                                      </p:tavLst>
                                    </p:anim>
                                    <p:animEffect transition="in" filter="fade">
                                      <p:cBhvr>
                                        <p:cTn id="14" dur="1000"/>
                                        <p:tgtEl>
                                          <p:spTgt spid="24"/>
                                        </p:tgtEl>
                                      </p:cBhvr>
                                    </p:animEffect>
                                  </p:childTnLst>
                                </p:cTn>
                              </p:par>
                            </p:childTnLst>
                          </p:cTn>
                        </p:par>
                        <p:par>
                          <p:cTn id="15" fill="hold">
                            <p:stCondLst>
                              <p:cond delay="3350"/>
                            </p:stCondLst>
                            <p:childTnLst>
                              <p:par>
                                <p:cTn id="16" presetID="42" presetClass="entr" presetSubtype="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4350"/>
                            </p:stCondLst>
                            <p:childTnLst>
                              <p:par>
                                <p:cTn id="22" presetID="2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4850"/>
                            </p:stCondLst>
                            <p:childTnLst>
                              <p:par>
                                <p:cTn id="26" presetID="23" presetClass="entr" presetSubtype="16"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1000" fill="hold"/>
                                        <p:tgtEl>
                                          <p:spTgt spid="27"/>
                                        </p:tgtEl>
                                        <p:attrNameLst>
                                          <p:attrName>ppt_w</p:attrName>
                                        </p:attrNameLst>
                                      </p:cBhvr>
                                      <p:tavLst>
                                        <p:tav tm="0">
                                          <p:val>
                                            <p:fltVal val="0"/>
                                          </p:val>
                                        </p:tav>
                                        <p:tav tm="100000">
                                          <p:val>
                                            <p:strVal val="#ppt_w"/>
                                          </p:val>
                                        </p:tav>
                                      </p:tavLst>
                                    </p:anim>
                                    <p:anim calcmode="lin" valueType="num">
                                      <p:cBhvr>
                                        <p:cTn id="29" dur="1000" fill="hold"/>
                                        <p:tgtEl>
                                          <p:spTgt spid="27"/>
                                        </p:tgtEl>
                                        <p:attrNameLst>
                                          <p:attrName>ppt_h</p:attrName>
                                        </p:attrNameLst>
                                      </p:cBhvr>
                                      <p:tavLst>
                                        <p:tav tm="0">
                                          <p:val>
                                            <p:fltVal val="0"/>
                                          </p:val>
                                        </p:tav>
                                        <p:tav tm="100000">
                                          <p:val>
                                            <p:strVal val="#ppt_h"/>
                                          </p:val>
                                        </p:tav>
                                      </p:tavLst>
                                    </p:anim>
                                  </p:childTnLst>
                                </p:cTn>
                              </p:par>
                            </p:childTnLst>
                          </p:cTn>
                        </p:par>
                        <p:par>
                          <p:cTn id="30" fill="hold">
                            <p:stCondLst>
                              <p:cond delay="58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30"/>
                                        </p:tgtEl>
                                        <p:attrNameLst>
                                          <p:attrName>style.visibility</p:attrName>
                                        </p:attrNameLst>
                                      </p:cBhvr>
                                      <p:to>
                                        <p:strVal val="visible"/>
                                      </p:to>
                                    </p:set>
                                    <p:anim by="(-#ppt_w*2)" calcmode="lin" valueType="num">
                                      <p:cBhvr rctx="PPT">
                                        <p:cTn id="33" dur="500" autoRev="1" fill="hold">
                                          <p:stCondLst>
                                            <p:cond delay="0"/>
                                          </p:stCondLst>
                                        </p:cTn>
                                        <p:tgtEl>
                                          <p:spTgt spid="30"/>
                                        </p:tgtEl>
                                        <p:attrNameLst>
                                          <p:attrName>ppt_w</p:attrName>
                                        </p:attrNameLst>
                                      </p:cBhvr>
                                    </p:anim>
                                    <p:anim by="(#ppt_w*0.50)" calcmode="lin" valueType="num">
                                      <p:cBhvr>
                                        <p:cTn id="34" dur="500" decel="50000" autoRev="1" fill="hold">
                                          <p:stCondLst>
                                            <p:cond delay="0"/>
                                          </p:stCondLst>
                                        </p:cTn>
                                        <p:tgtEl>
                                          <p:spTgt spid="30"/>
                                        </p:tgtEl>
                                        <p:attrNameLst>
                                          <p:attrName>ppt_x</p:attrName>
                                        </p:attrNameLst>
                                      </p:cBhvr>
                                    </p:anim>
                                    <p:anim from="(-#ppt_h/2)" to="(#ppt_y)" calcmode="lin" valueType="num">
                                      <p:cBhvr>
                                        <p:cTn id="35" dur="1000" fill="hold">
                                          <p:stCondLst>
                                            <p:cond delay="0"/>
                                          </p:stCondLst>
                                        </p:cTn>
                                        <p:tgtEl>
                                          <p:spTgt spid="30"/>
                                        </p:tgtEl>
                                        <p:attrNameLst>
                                          <p:attrName>ppt_y</p:attrName>
                                        </p:attrNameLst>
                                      </p:cBhvr>
                                    </p:anim>
                                    <p:animRot by="21600000">
                                      <p:cBhvr>
                                        <p:cTn id="36" dur="1000" fill="hold">
                                          <p:stCondLst>
                                            <p:cond delay="0"/>
                                          </p:stCondLst>
                                        </p:cTn>
                                        <p:tgtEl>
                                          <p:spTgt spid="30"/>
                                        </p:tgtEl>
                                        <p:attrNameLst>
                                          <p:attrName>r</p:attrName>
                                        </p:attrNameLst>
                                      </p:cBhvr>
                                    </p:animRot>
                                  </p:childTnLst>
                                </p:cTn>
                              </p:par>
                            </p:childTnLst>
                          </p:cTn>
                        </p:par>
                        <p:par>
                          <p:cTn id="37" fill="hold">
                            <p:stCondLst>
                              <p:cond delay="7150"/>
                            </p:stCondLst>
                            <p:childTnLst>
                              <p:par>
                                <p:cTn id="38" presetID="22" presetClass="entr" presetSubtype="1"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par>
                          <p:cTn id="41" fill="hold">
                            <p:stCondLst>
                              <p:cond delay="7650"/>
                            </p:stCondLst>
                            <p:childTnLst>
                              <p:par>
                                <p:cTn id="42" presetID="23" presetClass="entr" presetSubtype="16"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1000" fill="hold"/>
                                        <p:tgtEl>
                                          <p:spTgt spid="21"/>
                                        </p:tgtEl>
                                        <p:attrNameLst>
                                          <p:attrName>ppt_w</p:attrName>
                                        </p:attrNameLst>
                                      </p:cBhvr>
                                      <p:tavLst>
                                        <p:tav tm="0">
                                          <p:val>
                                            <p:fltVal val="0"/>
                                          </p:val>
                                        </p:tav>
                                        <p:tav tm="100000">
                                          <p:val>
                                            <p:strVal val="#ppt_w"/>
                                          </p:val>
                                        </p:tav>
                                      </p:tavLst>
                                    </p:anim>
                                    <p:anim calcmode="lin" valueType="num">
                                      <p:cBhvr>
                                        <p:cTn id="45" dur="1000" fill="hold"/>
                                        <p:tgtEl>
                                          <p:spTgt spid="21"/>
                                        </p:tgtEl>
                                        <p:attrNameLst>
                                          <p:attrName>ppt_h</p:attrName>
                                        </p:attrNameLst>
                                      </p:cBhvr>
                                      <p:tavLst>
                                        <p:tav tm="0">
                                          <p:val>
                                            <p:fltVal val="0"/>
                                          </p:val>
                                        </p:tav>
                                        <p:tav tm="100000">
                                          <p:val>
                                            <p:strVal val="#ppt_h"/>
                                          </p:val>
                                        </p:tav>
                                      </p:tavLst>
                                    </p:anim>
                                  </p:childTnLst>
                                </p:cTn>
                              </p:par>
                            </p:childTnLst>
                          </p:cTn>
                        </p:par>
                        <p:par>
                          <p:cTn id="46" fill="hold">
                            <p:stCondLst>
                              <p:cond delay="865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31"/>
                                        </p:tgtEl>
                                        <p:attrNameLst>
                                          <p:attrName>style.visibility</p:attrName>
                                        </p:attrNameLst>
                                      </p:cBhvr>
                                      <p:to>
                                        <p:strVal val="visible"/>
                                      </p:to>
                                    </p:set>
                                    <p:anim by="(-#ppt_w*2)" calcmode="lin" valueType="num">
                                      <p:cBhvr rctx="PPT">
                                        <p:cTn id="49" dur="500" autoRev="1" fill="hold">
                                          <p:stCondLst>
                                            <p:cond delay="0"/>
                                          </p:stCondLst>
                                        </p:cTn>
                                        <p:tgtEl>
                                          <p:spTgt spid="31"/>
                                        </p:tgtEl>
                                        <p:attrNameLst>
                                          <p:attrName>ppt_w</p:attrName>
                                        </p:attrNameLst>
                                      </p:cBhvr>
                                    </p:anim>
                                    <p:anim by="(#ppt_w*0.50)" calcmode="lin" valueType="num">
                                      <p:cBhvr>
                                        <p:cTn id="50" dur="500" decel="50000" autoRev="1" fill="hold">
                                          <p:stCondLst>
                                            <p:cond delay="0"/>
                                          </p:stCondLst>
                                        </p:cTn>
                                        <p:tgtEl>
                                          <p:spTgt spid="31"/>
                                        </p:tgtEl>
                                        <p:attrNameLst>
                                          <p:attrName>ppt_x</p:attrName>
                                        </p:attrNameLst>
                                      </p:cBhvr>
                                    </p:anim>
                                    <p:anim from="(-#ppt_h/2)" to="(#ppt_y)" calcmode="lin" valueType="num">
                                      <p:cBhvr>
                                        <p:cTn id="51" dur="1000" fill="hold">
                                          <p:stCondLst>
                                            <p:cond delay="0"/>
                                          </p:stCondLst>
                                        </p:cTn>
                                        <p:tgtEl>
                                          <p:spTgt spid="31"/>
                                        </p:tgtEl>
                                        <p:attrNameLst>
                                          <p:attrName>ppt_y</p:attrName>
                                        </p:attrNameLst>
                                      </p:cBhvr>
                                    </p:anim>
                                    <p:animRot by="21600000">
                                      <p:cBhvr>
                                        <p:cTn id="52" dur="1000" fill="hold">
                                          <p:stCondLst>
                                            <p:cond delay="0"/>
                                          </p:stCondLst>
                                        </p:cTn>
                                        <p:tgtEl>
                                          <p:spTgt spid="31"/>
                                        </p:tgtEl>
                                        <p:attrNameLst>
                                          <p:attrName>r</p:attrName>
                                        </p:attrNameLst>
                                      </p:cBhvr>
                                    </p:animRot>
                                  </p:childTnLst>
                                </p:cTn>
                              </p:par>
                            </p:childTnLst>
                          </p:cTn>
                        </p:par>
                        <p:par>
                          <p:cTn id="53" fill="hold">
                            <p:stCondLst>
                              <p:cond delay="9950"/>
                            </p:stCondLst>
                            <p:childTnLst>
                              <p:par>
                                <p:cTn id="54" presetID="22" presetClass="entr" presetSubtype="1"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up)">
                                      <p:cBhvr>
                                        <p:cTn id="56" dur="500"/>
                                        <p:tgtEl>
                                          <p:spTgt spid="28"/>
                                        </p:tgtEl>
                                      </p:cBhvr>
                                    </p:animEffect>
                                  </p:childTnLst>
                                </p:cTn>
                              </p:par>
                            </p:childTnLst>
                          </p:cTn>
                        </p:par>
                        <p:par>
                          <p:cTn id="57" fill="hold">
                            <p:stCondLst>
                              <p:cond delay="10450"/>
                            </p:stCondLst>
                            <p:childTnLst>
                              <p:par>
                                <p:cTn id="58" presetID="23" presetClass="entr" presetSubtype="16"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1000" fill="hold"/>
                                        <p:tgtEl>
                                          <p:spTgt spid="26"/>
                                        </p:tgtEl>
                                        <p:attrNameLst>
                                          <p:attrName>ppt_w</p:attrName>
                                        </p:attrNameLst>
                                      </p:cBhvr>
                                      <p:tavLst>
                                        <p:tav tm="0">
                                          <p:val>
                                            <p:fltVal val="0"/>
                                          </p:val>
                                        </p:tav>
                                        <p:tav tm="100000">
                                          <p:val>
                                            <p:strVal val="#ppt_w"/>
                                          </p:val>
                                        </p:tav>
                                      </p:tavLst>
                                    </p:anim>
                                    <p:anim calcmode="lin" valueType="num">
                                      <p:cBhvr>
                                        <p:cTn id="61" dur="1000" fill="hold"/>
                                        <p:tgtEl>
                                          <p:spTgt spid="26"/>
                                        </p:tgtEl>
                                        <p:attrNameLst>
                                          <p:attrName>ppt_h</p:attrName>
                                        </p:attrNameLst>
                                      </p:cBhvr>
                                      <p:tavLst>
                                        <p:tav tm="0">
                                          <p:val>
                                            <p:fltVal val="0"/>
                                          </p:val>
                                        </p:tav>
                                        <p:tav tm="100000">
                                          <p:val>
                                            <p:strVal val="#ppt_h"/>
                                          </p:val>
                                        </p:tav>
                                      </p:tavLst>
                                    </p:anim>
                                  </p:childTnLst>
                                </p:cTn>
                              </p:par>
                            </p:childTnLst>
                          </p:cTn>
                        </p:par>
                        <p:par>
                          <p:cTn id="62" fill="hold">
                            <p:stCondLst>
                              <p:cond delay="11450"/>
                            </p:stCondLst>
                            <p:childTnLst>
                              <p:par>
                                <p:cTn id="63" presetID="56" presetClass="entr" presetSubtype="0" fill="hold" grpId="0" nodeType="afterEffect">
                                  <p:stCondLst>
                                    <p:cond delay="0"/>
                                  </p:stCondLst>
                                  <p:iterate type="lt">
                                    <p:tmPct val="10000"/>
                                  </p:iterate>
                                  <p:childTnLst>
                                    <p:set>
                                      <p:cBhvr>
                                        <p:cTn id="64" dur="1" fill="hold">
                                          <p:stCondLst>
                                            <p:cond delay="0"/>
                                          </p:stCondLst>
                                        </p:cTn>
                                        <p:tgtEl>
                                          <p:spTgt spid="32"/>
                                        </p:tgtEl>
                                        <p:attrNameLst>
                                          <p:attrName>style.visibility</p:attrName>
                                        </p:attrNameLst>
                                      </p:cBhvr>
                                      <p:to>
                                        <p:strVal val="visible"/>
                                      </p:to>
                                    </p:set>
                                    <p:anim by="(-#ppt_w*2)" calcmode="lin" valueType="num">
                                      <p:cBhvr rctx="PPT">
                                        <p:cTn id="65" dur="500" autoRev="1" fill="hold">
                                          <p:stCondLst>
                                            <p:cond delay="0"/>
                                          </p:stCondLst>
                                        </p:cTn>
                                        <p:tgtEl>
                                          <p:spTgt spid="32"/>
                                        </p:tgtEl>
                                        <p:attrNameLst>
                                          <p:attrName>ppt_w</p:attrName>
                                        </p:attrNameLst>
                                      </p:cBhvr>
                                    </p:anim>
                                    <p:anim by="(#ppt_w*0.50)" calcmode="lin" valueType="num">
                                      <p:cBhvr>
                                        <p:cTn id="66" dur="500" decel="50000" autoRev="1" fill="hold">
                                          <p:stCondLst>
                                            <p:cond delay="0"/>
                                          </p:stCondLst>
                                        </p:cTn>
                                        <p:tgtEl>
                                          <p:spTgt spid="32"/>
                                        </p:tgtEl>
                                        <p:attrNameLst>
                                          <p:attrName>ppt_x</p:attrName>
                                        </p:attrNameLst>
                                      </p:cBhvr>
                                    </p:anim>
                                    <p:anim from="(-#ppt_h/2)" to="(#ppt_y)" calcmode="lin" valueType="num">
                                      <p:cBhvr>
                                        <p:cTn id="67" dur="1000" fill="hold">
                                          <p:stCondLst>
                                            <p:cond delay="0"/>
                                          </p:stCondLst>
                                        </p:cTn>
                                        <p:tgtEl>
                                          <p:spTgt spid="32"/>
                                        </p:tgtEl>
                                        <p:attrNameLst>
                                          <p:attrName>ppt_y</p:attrName>
                                        </p:attrNameLst>
                                      </p:cBhvr>
                                    </p:anim>
                                    <p:animRot by="21600000">
                                      <p:cBhvr>
                                        <p:cTn id="68" dur="1000" fill="hold">
                                          <p:stCondLst>
                                            <p:cond delay="0"/>
                                          </p:stCondLst>
                                        </p:cTn>
                                        <p:tgtEl>
                                          <p:spTgt spid="32"/>
                                        </p:tgtEl>
                                        <p:attrNameLst>
                                          <p:attrName>r</p:attrName>
                                        </p:attrNameLst>
                                      </p:cBhvr>
                                    </p:animRot>
                                  </p:childTnLst>
                                </p:cTn>
                              </p:par>
                            </p:childTnLst>
                          </p:cTn>
                        </p:par>
                        <p:par>
                          <p:cTn id="69" fill="hold">
                            <p:stCondLst>
                              <p:cond delay="12750"/>
                            </p:stCondLst>
                            <p:childTnLst>
                              <p:par>
                                <p:cTn id="70" presetID="14" presetClass="entr" presetSubtype="10"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randombar(horizontal)">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8" grpId="0" animBg="1"/>
      <p:bldP spid="29" grpId="0" animBg="1"/>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E340A88B-8CDF-440F-9C3D-C4B337786DD6}"/>
              </a:ext>
            </a:extLst>
          </p:cNvPr>
          <p:cNvSpPr/>
          <p:nvPr/>
        </p:nvSpPr>
        <p:spPr bwMode="auto">
          <a:xfrm>
            <a:off x="7911794" y="1797965"/>
            <a:ext cx="1295352" cy="41775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r>
              <a:rPr lang="zh-CN" altLang="en-US" sz="4800" dirty="0">
                <a:solidFill>
                  <a:schemeClr val="tx2">
                    <a:lumMod val="50000"/>
                  </a:schemeClr>
                </a:solidFill>
                <a:latin typeface="华文新魏" panose="02010800040101010101" pitchFamily="2" charset="-122"/>
                <a:ea typeface="华文新魏" panose="02010800040101010101" pitchFamily="2" charset="-122"/>
              </a:rPr>
              <a:t>点击输入标题</a:t>
            </a:r>
          </a:p>
        </p:txBody>
      </p:sp>
      <p:pic>
        <p:nvPicPr>
          <p:cNvPr id="11" name="图片 28" descr="C_108.jpg">
            <a:extLst>
              <a:ext uri="{FF2B5EF4-FFF2-40B4-BE49-F238E27FC236}">
                <a16:creationId xmlns:a16="http://schemas.microsoft.com/office/drawing/2014/main" id="{7AE48FB5-3D30-450C-8401-C5F2E2197E28}"/>
              </a:ext>
            </a:extLst>
          </p:cNvPr>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rot="5400000">
            <a:off x="6422244" y="4267924"/>
            <a:ext cx="5946019" cy="101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_14">
            <a:extLst>
              <a:ext uri="{FF2B5EF4-FFF2-40B4-BE49-F238E27FC236}">
                <a16:creationId xmlns:a16="http://schemas.microsoft.com/office/drawing/2014/main" id="{29602A92-8EF0-4EB5-A3AC-AB9B41EABEB5}"/>
              </a:ext>
            </a:extLst>
          </p:cNvPr>
          <p:cNvSpPr txBox="1">
            <a:spLocks noChangeArrowheads="1"/>
          </p:cNvSpPr>
          <p:nvPr/>
        </p:nvSpPr>
        <p:spPr bwMode="auto">
          <a:xfrm>
            <a:off x="9843475" y="3583075"/>
            <a:ext cx="2597623" cy="253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19" tIns="45709" rIns="91419" bIns="45709"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599" spc="600" dirty="0">
                <a:solidFill>
                  <a:schemeClr val="tx2">
                    <a:lumMod val="50000"/>
                  </a:schemeClr>
                </a:solidFill>
                <a:latin typeface="叶根友刀锋黑草" panose="02010601030101010101" pitchFamily="2" charset="-122"/>
                <a:ea typeface="叶根友刀锋黑草" panose="02010601030101010101" pitchFamily="2" charset="-122"/>
              </a:rPr>
              <a:t>第一章</a:t>
            </a:r>
            <a:endParaRPr lang="en-US" altLang="zh-CN" sz="3599" spc="600" dirty="0">
              <a:solidFill>
                <a:schemeClr val="tx2">
                  <a:lumMod val="50000"/>
                </a:schemeClr>
              </a:solidFill>
              <a:latin typeface="叶根友刀锋黑草" panose="02010601030101010101" pitchFamily="2" charset="-122"/>
              <a:ea typeface="叶根友刀锋黑草" panose="02010601030101010101" pitchFamily="2" charset="-122"/>
            </a:endParaRPr>
          </a:p>
        </p:txBody>
      </p:sp>
      <p:grpSp>
        <p:nvGrpSpPr>
          <p:cNvPr id="2" name="组合 1">
            <a:extLst>
              <a:ext uri="{FF2B5EF4-FFF2-40B4-BE49-F238E27FC236}">
                <a16:creationId xmlns:a16="http://schemas.microsoft.com/office/drawing/2014/main" id="{C7925652-F9D3-49BD-9A2A-4092B1B56C31}"/>
              </a:ext>
            </a:extLst>
          </p:cNvPr>
          <p:cNvGrpSpPr/>
          <p:nvPr/>
        </p:nvGrpSpPr>
        <p:grpSpPr>
          <a:xfrm>
            <a:off x="10079105" y="2039572"/>
            <a:ext cx="1155822" cy="1144101"/>
            <a:chOff x="2598224" y="1884137"/>
            <a:chExt cx="692482" cy="685460"/>
          </a:xfrm>
        </p:grpSpPr>
        <p:pic>
          <p:nvPicPr>
            <p:cNvPr id="13" name="图片 12">
              <a:extLst>
                <a:ext uri="{FF2B5EF4-FFF2-40B4-BE49-F238E27FC236}">
                  <a16:creationId xmlns:a16="http://schemas.microsoft.com/office/drawing/2014/main" id="{D688CED3-1B43-40E4-8A6D-136359E4CAF5}"/>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3416" b="98587" l="699" r="97203">
                          <a14:foregroundMark x1="26474" y1="76207" x2="43257" y2="93404"/>
                          <a14:foregroundMark x1="97203" y1="45347" x2="84715" y2="81508"/>
                          <a14:foregroundMark x1="90909" y1="14134" x2="94605" y2="57008"/>
                          <a14:foregroundMark x1="8492" y1="76207" x2="4196" y2="69965"/>
                          <a14:foregroundMark x1="91908" y1="8716" x2="88811" y2="3416"/>
                          <a14:foregroundMark x1="7892" y1="17903" x2="7493" y2="20377"/>
                          <a14:foregroundMark x1="3197" y1="66549" x2="699" y2="59717"/>
                          <a14:foregroundMark x1="8292" y1="22850" x2="7493" y2="26031"/>
                          <a14:backgroundMark x1="43257" y1="5771" x2="44156" y2="78210"/>
                          <a14:backgroundMark x1="78721" y1="43227" x2="79520" y2="62426"/>
                          <a14:backgroundMark x1="89411" y1="46879" x2="88412" y2="53121"/>
                          <a14:backgroundMark x1="87812" y1="54181" x2="86913" y2="58304"/>
                          <a14:backgroundMark x1="86314" y1="59717" x2="84116" y2="63840"/>
                          <a14:backgroundMark x1="4396" y1="52886" x2="5395" y2="56537"/>
                          <a14:backgroundMark x1="6494" y1="54888" x2="6893" y2="57715"/>
                          <a14:backgroundMark x1="4595" y1="61720" x2="5994" y2="63840"/>
                          <a14:backgroundMark x1="6893" y1="62662" x2="8492" y2="66078"/>
                          <a14:backgroundMark x1="14885" y1="83039" x2="12887" y2="80565"/>
                          <a14:backgroundMark x1="10589" y1="18728" x2="9990" y2="20848"/>
                        </a14:backgroundRemoval>
                      </a14:imgEffect>
                    </a14:imgLayer>
                  </a14:imgProps>
                </a:ext>
                <a:ext uri="{28A0092B-C50C-407E-A947-70E740481C1C}">
                  <a14:useLocalDpi xmlns:a14="http://schemas.microsoft.com/office/drawing/2010/main" val="0"/>
                </a:ext>
              </a:extLst>
            </a:blip>
            <a:stretch>
              <a:fillRect/>
            </a:stretch>
          </p:blipFill>
          <p:spPr>
            <a:xfrm>
              <a:off x="2598224" y="1982267"/>
              <a:ext cx="692482" cy="587330"/>
            </a:xfrm>
            <a:prstGeom prst="rect">
              <a:avLst/>
            </a:prstGeom>
          </p:spPr>
        </p:pic>
        <p:sp>
          <p:nvSpPr>
            <p:cNvPr id="17" name="文本框 16">
              <a:extLst>
                <a:ext uri="{FF2B5EF4-FFF2-40B4-BE49-F238E27FC236}">
                  <a16:creationId xmlns:a16="http://schemas.microsoft.com/office/drawing/2014/main" id="{E7F5F2A7-74D0-43D1-84BF-84D6AD37E3B5}"/>
                </a:ext>
              </a:extLst>
            </p:cNvPr>
            <p:cNvSpPr txBox="1"/>
            <p:nvPr/>
          </p:nvSpPr>
          <p:spPr>
            <a:xfrm>
              <a:off x="2766515" y="1884137"/>
              <a:ext cx="347198" cy="553062"/>
            </a:xfrm>
            <a:prstGeom prst="rect">
              <a:avLst/>
            </a:prstGeom>
            <a:noFill/>
          </p:spPr>
          <p:txBody>
            <a:bodyPr wrap="square" rtlCol="0">
              <a:spAutoFit/>
            </a:bodyPr>
            <a:lstStyle/>
            <a:p>
              <a:pPr algn="ctr"/>
              <a:r>
                <a:rPr lang="zh-CN" altLang="en-US" sz="5399" dirty="0">
                  <a:latin typeface="华文新魏" panose="02010800040101010101" pitchFamily="2" charset="-122"/>
                  <a:ea typeface="华文新魏" panose="02010800040101010101" pitchFamily="2" charset="-122"/>
                  <a:cs typeface="经典繁方篆" pitchFamily="49" charset="-122"/>
                </a:rPr>
                <a:t>肆</a:t>
              </a:r>
            </a:p>
          </p:txBody>
        </p:sp>
      </p:grpSp>
      <p:pic>
        <p:nvPicPr>
          <p:cNvPr id="4" name="图片 3">
            <a:extLst>
              <a:ext uri="{FF2B5EF4-FFF2-40B4-BE49-F238E27FC236}">
                <a16:creationId xmlns:a16="http://schemas.microsoft.com/office/drawing/2014/main" id="{8AD458E1-4FCA-4001-9C79-232377CE78B0}"/>
              </a:ext>
            </a:extLst>
          </p:cNvPr>
          <p:cNvPicPr>
            <a:picLocks noChangeAspect="1"/>
          </p:cNvPicPr>
          <p:nvPr/>
        </p:nvPicPr>
        <p:blipFill rotWithShape="1">
          <a:blip r:embed="rId7">
            <a:extLst>
              <a:ext uri="{28A0092B-C50C-407E-A947-70E740481C1C}">
                <a14:useLocalDpi xmlns:a14="http://schemas.microsoft.com/office/drawing/2010/main" val="0"/>
              </a:ext>
            </a:extLst>
          </a:blip>
          <a:srcRect t="82037"/>
          <a:stretch/>
        </p:blipFill>
        <p:spPr>
          <a:xfrm>
            <a:off x="558800" y="5354150"/>
            <a:ext cx="11244723" cy="1119909"/>
          </a:xfrm>
          <a:prstGeom prst="rect">
            <a:avLst/>
          </a:prstGeom>
        </p:spPr>
      </p:pic>
      <p:pic>
        <p:nvPicPr>
          <p:cNvPr id="6" name="图片 5">
            <a:extLst>
              <a:ext uri="{FF2B5EF4-FFF2-40B4-BE49-F238E27FC236}">
                <a16:creationId xmlns:a16="http://schemas.microsoft.com/office/drawing/2014/main" id="{1D5A4FD8-C17F-400F-99E3-12151DFD20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223" y="-735483"/>
            <a:ext cx="8026072" cy="6857999"/>
          </a:xfrm>
          <a:prstGeom prst="rect">
            <a:avLst/>
          </a:prstGeom>
        </p:spPr>
      </p:pic>
      <p:sp>
        <p:nvSpPr>
          <p:cNvPr id="15" name="矩形 14">
            <a:extLst>
              <a:ext uri="{FF2B5EF4-FFF2-40B4-BE49-F238E27FC236}">
                <a16:creationId xmlns:a16="http://schemas.microsoft.com/office/drawing/2014/main" id="{5C47AA04-6C35-4DE8-94EE-426CE4C40DDF}"/>
              </a:ext>
            </a:extLst>
          </p:cNvPr>
          <p:cNvSpPr/>
          <p:nvPr/>
        </p:nvSpPr>
        <p:spPr>
          <a:xfrm>
            <a:off x="548676" y="432752"/>
            <a:ext cx="11214100" cy="5989955"/>
          </a:xfrm>
          <a:prstGeom prst="rect">
            <a:avLst/>
          </a:prstGeom>
          <a:noFill/>
          <a:ln w="508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92383640"/>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2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anim calcmode="lin" valueType="num">
                                      <p:cBhvr>
                                        <p:cTn id="15" dur="750" fill="hold"/>
                                        <p:tgtEl>
                                          <p:spTgt spid="2"/>
                                        </p:tgtEl>
                                        <p:attrNameLst>
                                          <p:attrName>ppt_x</p:attrName>
                                        </p:attrNameLst>
                                      </p:cBhvr>
                                      <p:tavLst>
                                        <p:tav tm="0">
                                          <p:val>
                                            <p:strVal val="#ppt_x"/>
                                          </p:val>
                                        </p:tav>
                                        <p:tav tm="100000">
                                          <p:val>
                                            <p:strVal val="#ppt_x"/>
                                          </p:val>
                                        </p:tav>
                                      </p:tavLst>
                                    </p:anim>
                                    <p:anim calcmode="lin" valueType="num">
                                      <p:cBhvr>
                                        <p:cTn id="16" dur="75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950"/>
                            </p:stCondLst>
                            <p:childTnLst>
                              <p:par>
                                <p:cTn id="18" presetID="22" presetClass="entr" presetSubtype="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par>
                          <p:cTn id="21" fill="hold">
                            <p:stCondLst>
                              <p:cond delay="245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450"/>
                            </p:stCondLst>
                            <p:childTnLst>
                              <p:par>
                                <p:cTn id="28" presetID="2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edg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4"/>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4" name="Freeform 7"/>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5" name="文本框 26"/>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肆</a:t>
            </a:r>
          </a:p>
        </p:txBody>
      </p:sp>
      <p:pic>
        <p:nvPicPr>
          <p:cNvPr id="7" name="Picture 4" descr="D:\png\1212_0001_图层-5-副本-3.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079112" y="1834919"/>
            <a:ext cx="1920213" cy="183555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559166" y="2388143"/>
            <a:ext cx="800219" cy="830997"/>
          </a:xfrm>
          <a:prstGeom prst="rect">
            <a:avLst/>
          </a:prstGeom>
          <a:noFill/>
        </p:spPr>
        <p:txBody>
          <a:bodyPr wrap="none" rtlCol="0">
            <a:spAutoFit/>
          </a:bodyPr>
          <a:lstStyle/>
          <a:p>
            <a:r>
              <a:rPr lang="zh-CN" altLang="en-US" sz="4800" dirty="0">
                <a:solidFill>
                  <a:schemeClr val="bg1"/>
                </a:solidFill>
                <a:latin typeface="★日文毛笔" panose="02000609000000000000" pitchFamily="49" charset="-128"/>
                <a:ea typeface="★日文毛笔" panose="02000609000000000000" pitchFamily="49" charset="-128"/>
              </a:rPr>
              <a:t>一</a:t>
            </a:r>
          </a:p>
        </p:txBody>
      </p:sp>
      <p:pic>
        <p:nvPicPr>
          <p:cNvPr id="9" name="Picture 2" descr="D:\png\2015007_0000_图层-1-拷贝-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822" y="2226709"/>
            <a:ext cx="4625335" cy="91326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924844" y="2457636"/>
            <a:ext cx="2377574" cy="420564"/>
          </a:xfrm>
          <a:prstGeom prst="rect">
            <a:avLst/>
          </a:prstGeom>
          <a:noFill/>
        </p:spPr>
        <p:txBody>
          <a:bodyPr wrap="none" rtlCol="0">
            <a:spAutoFit/>
          </a:bodyPr>
          <a:lstStyle/>
          <a:p>
            <a:r>
              <a:rPr lang="zh-CN" altLang="en-US" sz="2133" dirty="0">
                <a:solidFill>
                  <a:schemeClr val="bg1"/>
                </a:solidFill>
                <a:latin typeface="方正粗圆简体" panose="03000509000000000000" pitchFamily="65" charset="-122"/>
                <a:ea typeface="方正粗圆简体" panose="03000509000000000000" pitchFamily="65" charset="-122"/>
              </a:rPr>
              <a:t>单击此处添加文本</a:t>
            </a:r>
          </a:p>
        </p:txBody>
      </p:sp>
      <p:sp>
        <p:nvSpPr>
          <p:cNvPr id="11" name="TextBox 10"/>
          <p:cNvSpPr txBox="1"/>
          <p:nvPr/>
        </p:nvSpPr>
        <p:spPr>
          <a:xfrm>
            <a:off x="6671400" y="3179068"/>
            <a:ext cx="3840427" cy="830997"/>
          </a:xfrm>
          <a:prstGeom prst="rect">
            <a:avLst/>
          </a:prstGeom>
          <a:noFill/>
        </p:spPr>
        <p:txBody>
          <a:bodyPr wrap="square" rtlCol="0">
            <a:spAutoFit/>
          </a:bodyPr>
          <a:lstStyle/>
          <a:p>
            <a:r>
              <a:rPr lang="zh-CN" altLang="en-US" sz="1600" dirty="0">
                <a:latin typeface="方正黑体简体" panose="03000509000000000000" pitchFamily="65" charset="-122"/>
                <a:ea typeface="方正黑体简体" panose="03000509000000000000" pitchFamily="65" charset="-122"/>
              </a:rPr>
              <a:t>在此输入您的文字内容在此输入您的文字内容在此输入您的文字内容在此输入您的文字内容在此输入您的文字内容</a:t>
            </a:r>
            <a:endParaRPr lang="zh-CN" altLang="en-US" sz="2133" dirty="0">
              <a:latin typeface="方正黑体简体" panose="03000509000000000000" pitchFamily="65" charset="-122"/>
              <a:ea typeface="方正黑体简体" panose="03000509000000000000" pitchFamily="65" charset="-122"/>
            </a:endParaRPr>
          </a:p>
        </p:txBody>
      </p:sp>
      <p:pic>
        <p:nvPicPr>
          <p:cNvPr id="12" name="Picture 4" descr="D:\png\1212_0001_图层-5-副本-3.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079112" y="4045051"/>
            <a:ext cx="1920213" cy="183555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4559166" y="4598275"/>
            <a:ext cx="800219" cy="830997"/>
          </a:xfrm>
          <a:prstGeom prst="rect">
            <a:avLst/>
          </a:prstGeom>
          <a:noFill/>
        </p:spPr>
        <p:txBody>
          <a:bodyPr wrap="none" rtlCol="0">
            <a:spAutoFit/>
          </a:bodyPr>
          <a:lstStyle/>
          <a:p>
            <a:r>
              <a:rPr lang="zh-CN" altLang="en-US" sz="4800" dirty="0">
                <a:solidFill>
                  <a:schemeClr val="bg1"/>
                </a:solidFill>
                <a:latin typeface="★日文毛笔" panose="02000609000000000000" pitchFamily="49" charset="-128"/>
                <a:ea typeface="★日文毛笔" panose="02000609000000000000" pitchFamily="49" charset="-128"/>
              </a:rPr>
              <a:t>二</a:t>
            </a:r>
          </a:p>
        </p:txBody>
      </p:sp>
      <p:pic>
        <p:nvPicPr>
          <p:cNvPr id="17" name="Picture 2" descr="D:\png\2015007_0000_图层-1-拷贝-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3822" y="4436841"/>
            <a:ext cx="4625335" cy="91326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924844" y="4667768"/>
            <a:ext cx="2377574" cy="420564"/>
          </a:xfrm>
          <a:prstGeom prst="rect">
            <a:avLst/>
          </a:prstGeom>
          <a:noFill/>
        </p:spPr>
        <p:txBody>
          <a:bodyPr wrap="none" rtlCol="0">
            <a:spAutoFit/>
          </a:bodyPr>
          <a:lstStyle/>
          <a:p>
            <a:r>
              <a:rPr lang="zh-CN" altLang="en-US" sz="2133" dirty="0">
                <a:solidFill>
                  <a:schemeClr val="bg1"/>
                </a:solidFill>
                <a:latin typeface="方正粗圆简体" panose="03000509000000000000" pitchFamily="65" charset="-122"/>
                <a:ea typeface="方正粗圆简体" panose="03000509000000000000" pitchFamily="65" charset="-122"/>
              </a:rPr>
              <a:t>单击此处添加文本</a:t>
            </a:r>
          </a:p>
        </p:txBody>
      </p:sp>
      <p:sp>
        <p:nvSpPr>
          <p:cNvPr id="19" name="TextBox 18"/>
          <p:cNvSpPr txBox="1"/>
          <p:nvPr/>
        </p:nvSpPr>
        <p:spPr>
          <a:xfrm>
            <a:off x="6671400" y="5389200"/>
            <a:ext cx="3840427" cy="830997"/>
          </a:xfrm>
          <a:prstGeom prst="rect">
            <a:avLst/>
          </a:prstGeom>
          <a:noFill/>
        </p:spPr>
        <p:txBody>
          <a:bodyPr wrap="square" rtlCol="0">
            <a:spAutoFit/>
          </a:bodyPr>
          <a:lstStyle/>
          <a:p>
            <a:r>
              <a:rPr lang="zh-CN" altLang="en-US" sz="1600" dirty="0">
                <a:latin typeface="方正黑体简体" panose="03000509000000000000" pitchFamily="65" charset="-122"/>
                <a:ea typeface="方正黑体简体" panose="03000509000000000000" pitchFamily="65" charset="-122"/>
              </a:rPr>
              <a:t>在此输入您的文字内容在此输入您的文字内容在此输入您的文字内容在此输入您的文字内容在此输入您的文字内容</a:t>
            </a:r>
            <a:endParaRPr lang="zh-CN" altLang="en-US" sz="2133" dirty="0">
              <a:latin typeface="方正黑体简体" panose="03000509000000000000" pitchFamily="65" charset="-122"/>
              <a:ea typeface="方正黑体简体" panose="03000509000000000000" pitchFamily="65" charset="-122"/>
            </a:endParaRPr>
          </a:p>
        </p:txBody>
      </p:sp>
      <p:pic>
        <p:nvPicPr>
          <p:cNvPr id="4" name="图片 3">
            <a:extLst>
              <a:ext uri="{FF2B5EF4-FFF2-40B4-BE49-F238E27FC236}">
                <a16:creationId xmlns:a16="http://schemas.microsoft.com/office/drawing/2014/main" id="{EBDD70B9-86B4-47CF-A56B-49AFFB688107}"/>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b="18148"/>
          <a:stretch/>
        </p:blipFill>
        <p:spPr>
          <a:xfrm>
            <a:off x="1026306" y="2280116"/>
            <a:ext cx="3405612" cy="2628900"/>
          </a:xfrm>
          <a:prstGeom prst="rect">
            <a:avLst/>
          </a:prstGeom>
        </p:spPr>
      </p:pic>
    </p:spTree>
    <p:extLst>
      <p:ext uri="{BB962C8B-B14F-4D97-AF65-F5344CB8AC3E}">
        <p14:creationId xmlns:p14="http://schemas.microsoft.com/office/powerpoint/2010/main" val="3791245849"/>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700"/>
                                        <p:tgtEl>
                                          <p:spTgt spid="9"/>
                                        </p:tgtEl>
                                      </p:cBhvr>
                                    </p:animEffect>
                                  </p:childTnLst>
                                </p:cTn>
                              </p:par>
                            </p:childTnLst>
                          </p:cTn>
                        </p:par>
                        <p:par>
                          <p:cTn id="19" fill="hold">
                            <p:stCondLst>
                              <p:cond delay="32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37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4700"/>
                            </p:stCondLst>
                            <p:childTnLst>
                              <p:par>
                                <p:cTn id="30" presetID="31"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fltVal val="0"/>
                                          </p:val>
                                        </p:tav>
                                        <p:tav tm="100000">
                                          <p:val>
                                            <p:strVal val="#ppt_h"/>
                                          </p:val>
                                        </p:tav>
                                      </p:tavLst>
                                    </p:anim>
                                    <p:anim calcmode="lin" valueType="num">
                                      <p:cBhvr>
                                        <p:cTn id="34" dur="1000" fill="hold"/>
                                        <p:tgtEl>
                                          <p:spTgt spid="12"/>
                                        </p:tgtEl>
                                        <p:attrNameLst>
                                          <p:attrName>style.rotation</p:attrName>
                                        </p:attrNameLst>
                                      </p:cBhvr>
                                      <p:tavLst>
                                        <p:tav tm="0">
                                          <p:val>
                                            <p:fltVal val="90"/>
                                          </p:val>
                                        </p:tav>
                                        <p:tav tm="100000">
                                          <p:val>
                                            <p:fltVal val="0"/>
                                          </p:val>
                                        </p:tav>
                                      </p:tavLst>
                                    </p:anim>
                                    <p:animEffect transition="in" filter="fade">
                                      <p:cBhvr>
                                        <p:cTn id="35" dur="1000"/>
                                        <p:tgtEl>
                                          <p:spTgt spid="12"/>
                                        </p:tgtEl>
                                      </p:cBhvr>
                                    </p:animEffect>
                                  </p:childTnLst>
                                </p:cTn>
                              </p:par>
                            </p:childTnLst>
                          </p:cTn>
                        </p:par>
                        <p:par>
                          <p:cTn id="36" fill="hold">
                            <p:stCondLst>
                              <p:cond delay="57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6200"/>
                            </p:stCondLst>
                            <p:childTnLst>
                              <p:par>
                                <p:cTn id="41" presetID="22" presetClass="entr" presetSubtype="8"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1700"/>
                                        <p:tgtEl>
                                          <p:spTgt spid="17"/>
                                        </p:tgtEl>
                                      </p:cBhvr>
                                    </p:animEffect>
                                  </p:childTnLst>
                                </p:cTn>
                              </p:par>
                            </p:childTnLst>
                          </p:cTn>
                        </p:par>
                        <p:par>
                          <p:cTn id="44" fill="hold">
                            <p:stCondLst>
                              <p:cond delay="79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8400"/>
                            </p:stCondLst>
                            <p:childTnLst>
                              <p:par>
                                <p:cTn id="49" presetID="42"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6"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png\素材CNN-sccnn.com_201406210812-恢复的.psd_0036_图层-29.png">
            <a:extLst>
              <a:ext uri="{FF2B5EF4-FFF2-40B4-BE49-F238E27FC236}">
                <a16:creationId xmlns:a16="http://schemas.microsoft.com/office/drawing/2014/main" id="{F28C4873-0FBE-406C-9432-EE7BE59AB5E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94138" y="1220756"/>
            <a:ext cx="2569057" cy="25792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K:\png\素材CNN-sccnn.com_201406210812-恢复的.psd_0035_图层-30.png">
            <a:extLst>
              <a:ext uri="{FF2B5EF4-FFF2-40B4-BE49-F238E27FC236}">
                <a16:creationId xmlns:a16="http://schemas.microsoft.com/office/drawing/2014/main" id="{90FCD98F-16D5-4A80-A540-483128E739D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37084" y="4773150"/>
            <a:ext cx="3693099" cy="16321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K:\png\素材CNN-sccnn.com_201406210812-恢复的.psd_0036_图层-29.png">
            <a:extLst>
              <a:ext uri="{FF2B5EF4-FFF2-40B4-BE49-F238E27FC236}">
                <a16:creationId xmlns:a16="http://schemas.microsoft.com/office/drawing/2014/main" id="{AAEC7F1B-B631-4366-BE03-201427ECA4D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77237" y="1220756"/>
            <a:ext cx="2569057" cy="25792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K:\png\素材CNN-sccnn.com_201406210812-恢复的.psd_0036_图层-29.png">
            <a:extLst>
              <a:ext uri="{FF2B5EF4-FFF2-40B4-BE49-F238E27FC236}">
                <a16:creationId xmlns:a16="http://schemas.microsoft.com/office/drawing/2014/main" id="{DDCDF60D-C329-49CF-B1CE-8F1B42FC69F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60336" y="1220756"/>
            <a:ext cx="2569057" cy="25792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K:\png\素材CNN-sccnn.com_201406210812-恢复的.psd_0036_图层-29.png">
            <a:extLst>
              <a:ext uri="{FF2B5EF4-FFF2-40B4-BE49-F238E27FC236}">
                <a16:creationId xmlns:a16="http://schemas.microsoft.com/office/drawing/2014/main" id="{BD50D4EF-EF25-4703-B49D-08290711EF8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3434" y="1220756"/>
            <a:ext cx="2569057" cy="25792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39">
            <a:extLst>
              <a:ext uri="{FF2B5EF4-FFF2-40B4-BE49-F238E27FC236}">
                <a16:creationId xmlns:a16="http://schemas.microsoft.com/office/drawing/2014/main" id="{4C248BE8-4E6B-478A-A594-F303C2DA35C8}"/>
              </a:ext>
            </a:extLst>
          </p:cNvPr>
          <p:cNvSpPr txBox="1"/>
          <p:nvPr/>
        </p:nvSpPr>
        <p:spPr>
          <a:xfrm>
            <a:off x="2374815" y="1892830"/>
            <a:ext cx="800219" cy="830997"/>
          </a:xfrm>
          <a:prstGeom prst="rect">
            <a:avLst/>
          </a:prstGeom>
          <a:noFill/>
        </p:spPr>
        <p:txBody>
          <a:bodyPr wrap="none" rtlCol="0">
            <a:spAutoFit/>
          </a:bodyPr>
          <a:lstStyle/>
          <a:p>
            <a:r>
              <a:rPr lang="zh-CN" altLang="en-US" sz="2400" dirty="0">
                <a:solidFill>
                  <a:schemeClr val="bg1"/>
                </a:solidFill>
                <a:latin typeface="方正粗圆简体" panose="03000509000000000000" pitchFamily="65" charset="-122"/>
                <a:ea typeface="方正粗圆简体" panose="03000509000000000000" pitchFamily="65" charset="-122"/>
              </a:rPr>
              <a:t>添加</a:t>
            </a:r>
            <a:endParaRPr lang="en-US" altLang="zh-CN" sz="2400" dirty="0">
              <a:solidFill>
                <a:schemeClr val="bg1"/>
              </a:solidFill>
              <a:latin typeface="方正粗圆简体" panose="03000509000000000000" pitchFamily="65" charset="-122"/>
              <a:ea typeface="方正粗圆简体" panose="03000509000000000000" pitchFamily="65" charset="-122"/>
            </a:endParaRPr>
          </a:p>
          <a:p>
            <a:r>
              <a:rPr lang="zh-CN" altLang="en-US" sz="2400" dirty="0">
                <a:solidFill>
                  <a:schemeClr val="bg1"/>
                </a:solidFill>
                <a:latin typeface="方正粗圆简体" panose="03000509000000000000" pitchFamily="65" charset="-122"/>
                <a:ea typeface="方正粗圆简体" panose="03000509000000000000" pitchFamily="65" charset="-122"/>
              </a:rPr>
              <a:t>文字</a:t>
            </a:r>
          </a:p>
        </p:txBody>
      </p:sp>
      <p:sp>
        <p:nvSpPr>
          <p:cNvPr id="8" name="TextBox 40">
            <a:extLst>
              <a:ext uri="{FF2B5EF4-FFF2-40B4-BE49-F238E27FC236}">
                <a16:creationId xmlns:a16="http://schemas.microsoft.com/office/drawing/2014/main" id="{27BAF015-F868-4B75-A96D-D42C37760B9F}"/>
              </a:ext>
            </a:extLst>
          </p:cNvPr>
          <p:cNvSpPr txBox="1"/>
          <p:nvPr/>
        </p:nvSpPr>
        <p:spPr>
          <a:xfrm>
            <a:off x="4583061" y="1892830"/>
            <a:ext cx="800219" cy="830997"/>
          </a:xfrm>
          <a:prstGeom prst="rect">
            <a:avLst/>
          </a:prstGeom>
          <a:noFill/>
        </p:spPr>
        <p:txBody>
          <a:bodyPr wrap="none" rtlCol="0">
            <a:spAutoFit/>
          </a:bodyPr>
          <a:lstStyle/>
          <a:p>
            <a:r>
              <a:rPr lang="zh-CN" altLang="en-US" sz="2400" dirty="0">
                <a:solidFill>
                  <a:schemeClr val="bg1"/>
                </a:solidFill>
                <a:latin typeface="方正粗圆简体" panose="03000509000000000000" pitchFamily="65" charset="-122"/>
                <a:ea typeface="方正粗圆简体" panose="03000509000000000000" pitchFamily="65" charset="-122"/>
              </a:rPr>
              <a:t>添加</a:t>
            </a:r>
            <a:endParaRPr lang="en-US" altLang="zh-CN" sz="2400" dirty="0">
              <a:solidFill>
                <a:schemeClr val="bg1"/>
              </a:solidFill>
              <a:latin typeface="方正粗圆简体" panose="03000509000000000000" pitchFamily="65" charset="-122"/>
              <a:ea typeface="方正粗圆简体" panose="03000509000000000000" pitchFamily="65" charset="-122"/>
            </a:endParaRPr>
          </a:p>
          <a:p>
            <a:r>
              <a:rPr lang="zh-CN" altLang="en-US" sz="2400" dirty="0">
                <a:solidFill>
                  <a:schemeClr val="bg1"/>
                </a:solidFill>
                <a:latin typeface="方正粗圆简体" panose="03000509000000000000" pitchFamily="65" charset="-122"/>
                <a:ea typeface="方正粗圆简体" panose="03000509000000000000" pitchFamily="65" charset="-122"/>
              </a:rPr>
              <a:t>文字</a:t>
            </a:r>
          </a:p>
        </p:txBody>
      </p:sp>
      <p:sp>
        <p:nvSpPr>
          <p:cNvPr id="9" name="TextBox 41">
            <a:extLst>
              <a:ext uri="{FF2B5EF4-FFF2-40B4-BE49-F238E27FC236}">
                <a16:creationId xmlns:a16="http://schemas.microsoft.com/office/drawing/2014/main" id="{FF6563FA-4FE4-4BA4-8469-51E29450504E}"/>
              </a:ext>
            </a:extLst>
          </p:cNvPr>
          <p:cNvSpPr txBox="1"/>
          <p:nvPr/>
        </p:nvSpPr>
        <p:spPr>
          <a:xfrm>
            <a:off x="6793627" y="1892830"/>
            <a:ext cx="800219" cy="830997"/>
          </a:xfrm>
          <a:prstGeom prst="rect">
            <a:avLst/>
          </a:prstGeom>
          <a:noFill/>
        </p:spPr>
        <p:txBody>
          <a:bodyPr wrap="none" rtlCol="0">
            <a:spAutoFit/>
          </a:bodyPr>
          <a:lstStyle/>
          <a:p>
            <a:r>
              <a:rPr lang="zh-CN" altLang="en-US" sz="2400" dirty="0">
                <a:solidFill>
                  <a:schemeClr val="bg1"/>
                </a:solidFill>
                <a:latin typeface="方正粗圆简体" panose="03000509000000000000" pitchFamily="65" charset="-122"/>
                <a:ea typeface="方正粗圆简体" panose="03000509000000000000" pitchFamily="65" charset="-122"/>
              </a:rPr>
              <a:t>添加</a:t>
            </a:r>
            <a:endParaRPr lang="en-US" altLang="zh-CN" sz="2400" dirty="0">
              <a:solidFill>
                <a:schemeClr val="bg1"/>
              </a:solidFill>
              <a:latin typeface="方正粗圆简体" panose="03000509000000000000" pitchFamily="65" charset="-122"/>
              <a:ea typeface="方正粗圆简体" panose="03000509000000000000" pitchFamily="65" charset="-122"/>
            </a:endParaRPr>
          </a:p>
          <a:p>
            <a:r>
              <a:rPr lang="zh-CN" altLang="en-US" sz="2400" dirty="0">
                <a:solidFill>
                  <a:schemeClr val="bg1"/>
                </a:solidFill>
                <a:latin typeface="方正粗圆简体" panose="03000509000000000000" pitchFamily="65" charset="-122"/>
                <a:ea typeface="方正粗圆简体" panose="03000509000000000000" pitchFamily="65" charset="-122"/>
              </a:rPr>
              <a:t>文字</a:t>
            </a:r>
          </a:p>
        </p:txBody>
      </p:sp>
      <p:sp>
        <p:nvSpPr>
          <p:cNvPr id="10" name="TextBox 42">
            <a:extLst>
              <a:ext uri="{FF2B5EF4-FFF2-40B4-BE49-F238E27FC236}">
                <a16:creationId xmlns:a16="http://schemas.microsoft.com/office/drawing/2014/main" id="{3470391C-8902-42CB-B855-A7FB5145C18B}"/>
              </a:ext>
            </a:extLst>
          </p:cNvPr>
          <p:cNvSpPr txBox="1"/>
          <p:nvPr/>
        </p:nvSpPr>
        <p:spPr>
          <a:xfrm>
            <a:off x="8903541" y="1892830"/>
            <a:ext cx="800219" cy="830997"/>
          </a:xfrm>
          <a:prstGeom prst="rect">
            <a:avLst/>
          </a:prstGeom>
          <a:noFill/>
        </p:spPr>
        <p:txBody>
          <a:bodyPr wrap="none" rtlCol="0">
            <a:spAutoFit/>
          </a:bodyPr>
          <a:lstStyle/>
          <a:p>
            <a:r>
              <a:rPr lang="zh-CN" altLang="en-US" sz="2400" dirty="0">
                <a:solidFill>
                  <a:schemeClr val="bg1"/>
                </a:solidFill>
                <a:latin typeface="方正粗圆简体" panose="03000509000000000000" pitchFamily="65" charset="-122"/>
                <a:ea typeface="方正粗圆简体" panose="03000509000000000000" pitchFamily="65" charset="-122"/>
              </a:rPr>
              <a:t>添加</a:t>
            </a:r>
            <a:endParaRPr lang="en-US" altLang="zh-CN" sz="2400" dirty="0">
              <a:solidFill>
                <a:schemeClr val="bg1"/>
              </a:solidFill>
              <a:latin typeface="方正粗圆简体" panose="03000509000000000000" pitchFamily="65" charset="-122"/>
              <a:ea typeface="方正粗圆简体" panose="03000509000000000000" pitchFamily="65" charset="-122"/>
            </a:endParaRPr>
          </a:p>
          <a:p>
            <a:r>
              <a:rPr lang="zh-CN" altLang="en-US" sz="2400" dirty="0">
                <a:solidFill>
                  <a:schemeClr val="bg1"/>
                </a:solidFill>
                <a:latin typeface="方正粗圆简体" panose="03000509000000000000" pitchFamily="65" charset="-122"/>
                <a:ea typeface="方正粗圆简体" panose="03000509000000000000" pitchFamily="65" charset="-122"/>
              </a:rPr>
              <a:t>文字</a:t>
            </a:r>
          </a:p>
        </p:txBody>
      </p:sp>
      <p:sp>
        <p:nvSpPr>
          <p:cNvPr id="11" name="TextBox 43">
            <a:extLst>
              <a:ext uri="{FF2B5EF4-FFF2-40B4-BE49-F238E27FC236}">
                <a16:creationId xmlns:a16="http://schemas.microsoft.com/office/drawing/2014/main" id="{93F5129A-4AD3-46A5-BF08-3CCCD4F7A7D5}"/>
              </a:ext>
            </a:extLst>
          </p:cNvPr>
          <p:cNvSpPr txBox="1"/>
          <p:nvPr/>
        </p:nvSpPr>
        <p:spPr>
          <a:xfrm>
            <a:off x="4756318" y="5536137"/>
            <a:ext cx="2457724" cy="420564"/>
          </a:xfrm>
          <a:prstGeom prst="rect">
            <a:avLst/>
          </a:prstGeom>
          <a:noFill/>
        </p:spPr>
        <p:txBody>
          <a:bodyPr wrap="none" rtlCol="0">
            <a:spAutoFit/>
          </a:bodyPr>
          <a:lstStyle/>
          <a:p>
            <a:r>
              <a:rPr lang="zh-CN" altLang="en-US" sz="2133" dirty="0">
                <a:solidFill>
                  <a:schemeClr val="bg1"/>
                </a:solidFill>
                <a:latin typeface="方正粗圆简体" panose="03000509000000000000" pitchFamily="65" charset="-122"/>
                <a:ea typeface="方正粗圆简体" panose="03000509000000000000" pitchFamily="65" charset="-122"/>
              </a:rPr>
              <a:t>单击此处添加文本 </a:t>
            </a:r>
          </a:p>
        </p:txBody>
      </p:sp>
      <p:pic>
        <p:nvPicPr>
          <p:cNvPr id="12" name="Picture 2" descr="D:\png\0101000028865661_0007_图层-2-副本-7.png">
            <a:extLst>
              <a:ext uri="{FF2B5EF4-FFF2-40B4-BE49-F238E27FC236}">
                <a16:creationId xmlns:a16="http://schemas.microsoft.com/office/drawing/2014/main" id="{9681EED6-06AC-46B9-8843-E6CB1CEDCCB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018797">
            <a:off x="2726948" y="4294810"/>
            <a:ext cx="1700576" cy="6233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a:extLst>
              <a:ext uri="{FF2B5EF4-FFF2-40B4-BE49-F238E27FC236}">
                <a16:creationId xmlns:a16="http://schemas.microsoft.com/office/drawing/2014/main" id="{DDAF7CED-74CB-4C0E-8194-48078C01D09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315857">
            <a:off x="4324864" y="3921222"/>
            <a:ext cx="1700576" cy="62335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png\0101000028865661_0007_图层-2-副本-7.png">
            <a:extLst>
              <a:ext uri="{FF2B5EF4-FFF2-40B4-BE49-F238E27FC236}">
                <a16:creationId xmlns:a16="http://schemas.microsoft.com/office/drawing/2014/main" id="{4C5817B1-8775-4F15-A3C9-6F4DC7AD15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119570">
            <a:off x="6194575" y="3955340"/>
            <a:ext cx="1700576" cy="62335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D:\png\0101000028865661_0007_图层-2-副本-7.png">
            <a:extLst>
              <a:ext uri="{FF2B5EF4-FFF2-40B4-BE49-F238E27FC236}">
                <a16:creationId xmlns:a16="http://schemas.microsoft.com/office/drawing/2014/main" id="{69389557-0897-4CF2-A1A0-587D452F0B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813252">
            <a:off x="7561821" y="4297674"/>
            <a:ext cx="1700576" cy="623353"/>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24">
            <a:extLst>
              <a:ext uri="{FF2B5EF4-FFF2-40B4-BE49-F238E27FC236}">
                <a16:creationId xmlns:a16="http://schemas.microsoft.com/office/drawing/2014/main" id="{C1A16CBF-2FC5-4F75-A6C2-86216BD2A3A7}"/>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7" name="Freeform 7">
            <a:extLst>
              <a:ext uri="{FF2B5EF4-FFF2-40B4-BE49-F238E27FC236}">
                <a16:creationId xmlns:a16="http://schemas.microsoft.com/office/drawing/2014/main" id="{662EB0B0-E74F-494B-A9D4-FB369D6FD02B}"/>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8" name="文本框 26">
            <a:extLst>
              <a:ext uri="{FF2B5EF4-FFF2-40B4-BE49-F238E27FC236}">
                <a16:creationId xmlns:a16="http://schemas.microsoft.com/office/drawing/2014/main" id="{A1371354-DCE2-4383-BA29-BD05306DF3C9}"/>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肆</a:t>
            </a:r>
          </a:p>
        </p:txBody>
      </p:sp>
    </p:spTree>
    <p:extLst>
      <p:ext uri="{BB962C8B-B14F-4D97-AF65-F5344CB8AC3E}">
        <p14:creationId xmlns:p14="http://schemas.microsoft.com/office/powerpoint/2010/main" val="281819809"/>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190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30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nodeType="withEffect">
                                  <p:stCondLst>
                                    <p:cond delay="2700"/>
                                  </p:stCondLst>
                                  <p:childTnLst>
                                    <p:set>
                                      <p:cBhvr>
                                        <p:cTn id="16" dur="1" fill="hold">
                                          <p:stCondLst>
                                            <p:cond delay="0"/>
                                          </p:stCondLst>
                                        </p:cTn>
                                        <p:tgtEl>
                                          <p:spTgt spid="5"/>
                                        </p:tgtEl>
                                        <p:attrNameLst>
                                          <p:attrName>style.visibility</p:attrName>
                                        </p:attrNameLst>
                                      </p:cBhvr>
                                      <p:to>
                                        <p:strVal val="visible"/>
                                      </p:to>
                                    </p:set>
                                    <p:animScale>
                                      <p:cBhvr>
                                        <p:cTn id="1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
                                        </p:tgtEl>
                                        <p:attrNameLst>
                                          <p:attrName>ppt_x</p:attrName>
                                          <p:attrName>ppt_y</p:attrName>
                                        </p:attrNameLst>
                                      </p:cBhvr>
                                    </p:animMotion>
                                    <p:animEffect transition="in" filter="fade">
                                      <p:cBhvr>
                                        <p:cTn id="19" dur="1000"/>
                                        <p:tgtEl>
                                          <p:spTgt spid="5"/>
                                        </p:tgtEl>
                                      </p:cBhvr>
                                    </p:animEffect>
                                  </p:childTnLst>
                                </p:cTn>
                              </p:par>
                              <p:par>
                                <p:cTn id="20" presetID="52" presetClass="entr" presetSubtype="0" fill="hold" nodeType="withEffect">
                                  <p:stCondLst>
                                    <p:cond delay="3000"/>
                                  </p:stCondLst>
                                  <p:childTnLst>
                                    <p:set>
                                      <p:cBhvr>
                                        <p:cTn id="21" dur="1" fill="hold">
                                          <p:stCondLst>
                                            <p:cond delay="0"/>
                                          </p:stCondLst>
                                        </p:cTn>
                                        <p:tgtEl>
                                          <p:spTgt spid="6"/>
                                        </p:tgtEl>
                                        <p:attrNameLst>
                                          <p:attrName>style.visibility</p:attrName>
                                        </p:attrNameLst>
                                      </p:cBhvr>
                                      <p:to>
                                        <p:strVal val="visible"/>
                                      </p:to>
                                    </p:set>
                                    <p:animScale>
                                      <p:cBhvr>
                                        <p:cTn id="2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gtEl>
                                        <p:attrNameLst>
                                          <p:attrName>ppt_x</p:attrName>
                                          <p:attrName>ppt_y</p:attrName>
                                        </p:attrNameLst>
                                      </p:cBhvr>
                                    </p:animMotion>
                                    <p:animEffect transition="in" filter="fade">
                                      <p:cBhvr>
                                        <p:cTn id="24" dur="1000"/>
                                        <p:tgtEl>
                                          <p:spTgt spid="6"/>
                                        </p:tgtEl>
                                      </p:cBhvr>
                                    </p:animEffect>
                                  </p:childTnLst>
                                </p:cTn>
                              </p:par>
                              <p:par>
                                <p:cTn id="25" presetID="2" presetClass="entr" presetSubtype="4" fill="hold" grpId="0" nodeType="withEffect">
                                  <p:stCondLst>
                                    <p:cond delay="30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40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5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45" presetClass="entr" presetSubtype="0" fill="hold" grpId="0" nodeType="withEffect">
                                  <p:stCondLst>
                                    <p:cond delay="600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000"/>
                                        <p:tgtEl>
                                          <p:spTgt spid="11"/>
                                        </p:tgtEl>
                                      </p:cBhvr>
                                    </p:animEffect>
                                    <p:anim calcmode="lin" valueType="num">
                                      <p:cBhvr>
                                        <p:cTn id="44" dur="2000" fill="hold"/>
                                        <p:tgtEl>
                                          <p:spTgt spid="11"/>
                                        </p:tgtEl>
                                        <p:attrNameLst>
                                          <p:attrName>ppt_w</p:attrName>
                                        </p:attrNameLst>
                                      </p:cBhvr>
                                      <p:tavLst>
                                        <p:tav tm="0" fmla="#ppt_w*sin(2.5*pi*$)">
                                          <p:val>
                                            <p:fltVal val="0"/>
                                          </p:val>
                                        </p:tav>
                                        <p:tav tm="100000">
                                          <p:val>
                                            <p:fltVal val="1"/>
                                          </p:val>
                                        </p:tav>
                                      </p:tavLst>
                                    </p:anim>
                                    <p:anim calcmode="lin" valueType="num">
                                      <p:cBhvr>
                                        <p:cTn id="45" dur="2000" fill="hold"/>
                                        <p:tgtEl>
                                          <p:spTgt spid="11"/>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600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2000"/>
                                        <p:tgtEl>
                                          <p:spTgt spid="3"/>
                                        </p:tgtEl>
                                      </p:cBhvr>
                                    </p:animEffect>
                                    <p:anim calcmode="lin" valueType="num">
                                      <p:cBhvr>
                                        <p:cTn id="49" dur="2000" fill="hold"/>
                                        <p:tgtEl>
                                          <p:spTgt spid="3"/>
                                        </p:tgtEl>
                                        <p:attrNameLst>
                                          <p:attrName>ppt_w</p:attrName>
                                        </p:attrNameLst>
                                      </p:cBhvr>
                                      <p:tavLst>
                                        <p:tav tm="0" fmla="#ppt_w*sin(2.5*pi*$)">
                                          <p:val>
                                            <p:fltVal val="0"/>
                                          </p:val>
                                        </p:tav>
                                        <p:tav tm="100000">
                                          <p:val>
                                            <p:fltVal val="1"/>
                                          </p:val>
                                        </p:tav>
                                      </p:tavLst>
                                    </p:anim>
                                    <p:anim calcmode="lin" valueType="num">
                                      <p:cBhvr>
                                        <p:cTn id="50" dur="2000" fill="hold"/>
                                        <p:tgtEl>
                                          <p:spTgt spid="3"/>
                                        </p:tgtEl>
                                        <p:attrNameLst>
                                          <p:attrName>ppt_h</p:attrName>
                                        </p:attrNameLst>
                                      </p:cBhvr>
                                      <p:tavLst>
                                        <p:tav tm="0">
                                          <p:val>
                                            <p:strVal val="#ppt_h"/>
                                          </p:val>
                                        </p:tav>
                                        <p:tav tm="100000">
                                          <p:val>
                                            <p:strVal val="#ppt_h"/>
                                          </p:val>
                                        </p:tav>
                                      </p:tavLst>
                                    </p:anim>
                                  </p:childTnLst>
                                </p:cTn>
                              </p:par>
                              <p:par>
                                <p:cTn id="51" presetID="10" presetClass="entr" presetSubtype="0" fill="hold" nodeType="withEffect">
                                  <p:stCondLst>
                                    <p:cond delay="520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nodeType="withEffect">
                                  <p:stCondLst>
                                    <p:cond delay="520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10" presetClass="entr" presetSubtype="0" fill="hold" nodeType="withEffect">
                                  <p:stCondLst>
                                    <p:cond delay="520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par>
                                <p:cTn id="60" presetID="10" presetClass="entr" presetSubtype="0" fill="hold" nodeType="withEffect">
                                  <p:stCondLst>
                                    <p:cond delay="520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467BF10-4568-4227-9C77-D27041094E5D}"/>
              </a:ext>
            </a:extLst>
          </p:cNvPr>
          <p:cNvSpPr txBox="1">
            <a:spLocks noChangeArrowheads="1"/>
          </p:cNvSpPr>
          <p:nvPr/>
        </p:nvSpPr>
        <p:spPr bwMode="auto">
          <a:xfrm>
            <a:off x="-7598" y="7101408"/>
            <a:ext cx="12199599" cy="3618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44" tIns="34272" rIns="68544" bIns="3427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2667" dirty="0">
              <a:solidFill>
                <a:srgbClr val="FF0000"/>
              </a:solidFill>
              <a:latin typeface="微软雅黑" panose="020B0503020204020204" pitchFamily="34" charset="-122"/>
              <a:ea typeface="微软雅黑" panose="020B0503020204020204" pitchFamily="34" charset="-122"/>
            </a:endParaRPr>
          </a:p>
        </p:txBody>
      </p:sp>
      <p:pic>
        <p:nvPicPr>
          <p:cNvPr id="3" name="Picture 51" descr="24">
            <a:extLst>
              <a:ext uri="{FF2B5EF4-FFF2-40B4-BE49-F238E27FC236}">
                <a16:creationId xmlns:a16="http://schemas.microsoft.com/office/drawing/2014/main" id="{7369DA36-04C0-414B-AEE1-F1A9F3E7992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68981" y="2261490"/>
            <a:ext cx="2317388" cy="222459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59">
            <a:extLst>
              <a:ext uri="{FF2B5EF4-FFF2-40B4-BE49-F238E27FC236}">
                <a16:creationId xmlns:a16="http://schemas.microsoft.com/office/drawing/2014/main" id="{53766EFA-E8EF-4776-8B05-A1CC3A69176C}"/>
              </a:ext>
            </a:extLst>
          </p:cNvPr>
          <p:cNvSpPr txBox="1">
            <a:spLocks noChangeArrowheads="1"/>
          </p:cNvSpPr>
          <p:nvPr/>
        </p:nvSpPr>
        <p:spPr bwMode="auto">
          <a:xfrm>
            <a:off x="2456612" y="3037333"/>
            <a:ext cx="1297709" cy="672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3" tIns="43637" rIns="87273" bIns="43637">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pPr>
              <a:spcBef>
                <a:spcPct val="50000"/>
              </a:spcBef>
            </a:pPr>
            <a:r>
              <a:rPr lang="zh-CN" altLang="en-US" sz="1900" b="1" baseline="0" dirty="0">
                <a:solidFill>
                  <a:srgbClr val="000000"/>
                </a:solidFill>
                <a:ea typeface="楷体" pitchFamily="49" charset="-122"/>
              </a:rPr>
              <a:t>点击输入文字内容</a:t>
            </a:r>
          </a:p>
        </p:txBody>
      </p:sp>
      <p:pic>
        <p:nvPicPr>
          <p:cNvPr id="5" name="图片 4">
            <a:extLst>
              <a:ext uri="{FF2B5EF4-FFF2-40B4-BE49-F238E27FC236}">
                <a16:creationId xmlns:a16="http://schemas.microsoft.com/office/drawing/2014/main" id="{6F51768A-0962-4804-9B21-934EF3C4CC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126244">
            <a:off x="7642752" y="2391002"/>
            <a:ext cx="2425604" cy="2455114"/>
          </a:xfrm>
          <a:prstGeom prst="rect">
            <a:avLst/>
          </a:prstGeom>
        </p:spPr>
      </p:pic>
      <p:sp>
        <p:nvSpPr>
          <p:cNvPr id="6" name="TextBox 15">
            <a:extLst>
              <a:ext uri="{FF2B5EF4-FFF2-40B4-BE49-F238E27FC236}">
                <a16:creationId xmlns:a16="http://schemas.microsoft.com/office/drawing/2014/main" id="{39AFDFF0-561E-4395-86D6-CC60F3AB0BB6}"/>
              </a:ext>
            </a:extLst>
          </p:cNvPr>
          <p:cNvSpPr txBox="1"/>
          <p:nvPr/>
        </p:nvSpPr>
        <p:spPr>
          <a:xfrm>
            <a:off x="8101165" y="2868984"/>
            <a:ext cx="1627369" cy="954107"/>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2800" b="1" dirty="0">
                <a:solidFill>
                  <a:schemeClr val="bg1"/>
                </a:solidFill>
                <a:latin typeface="华文隶书" pitchFamily="2" charset="-122"/>
                <a:ea typeface="楷体"/>
              </a:rPr>
              <a:t>点击输入</a:t>
            </a:r>
            <a:endParaRPr lang="en-US" altLang="zh-CN" sz="2800" b="1" dirty="0">
              <a:solidFill>
                <a:schemeClr val="bg1"/>
              </a:solidFill>
              <a:latin typeface="华文隶书" pitchFamily="2" charset="-122"/>
              <a:ea typeface="楷体"/>
            </a:endParaRPr>
          </a:p>
          <a:p>
            <a:r>
              <a:rPr lang="zh-CN" altLang="en-US" sz="2800" b="1" dirty="0">
                <a:solidFill>
                  <a:schemeClr val="bg1"/>
                </a:solidFill>
                <a:latin typeface="华文隶书" pitchFamily="2" charset="-122"/>
                <a:ea typeface="楷体"/>
              </a:rPr>
              <a:t>文字内容</a:t>
            </a:r>
          </a:p>
        </p:txBody>
      </p:sp>
      <p:pic>
        <p:nvPicPr>
          <p:cNvPr id="7" name="Picture 3" descr="C:\Users\zjd\Desktop\Nipic_6732184_20121008144548449367.png">
            <a:extLst>
              <a:ext uri="{FF2B5EF4-FFF2-40B4-BE49-F238E27FC236}">
                <a16:creationId xmlns:a16="http://schemas.microsoft.com/office/drawing/2014/main" id="{FF695D25-2AAC-4A49-9FD0-13F9487167C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06449" y="1612398"/>
            <a:ext cx="2115815" cy="20978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9">
            <a:extLst>
              <a:ext uri="{FF2B5EF4-FFF2-40B4-BE49-F238E27FC236}">
                <a16:creationId xmlns:a16="http://schemas.microsoft.com/office/drawing/2014/main" id="{5212901D-8E22-446C-836B-A1E981736BFC}"/>
              </a:ext>
            </a:extLst>
          </p:cNvPr>
          <p:cNvSpPr txBox="1"/>
          <p:nvPr/>
        </p:nvSpPr>
        <p:spPr>
          <a:xfrm>
            <a:off x="5392617" y="2391003"/>
            <a:ext cx="1143477" cy="646331"/>
          </a:xfrm>
          <a:prstGeom prst="rect">
            <a:avLst/>
          </a:prstGeom>
          <a:noFill/>
        </p:spPr>
        <p:txBody>
          <a:bodyPr wrap="squar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1800" b="1" dirty="0">
                <a:latin typeface="华文隶书" pitchFamily="2" charset="-122"/>
                <a:ea typeface="楷体"/>
              </a:rPr>
              <a:t>点击输入文字内容</a:t>
            </a:r>
          </a:p>
        </p:txBody>
      </p:sp>
      <p:pic>
        <p:nvPicPr>
          <p:cNvPr id="9" name="Picture 4" descr="C:\Users\zjd\Desktop\Nipic_9501016_20120419161707519191.png">
            <a:extLst>
              <a:ext uri="{FF2B5EF4-FFF2-40B4-BE49-F238E27FC236}">
                <a16:creationId xmlns:a16="http://schemas.microsoft.com/office/drawing/2014/main" id="{C1355511-8B61-4B23-BF4A-B720900A97E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3109836">
            <a:off x="3309347" y="4310263"/>
            <a:ext cx="1725613" cy="5635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18">
            <a:extLst>
              <a:ext uri="{FF2B5EF4-FFF2-40B4-BE49-F238E27FC236}">
                <a16:creationId xmlns:a16="http://schemas.microsoft.com/office/drawing/2014/main" id="{DC2EAEB3-02DD-4CE6-A713-AF1B088062F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906449" y="4486081"/>
            <a:ext cx="1791145" cy="1618036"/>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4">
            <a:extLst>
              <a:ext uri="{FF2B5EF4-FFF2-40B4-BE49-F238E27FC236}">
                <a16:creationId xmlns:a16="http://schemas.microsoft.com/office/drawing/2014/main" id="{7F86DBF1-E2DF-4CA5-9555-99DAFFE98A76}"/>
              </a:ext>
            </a:extLst>
          </p:cNvPr>
          <p:cNvSpPr txBox="1">
            <a:spLocks noChangeArrowheads="1"/>
          </p:cNvSpPr>
          <p:nvPr/>
        </p:nvSpPr>
        <p:spPr bwMode="auto">
          <a:xfrm>
            <a:off x="5203791" y="5029193"/>
            <a:ext cx="1196458" cy="642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7273" tIns="43637" rIns="87273" bIns="43637">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pPr algn="ctr">
              <a:spcBef>
                <a:spcPct val="50000"/>
              </a:spcBef>
            </a:pPr>
            <a:r>
              <a:rPr lang="zh-CN" altLang="en-US" sz="1800" b="1" baseline="0" dirty="0">
                <a:solidFill>
                  <a:srgbClr val="000000"/>
                </a:solidFill>
                <a:ea typeface="楷体" pitchFamily="49" charset="-122"/>
              </a:rPr>
              <a:t>点击输入文字内容</a:t>
            </a:r>
          </a:p>
        </p:txBody>
      </p:sp>
      <p:pic>
        <p:nvPicPr>
          <p:cNvPr id="12" name="Picture 4" descr="C:\Users\zjd\Desktop\Nipic_9501016_20120419161707519191.png">
            <a:extLst>
              <a:ext uri="{FF2B5EF4-FFF2-40B4-BE49-F238E27FC236}">
                <a16:creationId xmlns:a16="http://schemas.microsoft.com/office/drawing/2014/main" id="{069DACEF-25A2-4FA9-9843-00B181E8122F}"/>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20543516">
            <a:off x="4001077" y="3038377"/>
            <a:ext cx="1151984" cy="37622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zjd\Desktop\Nipic_9501016_20120419161707519191.png">
            <a:extLst>
              <a:ext uri="{FF2B5EF4-FFF2-40B4-BE49-F238E27FC236}">
                <a16:creationId xmlns:a16="http://schemas.microsoft.com/office/drawing/2014/main" id="{58765D24-A3BC-42E5-8261-B407F6975A0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8839155">
            <a:off x="6351548" y="4310265"/>
            <a:ext cx="1725613" cy="5635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zjd\Desktop\未命名 -1.png">
            <a:extLst>
              <a:ext uri="{FF2B5EF4-FFF2-40B4-BE49-F238E27FC236}">
                <a16:creationId xmlns:a16="http://schemas.microsoft.com/office/drawing/2014/main" id="{A72E9964-ADCD-4A24-B9BA-95AB2F083EDC}"/>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5400000" flipH="1" flipV="1">
            <a:off x="6126502" y="1544744"/>
            <a:ext cx="398483" cy="4679706"/>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24">
            <a:extLst>
              <a:ext uri="{FF2B5EF4-FFF2-40B4-BE49-F238E27FC236}">
                <a16:creationId xmlns:a16="http://schemas.microsoft.com/office/drawing/2014/main" id="{A2255FB1-3C7E-4696-A228-89B51189F619}"/>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6" name="Freeform 7">
            <a:extLst>
              <a:ext uri="{FF2B5EF4-FFF2-40B4-BE49-F238E27FC236}">
                <a16:creationId xmlns:a16="http://schemas.microsoft.com/office/drawing/2014/main" id="{FCD09793-04BD-495C-8088-85C9A947DCD3}"/>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7" name="文本框 26">
            <a:extLst>
              <a:ext uri="{FF2B5EF4-FFF2-40B4-BE49-F238E27FC236}">
                <a16:creationId xmlns:a16="http://schemas.microsoft.com/office/drawing/2014/main" id="{BF4440D5-D228-4399-93DC-87211889D255}"/>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肆</a:t>
            </a:r>
          </a:p>
        </p:txBody>
      </p:sp>
    </p:spTree>
    <p:extLst>
      <p:ext uri="{BB962C8B-B14F-4D97-AF65-F5344CB8AC3E}">
        <p14:creationId xmlns:p14="http://schemas.microsoft.com/office/powerpoint/2010/main" val="2872534868"/>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9EEEBD5-EFCA-448F-8E0E-9A8B0144BEB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6976" y="1489375"/>
            <a:ext cx="5399746" cy="4586324"/>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BC6F0447-6005-4E1E-99DA-936AA2389F9B}"/>
              </a:ext>
            </a:extLst>
          </p:cNvPr>
          <p:cNvSpPr txBox="1"/>
          <p:nvPr/>
        </p:nvSpPr>
        <p:spPr>
          <a:xfrm>
            <a:off x="1189068" y="5704127"/>
            <a:ext cx="4288353" cy="707886"/>
          </a:xfrm>
          <a:prstGeom prst="rect">
            <a:avLst/>
          </a:prstGeom>
          <a:noFill/>
        </p:spPr>
        <p:txBody>
          <a:bodyPr wrap="none" rtlCol="0">
            <a:spAutoFit/>
          </a:bodyPr>
          <a:lstStyle/>
          <a:p>
            <a:r>
              <a:rPr lang="zh-CN" altLang="en-US" sz="4000" dirty="0"/>
              <a:t>点击添加文字标题</a:t>
            </a:r>
          </a:p>
        </p:txBody>
      </p:sp>
      <p:pic>
        <p:nvPicPr>
          <p:cNvPr id="4" name="Picture 217" descr="墨滴4">
            <a:extLst>
              <a:ext uri="{FF2B5EF4-FFF2-40B4-BE49-F238E27FC236}">
                <a16:creationId xmlns:a16="http://schemas.microsoft.com/office/drawing/2014/main" id="{FD88D67C-542C-4E32-8146-2EC730C7A19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11931" y="1347132"/>
            <a:ext cx="2816597" cy="1525246"/>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5" name="Picture 217" descr="墨滴4">
            <a:extLst>
              <a:ext uri="{FF2B5EF4-FFF2-40B4-BE49-F238E27FC236}">
                <a16:creationId xmlns:a16="http://schemas.microsoft.com/office/drawing/2014/main" id="{D51C5AC6-204F-4679-8D91-EBCE5C4555F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89707" y="2872378"/>
            <a:ext cx="1893528" cy="1110561"/>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6" name="TextBox 11">
            <a:extLst>
              <a:ext uri="{FF2B5EF4-FFF2-40B4-BE49-F238E27FC236}">
                <a16:creationId xmlns:a16="http://schemas.microsoft.com/office/drawing/2014/main" id="{9789587B-042A-49B8-AD12-3DF9F2F6DAC9}"/>
              </a:ext>
            </a:extLst>
          </p:cNvPr>
          <p:cNvSpPr txBox="1"/>
          <p:nvPr/>
        </p:nvSpPr>
        <p:spPr>
          <a:xfrm>
            <a:off x="7154246" y="1925089"/>
            <a:ext cx="2044149" cy="369332"/>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1800" b="1" dirty="0">
                <a:solidFill>
                  <a:schemeClr val="bg1"/>
                </a:solidFill>
                <a:latin typeface="华文隶书" pitchFamily="2" charset="-122"/>
                <a:ea typeface="楷体"/>
              </a:rPr>
              <a:t>单击此处添加文本</a:t>
            </a:r>
            <a:endParaRPr lang="en-US" altLang="zh-CN" sz="1800" b="1" dirty="0">
              <a:solidFill>
                <a:schemeClr val="bg1"/>
              </a:solidFill>
              <a:latin typeface="华文隶书" pitchFamily="2" charset="-122"/>
              <a:ea typeface="楷体"/>
            </a:endParaRPr>
          </a:p>
        </p:txBody>
      </p:sp>
      <p:sp>
        <p:nvSpPr>
          <p:cNvPr id="7" name="TextBox 12">
            <a:extLst>
              <a:ext uri="{FF2B5EF4-FFF2-40B4-BE49-F238E27FC236}">
                <a16:creationId xmlns:a16="http://schemas.microsoft.com/office/drawing/2014/main" id="{3D768F9F-F810-48F2-9359-0FF69C922F58}"/>
              </a:ext>
            </a:extLst>
          </p:cNvPr>
          <p:cNvSpPr txBox="1"/>
          <p:nvPr/>
        </p:nvSpPr>
        <p:spPr>
          <a:xfrm>
            <a:off x="6646594" y="3326887"/>
            <a:ext cx="1114408" cy="369332"/>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1800" b="1" dirty="0">
                <a:solidFill>
                  <a:schemeClr val="bg1"/>
                </a:solidFill>
                <a:latin typeface="华文隶书" pitchFamily="2" charset="-122"/>
                <a:ea typeface="楷体"/>
              </a:rPr>
              <a:t>添加文本</a:t>
            </a:r>
            <a:endParaRPr lang="en-US" altLang="zh-CN" sz="1800" b="1" dirty="0">
              <a:solidFill>
                <a:schemeClr val="bg1"/>
              </a:solidFill>
              <a:latin typeface="华文隶书" pitchFamily="2" charset="-122"/>
              <a:ea typeface="楷体"/>
            </a:endParaRPr>
          </a:p>
        </p:txBody>
      </p:sp>
      <p:pic>
        <p:nvPicPr>
          <p:cNvPr id="8" name="Picture 217" descr="墨滴4">
            <a:extLst>
              <a:ext uri="{FF2B5EF4-FFF2-40B4-BE49-F238E27FC236}">
                <a16:creationId xmlns:a16="http://schemas.microsoft.com/office/drawing/2014/main" id="{D90246B8-935D-44A0-839C-2E46E7E018A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40122" y="3355040"/>
            <a:ext cx="2816597" cy="1525246"/>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9" name="Picture 217" descr="墨滴4">
            <a:extLst>
              <a:ext uri="{FF2B5EF4-FFF2-40B4-BE49-F238E27FC236}">
                <a16:creationId xmlns:a16="http://schemas.microsoft.com/office/drawing/2014/main" id="{21E721AC-1A85-45F8-8815-53857C0D898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17898" y="4880286"/>
            <a:ext cx="1893528" cy="1110561"/>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0" name="TextBox 11">
            <a:extLst>
              <a:ext uri="{FF2B5EF4-FFF2-40B4-BE49-F238E27FC236}">
                <a16:creationId xmlns:a16="http://schemas.microsoft.com/office/drawing/2014/main" id="{81DCCBAD-A27A-47C4-B358-99D14309748D}"/>
              </a:ext>
            </a:extLst>
          </p:cNvPr>
          <p:cNvSpPr txBox="1"/>
          <p:nvPr/>
        </p:nvSpPr>
        <p:spPr>
          <a:xfrm>
            <a:off x="8882437" y="3932997"/>
            <a:ext cx="2044149" cy="369332"/>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1800" b="1" dirty="0">
                <a:solidFill>
                  <a:schemeClr val="bg1"/>
                </a:solidFill>
                <a:latin typeface="华文隶书" pitchFamily="2" charset="-122"/>
                <a:ea typeface="楷体"/>
              </a:rPr>
              <a:t>单击此处添加文本</a:t>
            </a:r>
            <a:endParaRPr lang="en-US" altLang="zh-CN" sz="1800" b="1" dirty="0">
              <a:solidFill>
                <a:schemeClr val="bg1"/>
              </a:solidFill>
              <a:latin typeface="华文隶书" pitchFamily="2" charset="-122"/>
              <a:ea typeface="楷体"/>
            </a:endParaRPr>
          </a:p>
        </p:txBody>
      </p:sp>
      <p:sp>
        <p:nvSpPr>
          <p:cNvPr id="11" name="TextBox 12">
            <a:extLst>
              <a:ext uri="{FF2B5EF4-FFF2-40B4-BE49-F238E27FC236}">
                <a16:creationId xmlns:a16="http://schemas.microsoft.com/office/drawing/2014/main" id="{3B5D4F5A-9D43-4FCE-BE2A-8AC6EDD5AA9E}"/>
              </a:ext>
            </a:extLst>
          </p:cNvPr>
          <p:cNvSpPr txBox="1"/>
          <p:nvPr/>
        </p:nvSpPr>
        <p:spPr>
          <a:xfrm>
            <a:off x="8374785" y="5334795"/>
            <a:ext cx="1114408" cy="369332"/>
          </a:xfrm>
          <a:prstGeom prst="rect">
            <a:avLst/>
          </a:prstGeom>
          <a:noFill/>
        </p:spPr>
        <p:txBody>
          <a:bodyPr wrap="none" rtlCol="0">
            <a:spAutoFit/>
          </a:bodyPr>
          <a:ls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a:lstStyle>
          <a:p>
            <a:r>
              <a:rPr lang="zh-CN" altLang="en-US" sz="1800" b="1" dirty="0">
                <a:solidFill>
                  <a:schemeClr val="bg1"/>
                </a:solidFill>
                <a:latin typeface="华文隶书" pitchFamily="2" charset="-122"/>
                <a:ea typeface="楷体"/>
              </a:rPr>
              <a:t>添加文本</a:t>
            </a:r>
            <a:endParaRPr lang="en-US" altLang="zh-CN" sz="1800" b="1" dirty="0">
              <a:solidFill>
                <a:schemeClr val="bg1"/>
              </a:solidFill>
              <a:latin typeface="华文隶书" pitchFamily="2" charset="-122"/>
              <a:ea typeface="楷体"/>
            </a:endParaRPr>
          </a:p>
        </p:txBody>
      </p:sp>
      <p:sp>
        <p:nvSpPr>
          <p:cNvPr id="12" name="矩形 24">
            <a:extLst>
              <a:ext uri="{FF2B5EF4-FFF2-40B4-BE49-F238E27FC236}">
                <a16:creationId xmlns:a16="http://schemas.microsoft.com/office/drawing/2014/main" id="{E6FCD7C8-CE1E-49AB-B93C-E1396AAE4823}"/>
              </a:ext>
            </a:extLst>
          </p:cNvPr>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3" name="Freeform 7">
            <a:extLst>
              <a:ext uri="{FF2B5EF4-FFF2-40B4-BE49-F238E27FC236}">
                <a16:creationId xmlns:a16="http://schemas.microsoft.com/office/drawing/2014/main" id="{9C5D95B4-1FAD-4A9E-9E8F-1E554EA6BF65}"/>
              </a:ext>
            </a:extLst>
          </p:cNvPr>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4" name="文本框 26">
            <a:extLst>
              <a:ext uri="{FF2B5EF4-FFF2-40B4-BE49-F238E27FC236}">
                <a16:creationId xmlns:a16="http://schemas.microsoft.com/office/drawing/2014/main" id="{F89B5A9D-1CC2-4433-8E6A-327576D51768}"/>
              </a:ext>
            </a:extLst>
          </p:cNvPr>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肆</a:t>
            </a:r>
          </a:p>
        </p:txBody>
      </p:sp>
    </p:spTree>
    <p:extLst>
      <p:ext uri="{BB962C8B-B14F-4D97-AF65-F5344CB8AC3E}">
        <p14:creationId xmlns:p14="http://schemas.microsoft.com/office/powerpoint/2010/main" val="392207320"/>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24"/>
          <p:cNvSpPr>
            <a:spLocks noChangeArrowheads="1"/>
          </p:cNvSpPr>
          <p:nvPr/>
        </p:nvSpPr>
        <p:spPr bwMode="auto">
          <a:xfrm>
            <a:off x="1326246" y="311027"/>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buFont typeface="Arial" pitchFamily="34" charset="0"/>
              <a:buNone/>
            </a:pPr>
            <a:r>
              <a:rPr lang="zh-CN" altLang="en-US" sz="3200">
                <a:solidFill>
                  <a:srgbClr val="262626"/>
                </a:solidFill>
                <a:latin typeface="叶根友特色简体升级版" pitchFamily="2" charset="-122"/>
                <a:ea typeface="叶根友特色简体升级版" pitchFamily="2" charset="-122"/>
                <a:sym typeface="微软雅黑" pitchFamily="34" charset="-122"/>
              </a:rPr>
              <a:t>请在此处输入您的标题</a:t>
            </a:r>
            <a:endParaRPr lang="zh-CN" altLang="en-US" sz="3200">
              <a:latin typeface="叶根友特色简体升级版" pitchFamily="2" charset="-122"/>
              <a:ea typeface="叶根友特色简体升级版" pitchFamily="2" charset="-122"/>
            </a:endParaRPr>
          </a:p>
        </p:txBody>
      </p:sp>
      <p:sp>
        <p:nvSpPr>
          <p:cNvPr id="14" name="Freeform 7"/>
          <p:cNvSpPr>
            <a:spLocks noChangeArrowheads="1"/>
          </p:cNvSpPr>
          <p:nvPr/>
        </p:nvSpPr>
        <p:spPr bwMode="auto">
          <a:xfrm>
            <a:off x="124885" y="170221"/>
            <a:ext cx="1064183" cy="897169"/>
          </a:xfrm>
          <a:custGeom>
            <a:avLst/>
            <a:gdLst>
              <a:gd name="T0" fmla="*/ 905372 w 396"/>
              <a:gd name="T1" fmla="*/ 13812 h 217"/>
              <a:gd name="T2" fmla="*/ 964118 w 396"/>
              <a:gd name="T3" fmla="*/ 13812 h 217"/>
              <a:gd name="T4" fmla="*/ 971029 w 396"/>
              <a:gd name="T5" fmla="*/ 41436 h 217"/>
              <a:gd name="T6" fmla="*/ 995218 w 396"/>
              <a:gd name="T7" fmla="*/ 48342 h 217"/>
              <a:gd name="T8" fmla="*/ 1005585 w 396"/>
              <a:gd name="T9" fmla="*/ 58701 h 217"/>
              <a:gd name="T10" fmla="*/ 1088520 w 396"/>
              <a:gd name="T11" fmla="*/ 24171 h 217"/>
              <a:gd name="T12" fmla="*/ 1078153 w 396"/>
              <a:gd name="T13" fmla="*/ 65607 h 217"/>
              <a:gd name="T14" fmla="*/ 1105798 w 396"/>
              <a:gd name="T15" fmla="*/ 58701 h 217"/>
              <a:gd name="T16" fmla="*/ 1136899 w 396"/>
              <a:gd name="T17" fmla="*/ 75966 h 217"/>
              <a:gd name="T18" fmla="*/ 1178366 w 396"/>
              <a:gd name="T19" fmla="*/ 75966 h 217"/>
              <a:gd name="T20" fmla="*/ 1171455 w 396"/>
              <a:gd name="T21" fmla="*/ 107043 h 217"/>
              <a:gd name="T22" fmla="*/ 1188733 w 396"/>
              <a:gd name="T23" fmla="*/ 124308 h 217"/>
              <a:gd name="T24" fmla="*/ 1212922 w 396"/>
              <a:gd name="T25" fmla="*/ 151932 h 217"/>
              <a:gd name="T26" fmla="*/ 1237111 w 396"/>
              <a:gd name="T27" fmla="*/ 165744 h 217"/>
              <a:gd name="T28" fmla="*/ 1254390 w 396"/>
              <a:gd name="T29" fmla="*/ 165744 h 217"/>
              <a:gd name="T30" fmla="*/ 1278579 w 396"/>
              <a:gd name="T31" fmla="*/ 176103 h 217"/>
              <a:gd name="T32" fmla="*/ 1285490 w 396"/>
              <a:gd name="T33" fmla="*/ 210633 h 217"/>
              <a:gd name="T34" fmla="*/ 1337324 w 396"/>
              <a:gd name="T35" fmla="*/ 200274 h 217"/>
              <a:gd name="T36" fmla="*/ 1337324 w 396"/>
              <a:gd name="T37" fmla="*/ 241710 h 217"/>
              <a:gd name="T38" fmla="*/ 1361514 w 396"/>
              <a:gd name="T39" fmla="*/ 258975 h 217"/>
              <a:gd name="T40" fmla="*/ 1337324 w 396"/>
              <a:gd name="T41" fmla="*/ 334941 h 217"/>
              <a:gd name="T42" fmla="*/ 1285490 w 396"/>
              <a:gd name="T43" fmla="*/ 404000 h 217"/>
              <a:gd name="T44" fmla="*/ 1261301 w 396"/>
              <a:gd name="T45" fmla="*/ 452342 h 217"/>
              <a:gd name="T46" fmla="*/ 1212922 w 396"/>
              <a:gd name="T47" fmla="*/ 504137 h 217"/>
              <a:gd name="T48" fmla="*/ 1147265 w 396"/>
              <a:gd name="T49" fmla="*/ 545573 h 217"/>
              <a:gd name="T50" fmla="*/ 1078153 w 396"/>
              <a:gd name="T51" fmla="*/ 590462 h 217"/>
              <a:gd name="T52" fmla="*/ 995218 w 396"/>
              <a:gd name="T53" fmla="*/ 621539 h 217"/>
              <a:gd name="T54" fmla="*/ 946840 w 396"/>
              <a:gd name="T55" fmla="*/ 638804 h 217"/>
              <a:gd name="T56" fmla="*/ 881183 w 396"/>
              <a:gd name="T57" fmla="*/ 666428 h 217"/>
              <a:gd name="T58" fmla="*/ 780970 w 396"/>
              <a:gd name="T59" fmla="*/ 690599 h 217"/>
              <a:gd name="T60" fmla="*/ 663479 w 396"/>
              <a:gd name="T61" fmla="*/ 707864 h 217"/>
              <a:gd name="T62" fmla="*/ 590911 w 396"/>
              <a:gd name="T63" fmla="*/ 697505 h 217"/>
              <a:gd name="T64" fmla="*/ 507976 w 396"/>
              <a:gd name="T65" fmla="*/ 714770 h 217"/>
              <a:gd name="T66" fmla="*/ 414674 w 396"/>
              <a:gd name="T67" fmla="*/ 714770 h 217"/>
              <a:gd name="T68" fmla="*/ 373207 w 396"/>
              <a:gd name="T69" fmla="*/ 707864 h 217"/>
              <a:gd name="T70" fmla="*/ 324828 w 396"/>
              <a:gd name="T71" fmla="*/ 742394 h 217"/>
              <a:gd name="T72" fmla="*/ 224615 w 396"/>
              <a:gd name="T73" fmla="*/ 714770 h 217"/>
              <a:gd name="T74" fmla="*/ 193515 w 396"/>
              <a:gd name="T75" fmla="*/ 656069 h 217"/>
              <a:gd name="T76" fmla="*/ 165870 w 396"/>
              <a:gd name="T77" fmla="*/ 621539 h 217"/>
              <a:gd name="T78" fmla="*/ 124402 w 396"/>
              <a:gd name="T79" fmla="*/ 580103 h 217"/>
              <a:gd name="T80" fmla="*/ 76024 w 396"/>
              <a:gd name="T81" fmla="*/ 521402 h 217"/>
              <a:gd name="T82" fmla="*/ 34556 w 396"/>
              <a:gd name="T83" fmla="*/ 486872 h 217"/>
              <a:gd name="T84" fmla="*/ 10367 w 396"/>
              <a:gd name="T85" fmla="*/ 410906 h 217"/>
              <a:gd name="T86" fmla="*/ 41467 w 396"/>
              <a:gd name="T87" fmla="*/ 376376 h 217"/>
              <a:gd name="T88" fmla="*/ 76024 w 396"/>
              <a:gd name="T89" fmla="*/ 362565 h 217"/>
              <a:gd name="T90" fmla="*/ 117491 w 396"/>
              <a:gd name="T91" fmla="*/ 328035 h 217"/>
              <a:gd name="T92" fmla="*/ 158958 w 396"/>
              <a:gd name="T93" fmla="*/ 310770 h 217"/>
              <a:gd name="T94" fmla="*/ 183148 w 396"/>
              <a:gd name="T95" fmla="*/ 241710 h 217"/>
              <a:gd name="T96" fmla="*/ 207337 w 396"/>
              <a:gd name="T97" fmla="*/ 200274 h 217"/>
              <a:gd name="T98" fmla="*/ 248805 w 396"/>
              <a:gd name="T99" fmla="*/ 183009 h 217"/>
              <a:gd name="T100" fmla="*/ 300639 w 396"/>
              <a:gd name="T101" fmla="*/ 165744 h 217"/>
              <a:gd name="T102" fmla="*/ 349017 w 396"/>
              <a:gd name="T103" fmla="*/ 151932 h 217"/>
              <a:gd name="T104" fmla="*/ 414674 w 396"/>
              <a:gd name="T105" fmla="*/ 134667 h 217"/>
              <a:gd name="T106" fmla="*/ 456142 w 396"/>
              <a:gd name="T107" fmla="*/ 134667 h 217"/>
              <a:gd name="T108" fmla="*/ 490698 w 396"/>
              <a:gd name="T109" fmla="*/ 107043 h 217"/>
              <a:gd name="T110" fmla="*/ 539077 w 396"/>
              <a:gd name="T111" fmla="*/ 89778 h 217"/>
              <a:gd name="T112" fmla="*/ 597822 w 396"/>
              <a:gd name="T113" fmla="*/ 75966 h 217"/>
              <a:gd name="T114" fmla="*/ 615100 w 396"/>
              <a:gd name="T115" fmla="*/ 58701 h 217"/>
              <a:gd name="T116" fmla="*/ 649656 w 396"/>
              <a:gd name="T117" fmla="*/ 58701 h 217"/>
              <a:gd name="T118" fmla="*/ 698035 w 396"/>
              <a:gd name="T119" fmla="*/ 41436 h 217"/>
              <a:gd name="T120" fmla="*/ 763692 w 396"/>
              <a:gd name="T121" fmla="*/ 24171 h 217"/>
              <a:gd name="T122" fmla="*/ 798248 w 396"/>
              <a:gd name="T123" fmla="*/ 13812 h 2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96"/>
              <a:gd name="T187" fmla="*/ 0 h 217"/>
              <a:gd name="T188" fmla="*/ 396 w 396"/>
              <a:gd name="T189" fmla="*/ 217 h 2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96" h="217">
                <a:moveTo>
                  <a:pt x="248" y="0"/>
                </a:moveTo>
                <a:lnTo>
                  <a:pt x="248" y="2"/>
                </a:lnTo>
                <a:lnTo>
                  <a:pt x="250" y="2"/>
                </a:lnTo>
                <a:lnTo>
                  <a:pt x="252" y="2"/>
                </a:lnTo>
                <a:lnTo>
                  <a:pt x="252" y="4"/>
                </a:lnTo>
                <a:lnTo>
                  <a:pt x="255" y="4"/>
                </a:lnTo>
                <a:lnTo>
                  <a:pt x="257" y="4"/>
                </a:lnTo>
                <a:lnTo>
                  <a:pt x="260" y="4"/>
                </a:lnTo>
                <a:lnTo>
                  <a:pt x="262" y="4"/>
                </a:lnTo>
                <a:lnTo>
                  <a:pt x="264" y="4"/>
                </a:lnTo>
                <a:lnTo>
                  <a:pt x="267" y="2"/>
                </a:lnTo>
                <a:lnTo>
                  <a:pt x="269" y="2"/>
                </a:lnTo>
                <a:lnTo>
                  <a:pt x="272" y="2"/>
                </a:lnTo>
                <a:lnTo>
                  <a:pt x="274" y="2"/>
                </a:lnTo>
                <a:lnTo>
                  <a:pt x="276" y="2"/>
                </a:lnTo>
                <a:lnTo>
                  <a:pt x="279" y="2"/>
                </a:lnTo>
                <a:lnTo>
                  <a:pt x="276" y="2"/>
                </a:lnTo>
                <a:lnTo>
                  <a:pt x="279" y="2"/>
                </a:lnTo>
                <a:lnTo>
                  <a:pt x="279" y="4"/>
                </a:lnTo>
                <a:lnTo>
                  <a:pt x="276" y="4"/>
                </a:lnTo>
                <a:lnTo>
                  <a:pt x="276" y="7"/>
                </a:lnTo>
                <a:lnTo>
                  <a:pt x="279" y="7"/>
                </a:lnTo>
                <a:lnTo>
                  <a:pt x="279" y="9"/>
                </a:lnTo>
                <a:lnTo>
                  <a:pt x="276" y="9"/>
                </a:lnTo>
                <a:lnTo>
                  <a:pt x="276" y="12"/>
                </a:lnTo>
                <a:lnTo>
                  <a:pt x="279" y="12"/>
                </a:lnTo>
                <a:lnTo>
                  <a:pt x="279" y="9"/>
                </a:lnTo>
                <a:lnTo>
                  <a:pt x="279" y="12"/>
                </a:lnTo>
                <a:lnTo>
                  <a:pt x="281" y="12"/>
                </a:lnTo>
                <a:lnTo>
                  <a:pt x="281" y="9"/>
                </a:lnTo>
                <a:lnTo>
                  <a:pt x="284" y="9"/>
                </a:lnTo>
                <a:lnTo>
                  <a:pt x="284" y="12"/>
                </a:lnTo>
                <a:lnTo>
                  <a:pt x="286" y="12"/>
                </a:lnTo>
                <a:lnTo>
                  <a:pt x="284" y="12"/>
                </a:lnTo>
                <a:lnTo>
                  <a:pt x="284" y="14"/>
                </a:lnTo>
                <a:lnTo>
                  <a:pt x="281" y="14"/>
                </a:lnTo>
                <a:lnTo>
                  <a:pt x="279" y="14"/>
                </a:lnTo>
                <a:lnTo>
                  <a:pt x="281" y="17"/>
                </a:lnTo>
                <a:lnTo>
                  <a:pt x="281" y="14"/>
                </a:lnTo>
                <a:lnTo>
                  <a:pt x="284" y="14"/>
                </a:lnTo>
                <a:lnTo>
                  <a:pt x="286" y="14"/>
                </a:lnTo>
                <a:lnTo>
                  <a:pt x="286" y="12"/>
                </a:lnTo>
                <a:lnTo>
                  <a:pt x="288" y="12"/>
                </a:lnTo>
                <a:lnTo>
                  <a:pt x="288" y="14"/>
                </a:lnTo>
                <a:lnTo>
                  <a:pt x="291" y="14"/>
                </a:lnTo>
                <a:lnTo>
                  <a:pt x="291" y="12"/>
                </a:lnTo>
                <a:lnTo>
                  <a:pt x="291" y="14"/>
                </a:lnTo>
                <a:lnTo>
                  <a:pt x="293" y="14"/>
                </a:lnTo>
                <a:lnTo>
                  <a:pt x="296" y="14"/>
                </a:lnTo>
                <a:lnTo>
                  <a:pt x="293" y="14"/>
                </a:lnTo>
                <a:lnTo>
                  <a:pt x="291" y="14"/>
                </a:lnTo>
                <a:lnTo>
                  <a:pt x="291" y="17"/>
                </a:lnTo>
                <a:lnTo>
                  <a:pt x="288" y="17"/>
                </a:lnTo>
                <a:lnTo>
                  <a:pt x="291" y="17"/>
                </a:lnTo>
                <a:lnTo>
                  <a:pt x="293" y="17"/>
                </a:lnTo>
                <a:lnTo>
                  <a:pt x="296" y="17"/>
                </a:lnTo>
                <a:lnTo>
                  <a:pt x="298" y="14"/>
                </a:lnTo>
                <a:lnTo>
                  <a:pt x="298" y="17"/>
                </a:lnTo>
                <a:lnTo>
                  <a:pt x="300" y="17"/>
                </a:lnTo>
                <a:lnTo>
                  <a:pt x="300" y="14"/>
                </a:lnTo>
                <a:lnTo>
                  <a:pt x="303" y="14"/>
                </a:lnTo>
                <a:lnTo>
                  <a:pt x="305" y="14"/>
                </a:lnTo>
                <a:lnTo>
                  <a:pt x="305" y="12"/>
                </a:lnTo>
                <a:lnTo>
                  <a:pt x="308" y="12"/>
                </a:lnTo>
                <a:lnTo>
                  <a:pt x="310" y="9"/>
                </a:lnTo>
                <a:lnTo>
                  <a:pt x="312" y="9"/>
                </a:lnTo>
                <a:lnTo>
                  <a:pt x="312" y="7"/>
                </a:lnTo>
                <a:lnTo>
                  <a:pt x="315" y="7"/>
                </a:lnTo>
                <a:lnTo>
                  <a:pt x="315" y="9"/>
                </a:lnTo>
                <a:lnTo>
                  <a:pt x="312" y="9"/>
                </a:lnTo>
                <a:lnTo>
                  <a:pt x="310" y="9"/>
                </a:lnTo>
                <a:lnTo>
                  <a:pt x="310" y="12"/>
                </a:lnTo>
                <a:lnTo>
                  <a:pt x="308" y="12"/>
                </a:lnTo>
                <a:lnTo>
                  <a:pt x="308" y="14"/>
                </a:lnTo>
                <a:lnTo>
                  <a:pt x="305" y="14"/>
                </a:lnTo>
                <a:lnTo>
                  <a:pt x="303" y="14"/>
                </a:lnTo>
                <a:lnTo>
                  <a:pt x="305" y="17"/>
                </a:lnTo>
                <a:lnTo>
                  <a:pt x="305" y="19"/>
                </a:lnTo>
                <a:lnTo>
                  <a:pt x="308" y="17"/>
                </a:lnTo>
                <a:lnTo>
                  <a:pt x="310" y="17"/>
                </a:lnTo>
                <a:lnTo>
                  <a:pt x="310" y="19"/>
                </a:lnTo>
                <a:lnTo>
                  <a:pt x="312" y="19"/>
                </a:lnTo>
                <a:lnTo>
                  <a:pt x="315" y="19"/>
                </a:lnTo>
                <a:lnTo>
                  <a:pt x="317" y="19"/>
                </a:lnTo>
                <a:lnTo>
                  <a:pt x="320" y="19"/>
                </a:lnTo>
                <a:lnTo>
                  <a:pt x="322" y="19"/>
                </a:lnTo>
                <a:lnTo>
                  <a:pt x="320" y="19"/>
                </a:lnTo>
                <a:lnTo>
                  <a:pt x="320" y="17"/>
                </a:lnTo>
                <a:lnTo>
                  <a:pt x="322" y="17"/>
                </a:lnTo>
                <a:lnTo>
                  <a:pt x="322" y="19"/>
                </a:lnTo>
                <a:lnTo>
                  <a:pt x="324" y="19"/>
                </a:lnTo>
                <a:lnTo>
                  <a:pt x="327" y="19"/>
                </a:lnTo>
                <a:lnTo>
                  <a:pt x="329" y="19"/>
                </a:lnTo>
                <a:lnTo>
                  <a:pt x="329" y="22"/>
                </a:lnTo>
                <a:lnTo>
                  <a:pt x="327" y="22"/>
                </a:lnTo>
                <a:lnTo>
                  <a:pt x="327" y="24"/>
                </a:lnTo>
                <a:lnTo>
                  <a:pt x="329" y="24"/>
                </a:lnTo>
                <a:lnTo>
                  <a:pt x="329" y="22"/>
                </a:lnTo>
                <a:lnTo>
                  <a:pt x="332" y="22"/>
                </a:lnTo>
                <a:lnTo>
                  <a:pt x="332" y="24"/>
                </a:lnTo>
                <a:lnTo>
                  <a:pt x="334" y="24"/>
                </a:lnTo>
                <a:lnTo>
                  <a:pt x="336" y="24"/>
                </a:lnTo>
                <a:lnTo>
                  <a:pt x="336" y="22"/>
                </a:lnTo>
                <a:lnTo>
                  <a:pt x="339" y="22"/>
                </a:lnTo>
                <a:lnTo>
                  <a:pt x="339" y="19"/>
                </a:lnTo>
                <a:lnTo>
                  <a:pt x="339" y="17"/>
                </a:lnTo>
                <a:lnTo>
                  <a:pt x="341" y="17"/>
                </a:lnTo>
                <a:lnTo>
                  <a:pt x="341" y="19"/>
                </a:lnTo>
                <a:lnTo>
                  <a:pt x="341" y="22"/>
                </a:lnTo>
                <a:lnTo>
                  <a:pt x="344" y="22"/>
                </a:lnTo>
                <a:lnTo>
                  <a:pt x="341" y="22"/>
                </a:lnTo>
                <a:lnTo>
                  <a:pt x="341" y="24"/>
                </a:lnTo>
                <a:lnTo>
                  <a:pt x="341" y="26"/>
                </a:lnTo>
                <a:lnTo>
                  <a:pt x="344" y="24"/>
                </a:lnTo>
                <a:lnTo>
                  <a:pt x="346" y="24"/>
                </a:lnTo>
                <a:lnTo>
                  <a:pt x="346" y="22"/>
                </a:lnTo>
                <a:lnTo>
                  <a:pt x="348" y="22"/>
                </a:lnTo>
                <a:lnTo>
                  <a:pt x="346" y="22"/>
                </a:lnTo>
                <a:lnTo>
                  <a:pt x="346" y="24"/>
                </a:lnTo>
                <a:lnTo>
                  <a:pt x="344" y="24"/>
                </a:lnTo>
                <a:lnTo>
                  <a:pt x="344" y="26"/>
                </a:lnTo>
                <a:lnTo>
                  <a:pt x="341" y="26"/>
                </a:lnTo>
                <a:lnTo>
                  <a:pt x="341" y="29"/>
                </a:lnTo>
                <a:lnTo>
                  <a:pt x="339" y="31"/>
                </a:lnTo>
                <a:lnTo>
                  <a:pt x="336" y="31"/>
                </a:lnTo>
                <a:lnTo>
                  <a:pt x="336" y="34"/>
                </a:lnTo>
                <a:lnTo>
                  <a:pt x="336" y="36"/>
                </a:lnTo>
                <a:lnTo>
                  <a:pt x="339" y="36"/>
                </a:lnTo>
                <a:lnTo>
                  <a:pt x="341" y="36"/>
                </a:lnTo>
                <a:lnTo>
                  <a:pt x="341" y="34"/>
                </a:lnTo>
                <a:lnTo>
                  <a:pt x="341" y="36"/>
                </a:lnTo>
                <a:lnTo>
                  <a:pt x="344" y="36"/>
                </a:lnTo>
                <a:lnTo>
                  <a:pt x="346" y="34"/>
                </a:lnTo>
                <a:lnTo>
                  <a:pt x="348" y="31"/>
                </a:lnTo>
                <a:lnTo>
                  <a:pt x="346" y="34"/>
                </a:lnTo>
                <a:lnTo>
                  <a:pt x="346" y="36"/>
                </a:lnTo>
                <a:lnTo>
                  <a:pt x="344" y="36"/>
                </a:lnTo>
                <a:lnTo>
                  <a:pt x="344" y="39"/>
                </a:lnTo>
                <a:lnTo>
                  <a:pt x="346" y="39"/>
                </a:lnTo>
                <a:lnTo>
                  <a:pt x="348" y="39"/>
                </a:lnTo>
                <a:lnTo>
                  <a:pt x="351" y="41"/>
                </a:lnTo>
                <a:lnTo>
                  <a:pt x="348" y="41"/>
                </a:lnTo>
                <a:lnTo>
                  <a:pt x="348" y="44"/>
                </a:lnTo>
                <a:lnTo>
                  <a:pt x="351" y="41"/>
                </a:lnTo>
                <a:lnTo>
                  <a:pt x="353" y="41"/>
                </a:lnTo>
                <a:lnTo>
                  <a:pt x="351" y="41"/>
                </a:lnTo>
                <a:lnTo>
                  <a:pt x="351" y="44"/>
                </a:lnTo>
                <a:lnTo>
                  <a:pt x="348" y="44"/>
                </a:lnTo>
                <a:lnTo>
                  <a:pt x="348" y="46"/>
                </a:lnTo>
                <a:lnTo>
                  <a:pt x="351" y="46"/>
                </a:lnTo>
                <a:lnTo>
                  <a:pt x="353" y="46"/>
                </a:lnTo>
                <a:lnTo>
                  <a:pt x="353" y="44"/>
                </a:lnTo>
                <a:lnTo>
                  <a:pt x="356" y="44"/>
                </a:lnTo>
                <a:lnTo>
                  <a:pt x="356" y="46"/>
                </a:lnTo>
                <a:lnTo>
                  <a:pt x="356" y="48"/>
                </a:lnTo>
                <a:lnTo>
                  <a:pt x="358" y="48"/>
                </a:lnTo>
                <a:lnTo>
                  <a:pt x="360" y="46"/>
                </a:lnTo>
                <a:lnTo>
                  <a:pt x="363" y="46"/>
                </a:lnTo>
                <a:lnTo>
                  <a:pt x="360" y="46"/>
                </a:lnTo>
                <a:lnTo>
                  <a:pt x="360" y="48"/>
                </a:lnTo>
                <a:lnTo>
                  <a:pt x="358" y="48"/>
                </a:lnTo>
                <a:lnTo>
                  <a:pt x="358" y="51"/>
                </a:lnTo>
                <a:lnTo>
                  <a:pt x="360" y="48"/>
                </a:lnTo>
                <a:lnTo>
                  <a:pt x="363" y="48"/>
                </a:lnTo>
                <a:lnTo>
                  <a:pt x="363" y="46"/>
                </a:lnTo>
                <a:lnTo>
                  <a:pt x="365" y="46"/>
                </a:lnTo>
                <a:lnTo>
                  <a:pt x="363" y="46"/>
                </a:lnTo>
                <a:lnTo>
                  <a:pt x="363" y="48"/>
                </a:lnTo>
                <a:lnTo>
                  <a:pt x="363" y="51"/>
                </a:lnTo>
                <a:lnTo>
                  <a:pt x="365" y="51"/>
                </a:lnTo>
                <a:lnTo>
                  <a:pt x="368" y="51"/>
                </a:lnTo>
                <a:lnTo>
                  <a:pt x="368" y="48"/>
                </a:lnTo>
                <a:lnTo>
                  <a:pt x="368" y="51"/>
                </a:lnTo>
                <a:lnTo>
                  <a:pt x="370" y="51"/>
                </a:lnTo>
                <a:lnTo>
                  <a:pt x="370" y="53"/>
                </a:lnTo>
                <a:lnTo>
                  <a:pt x="370" y="51"/>
                </a:lnTo>
                <a:lnTo>
                  <a:pt x="372" y="51"/>
                </a:lnTo>
                <a:lnTo>
                  <a:pt x="370" y="51"/>
                </a:lnTo>
                <a:lnTo>
                  <a:pt x="370" y="53"/>
                </a:lnTo>
                <a:lnTo>
                  <a:pt x="368" y="56"/>
                </a:lnTo>
                <a:lnTo>
                  <a:pt x="368" y="58"/>
                </a:lnTo>
                <a:lnTo>
                  <a:pt x="368" y="61"/>
                </a:lnTo>
                <a:lnTo>
                  <a:pt x="368" y="63"/>
                </a:lnTo>
                <a:lnTo>
                  <a:pt x="368" y="66"/>
                </a:lnTo>
                <a:lnTo>
                  <a:pt x="368" y="63"/>
                </a:lnTo>
                <a:lnTo>
                  <a:pt x="370" y="63"/>
                </a:lnTo>
                <a:lnTo>
                  <a:pt x="372" y="63"/>
                </a:lnTo>
                <a:lnTo>
                  <a:pt x="372" y="61"/>
                </a:lnTo>
                <a:lnTo>
                  <a:pt x="372" y="63"/>
                </a:lnTo>
                <a:lnTo>
                  <a:pt x="372" y="61"/>
                </a:lnTo>
                <a:lnTo>
                  <a:pt x="375" y="61"/>
                </a:lnTo>
                <a:lnTo>
                  <a:pt x="375" y="63"/>
                </a:lnTo>
                <a:lnTo>
                  <a:pt x="377" y="63"/>
                </a:lnTo>
                <a:lnTo>
                  <a:pt x="380" y="61"/>
                </a:lnTo>
                <a:lnTo>
                  <a:pt x="382" y="58"/>
                </a:lnTo>
                <a:lnTo>
                  <a:pt x="382" y="61"/>
                </a:lnTo>
                <a:lnTo>
                  <a:pt x="382" y="63"/>
                </a:lnTo>
                <a:lnTo>
                  <a:pt x="384" y="63"/>
                </a:lnTo>
                <a:lnTo>
                  <a:pt x="384" y="61"/>
                </a:lnTo>
                <a:lnTo>
                  <a:pt x="387" y="58"/>
                </a:lnTo>
                <a:lnTo>
                  <a:pt x="387" y="61"/>
                </a:lnTo>
                <a:lnTo>
                  <a:pt x="384" y="63"/>
                </a:lnTo>
                <a:lnTo>
                  <a:pt x="387" y="63"/>
                </a:lnTo>
                <a:lnTo>
                  <a:pt x="387" y="61"/>
                </a:lnTo>
                <a:lnTo>
                  <a:pt x="389" y="61"/>
                </a:lnTo>
                <a:lnTo>
                  <a:pt x="392" y="61"/>
                </a:lnTo>
                <a:lnTo>
                  <a:pt x="389" y="61"/>
                </a:lnTo>
                <a:lnTo>
                  <a:pt x="389" y="63"/>
                </a:lnTo>
                <a:lnTo>
                  <a:pt x="389" y="66"/>
                </a:lnTo>
                <a:lnTo>
                  <a:pt x="387" y="66"/>
                </a:lnTo>
                <a:lnTo>
                  <a:pt x="387" y="68"/>
                </a:lnTo>
                <a:lnTo>
                  <a:pt x="387" y="70"/>
                </a:lnTo>
                <a:lnTo>
                  <a:pt x="389" y="70"/>
                </a:lnTo>
                <a:lnTo>
                  <a:pt x="392" y="68"/>
                </a:lnTo>
                <a:lnTo>
                  <a:pt x="392" y="66"/>
                </a:lnTo>
                <a:lnTo>
                  <a:pt x="394" y="66"/>
                </a:lnTo>
                <a:lnTo>
                  <a:pt x="394" y="63"/>
                </a:lnTo>
                <a:lnTo>
                  <a:pt x="394" y="66"/>
                </a:lnTo>
                <a:lnTo>
                  <a:pt x="394" y="68"/>
                </a:lnTo>
                <a:lnTo>
                  <a:pt x="394" y="70"/>
                </a:lnTo>
                <a:lnTo>
                  <a:pt x="394" y="73"/>
                </a:lnTo>
                <a:lnTo>
                  <a:pt x="394" y="75"/>
                </a:lnTo>
                <a:lnTo>
                  <a:pt x="394" y="78"/>
                </a:lnTo>
                <a:lnTo>
                  <a:pt x="396" y="78"/>
                </a:lnTo>
                <a:lnTo>
                  <a:pt x="396" y="80"/>
                </a:lnTo>
                <a:lnTo>
                  <a:pt x="394" y="80"/>
                </a:lnTo>
                <a:lnTo>
                  <a:pt x="396" y="80"/>
                </a:lnTo>
                <a:lnTo>
                  <a:pt x="396" y="83"/>
                </a:lnTo>
                <a:lnTo>
                  <a:pt x="394" y="85"/>
                </a:lnTo>
                <a:lnTo>
                  <a:pt x="394" y="87"/>
                </a:lnTo>
                <a:lnTo>
                  <a:pt x="392" y="90"/>
                </a:lnTo>
                <a:lnTo>
                  <a:pt x="392" y="92"/>
                </a:lnTo>
                <a:lnTo>
                  <a:pt x="389" y="92"/>
                </a:lnTo>
                <a:lnTo>
                  <a:pt x="389" y="95"/>
                </a:lnTo>
                <a:lnTo>
                  <a:pt x="387" y="95"/>
                </a:lnTo>
                <a:lnTo>
                  <a:pt x="387" y="97"/>
                </a:lnTo>
                <a:lnTo>
                  <a:pt x="384" y="100"/>
                </a:lnTo>
                <a:lnTo>
                  <a:pt x="384" y="102"/>
                </a:lnTo>
                <a:lnTo>
                  <a:pt x="382" y="102"/>
                </a:lnTo>
                <a:lnTo>
                  <a:pt x="382" y="105"/>
                </a:lnTo>
                <a:lnTo>
                  <a:pt x="380" y="105"/>
                </a:lnTo>
                <a:lnTo>
                  <a:pt x="380" y="107"/>
                </a:lnTo>
                <a:lnTo>
                  <a:pt x="377" y="107"/>
                </a:lnTo>
                <a:lnTo>
                  <a:pt x="377" y="109"/>
                </a:lnTo>
                <a:lnTo>
                  <a:pt x="377" y="112"/>
                </a:lnTo>
                <a:lnTo>
                  <a:pt x="377" y="114"/>
                </a:lnTo>
                <a:lnTo>
                  <a:pt x="375" y="117"/>
                </a:lnTo>
                <a:lnTo>
                  <a:pt x="372" y="117"/>
                </a:lnTo>
                <a:lnTo>
                  <a:pt x="372" y="119"/>
                </a:lnTo>
                <a:lnTo>
                  <a:pt x="375" y="119"/>
                </a:lnTo>
                <a:lnTo>
                  <a:pt x="375" y="122"/>
                </a:lnTo>
                <a:lnTo>
                  <a:pt x="372" y="122"/>
                </a:lnTo>
                <a:lnTo>
                  <a:pt x="370" y="122"/>
                </a:lnTo>
                <a:lnTo>
                  <a:pt x="370" y="124"/>
                </a:lnTo>
                <a:lnTo>
                  <a:pt x="368" y="124"/>
                </a:lnTo>
                <a:lnTo>
                  <a:pt x="368" y="127"/>
                </a:lnTo>
                <a:lnTo>
                  <a:pt x="365" y="127"/>
                </a:lnTo>
                <a:lnTo>
                  <a:pt x="368" y="127"/>
                </a:lnTo>
                <a:lnTo>
                  <a:pt x="365" y="129"/>
                </a:lnTo>
                <a:lnTo>
                  <a:pt x="365" y="131"/>
                </a:lnTo>
                <a:lnTo>
                  <a:pt x="368" y="131"/>
                </a:lnTo>
                <a:lnTo>
                  <a:pt x="365" y="131"/>
                </a:lnTo>
                <a:lnTo>
                  <a:pt x="363" y="134"/>
                </a:lnTo>
                <a:lnTo>
                  <a:pt x="363" y="136"/>
                </a:lnTo>
                <a:lnTo>
                  <a:pt x="360" y="136"/>
                </a:lnTo>
                <a:lnTo>
                  <a:pt x="358" y="136"/>
                </a:lnTo>
                <a:lnTo>
                  <a:pt x="358" y="139"/>
                </a:lnTo>
                <a:lnTo>
                  <a:pt x="356" y="139"/>
                </a:lnTo>
                <a:lnTo>
                  <a:pt x="358" y="139"/>
                </a:lnTo>
                <a:lnTo>
                  <a:pt x="353" y="139"/>
                </a:lnTo>
                <a:lnTo>
                  <a:pt x="353" y="141"/>
                </a:lnTo>
                <a:lnTo>
                  <a:pt x="351" y="141"/>
                </a:lnTo>
                <a:lnTo>
                  <a:pt x="351" y="144"/>
                </a:lnTo>
                <a:lnTo>
                  <a:pt x="351" y="146"/>
                </a:lnTo>
                <a:lnTo>
                  <a:pt x="348" y="146"/>
                </a:lnTo>
                <a:lnTo>
                  <a:pt x="346" y="149"/>
                </a:lnTo>
                <a:lnTo>
                  <a:pt x="344" y="149"/>
                </a:lnTo>
                <a:lnTo>
                  <a:pt x="341" y="149"/>
                </a:lnTo>
                <a:lnTo>
                  <a:pt x="341" y="151"/>
                </a:lnTo>
                <a:lnTo>
                  <a:pt x="341" y="153"/>
                </a:lnTo>
                <a:lnTo>
                  <a:pt x="339" y="153"/>
                </a:lnTo>
                <a:lnTo>
                  <a:pt x="336" y="153"/>
                </a:lnTo>
                <a:lnTo>
                  <a:pt x="334" y="153"/>
                </a:lnTo>
                <a:lnTo>
                  <a:pt x="334" y="156"/>
                </a:lnTo>
                <a:lnTo>
                  <a:pt x="334" y="158"/>
                </a:lnTo>
                <a:lnTo>
                  <a:pt x="332" y="158"/>
                </a:lnTo>
                <a:lnTo>
                  <a:pt x="332" y="161"/>
                </a:lnTo>
                <a:lnTo>
                  <a:pt x="329" y="161"/>
                </a:lnTo>
                <a:lnTo>
                  <a:pt x="327" y="161"/>
                </a:lnTo>
                <a:lnTo>
                  <a:pt x="327" y="163"/>
                </a:lnTo>
                <a:lnTo>
                  <a:pt x="324" y="163"/>
                </a:lnTo>
                <a:lnTo>
                  <a:pt x="322" y="163"/>
                </a:lnTo>
                <a:lnTo>
                  <a:pt x="322" y="166"/>
                </a:lnTo>
                <a:lnTo>
                  <a:pt x="320" y="166"/>
                </a:lnTo>
                <a:lnTo>
                  <a:pt x="317" y="166"/>
                </a:lnTo>
                <a:lnTo>
                  <a:pt x="317" y="168"/>
                </a:lnTo>
                <a:lnTo>
                  <a:pt x="315" y="168"/>
                </a:lnTo>
                <a:lnTo>
                  <a:pt x="315" y="171"/>
                </a:lnTo>
                <a:lnTo>
                  <a:pt x="312" y="171"/>
                </a:lnTo>
                <a:lnTo>
                  <a:pt x="310" y="171"/>
                </a:lnTo>
                <a:lnTo>
                  <a:pt x="308" y="171"/>
                </a:lnTo>
                <a:lnTo>
                  <a:pt x="308" y="173"/>
                </a:lnTo>
                <a:lnTo>
                  <a:pt x="305" y="173"/>
                </a:lnTo>
                <a:lnTo>
                  <a:pt x="305" y="175"/>
                </a:lnTo>
                <a:lnTo>
                  <a:pt x="303" y="175"/>
                </a:lnTo>
                <a:lnTo>
                  <a:pt x="300" y="175"/>
                </a:lnTo>
                <a:lnTo>
                  <a:pt x="300" y="178"/>
                </a:lnTo>
                <a:lnTo>
                  <a:pt x="300" y="175"/>
                </a:lnTo>
                <a:lnTo>
                  <a:pt x="300" y="178"/>
                </a:lnTo>
                <a:lnTo>
                  <a:pt x="298" y="178"/>
                </a:lnTo>
                <a:lnTo>
                  <a:pt x="296" y="178"/>
                </a:lnTo>
                <a:lnTo>
                  <a:pt x="293" y="180"/>
                </a:lnTo>
                <a:lnTo>
                  <a:pt x="291" y="180"/>
                </a:lnTo>
                <a:lnTo>
                  <a:pt x="288" y="180"/>
                </a:lnTo>
                <a:lnTo>
                  <a:pt x="286" y="180"/>
                </a:lnTo>
                <a:lnTo>
                  <a:pt x="284" y="183"/>
                </a:lnTo>
                <a:lnTo>
                  <a:pt x="284" y="180"/>
                </a:lnTo>
                <a:lnTo>
                  <a:pt x="284" y="183"/>
                </a:lnTo>
                <a:lnTo>
                  <a:pt x="284" y="180"/>
                </a:lnTo>
                <a:lnTo>
                  <a:pt x="281" y="180"/>
                </a:lnTo>
                <a:lnTo>
                  <a:pt x="281" y="183"/>
                </a:lnTo>
                <a:lnTo>
                  <a:pt x="279" y="183"/>
                </a:lnTo>
                <a:lnTo>
                  <a:pt x="279" y="185"/>
                </a:lnTo>
                <a:lnTo>
                  <a:pt x="276" y="185"/>
                </a:lnTo>
                <a:lnTo>
                  <a:pt x="274" y="185"/>
                </a:lnTo>
                <a:lnTo>
                  <a:pt x="274" y="188"/>
                </a:lnTo>
                <a:lnTo>
                  <a:pt x="272" y="188"/>
                </a:lnTo>
                <a:lnTo>
                  <a:pt x="269" y="188"/>
                </a:lnTo>
                <a:lnTo>
                  <a:pt x="267" y="190"/>
                </a:lnTo>
                <a:lnTo>
                  <a:pt x="264" y="190"/>
                </a:lnTo>
                <a:lnTo>
                  <a:pt x="264" y="188"/>
                </a:lnTo>
                <a:lnTo>
                  <a:pt x="262" y="188"/>
                </a:lnTo>
                <a:lnTo>
                  <a:pt x="262" y="190"/>
                </a:lnTo>
                <a:lnTo>
                  <a:pt x="260" y="190"/>
                </a:lnTo>
                <a:lnTo>
                  <a:pt x="257" y="190"/>
                </a:lnTo>
                <a:lnTo>
                  <a:pt x="255" y="190"/>
                </a:lnTo>
                <a:lnTo>
                  <a:pt x="255" y="193"/>
                </a:lnTo>
                <a:lnTo>
                  <a:pt x="252" y="193"/>
                </a:lnTo>
                <a:lnTo>
                  <a:pt x="250" y="193"/>
                </a:lnTo>
                <a:lnTo>
                  <a:pt x="250" y="195"/>
                </a:lnTo>
                <a:lnTo>
                  <a:pt x="248" y="195"/>
                </a:lnTo>
                <a:lnTo>
                  <a:pt x="245" y="195"/>
                </a:lnTo>
                <a:lnTo>
                  <a:pt x="243" y="195"/>
                </a:lnTo>
                <a:lnTo>
                  <a:pt x="240" y="197"/>
                </a:lnTo>
                <a:lnTo>
                  <a:pt x="240" y="195"/>
                </a:lnTo>
                <a:lnTo>
                  <a:pt x="240" y="197"/>
                </a:lnTo>
                <a:lnTo>
                  <a:pt x="238" y="197"/>
                </a:lnTo>
                <a:lnTo>
                  <a:pt x="238" y="195"/>
                </a:lnTo>
                <a:lnTo>
                  <a:pt x="238" y="197"/>
                </a:lnTo>
                <a:lnTo>
                  <a:pt x="236" y="197"/>
                </a:lnTo>
                <a:lnTo>
                  <a:pt x="233" y="197"/>
                </a:lnTo>
                <a:lnTo>
                  <a:pt x="231" y="197"/>
                </a:lnTo>
                <a:lnTo>
                  <a:pt x="231" y="200"/>
                </a:lnTo>
                <a:lnTo>
                  <a:pt x="228" y="197"/>
                </a:lnTo>
                <a:lnTo>
                  <a:pt x="226" y="197"/>
                </a:lnTo>
                <a:lnTo>
                  <a:pt x="226" y="200"/>
                </a:lnTo>
                <a:lnTo>
                  <a:pt x="224" y="200"/>
                </a:lnTo>
                <a:lnTo>
                  <a:pt x="221" y="200"/>
                </a:lnTo>
                <a:lnTo>
                  <a:pt x="221" y="202"/>
                </a:lnTo>
                <a:lnTo>
                  <a:pt x="219" y="202"/>
                </a:lnTo>
                <a:lnTo>
                  <a:pt x="216" y="202"/>
                </a:lnTo>
                <a:lnTo>
                  <a:pt x="214" y="202"/>
                </a:lnTo>
                <a:lnTo>
                  <a:pt x="212" y="202"/>
                </a:lnTo>
                <a:lnTo>
                  <a:pt x="209" y="202"/>
                </a:lnTo>
                <a:lnTo>
                  <a:pt x="207" y="202"/>
                </a:lnTo>
                <a:lnTo>
                  <a:pt x="204" y="205"/>
                </a:lnTo>
                <a:lnTo>
                  <a:pt x="202" y="205"/>
                </a:lnTo>
                <a:lnTo>
                  <a:pt x="200" y="205"/>
                </a:lnTo>
                <a:lnTo>
                  <a:pt x="200" y="202"/>
                </a:lnTo>
                <a:lnTo>
                  <a:pt x="200" y="205"/>
                </a:lnTo>
                <a:lnTo>
                  <a:pt x="197" y="205"/>
                </a:lnTo>
                <a:lnTo>
                  <a:pt x="195" y="205"/>
                </a:lnTo>
                <a:lnTo>
                  <a:pt x="192" y="205"/>
                </a:lnTo>
                <a:lnTo>
                  <a:pt x="190" y="205"/>
                </a:lnTo>
                <a:lnTo>
                  <a:pt x="188" y="205"/>
                </a:lnTo>
                <a:lnTo>
                  <a:pt x="188" y="202"/>
                </a:lnTo>
                <a:lnTo>
                  <a:pt x="185" y="202"/>
                </a:lnTo>
                <a:lnTo>
                  <a:pt x="185" y="205"/>
                </a:lnTo>
                <a:lnTo>
                  <a:pt x="183" y="205"/>
                </a:lnTo>
                <a:lnTo>
                  <a:pt x="183" y="202"/>
                </a:lnTo>
                <a:lnTo>
                  <a:pt x="180" y="202"/>
                </a:lnTo>
                <a:lnTo>
                  <a:pt x="178" y="202"/>
                </a:lnTo>
                <a:lnTo>
                  <a:pt x="176" y="202"/>
                </a:lnTo>
                <a:lnTo>
                  <a:pt x="173" y="202"/>
                </a:lnTo>
                <a:lnTo>
                  <a:pt x="171" y="202"/>
                </a:lnTo>
                <a:lnTo>
                  <a:pt x="168" y="202"/>
                </a:lnTo>
                <a:lnTo>
                  <a:pt x="166" y="202"/>
                </a:lnTo>
                <a:lnTo>
                  <a:pt x="164" y="202"/>
                </a:lnTo>
                <a:lnTo>
                  <a:pt x="161" y="205"/>
                </a:lnTo>
                <a:lnTo>
                  <a:pt x="159" y="205"/>
                </a:lnTo>
                <a:lnTo>
                  <a:pt x="156" y="205"/>
                </a:lnTo>
                <a:lnTo>
                  <a:pt x="156" y="202"/>
                </a:lnTo>
                <a:lnTo>
                  <a:pt x="154" y="202"/>
                </a:lnTo>
                <a:lnTo>
                  <a:pt x="154" y="205"/>
                </a:lnTo>
                <a:lnTo>
                  <a:pt x="154" y="207"/>
                </a:lnTo>
                <a:lnTo>
                  <a:pt x="152" y="207"/>
                </a:lnTo>
                <a:lnTo>
                  <a:pt x="149" y="207"/>
                </a:lnTo>
                <a:lnTo>
                  <a:pt x="147" y="207"/>
                </a:lnTo>
                <a:lnTo>
                  <a:pt x="144" y="207"/>
                </a:lnTo>
                <a:lnTo>
                  <a:pt x="142" y="205"/>
                </a:lnTo>
                <a:lnTo>
                  <a:pt x="140" y="205"/>
                </a:lnTo>
                <a:lnTo>
                  <a:pt x="137" y="205"/>
                </a:lnTo>
                <a:lnTo>
                  <a:pt x="135" y="205"/>
                </a:lnTo>
                <a:lnTo>
                  <a:pt x="132" y="205"/>
                </a:lnTo>
                <a:lnTo>
                  <a:pt x="132" y="207"/>
                </a:lnTo>
                <a:lnTo>
                  <a:pt x="130" y="207"/>
                </a:lnTo>
                <a:lnTo>
                  <a:pt x="128" y="207"/>
                </a:lnTo>
                <a:lnTo>
                  <a:pt x="125" y="207"/>
                </a:lnTo>
                <a:lnTo>
                  <a:pt x="123" y="207"/>
                </a:lnTo>
                <a:lnTo>
                  <a:pt x="123" y="210"/>
                </a:lnTo>
                <a:lnTo>
                  <a:pt x="123" y="207"/>
                </a:lnTo>
                <a:lnTo>
                  <a:pt x="120" y="207"/>
                </a:lnTo>
                <a:lnTo>
                  <a:pt x="120" y="210"/>
                </a:lnTo>
                <a:lnTo>
                  <a:pt x="118" y="210"/>
                </a:lnTo>
                <a:lnTo>
                  <a:pt x="116" y="210"/>
                </a:lnTo>
                <a:lnTo>
                  <a:pt x="113" y="210"/>
                </a:lnTo>
                <a:lnTo>
                  <a:pt x="113" y="207"/>
                </a:lnTo>
                <a:lnTo>
                  <a:pt x="111" y="207"/>
                </a:lnTo>
                <a:lnTo>
                  <a:pt x="111" y="210"/>
                </a:lnTo>
                <a:lnTo>
                  <a:pt x="111" y="207"/>
                </a:lnTo>
                <a:lnTo>
                  <a:pt x="113" y="207"/>
                </a:lnTo>
                <a:lnTo>
                  <a:pt x="113" y="205"/>
                </a:lnTo>
                <a:lnTo>
                  <a:pt x="111" y="205"/>
                </a:lnTo>
                <a:lnTo>
                  <a:pt x="108" y="205"/>
                </a:lnTo>
                <a:lnTo>
                  <a:pt x="106" y="207"/>
                </a:lnTo>
                <a:lnTo>
                  <a:pt x="106" y="210"/>
                </a:lnTo>
                <a:lnTo>
                  <a:pt x="104" y="210"/>
                </a:lnTo>
                <a:lnTo>
                  <a:pt x="106" y="210"/>
                </a:lnTo>
                <a:lnTo>
                  <a:pt x="108" y="210"/>
                </a:lnTo>
                <a:lnTo>
                  <a:pt x="108" y="212"/>
                </a:lnTo>
                <a:lnTo>
                  <a:pt x="106" y="212"/>
                </a:lnTo>
                <a:lnTo>
                  <a:pt x="104" y="212"/>
                </a:lnTo>
                <a:lnTo>
                  <a:pt x="101" y="212"/>
                </a:lnTo>
                <a:lnTo>
                  <a:pt x="99" y="212"/>
                </a:lnTo>
                <a:lnTo>
                  <a:pt x="96" y="212"/>
                </a:lnTo>
                <a:lnTo>
                  <a:pt x="94" y="215"/>
                </a:lnTo>
                <a:lnTo>
                  <a:pt x="92" y="215"/>
                </a:lnTo>
                <a:lnTo>
                  <a:pt x="89" y="215"/>
                </a:lnTo>
                <a:lnTo>
                  <a:pt x="87" y="215"/>
                </a:lnTo>
                <a:lnTo>
                  <a:pt x="84" y="215"/>
                </a:lnTo>
                <a:lnTo>
                  <a:pt x="82" y="215"/>
                </a:lnTo>
                <a:lnTo>
                  <a:pt x="82" y="217"/>
                </a:lnTo>
                <a:lnTo>
                  <a:pt x="80" y="217"/>
                </a:lnTo>
                <a:lnTo>
                  <a:pt x="77" y="217"/>
                </a:lnTo>
                <a:lnTo>
                  <a:pt x="75" y="217"/>
                </a:lnTo>
                <a:lnTo>
                  <a:pt x="75" y="215"/>
                </a:lnTo>
                <a:lnTo>
                  <a:pt x="72" y="215"/>
                </a:lnTo>
                <a:lnTo>
                  <a:pt x="70" y="212"/>
                </a:lnTo>
                <a:lnTo>
                  <a:pt x="68" y="212"/>
                </a:lnTo>
                <a:lnTo>
                  <a:pt x="68" y="210"/>
                </a:lnTo>
                <a:lnTo>
                  <a:pt x="65" y="207"/>
                </a:lnTo>
                <a:lnTo>
                  <a:pt x="63" y="207"/>
                </a:lnTo>
                <a:lnTo>
                  <a:pt x="60" y="207"/>
                </a:lnTo>
                <a:lnTo>
                  <a:pt x="60" y="205"/>
                </a:lnTo>
                <a:lnTo>
                  <a:pt x="63" y="205"/>
                </a:lnTo>
                <a:lnTo>
                  <a:pt x="63" y="202"/>
                </a:lnTo>
                <a:lnTo>
                  <a:pt x="65" y="202"/>
                </a:lnTo>
                <a:lnTo>
                  <a:pt x="65" y="200"/>
                </a:lnTo>
                <a:lnTo>
                  <a:pt x="65" y="197"/>
                </a:lnTo>
                <a:lnTo>
                  <a:pt x="63" y="197"/>
                </a:lnTo>
                <a:lnTo>
                  <a:pt x="63" y="195"/>
                </a:lnTo>
                <a:lnTo>
                  <a:pt x="60" y="195"/>
                </a:lnTo>
                <a:lnTo>
                  <a:pt x="60" y="193"/>
                </a:lnTo>
                <a:lnTo>
                  <a:pt x="58" y="193"/>
                </a:lnTo>
                <a:lnTo>
                  <a:pt x="56" y="193"/>
                </a:lnTo>
                <a:lnTo>
                  <a:pt x="56" y="190"/>
                </a:lnTo>
                <a:lnTo>
                  <a:pt x="58" y="190"/>
                </a:lnTo>
                <a:lnTo>
                  <a:pt x="56" y="190"/>
                </a:lnTo>
                <a:lnTo>
                  <a:pt x="53" y="190"/>
                </a:lnTo>
                <a:lnTo>
                  <a:pt x="51" y="190"/>
                </a:lnTo>
                <a:lnTo>
                  <a:pt x="51" y="188"/>
                </a:lnTo>
                <a:lnTo>
                  <a:pt x="48" y="188"/>
                </a:lnTo>
                <a:lnTo>
                  <a:pt x="51" y="188"/>
                </a:lnTo>
                <a:lnTo>
                  <a:pt x="51" y="185"/>
                </a:lnTo>
                <a:lnTo>
                  <a:pt x="53" y="185"/>
                </a:lnTo>
                <a:lnTo>
                  <a:pt x="53" y="183"/>
                </a:lnTo>
                <a:lnTo>
                  <a:pt x="53" y="180"/>
                </a:lnTo>
                <a:lnTo>
                  <a:pt x="51" y="180"/>
                </a:lnTo>
                <a:lnTo>
                  <a:pt x="48" y="180"/>
                </a:lnTo>
                <a:lnTo>
                  <a:pt x="46" y="180"/>
                </a:lnTo>
                <a:lnTo>
                  <a:pt x="48" y="180"/>
                </a:lnTo>
                <a:lnTo>
                  <a:pt x="48" y="178"/>
                </a:lnTo>
                <a:lnTo>
                  <a:pt x="46" y="178"/>
                </a:lnTo>
                <a:lnTo>
                  <a:pt x="46" y="175"/>
                </a:lnTo>
                <a:lnTo>
                  <a:pt x="46" y="173"/>
                </a:lnTo>
                <a:lnTo>
                  <a:pt x="44" y="173"/>
                </a:lnTo>
                <a:lnTo>
                  <a:pt x="41" y="173"/>
                </a:lnTo>
                <a:lnTo>
                  <a:pt x="41" y="171"/>
                </a:lnTo>
                <a:lnTo>
                  <a:pt x="39" y="171"/>
                </a:lnTo>
                <a:lnTo>
                  <a:pt x="36" y="171"/>
                </a:lnTo>
                <a:lnTo>
                  <a:pt x="36" y="168"/>
                </a:lnTo>
                <a:lnTo>
                  <a:pt x="39" y="168"/>
                </a:lnTo>
                <a:lnTo>
                  <a:pt x="39" y="166"/>
                </a:lnTo>
                <a:lnTo>
                  <a:pt x="36" y="166"/>
                </a:lnTo>
                <a:lnTo>
                  <a:pt x="36" y="163"/>
                </a:lnTo>
                <a:lnTo>
                  <a:pt x="34" y="163"/>
                </a:lnTo>
                <a:lnTo>
                  <a:pt x="34" y="161"/>
                </a:lnTo>
                <a:lnTo>
                  <a:pt x="32" y="161"/>
                </a:lnTo>
                <a:lnTo>
                  <a:pt x="32" y="158"/>
                </a:lnTo>
                <a:lnTo>
                  <a:pt x="29" y="158"/>
                </a:lnTo>
                <a:lnTo>
                  <a:pt x="27" y="156"/>
                </a:lnTo>
                <a:lnTo>
                  <a:pt x="24" y="156"/>
                </a:lnTo>
                <a:lnTo>
                  <a:pt x="22" y="153"/>
                </a:lnTo>
                <a:lnTo>
                  <a:pt x="20" y="153"/>
                </a:lnTo>
                <a:lnTo>
                  <a:pt x="22" y="153"/>
                </a:lnTo>
                <a:lnTo>
                  <a:pt x="22" y="151"/>
                </a:lnTo>
                <a:lnTo>
                  <a:pt x="20" y="151"/>
                </a:lnTo>
                <a:lnTo>
                  <a:pt x="20" y="149"/>
                </a:lnTo>
                <a:lnTo>
                  <a:pt x="17" y="149"/>
                </a:lnTo>
                <a:lnTo>
                  <a:pt x="17" y="146"/>
                </a:lnTo>
                <a:lnTo>
                  <a:pt x="15" y="146"/>
                </a:lnTo>
                <a:lnTo>
                  <a:pt x="12" y="146"/>
                </a:lnTo>
                <a:lnTo>
                  <a:pt x="12" y="144"/>
                </a:lnTo>
                <a:lnTo>
                  <a:pt x="10" y="144"/>
                </a:lnTo>
                <a:lnTo>
                  <a:pt x="10" y="141"/>
                </a:lnTo>
                <a:lnTo>
                  <a:pt x="10" y="139"/>
                </a:lnTo>
                <a:lnTo>
                  <a:pt x="10" y="141"/>
                </a:lnTo>
                <a:lnTo>
                  <a:pt x="8" y="141"/>
                </a:lnTo>
                <a:lnTo>
                  <a:pt x="8" y="139"/>
                </a:lnTo>
                <a:lnTo>
                  <a:pt x="10" y="139"/>
                </a:lnTo>
                <a:lnTo>
                  <a:pt x="8" y="139"/>
                </a:lnTo>
                <a:lnTo>
                  <a:pt x="8" y="136"/>
                </a:lnTo>
                <a:lnTo>
                  <a:pt x="5" y="134"/>
                </a:lnTo>
                <a:lnTo>
                  <a:pt x="8" y="134"/>
                </a:lnTo>
                <a:lnTo>
                  <a:pt x="5" y="131"/>
                </a:lnTo>
                <a:lnTo>
                  <a:pt x="5" y="129"/>
                </a:lnTo>
                <a:lnTo>
                  <a:pt x="5" y="127"/>
                </a:lnTo>
                <a:lnTo>
                  <a:pt x="5" y="124"/>
                </a:lnTo>
                <a:lnTo>
                  <a:pt x="3" y="124"/>
                </a:lnTo>
                <a:lnTo>
                  <a:pt x="3" y="122"/>
                </a:lnTo>
                <a:lnTo>
                  <a:pt x="3" y="119"/>
                </a:lnTo>
                <a:lnTo>
                  <a:pt x="3" y="117"/>
                </a:lnTo>
                <a:lnTo>
                  <a:pt x="0" y="114"/>
                </a:lnTo>
                <a:lnTo>
                  <a:pt x="3" y="114"/>
                </a:lnTo>
                <a:lnTo>
                  <a:pt x="3" y="112"/>
                </a:lnTo>
                <a:lnTo>
                  <a:pt x="0" y="112"/>
                </a:lnTo>
                <a:lnTo>
                  <a:pt x="3" y="112"/>
                </a:lnTo>
                <a:lnTo>
                  <a:pt x="3" y="109"/>
                </a:lnTo>
                <a:lnTo>
                  <a:pt x="3" y="107"/>
                </a:lnTo>
                <a:lnTo>
                  <a:pt x="5" y="107"/>
                </a:lnTo>
                <a:lnTo>
                  <a:pt x="8" y="107"/>
                </a:lnTo>
                <a:lnTo>
                  <a:pt x="5" y="107"/>
                </a:lnTo>
                <a:lnTo>
                  <a:pt x="5" y="105"/>
                </a:lnTo>
                <a:lnTo>
                  <a:pt x="8" y="107"/>
                </a:lnTo>
                <a:lnTo>
                  <a:pt x="10" y="107"/>
                </a:lnTo>
                <a:lnTo>
                  <a:pt x="12" y="109"/>
                </a:lnTo>
                <a:lnTo>
                  <a:pt x="12" y="107"/>
                </a:lnTo>
                <a:lnTo>
                  <a:pt x="15" y="107"/>
                </a:lnTo>
                <a:lnTo>
                  <a:pt x="12" y="107"/>
                </a:lnTo>
                <a:lnTo>
                  <a:pt x="15" y="107"/>
                </a:lnTo>
                <a:lnTo>
                  <a:pt x="15" y="105"/>
                </a:lnTo>
                <a:lnTo>
                  <a:pt x="17" y="105"/>
                </a:lnTo>
                <a:lnTo>
                  <a:pt x="20" y="105"/>
                </a:lnTo>
                <a:lnTo>
                  <a:pt x="22" y="105"/>
                </a:lnTo>
                <a:lnTo>
                  <a:pt x="22" y="107"/>
                </a:lnTo>
                <a:lnTo>
                  <a:pt x="24" y="107"/>
                </a:lnTo>
                <a:lnTo>
                  <a:pt x="24" y="105"/>
                </a:lnTo>
                <a:lnTo>
                  <a:pt x="24" y="107"/>
                </a:lnTo>
                <a:lnTo>
                  <a:pt x="27" y="107"/>
                </a:lnTo>
                <a:lnTo>
                  <a:pt x="27" y="105"/>
                </a:lnTo>
                <a:lnTo>
                  <a:pt x="29" y="105"/>
                </a:lnTo>
                <a:lnTo>
                  <a:pt x="32" y="105"/>
                </a:lnTo>
                <a:lnTo>
                  <a:pt x="32" y="102"/>
                </a:lnTo>
                <a:lnTo>
                  <a:pt x="34" y="100"/>
                </a:lnTo>
                <a:lnTo>
                  <a:pt x="32" y="100"/>
                </a:lnTo>
                <a:lnTo>
                  <a:pt x="34" y="97"/>
                </a:lnTo>
                <a:lnTo>
                  <a:pt x="34" y="95"/>
                </a:lnTo>
                <a:lnTo>
                  <a:pt x="36" y="95"/>
                </a:lnTo>
                <a:lnTo>
                  <a:pt x="39" y="95"/>
                </a:lnTo>
                <a:lnTo>
                  <a:pt x="39" y="92"/>
                </a:lnTo>
                <a:lnTo>
                  <a:pt x="36" y="92"/>
                </a:lnTo>
                <a:lnTo>
                  <a:pt x="39" y="90"/>
                </a:lnTo>
                <a:lnTo>
                  <a:pt x="39" y="87"/>
                </a:lnTo>
                <a:lnTo>
                  <a:pt x="39" y="90"/>
                </a:lnTo>
                <a:lnTo>
                  <a:pt x="41" y="90"/>
                </a:lnTo>
                <a:lnTo>
                  <a:pt x="39" y="90"/>
                </a:lnTo>
                <a:lnTo>
                  <a:pt x="39" y="92"/>
                </a:lnTo>
                <a:lnTo>
                  <a:pt x="41" y="92"/>
                </a:lnTo>
                <a:lnTo>
                  <a:pt x="41" y="95"/>
                </a:lnTo>
                <a:lnTo>
                  <a:pt x="44" y="95"/>
                </a:lnTo>
                <a:lnTo>
                  <a:pt x="46" y="92"/>
                </a:lnTo>
                <a:lnTo>
                  <a:pt x="46" y="90"/>
                </a:lnTo>
                <a:lnTo>
                  <a:pt x="46" y="87"/>
                </a:lnTo>
                <a:lnTo>
                  <a:pt x="46" y="85"/>
                </a:lnTo>
                <a:lnTo>
                  <a:pt x="48" y="85"/>
                </a:lnTo>
                <a:lnTo>
                  <a:pt x="48" y="83"/>
                </a:lnTo>
                <a:lnTo>
                  <a:pt x="48" y="80"/>
                </a:lnTo>
                <a:lnTo>
                  <a:pt x="51" y="80"/>
                </a:lnTo>
                <a:lnTo>
                  <a:pt x="53" y="78"/>
                </a:lnTo>
                <a:lnTo>
                  <a:pt x="51" y="78"/>
                </a:lnTo>
                <a:lnTo>
                  <a:pt x="48" y="75"/>
                </a:lnTo>
                <a:lnTo>
                  <a:pt x="51" y="75"/>
                </a:lnTo>
                <a:lnTo>
                  <a:pt x="51" y="73"/>
                </a:lnTo>
                <a:lnTo>
                  <a:pt x="53" y="73"/>
                </a:lnTo>
                <a:lnTo>
                  <a:pt x="53" y="70"/>
                </a:lnTo>
                <a:lnTo>
                  <a:pt x="53" y="68"/>
                </a:lnTo>
                <a:lnTo>
                  <a:pt x="53" y="66"/>
                </a:lnTo>
                <a:lnTo>
                  <a:pt x="56" y="66"/>
                </a:lnTo>
                <a:lnTo>
                  <a:pt x="58" y="66"/>
                </a:lnTo>
                <a:lnTo>
                  <a:pt x="58" y="63"/>
                </a:lnTo>
                <a:lnTo>
                  <a:pt x="58" y="61"/>
                </a:lnTo>
                <a:lnTo>
                  <a:pt x="58" y="63"/>
                </a:lnTo>
                <a:lnTo>
                  <a:pt x="56" y="61"/>
                </a:lnTo>
                <a:lnTo>
                  <a:pt x="56" y="63"/>
                </a:lnTo>
                <a:lnTo>
                  <a:pt x="53" y="63"/>
                </a:lnTo>
                <a:lnTo>
                  <a:pt x="53" y="61"/>
                </a:lnTo>
                <a:lnTo>
                  <a:pt x="56" y="61"/>
                </a:lnTo>
                <a:lnTo>
                  <a:pt x="56" y="58"/>
                </a:lnTo>
                <a:lnTo>
                  <a:pt x="58" y="58"/>
                </a:lnTo>
                <a:lnTo>
                  <a:pt x="60" y="58"/>
                </a:lnTo>
                <a:lnTo>
                  <a:pt x="63" y="58"/>
                </a:lnTo>
                <a:lnTo>
                  <a:pt x="63" y="56"/>
                </a:lnTo>
                <a:lnTo>
                  <a:pt x="65" y="56"/>
                </a:lnTo>
                <a:lnTo>
                  <a:pt x="63" y="56"/>
                </a:lnTo>
                <a:lnTo>
                  <a:pt x="60" y="53"/>
                </a:lnTo>
                <a:lnTo>
                  <a:pt x="63" y="53"/>
                </a:lnTo>
                <a:lnTo>
                  <a:pt x="65" y="53"/>
                </a:lnTo>
                <a:lnTo>
                  <a:pt x="68" y="53"/>
                </a:lnTo>
                <a:lnTo>
                  <a:pt x="70" y="53"/>
                </a:lnTo>
                <a:lnTo>
                  <a:pt x="72" y="53"/>
                </a:lnTo>
                <a:lnTo>
                  <a:pt x="75" y="53"/>
                </a:lnTo>
                <a:lnTo>
                  <a:pt x="77" y="53"/>
                </a:lnTo>
                <a:lnTo>
                  <a:pt x="77" y="51"/>
                </a:lnTo>
                <a:lnTo>
                  <a:pt x="80" y="51"/>
                </a:lnTo>
                <a:lnTo>
                  <a:pt x="82" y="51"/>
                </a:lnTo>
                <a:lnTo>
                  <a:pt x="82" y="53"/>
                </a:lnTo>
                <a:lnTo>
                  <a:pt x="84" y="53"/>
                </a:lnTo>
                <a:lnTo>
                  <a:pt x="84" y="51"/>
                </a:lnTo>
                <a:lnTo>
                  <a:pt x="87" y="51"/>
                </a:lnTo>
                <a:lnTo>
                  <a:pt x="87" y="48"/>
                </a:lnTo>
                <a:lnTo>
                  <a:pt x="89" y="46"/>
                </a:lnTo>
                <a:lnTo>
                  <a:pt x="92" y="46"/>
                </a:lnTo>
                <a:lnTo>
                  <a:pt x="94" y="46"/>
                </a:lnTo>
                <a:lnTo>
                  <a:pt x="96" y="46"/>
                </a:lnTo>
                <a:lnTo>
                  <a:pt x="99" y="46"/>
                </a:lnTo>
                <a:lnTo>
                  <a:pt x="99" y="44"/>
                </a:lnTo>
                <a:lnTo>
                  <a:pt x="101" y="44"/>
                </a:lnTo>
                <a:lnTo>
                  <a:pt x="104" y="44"/>
                </a:lnTo>
                <a:lnTo>
                  <a:pt x="106" y="41"/>
                </a:lnTo>
                <a:lnTo>
                  <a:pt x="108" y="41"/>
                </a:lnTo>
                <a:lnTo>
                  <a:pt x="111" y="41"/>
                </a:lnTo>
                <a:lnTo>
                  <a:pt x="111" y="44"/>
                </a:lnTo>
                <a:lnTo>
                  <a:pt x="111" y="41"/>
                </a:lnTo>
                <a:lnTo>
                  <a:pt x="113" y="41"/>
                </a:lnTo>
                <a:lnTo>
                  <a:pt x="116" y="41"/>
                </a:lnTo>
                <a:lnTo>
                  <a:pt x="118" y="41"/>
                </a:lnTo>
                <a:lnTo>
                  <a:pt x="116" y="41"/>
                </a:lnTo>
                <a:lnTo>
                  <a:pt x="116" y="39"/>
                </a:lnTo>
                <a:lnTo>
                  <a:pt x="118" y="39"/>
                </a:lnTo>
                <a:lnTo>
                  <a:pt x="120" y="39"/>
                </a:lnTo>
                <a:lnTo>
                  <a:pt x="120" y="41"/>
                </a:lnTo>
                <a:lnTo>
                  <a:pt x="123" y="41"/>
                </a:lnTo>
                <a:lnTo>
                  <a:pt x="125" y="41"/>
                </a:lnTo>
                <a:lnTo>
                  <a:pt x="125" y="39"/>
                </a:lnTo>
                <a:lnTo>
                  <a:pt x="128" y="41"/>
                </a:lnTo>
                <a:lnTo>
                  <a:pt x="128" y="39"/>
                </a:lnTo>
                <a:lnTo>
                  <a:pt x="130" y="36"/>
                </a:lnTo>
                <a:lnTo>
                  <a:pt x="132" y="36"/>
                </a:lnTo>
                <a:lnTo>
                  <a:pt x="132" y="39"/>
                </a:lnTo>
                <a:lnTo>
                  <a:pt x="135" y="39"/>
                </a:lnTo>
                <a:lnTo>
                  <a:pt x="135" y="36"/>
                </a:lnTo>
                <a:lnTo>
                  <a:pt x="132" y="36"/>
                </a:lnTo>
                <a:lnTo>
                  <a:pt x="135" y="36"/>
                </a:lnTo>
                <a:lnTo>
                  <a:pt x="137" y="36"/>
                </a:lnTo>
                <a:lnTo>
                  <a:pt x="137" y="34"/>
                </a:lnTo>
                <a:lnTo>
                  <a:pt x="135" y="31"/>
                </a:lnTo>
                <a:lnTo>
                  <a:pt x="137" y="31"/>
                </a:lnTo>
                <a:lnTo>
                  <a:pt x="140" y="31"/>
                </a:lnTo>
                <a:lnTo>
                  <a:pt x="142" y="31"/>
                </a:lnTo>
                <a:lnTo>
                  <a:pt x="142" y="29"/>
                </a:lnTo>
                <a:lnTo>
                  <a:pt x="144" y="29"/>
                </a:lnTo>
                <a:lnTo>
                  <a:pt x="147" y="29"/>
                </a:lnTo>
                <a:lnTo>
                  <a:pt x="149" y="29"/>
                </a:lnTo>
                <a:lnTo>
                  <a:pt x="152" y="29"/>
                </a:lnTo>
                <a:lnTo>
                  <a:pt x="152" y="26"/>
                </a:lnTo>
                <a:lnTo>
                  <a:pt x="154" y="26"/>
                </a:lnTo>
                <a:lnTo>
                  <a:pt x="152" y="26"/>
                </a:lnTo>
                <a:lnTo>
                  <a:pt x="154" y="26"/>
                </a:lnTo>
                <a:lnTo>
                  <a:pt x="156" y="26"/>
                </a:lnTo>
                <a:lnTo>
                  <a:pt x="154" y="24"/>
                </a:lnTo>
                <a:lnTo>
                  <a:pt x="156" y="24"/>
                </a:lnTo>
                <a:lnTo>
                  <a:pt x="159" y="24"/>
                </a:lnTo>
                <a:lnTo>
                  <a:pt x="159" y="26"/>
                </a:lnTo>
                <a:lnTo>
                  <a:pt x="159" y="24"/>
                </a:lnTo>
                <a:lnTo>
                  <a:pt x="161" y="22"/>
                </a:lnTo>
                <a:lnTo>
                  <a:pt x="161" y="24"/>
                </a:lnTo>
                <a:lnTo>
                  <a:pt x="164" y="24"/>
                </a:lnTo>
                <a:lnTo>
                  <a:pt x="166" y="24"/>
                </a:lnTo>
                <a:lnTo>
                  <a:pt x="166" y="22"/>
                </a:lnTo>
                <a:lnTo>
                  <a:pt x="168" y="22"/>
                </a:lnTo>
                <a:lnTo>
                  <a:pt x="171" y="22"/>
                </a:lnTo>
                <a:lnTo>
                  <a:pt x="171" y="24"/>
                </a:lnTo>
                <a:lnTo>
                  <a:pt x="173" y="22"/>
                </a:lnTo>
                <a:lnTo>
                  <a:pt x="176" y="22"/>
                </a:lnTo>
                <a:lnTo>
                  <a:pt x="176" y="19"/>
                </a:lnTo>
                <a:lnTo>
                  <a:pt x="173" y="19"/>
                </a:lnTo>
                <a:lnTo>
                  <a:pt x="173" y="17"/>
                </a:lnTo>
                <a:lnTo>
                  <a:pt x="176" y="17"/>
                </a:lnTo>
                <a:lnTo>
                  <a:pt x="176" y="19"/>
                </a:lnTo>
                <a:lnTo>
                  <a:pt x="176" y="22"/>
                </a:lnTo>
                <a:lnTo>
                  <a:pt x="178" y="22"/>
                </a:lnTo>
                <a:lnTo>
                  <a:pt x="178" y="19"/>
                </a:lnTo>
                <a:lnTo>
                  <a:pt x="178" y="17"/>
                </a:lnTo>
                <a:lnTo>
                  <a:pt x="180" y="17"/>
                </a:lnTo>
                <a:lnTo>
                  <a:pt x="180" y="19"/>
                </a:lnTo>
                <a:lnTo>
                  <a:pt x="183" y="19"/>
                </a:lnTo>
                <a:lnTo>
                  <a:pt x="183" y="17"/>
                </a:lnTo>
                <a:lnTo>
                  <a:pt x="185" y="17"/>
                </a:lnTo>
                <a:lnTo>
                  <a:pt x="188" y="17"/>
                </a:lnTo>
                <a:lnTo>
                  <a:pt x="188" y="19"/>
                </a:lnTo>
                <a:lnTo>
                  <a:pt x="188" y="17"/>
                </a:lnTo>
                <a:lnTo>
                  <a:pt x="190" y="17"/>
                </a:lnTo>
                <a:lnTo>
                  <a:pt x="192" y="17"/>
                </a:lnTo>
                <a:lnTo>
                  <a:pt x="195" y="17"/>
                </a:lnTo>
                <a:lnTo>
                  <a:pt x="195" y="14"/>
                </a:lnTo>
                <a:lnTo>
                  <a:pt x="197" y="14"/>
                </a:lnTo>
                <a:lnTo>
                  <a:pt x="200" y="14"/>
                </a:lnTo>
                <a:lnTo>
                  <a:pt x="200" y="12"/>
                </a:lnTo>
                <a:lnTo>
                  <a:pt x="202" y="14"/>
                </a:lnTo>
                <a:lnTo>
                  <a:pt x="202" y="12"/>
                </a:lnTo>
                <a:lnTo>
                  <a:pt x="202" y="9"/>
                </a:lnTo>
                <a:lnTo>
                  <a:pt x="202" y="12"/>
                </a:lnTo>
                <a:lnTo>
                  <a:pt x="204" y="12"/>
                </a:lnTo>
                <a:lnTo>
                  <a:pt x="207" y="12"/>
                </a:lnTo>
                <a:lnTo>
                  <a:pt x="207" y="9"/>
                </a:lnTo>
                <a:lnTo>
                  <a:pt x="207" y="12"/>
                </a:lnTo>
                <a:lnTo>
                  <a:pt x="207" y="9"/>
                </a:lnTo>
                <a:lnTo>
                  <a:pt x="209" y="9"/>
                </a:lnTo>
                <a:lnTo>
                  <a:pt x="212" y="9"/>
                </a:lnTo>
                <a:lnTo>
                  <a:pt x="214" y="9"/>
                </a:lnTo>
                <a:lnTo>
                  <a:pt x="216" y="9"/>
                </a:lnTo>
                <a:lnTo>
                  <a:pt x="216" y="7"/>
                </a:lnTo>
                <a:lnTo>
                  <a:pt x="219" y="7"/>
                </a:lnTo>
                <a:lnTo>
                  <a:pt x="221" y="9"/>
                </a:lnTo>
                <a:lnTo>
                  <a:pt x="221" y="7"/>
                </a:lnTo>
                <a:lnTo>
                  <a:pt x="224" y="7"/>
                </a:lnTo>
                <a:lnTo>
                  <a:pt x="224" y="9"/>
                </a:lnTo>
                <a:lnTo>
                  <a:pt x="224" y="7"/>
                </a:lnTo>
                <a:lnTo>
                  <a:pt x="226" y="7"/>
                </a:lnTo>
                <a:lnTo>
                  <a:pt x="224" y="7"/>
                </a:lnTo>
                <a:lnTo>
                  <a:pt x="226" y="4"/>
                </a:lnTo>
                <a:lnTo>
                  <a:pt x="228" y="4"/>
                </a:lnTo>
                <a:lnTo>
                  <a:pt x="231" y="4"/>
                </a:lnTo>
                <a:lnTo>
                  <a:pt x="233" y="4"/>
                </a:lnTo>
                <a:lnTo>
                  <a:pt x="233" y="2"/>
                </a:lnTo>
                <a:lnTo>
                  <a:pt x="236" y="2"/>
                </a:lnTo>
                <a:lnTo>
                  <a:pt x="238" y="2"/>
                </a:lnTo>
                <a:lnTo>
                  <a:pt x="240" y="2"/>
                </a:lnTo>
                <a:lnTo>
                  <a:pt x="243" y="0"/>
                </a:lnTo>
                <a:lnTo>
                  <a:pt x="245" y="2"/>
                </a:lnTo>
                <a:lnTo>
                  <a:pt x="245" y="0"/>
                </a:lnTo>
                <a:lnTo>
                  <a:pt x="248" y="0"/>
                </a:lnTo>
                <a:close/>
              </a:path>
            </a:pathLst>
          </a:cu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15" name="文本框 26"/>
          <p:cNvSpPr>
            <a:spLocks noChangeArrowheads="1"/>
          </p:cNvSpPr>
          <p:nvPr/>
        </p:nvSpPr>
        <p:spPr bwMode="auto">
          <a:xfrm>
            <a:off x="226087" y="19896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zh-CN" altLang="en-US" sz="4800" dirty="0">
                <a:solidFill>
                  <a:schemeClr val="bg1"/>
                </a:solidFill>
                <a:latin typeface="叶根友毛笔行书2.0版" pitchFamily="2" charset="-122"/>
                <a:ea typeface="叶根友毛笔行书2.0版" pitchFamily="2" charset="-122"/>
                <a:sym typeface="叶根友毛笔行书2.0版" pitchFamily="2" charset="-122"/>
              </a:rPr>
              <a:t>肆</a:t>
            </a:r>
          </a:p>
        </p:txBody>
      </p:sp>
      <p:pic>
        <p:nvPicPr>
          <p:cNvPr id="6" name="Picture 12" descr="4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9967" y="2802256"/>
            <a:ext cx="4413251" cy="277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6"/>
          <p:cNvSpPr txBox="1">
            <a:spLocks noChangeArrowheads="1"/>
          </p:cNvSpPr>
          <p:nvPr/>
        </p:nvSpPr>
        <p:spPr bwMode="auto">
          <a:xfrm>
            <a:off x="6597658" y="3890011"/>
            <a:ext cx="2474383" cy="663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853" tIns="54427" rIns="108853" bIns="54427">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sz="3600" b="1">
                <a:solidFill>
                  <a:srgbClr val="000000"/>
                </a:solidFill>
                <a:ea typeface="楷体" pitchFamily="49" charset="-122"/>
              </a:rPr>
              <a:t>文字标题</a:t>
            </a:r>
          </a:p>
        </p:txBody>
      </p:sp>
      <p:pic>
        <p:nvPicPr>
          <p:cNvPr id="8" name="Picture 4" descr="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6141" y="1527813"/>
            <a:ext cx="2738967" cy="2207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6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8817" y="3998597"/>
            <a:ext cx="2743200" cy="220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6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47617" y="3924301"/>
            <a:ext cx="2743200" cy="220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3"/>
          <p:cNvSpPr txBox="1">
            <a:spLocks noChangeArrowheads="1"/>
          </p:cNvSpPr>
          <p:nvPr/>
        </p:nvSpPr>
        <p:spPr bwMode="auto">
          <a:xfrm>
            <a:off x="6974417" y="2282194"/>
            <a:ext cx="1625600" cy="84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853" tIns="54427" rIns="108853" bIns="54427">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sz="2400" b="1">
                <a:solidFill>
                  <a:srgbClr val="FFFFFF"/>
                </a:solidFill>
                <a:ea typeface="楷体" pitchFamily="49" charset="-122"/>
              </a:rPr>
              <a:t>点击输入文字内容</a:t>
            </a:r>
          </a:p>
        </p:txBody>
      </p:sp>
      <p:sp>
        <p:nvSpPr>
          <p:cNvPr id="16" name="Text Box 14"/>
          <p:cNvSpPr txBox="1">
            <a:spLocks noChangeArrowheads="1"/>
          </p:cNvSpPr>
          <p:nvPr/>
        </p:nvSpPr>
        <p:spPr bwMode="auto">
          <a:xfrm>
            <a:off x="4739217" y="4735834"/>
            <a:ext cx="1625600" cy="84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853" tIns="54427" rIns="108853" bIns="54427">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sz="2400" b="1">
                <a:solidFill>
                  <a:srgbClr val="FFFFFF"/>
                </a:solidFill>
                <a:ea typeface="楷体" pitchFamily="49" charset="-122"/>
              </a:rPr>
              <a:t>点击输入文字内容</a:t>
            </a:r>
          </a:p>
        </p:txBody>
      </p:sp>
      <p:sp>
        <p:nvSpPr>
          <p:cNvPr id="17" name="Text Box 15"/>
          <p:cNvSpPr txBox="1">
            <a:spLocks noChangeArrowheads="1"/>
          </p:cNvSpPr>
          <p:nvPr/>
        </p:nvSpPr>
        <p:spPr bwMode="auto">
          <a:xfrm>
            <a:off x="9209617" y="4615819"/>
            <a:ext cx="1625600" cy="84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8853" tIns="54427" rIns="108853" bIns="54427">
            <a:spAutoFit/>
          </a:bodyPr>
          <a:lstStyle>
            <a:lvl1pPr defTabSz="815975" eaLnBrk="0" hangingPunct="0">
              <a:defRPr i="1">
                <a:solidFill>
                  <a:schemeClr val="tx1"/>
                </a:solidFill>
                <a:latin typeface="Arial" pitchFamily="34" charset="0"/>
                <a:ea typeface="宋体" pitchFamily="2" charset="-122"/>
              </a:defRPr>
            </a:lvl1pPr>
            <a:lvl2pPr marL="742950" indent="-285750" defTabSz="815975" eaLnBrk="0" hangingPunct="0">
              <a:defRPr i="1">
                <a:solidFill>
                  <a:schemeClr val="tx1"/>
                </a:solidFill>
                <a:latin typeface="Arial" pitchFamily="34" charset="0"/>
                <a:ea typeface="宋体" pitchFamily="2" charset="-122"/>
              </a:defRPr>
            </a:lvl2pPr>
            <a:lvl3pPr marL="1143000" indent="-228600" defTabSz="815975" eaLnBrk="0" hangingPunct="0">
              <a:defRPr i="1">
                <a:solidFill>
                  <a:schemeClr val="tx1"/>
                </a:solidFill>
                <a:latin typeface="Arial" pitchFamily="34" charset="0"/>
                <a:ea typeface="宋体" pitchFamily="2" charset="-122"/>
              </a:defRPr>
            </a:lvl3pPr>
            <a:lvl4pPr marL="1600200" indent="-228600" defTabSz="815975" eaLnBrk="0" hangingPunct="0">
              <a:defRPr i="1">
                <a:solidFill>
                  <a:schemeClr val="tx1"/>
                </a:solidFill>
                <a:latin typeface="Arial" pitchFamily="34" charset="0"/>
                <a:ea typeface="宋体" pitchFamily="2" charset="-122"/>
              </a:defRPr>
            </a:lvl4pPr>
            <a:lvl5pPr marL="2057400" indent="-228600" defTabSz="815975" eaLnBrk="0" hangingPunct="0">
              <a:defRPr i="1">
                <a:solidFill>
                  <a:schemeClr val="tx1"/>
                </a:solidFill>
                <a:latin typeface="Arial" pitchFamily="34" charset="0"/>
                <a:ea typeface="宋体" pitchFamily="2" charset="-122"/>
              </a:defRPr>
            </a:lvl5pPr>
            <a:lvl6pPr marL="25146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defTabSz="815975"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spcBef>
                <a:spcPct val="50000"/>
              </a:spcBef>
            </a:pPr>
            <a:r>
              <a:rPr lang="zh-CN" altLang="en-US" sz="2400" b="1">
                <a:solidFill>
                  <a:srgbClr val="FFFFFF"/>
                </a:solidFill>
                <a:ea typeface="楷体" pitchFamily="49" charset="-122"/>
              </a:rPr>
              <a:t>点击输入文字内容</a:t>
            </a:r>
          </a:p>
        </p:txBody>
      </p:sp>
      <p:pic>
        <p:nvPicPr>
          <p:cNvPr id="18" name="Picture 8" descr="4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8215808">
            <a:off x="5536145" y="3278293"/>
            <a:ext cx="1562100" cy="1128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8" descr="4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607313">
            <a:off x="6824133" y="4853943"/>
            <a:ext cx="1737784" cy="1017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8" descr="4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740783">
            <a:off x="8196058" y="3231413"/>
            <a:ext cx="1434465" cy="103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a:extLst>
              <a:ext uri="{FF2B5EF4-FFF2-40B4-BE49-F238E27FC236}">
                <a16:creationId xmlns:a16="http://schemas.microsoft.com/office/drawing/2014/main" id="{DF282E98-9A94-4061-9D2D-089B526327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058" y="1138552"/>
            <a:ext cx="4370917" cy="4370917"/>
          </a:xfrm>
          <a:prstGeom prst="rect">
            <a:avLst/>
          </a:prstGeom>
        </p:spPr>
      </p:pic>
    </p:spTree>
    <p:extLst>
      <p:ext uri="{BB962C8B-B14F-4D97-AF65-F5344CB8AC3E}">
        <p14:creationId xmlns:p14="http://schemas.microsoft.com/office/powerpoint/2010/main" val="1688170680"/>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0" fill="hold"/>
                                        <p:tgtEl>
                                          <p:spTgt spid="6"/>
                                        </p:tgtEl>
                                        <p:attrNameLst>
                                          <p:attrName>ppt_x</p:attrName>
                                        </p:attrNameLst>
                                      </p:cBhvr>
                                      <p:tavLst>
                                        <p:tav tm="0">
                                          <p:val>
                                            <p:strVal val="1+#ppt_w/2"/>
                                          </p:val>
                                        </p:tav>
                                        <p:tav tm="100000">
                                          <p:val>
                                            <p:strVal val="#ppt_x"/>
                                          </p:val>
                                        </p:tav>
                                      </p:tavLst>
                                    </p:anim>
                                    <p:anim calcmode="lin" valueType="num">
                                      <p:cBhvr additive="base">
                                        <p:cTn id="8" dur="5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childTnLst>
                          </p:cTn>
                        </p:par>
                        <p:par>
                          <p:cTn id="16" fill="hold">
                            <p:stCondLst>
                              <p:cond delay="6300"/>
                            </p:stCondLst>
                            <p:childTnLst>
                              <p:par>
                                <p:cTn id="17" presetID="9"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68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000"/>
                                        <p:tgtEl>
                                          <p:spTgt spid="12"/>
                                        </p:tgtEl>
                                      </p:cBhvr>
                                    </p:animEffect>
                                  </p:childTnLst>
                                </p:cTn>
                              </p:par>
                            </p:childTnLst>
                          </p:cTn>
                        </p:par>
                        <p:par>
                          <p:cTn id="24" fill="hold">
                            <p:stCondLst>
                              <p:cond delay="8800"/>
                            </p:stCondLst>
                            <p:childTnLst>
                              <p:par>
                                <p:cTn id="25" presetID="22" presetClass="entr" presetSubtype="1"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9300"/>
                            </p:stCondLst>
                            <p:childTnLst>
                              <p:par>
                                <p:cTn id="29" presetID="9"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childTnLst>
                          </p:cTn>
                        </p:par>
                        <p:par>
                          <p:cTn id="32" fill="hold">
                            <p:stCondLst>
                              <p:cond delay="98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2000"/>
                                        <p:tgtEl>
                                          <p:spTgt spid="16"/>
                                        </p:tgtEl>
                                      </p:cBhvr>
                                    </p:animEffect>
                                  </p:childTnLst>
                                </p:cTn>
                              </p:par>
                            </p:childTnLst>
                          </p:cTn>
                        </p:par>
                        <p:par>
                          <p:cTn id="36" fill="hold">
                            <p:stCondLst>
                              <p:cond delay="118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12300"/>
                            </p:stCondLst>
                            <p:childTnLst>
                              <p:par>
                                <p:cTn id="41" presetID="9"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childTnLst>
                          </p:cTn>
                        </p:par>
                        <p:par>
                          <p:cTn id="44" fill="hold">
                            <p:stCondLst>
                              <p:cond delay="128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2000"/>
                                        <p:tgtEl>
                                          <p:spTgt spid="17"/>
                                        </p:tgtEl>
                                      </p:cBhvr>
                                    </p:animEffect>
                                  </p:childTnLst>
                                </p:cTn>
                              </p:par>
                            </p:childTnLst>
                          </p:cTn>
                        </p:par>
                        <p:par>
                          <p:cTn id="48" fill="hold">
                            <p:stCondLst>
                              <p:cond delay="14800"/>
                            </p:stCondLst>
                            <p:childTnLst>
                              <p:par>
                                <p:cTn id="49" presetID="22" presetClass="entr" presetSubtype="4"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down)">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8">
            <a:extLst>
              <a:ext uri="{FF2B5EF4-FFF2-40B4-BE49-F238E27FC236}">
                <a16:creationId xmlns:a16="http://schemas.microsoft.com/office/drawing/2014/main" id="{45D06957-A950-41D9-A99C-F31100E7240B}"/>
              </a:ext>
            </a:extLst>
          </p:cNvPr>
          <p:cNvSpPr txBox="1">
            <a:spLocks noChangeArrowheads="1"/>
          </p:cNvSpPr>
          <p:nvPr/>
        </p:nvSpPr>
        <p:spPr bwMode="auto">
          <a:xfrm>
            <a:off x="5190059" y="432752"/>
            <a:ext cx="2277547" cy="7226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8800" dirty="0">
                <a:latin typeface="华文琥珀" panose="02010800040101010101" pitchFamily="2" charset="-122"/>
                <a:ea typeface="华文琥珀" panose="02010800040101010101" pitchFamily="2" charset="-122"/>
              </a:rPr>
              <a:t>2019</a:t>
            </a:r>
          </a:p>
          <a:p>
            <a:r>
              <a:rPr lang="zh-CN" altLang="en-US" sz="4800" dirty="0">
                <a:latin typeface="华文行楷" panose="02010800040101010101" pitchFamily="2" charset="-122"/>
                <a:ea typeface="华文行楷" panose="02010800040101010101" pitchFamily="2" charset="-122"/>
              </a:rPr>
              <a:t>演讲结束，谢谢观看</a:t>
            </a:r>
            <a:endParaRPr lang="en-US" altLang="zh-CN" sz="4800" dirty="0">
              <a:latin typeface="华文行楷" panose="02010800040101010101" pitchFamily="2" charset="-122"/>
              <a:ea typeface="华文行楷" panose="02010800040101010101" pitchFamily="2" charset="-122"/>
            </a:endParaRPr>
          </a:p>
        </p:txBody>
      </p:sp>
      <p:sp>
        <p:nvSpPr>
          <p:cNvPr id="9" name="矩形 8">
            <a:extLst>
              <a:ext uri="{FF2B5EF4-FFF2-40B4-BE49-F238E27FC236}">
                <a16:creationId xmlns:a16="http://schemas.microsoft.com/office/drawing/2014/main" id="{B38864F6-5B0C-46D5-BE8D-43CB0AA4A505}"/>
              </a:ext>
            </a:extLst>
          </p:cNvPr>
          <p:cNvSpPr/>
          <p:nvPr/>
        </p:nvSpPr>
        <p:spPr>
          <a:xfrm>
            <a:off x="548676" y="432752"/>
            <a:ext cx="11214100" cy="5989955"/>
          </a:xfrm>
          <a:prstGeom prst="rect">
            <a:avLst/>
          </a:prstGeom>
          <a:noFill/>
          <a:ln w="508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9DEF2985-ED0C-437B-B93B-260C6694BF6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42900" y="154382"/>
            <a:ext cx="3484587" cy="4927600"/>
          </a:xfrm>
          <a:prstGeom prst="rect">
            <a:avLst/>
          </a:prstGeom>
        </p:spPr>
      </p:pic>
      <p:pic>
        <p:nvPicPr>
          <p:cNvPr id="7" name="图片 6">
            <a:extLst>
              <a:ext uri="{FF2B5EF4-FFF2-40B4-BE49-F238E27FC236}">
                <a16:creationId xmlns:a16="http://schemas.microsoft.com/office/drawing/2014/main" id="{7234675E-9610-4C76-B4A6-E14EEC1A0F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2031" y="1052823"/>
            <a:ext cx="6222280" cy="6606746"/>
          </a:xfrm>
          <a:prstGeom prst="rect">
            <a:avLst/>
          </a:prstGeom>
        </p:spPr>
      </p:pic>
      <p:sp>
        <p:nvSpPr>
          <p:cNvPr id="8" name="文本框 7">
            <a:extLst>
              <a:ext uri="{FF2B5EF4-FFF2-40B4-BE49-F238E27FC236}">
                <a16:creationId xmlns:a16="http://schemas.microsoft.com/office/drawing/2014/main" id="{47EB88B0-0754-4F40-8946-16F94C999E4F}"/>
              </a:ext>
            </a:extLst>
          </p:cNvPr>
          <p:cNvSpPr txBox="1"/>
          <p:nvPr/>
        </p:nvSpPr>
        <p:spPr>
          <a:xfrm>
            <a:off x="4293292" y="2767940"/>
            <a:ext cx="461665" cy="3176511"/>
          </a:xfrm>
          <a:prstGeom prst="rect">
            <a:avLst/>
          </a:prstGeom>
          <a:solidFill>
            <a:schemeClr val="tx1"/>
          </a:solidFill>
        </p:spPr>
        <p:txBody>
          <a:bodyPr vert="eaVert" wrap="none" rtlCol="0">
            <a:spAutoFit/>
          </a:bodyPr>
          <a:lstStyle/>
          <a:p>
            <a:r>
              <a:rPr lang="zh-CN" altLang="en-US" dirty="0">
                <a:solidFill>
                  <a:schemeClr val="bg1"/>
                </a:solidFill>
                <a:latin typeface="华文行楷" panose="02010800040101010101" pitchFamily="2" charset="-122"/>
                <a:ea typeface="华文行楷" panose="02010800040101010101" pitchFamily="2" charset="-122"/>
              </a:rPr>
              <a:t>适用于医学报告</a:t>
            </a:r>
            <a:r>
              <a:rPr lang="en-US" altLang="zh-CN" dirty="0">
                <a:solidFill>
                  <a:schemeClr val="bg1"/>
                </a:solidFill>
                <a:latin typeface="华文行楷" panose="02010800040101010101" pitchFamily="2" charset="-122"/>
                <a:ea typeface="华文行楷" panose="02010800040101010101" pitchFamily="2" charset="-122"/>
              </a:rPr>
              <a:t>/</a:t>
            </a:r>
            <a:r>
              <a:rPr lang="zh-CN" altLang="en-US" dirty="0">
                <a:solidFill>
                  <a:schemeClr val="bg1"/>
                </a:solidFill>
                <a:latin typeface="华文行楷" panose="02010800040101010101" pitchFamily="2" charset="-122"/>
                <a:ea typeface="华文行楷" panose="02010800040101010101" pitchFamily="2" charset="-122"/>
              </a:rPr>
              <a:t>工作汇报等</a:t>
            </a:r>
          </a:p>
        </p:txBody>
      </p:sp>
    </p:spTree>
    <p:extLst>
      <p:ext uri="{BB962C8B-B14F-4D97-AF65-F5344CB8AC3E}">
        <p14:creationId xmlns:p14="http://schemas.microsoft.com/office/powerpoint/2010/main" val="3592430922"/>
      </p:ext>
    </p:extLst>
  </p:cSld>
  <p:clrMapOvr>
    <a:masterClrMapping/>
  </p:clrMapOvr>
  <mc:AlternateContent xmlns:mc="http://schemas.openxmlformats.org/markup-compatibility/2006" xmlns:p14="http://schemas.microsoft.com/office/powerpoint/2010/main">
    <mc:Choice Requires="p14">
      <p:transition spd="slow" p14:dur="125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750" fill="hold"/>
                                        <p:tgtEl>
                                          <p:spTgt spid="20"/>
                                        </p:tgtEl>
                                        <p:attrNameLst>
                                          <p:attrName>ppt_x</p:attrName>
                                        </p:attrNameLst>
                                      </p:cBhvr>
                                      <p:tavLst>
                                        <p:tav tm="0">
                                          <p:val>
                                            <p:strVal val="#ppt_x"/>
                                          </p:val>
                                        </p:tav>
                                        <p:tav tm="100000">
                                          <p:val>
                                            <p:strVal val="#ppt_x"/>
                                          </p:val>
                                        </p:tav>
                                      </p:tavLst>
                                    </p:anim>
                                    <p:anim calcmode="lin" valueType="num">
                                      <p:cBhvr additive="base">
                                        <p:cTn id="14" dur="750" fill="hold"/>
                                        <p:tgtEl>
                                          <p:spTgt spid="20"/>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2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edge">
                                      <p:cBhvr>
                                        <p:cTn id="18" dur="500"/>
                                        <p:tgtEl>
                                          <p:spTgt spid="9"/>
                                        </p:tgtEl>
                                      </p:cBhvr>
                                    </p:animEffect>
                                  </p:childTnLst>
                                </p:cTn>
                              </p:par>
                            </p:childTnLst>
                          </p:cTn>
                        </p:par>
                        <p:par>
                          <p:cTn id="19" fill="hold">
                            <p:stCondLst>
                              <p:cond delay="225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9" grpId="0" bldLvl="0" animBg="1"/>
      <p:bldP spid="8" grpId="0" animBg="1"/>
    </p:bldLst>
  </p:timing>
</p:sld>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44546A"/>
      </a:dk2>
      <a:lt2>
        <a:srgbClr val="E7E6E6"/>
      </a:lt2>
      <a:accent1>
        <a:srgbClr val="222A35"/>
      </a:accent1>
      <a:accent2>
        <a:srgbClr val="3B5874"/>
      </a:accent2>
      <a:accent3>
        <a:srgbClr val="030A15"/>
      </a:accent3>
      <a:accent4>
        <a:srgbClr val="2C3F46"/>
      </a:accent4>
      <a:accent5>
        <a:srgbClr val="39515C"/>
      </a:accent5>
      <a:accent6>
        <a:srgbClr val="000000"/>
      </a:accent6>
      <a:hlink>
        <a:srgbClr val="233239"/>
      </a:hlink>
      <a:folHlink>
        <a:srgbClr val="0E0C0C"/>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908</Words>
  <Application>Microsoft Office PowerPoint</Application>
  <PresentationFormat>宽屏</PresentationFormat>
  <Paragraphs>213</Paragraphs>
  <Slides>24</Slides>
  <Notes>14</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★日文毛笔</vt:lpstr>
      <vt:lpstr>Adobe 楷体 Std R</vt:lpstr>
      <vt:lpstr>等线</vt:lpstr>
      <vt:lpstr>等线 Light</vt:lpstr>
      <vt:lpstr>方正粗圆简体</vt:lpstr>
      <vt:lpstr>方正古隶简体</vt:lpstr>
      <vt:lpstr>方正黑体简体</vt:lpstr>
      <vt:lpstr>方正硬笔楷书简体</vt:lpstr>
      <vt:lpstr>华文行楷</vt:lpstr>
      <vt:lpstr>华文琥珀</vt:lpstr>
      <vt:lpstr>华文隶书</vt:lpstr>
      <vt:lpstr>华文新魏</vt:lpstr>
      <vt:lpstr>经典繁方篆</vt:lpstr>
      <vt:lpstr>楷体</vt:lpstr>
      <vt:lpstr>宋体</vt:lpstr>
      <vt:lpstr>腾祥铁山楷书简</vt:lpstr>
      <vt:lpstr>微软雅黑</vt:lpstr>
      <vt:lpstr>叶根友刀锋黑草</vt:lpstr>
      <vt:lpstr>叶根友行书繁</vt:lpstr>
      <vt:lpstr>叶根友毛笔行书2.0版</vt:lpstr>
      <vt:lpstr>叶根友特色简体升级版</vt:lpstr>
      <vt:lpstr>Arial</vt:lpstr>
      <vt:lpstr>Calibri</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dc:creator>
  <cp:lastModifiedBy>小芥末素材</cp:lastModifiedBy>
  <cp:revision>11</cp:revision>
  <dcterms:created xsi:type="dcterms:W3CDTF">2017-10-12T07:47:58Z</dcterms:created>
  <dcterms:modified xsi:type="dcterms:W3CDTF">2017-12-09T03:21:42Z</dcterms:modified>
</cp:coreProperties>
</file>