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gif" ContentType="image/gi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4" r:id="rId3"/>
    <p:sldId id="265" r:id="rId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9" autoAdjust="0"/>
    <p:restoredTop sz="94660"/>
  </p:normalViewPr>
  <p:slideViewPr>
    <p:cSldViewPr>
      <p:cViewPr>
        <p:scale>
          <a:sx n="86" d="100"/>
          <a:sy n="86" d="100"/>
        </p:scale>
        <p:origin x="2028" y="153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49D2D-5CDA-47F4-A70A-7F5C1E5801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hdphoto1.wdp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0.GIF"/><Relationship Id="rId12" Type="http://schemas.openxmlformats.org/officeDocument/2006/relationships/image" Target="../media/image9.GIF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0.png"/><Relationship Id="rId14" Type="http://schemas.openxmlformats.org/officeDocument/2006/relationships/image" Target="../media/image19.png"/><Relationship Id="rId13" Type="http://schemas.openxmlformats.org/officeDocument/2006/relationships/image" Target="../media/image18.png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0" y="4801716"/>
            <a:ext cx="9145588" cy="913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" y="829816"/>
            <a:ext cx="9129452" cy="3571616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94" y="636098"/>
            <a:ext cx="3965012" cy="4021602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252060"/>
            <a:ext cx="1716027" cy="2206756"/>
          </a:xfrm>
          <a:prstGeom prst="rect">
            <a:avLst/>
          </a:prstGeom>
        </p:spPr>
      </p:pic>
      <p:pic>
        <p:nvPicPr>
          <p:cNvPr id="33" name="背景音乐 - 金玉满堂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312943" y="-3047156"/>
            <a:ext cx="609600" cy="60960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370" y="2428507"/>
            <a:ext cx="2428942" cy="2428942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84" y="4701081"/>
            <a:ext cx="4011920" cy="1108748"/>
          </a:xfrm>
          <a:prstGeom prst="rect">
            <a:avLst/>
          </a:prstGeom>
        </p:spPr>
      </p:pic>
      <p:pic>
        <p:nvPicPr>
          <p:cNvPr id="20" name="Picture 6" descr="C:\Users\Administrator\Desktop\云.png"/>
          <p:cNvPicPr>
            <a:picLocks noChangeAspect="1" noChangeArrowheads="1"/>
          </p:cNvPicPr>
          <p:nvPr/>
        </p:nvPicPr>
        <p:blipFill>
          <a:blip r:embed="rId11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21" name="Picture 6" descr="C:\Users\Administrator\Desktop\云.png"/>
          <p:cNvPicPr>
            <a:picLocks noChangeAspect="1" noChangeArrowheads="1"/>
          </p:cNvPicPr>
          <p:nvPr/>
        </p:nvPicPr>
        <p:blipFill>
          <a:blip r:embed="rId11" cstate="print">
            <a:grayscl/>
          </a:blip>
          <a:stretch>
            <a:fillRect/>
          </a:stretch>
        </p:blipFill>
        <p:spPr bwMode="auto">
          <a:xfrm flipH="1">
            <a:off x="-1224752" y="4143384"/>
            <a:ext cx="1224752" cy="450097"/>
          </a:xfrm>
          <a:prstGeom prst="rect">
            <a:avLst/>
          </a:prstGeom>
          <a:noFill/>
        </p:spPr>
      </p:pic>
      <p:pic>
        <p:nvPicPr>
          <p:cNvPr id="25" name="Picture 158" descr="200712419435657_1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575" y="348773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9" descr="10004015438746072987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5588" y="3640138"/>
            <a:ext cx="99218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2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C 0.04479 -0.02166 0.08281 -0.08722 0.13038 -0.10777 C 0.17951 -0.12777 0.22535 -0.12583 0.29236 -0.12361 C 0.35937 -0.12138 0.43941 -0.07944 0.53264 -0.09527 C 0.62587 -0.11111 0.73941 -0.21416 0.85191 -0.21888 C 0.96441 -0.22361 1.13333 -0.14333 1.20746 -0.12333 " pathEditMode="relative" rAng="0" ptsTypes="aaaaaa">
                                      <p:cBhvr>
                                        <p:cTn id="35" dur="4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2.77778E-7 -1.11111E-6 C -0.03559 -0.00305 -0.15295 0.02139 -0.21406 -0.01917 C -0.27517 -0.05972 -0.30729 -0.185 -0.36684 -0.24361 C -0.42639 -0.30222 -0.50243 -0.27722 -0.57101 -0.37028 C -0.63958 -0.46333 -0.7349 -0.71167 -0.77795 -0.80139 " pathEditMode="relative" rAng="0" ptsTypes="aaaaa">
                                      <p:cBhvr>
                                        <p:cTn id="3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06" y="-390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网chenying0907出品 25"/>
          <p:cNvSpPr/>
          <p:nvPr/>
        </p:nvSpPr>
        <p:spPr>
          <a:xfrm>
            <a:off x="0" y="4801716"/>
            <a:ext cx="9145588" cy="913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淘宝网chenying0907出品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" y="829816"/>
            <a:ext cx="9129452" cy="3571616"/>
          </a:xfrm>
          <a:prstGeom prst="rect">
            <a:avLst/>
          </a:prstGeom>
        </p:spPr>
      </p:pic>
      <p:grpSp>
        <p:nvGrpSpPr>
          <p:cNvPr id="2" name="淘宝网chenying0907出品 1"/>
          <p:cNvGrpSpPr/>
          <p:nvPr/>
        </p:nvGrpSpPr>
        <p:grpSpPr>
          <a:xfrm>
            <a:off x="2589494" y="636098"/>
            <a:ext cx="5282709" cy="4021602"/>
            <a:chOff x="2589494" y="636098"/>
            <a:chExt cx="5282709" cy="4021602"/>
          </a:xfrm>
        </p:grpSpPr>
        <p:pic>
          <p:nvPicPr>
            <p:cNvPr id="51" name="淘宝网chenying0907出品 5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494" y="636098"/>
              <a:ext cx="3965012" cy="4021602"/>
            </a:xfrm>
            <a:prstGeom prst="rect">
              <a:avLst/>
            </a:prstGeom>
          </p:spPr>
        </p:pic>
        <p:pic>
          <p:nvPicPr>
            <p:cNvPr id="52" name="淘宝网chenying0907出品 5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176" y="2252060"/>
              <a:ext cx="1716027" cy="2206756"/>
            </a:xfrm>
            <a:prstGeom prst="rect">
              <a:avLst/>
            </a:prstGeom>
          </p:spPr>
        </p:pic>
      </p:grpSp>
      <p:pic>
        <p:nvPicPr>
          <p:cNvPr id="56" name="Picture 6" descr="C:\Users\Administrator\Desktop\云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57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59" name="Picture 6" descr="C:\Users\Administrator\Desktop\云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 bwMode="auto">
          <a:xfrm flipH="1">
            <a:off x="-1224752" y="4143384"/>
            <a:ext cx="1224752" cy="450097"/>
          </a:xfrm>
          <a:prstGeom prst="rect">
            <a:avLst/>
          </a:prstGeom>
          <a:noFill/>
        </p:spPr>
      </p:pic>
      <p:pic>
        <p:nvPicPr>
          <p:cNvPr id="60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 flipH="1">
            <a:off x="-1071602" y="3143252"/>
            <a:ext cx="796072" cy="357190"/>
          </a:xfrm>
          <a:prstGeom prst="rect">
            <a:avLst/>
          </a:prstGeom>
          <a:noFill/>
        </p:spPr>
      </p:pic>
      <p:pic>
        <p:nvPicPr>
          <p:cNvPr id="61" name="Picture 300" descr="中国风圆"/>
          <p:cNvPicPr>
            <a:picLocks noChangeAspect="1" noChangeArrowheads="1"/>
          </p:cNvPicPr>
          <p:nvPr/>
        </p:nvPicPr>
        <p:blipFill>
          <a:blip r:embed="rId7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75" y="213361"/>
            <a:ext cx="4640284" cy="464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 Box 301"/>
          <p:cNvSpPr txBox="1">
            <a:spLocks noChangeArrowheads="1"/>
          </p:cNvSpPr>
          <p:nvPr/>
        </p:nvSpPr>
        <p:spPr bwMode="ltGray">
          <a:xfrm>
            <a:off x="4744616" y="1201316"/>
            <a:ext cx="205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900" b="1" baseline="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2900" b="1" baseline="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Box 302"/>
          <p:cNvSpPr txBox="1">
            <a:spLocks noChangeArrowheads="1"/>
          </p:cNvSpPr>
          <p:nvPr/>
        </p:nvSpPr>
        <p:spPr bwMode="ltGray">
          <a:xfrm>
            <a:off x="2915816" y="1708002"/>
            <a:ext cx="571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2018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，我们感谢一路有您的支持和信任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2019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，我们将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一如既往兢兢业业，与您携手共创辉煌，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值此新年来临之际，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向您献上最诚挚的祝福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19872" y="3174508"/>
            <a:ext cx="46346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-3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猪年大吉 财源广进</a:t>
            </a:r>
            <a:endParaRPr lang="zh-CN" altLang="en-US" sz="4400" spc="-3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65" name="淘宝网chenying0907出品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47" y="3013595"/>
            <a:ext cx="2731941" cy="2598075"/>
          </a:xfrm>
          <a:prstGeom prst="rect">
            <a:avLst/>
          </a:prstGeom>
        </p:spPr>
      </p:pic>
      <p:pic>
        <p:nvPicPr>
          <p:cNvPr id="66" name="Picture 130" descr="梅花3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"/>
          <a:stretch>
            <a:fillRect/>
          </a:stretch>
        </p:blipFill>
        <p:spPr bwMode="auto">
          <a:xfrm>
            <a:off x="6624314" y="-382860"/>
            <a:ext cx="2916238" cy="233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淘宝网chenying0907出品 9" descr="1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102" y="59186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淘宝网chenying0907出品 67" descr="14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1" t="67801" r="44150" b="24422"/>
          <a:stretch>
            <a:fillRect/>
          </a:stretch>
        </p:blipFill>
        <p:spPr bwMode="auto">
          <a:xfrm>
            <a:off x="8099102" y="-17735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淘宝网chenying0907出品 68" descr="1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877" y="5846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淘宝网chenying0907出品 69" descr="1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4" r="21777" b="55556"/>
          <a:stretch>
            <a:fillRect/>
          </a:stretch>
        </p:blipFill>
        <p:spPr bwMode="auto">
          <a:xfrm>
            <a:off x="7641902" y="66806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淘宝网chenying0907出品 12" descr="14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1" t="67801" r="44150" b="24422"/>
          <a:stretch>
            <a:fillRect/>
          </a:stretch>
        </p:blipFill>
        <p:spPr bwMode="auto">
          <a:xfrm>
            <a:off x="8386439" y="198165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淘宝网chenying0907出品 9" descr="1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214" y="27436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淘宝网chenying0907出品 10" descr="1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4" r="21777" b="55556"/>
          <a:stretch>
            <a:fillRect/>
          </a:stretch>
        </p:blipFill>
        <p:spPr bwMode="auto">
          <a:xfrm>
            <a:off x="7929239" y="88396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淘宝网chenying0907出品 9" descr="1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439" y="80776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C:\Users\Administrator\Desktop\11459501{cool锋素材精品店铺}\新建文件夹\douzhiangyang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flipH="1">
            <a:off x="2319174" y="4479147"/>
            <a:ext cx="3465311" cy="1122328"/>
          </a:xfrm>
          <a:prstGeom prst="rect">
            <a:avLst/>
          </a:prstGeom>
          <a:noFill/>
        </p:spPr>
      </p:pic>
      <p:pic>
        <p:nvPicPr>
          <p:cNvPr id="31" name="Picture 5" descr="C:\Users\Administrator\Desktop\11459501{cool锋素材精品店铺}\新建文件夹\1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01893" y="4681079"/>
            <a:ext cx="2673715" cy="983070"/>
          </a:xfrm>
          <a:prstGeom prst="rect">
            <a:avLst/>
          </a:prstGeom>
          <a:noFill/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174" y="4323587"/>
            <a:ext cx="1099800" cy="53658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217728" y="389153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敬贺</a:t>
            </a:r>
            <a:endParaRPr lang="zh-CN" altLang="en-US" sz="20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44444E-6 L -0.39497 -0.252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7" y="-126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19444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ntr" presetSubtype="0" fill="hold" grpId="0" nodeType="withEffect">
                                  <p:stCondLst>
                                    <p:cond delay="86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5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500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94444E-6 -2.22222E-6 C -0.00209 0.02834 -0.00399 0.05722 -0.00139 0.10972 C 0.00121 0.16195 0.01892 0.23167 0.01528 0.31528 C 0.01163 0.39861 -0.01823 0.49972 -0.02361 0.61111 C -0.02899 0.72222 -0.02292 0.8525 -0.01667 0.98278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4913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5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72222E-6 -2.46914E-6 C 0.00469 0.08858 0.00955 0.17747 0.02361 0.25679 C 0.03767 0.33611 0.07691 0.37654 0.08472 0.47654 C 0.09253 0.57654 0.0816 0.71667 0.07083 0.85648 " pathEditMode="relative" ptsTypes="aaaA">
                                      <p:cBhvr>
                                        <p:cTn id="68" dur="3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70" dur="3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500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7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500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80" dur="3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2" dur="3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500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44444E-6 3.58025E-6 C -0.00209 0.025 -0.004 0.05031 -0.00139 0.0963 C 0.00121 0.14228 0.01892 0.2034 0.01527 0.27654 C 0.01163 0.34969 -0.01823 0.43827 -0.02361 0.5358 C -0.029 0.63333 -0.02292 0.74753 -0.01667 0.86173 " pathEditMode="relative" rAng="0" ptsTypes="aaaaA">
                                      <p:cBhvr>
                                        <p:cTn id="86" dur="3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88" dur="3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5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2.46914E-6 C 0.00469 0.08858 0.00955 0.17747 0.02361 0.25679 C 0.03767 0.33611 0.07691 0.37654 0.08472 0.47654 C 0.09253 0.57654 0.0816 0.71667 0.07083 0.85648 " pathEditMode="relative" ptsTypes="aaaA">
                                      <p:cBhvr>
                                        <p:cTn id="92" dur="3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94" dur="3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5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9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xit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7" presetClass="entr" presetSubtype="0" fill="hold" grpId="0" nodeType="withEffect">
                                  <p:stCondLst>
                                    <p:cond delay="14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5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6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3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WPS 演示</Application>
  <PresentationFormat>全屏显示(16:10)</PresentationFormat>
  <Paragraphs>12</Paragraphs>
  <Slides>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隶书</vt:lpstr>
      <vt:lpstr>Calibri</vt:lpstr>
      <vt:lpstr>Arial Unicode MS</vt:lpstr>
      <vt:lpstr>Office 主题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category>chenying0907</cp:category>
  <cp:lastModifiedBy>拉普耶鲁</cp:lastModifiedBy>
  <cp:revision>84</cp:revision>
  <dcterms:created xsi:type="dcterms:W3CDTF">2013-12-16T05:44:00Z</dcterms:created>
  <dcterms:modified xsi:type="dcterms:W3CDTF">2018-11-30T06:14:13Z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