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tags/tag1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notesSlides/notesSlide17.xml" ContentType="application/vnd.openxmlformats-officedocument.presentationml.notesSlide+xml"/>
  <Override PartName="/ppt/tags/tag14.xml" ContentType="application/vnd.openxmlformats-officedocument.presentationml.tags+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ags/tag1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7.xml" ContentType="application/vnd.openxmlformats-officedocument.presentationml.tags+xml"/>
  <Override PartName="/ppt/notesSlides/notesSlide25.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26.xml" ContentType="application/vnd.openxmlformats-officedocument.presentationml.notesSlide+xml"/>
  <Override PartName="/ppt/tags/tag18.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89" r:id="rId2"/>
  </p:sldMasterIdLst>
  <p:notesMasterIdLst>
    <p:notesMasterId r:id="rId30"/>
  </p:notesMasterIdLst>
  <p:sldIdLst>
    <p:sldId id="256" r:id="rId3"/>
    <p:sldId id="562" r:id="rId4"/>
    <p:sldId id="563" r:id="rId5"/>
    <p:sldId id="547" r:id="rId6"/>
    <p:sldId id="548" r:id="rId7"/>
    <p:sldId id="549" r:id="rId8"/>
    <p:sldId id="453" r:id="rId9"/>
    <p:sldId id="552" r:id="rId10"/>
    <p:sldId id="564" r:id="rId11"/>
    <p:sldId id="545" r:id="rId12"/>
    <p:sldId id="546" r:id="rId13"/>
    <p:sldId id="555" r:id="rId14"/>
    <p:sldId id="556" r:id="rId15"/>
    <p:sldId id="557" r:id="rId16"/>
    <p:sldId id="565" r:id="rId17"/>
    <p:sldId id="558" r:id="rId18"/>
    <p:sldId id="559" r:id="rId19"/>
    <p:sldId id="560" r:id="rId20"/>
    <p:sldId id="561" r:id="rId21"/>
    <p:sldId id="503" r:id="rId22"/>
    <p:sldId id="510" r:id="rId23"/>
    <p:sldId id="566" r:id="rId24"/>
    <p:sldId id="540" r:id="rId25"/>
    <p:sldId id="541" r:id="rId26"/>
    <p:sldId id="458" r:id="rId27"/>
    <p:sldId id="539" r:id="rId28"/>
    <p:sldId id="286" r:id="rId29"/>
  </p:sldIdLst>
  <p:sldSz cx="9144000" cy="5143500" type="screen16x9"/>
  <p:notesSz cx="6858000" cy="9144000"/>
  <p:custShowLst>
    <p:custShow name="自定义放映 1" id="0">
      <p:sldLst>
        <p:sld r:id="rId3"/>
        <p:sld r:id="rId29"/>
      </p:sldLst>
    </p:custShow>
  </p:custShowLst>
  <p:custDataLst>
    <p:tags r:id="rId31"/>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D347D"/>
    <a:srgbClr val="12204D"/>
    <a:srgbClr val="7EC4FA"/>
    <a:srgbClr val="54A9EA"/>
    <a:srgbClr val="92E4F2"/>
    <a:srgbClr val="D4F5FA"/>
    <a:srgbClr val="00487E"/>
    <a:srgbClr val="0067B4"/>
    <a:srgbClr val="004274"/>
    <a:srgbClr val="3B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7" autoAdjust="0"/>
    <p:restoredTop sz="94464" autoAdjust="0"/>
  </p:normalViewPr>
  <p:slideViewPr>
    <p:cSldViewPr>
      <p:cViewPr varScale="1">
        <p:scale>
          <a:sx n="115" d="100"/>
          <a:sy n="115" d="100"/>
        </p:scale>
        <p:origin x="678" y="96"/>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6.7441825362883942E-2"/>
          <c:y val="3.3208001604326652E-2"/>
          <c:w val="0.93191683214846832"/>
          <c:h val="0.75679706349847375"/>
        </c:manualLayout>
      </c:layout>
      <c:barChart>
        <c:barDir val="col"/>
        <c:grouping val="clustered"/>
        <c:varyColors val="0"/>
        <c:ser>
          <c:idx val="0"/>
          <c:order val="0"/>
          <c:tx>
            <c:strRef>
              <c:f>Sheet1!$B$1</c:f>
              <c:strCache>
                <c:ptCount val="1"/>
                <c:pt idx="0">
                  <c:v>销量</c:v>
                </c:pt>
              </c:strCache>
            </c:strRef>
          </c:tx>
          <c:spPr>
            <a:solidFill>
              <a:srgbClr val="12204D"/>
            </a:solidFill>
          </c:spPr>
          <c:invertIfNegative val="0"/>
          <c:dPt>
            <c:idx val="0"/>
            <c:invertIfNegative val="0"/>
            <c:bubble3D val="0"/>
            <c:extLst xmlns:c16r2="http://schemas.microsoft.com/office/drawing/2015/06/chart">
              <c:ext xmlns:c16="http://schemas.microsoft.com/office/drawing/2014/chart" uri="{C3380CC4-5D6E-409C-BE32-E72D297353CC}">
                <c16:uniqueId val="{00000000-D141-4512-BF94-AAC1DAAC581A}"/>
              </c:ext>
            </c:extLst>
          </c:dPt>
          <c:dPt>
            <c:idx val="1"/>
            <c:invertIfNegative val="0"/>
            <c:bubble3D val="0"/>
            <c:extLst xmlns:c16r2="http://schemas.microsoft.com/office/drawing/2015/06/chart">
              <c:ext xmlns:c16="http://schemas.microsoft.com/office/drawing/2014/chart" uri="{C3380CC4-5D6E-409C-BE32-E72D297353CC}">
                <c16:uniqueId val="{00000001-D141-4512-BF94-AAC1DAAC581A}"/>
              </c:ext>
            </c:extLst>
          </c:dPt>
          <c:dPt>
            <c:idx val="2"/>
            <c:invertIfNegative val="0"/>
            <c:bubble3D val="0"/>
            <c:extLst xmlns:c16r2="http://schemas.microsoft.com/office/drawing/2015/06/chart">
              <c:ext xmlns:c16="http://schemas.microsoft.com/office/drawing/2014/chart" uri="{C3380CC4-5D6E-409C-BE32-E72D297353CC}">
                <c16:uniqueId val="{00000002-D141-4512-BF94-AAC1DAAC581A}"/>
              </c:ext>
            </c:extLst>
          </c:dPt>
          <c:dPt>
            <c:idx val="3"/>
            <c:invertIfNegative val="0"/>
            <c:bubble3D val="0"/>
            <c:extLst xmlns:c16r2="http://schemas.microsoft.com/office/drawing/2015/06/chart">
              <c:ext xmlns:c16="http://schemas.microsoft.com/office/drawing/2014/chart" uri="{C3380CC4-5D6E-409C-BE32-E72D297353CC}">
                <c16:uniqueId val="{00000003-D141-4512-BF94-AAC1DAAC581A}"/>
              </c:ext>
            </c:extLst>
          </c:dPt>
          <c:cat>
            <c:strRef>
              <c:f>Sheet1!$A$2:$A$5</c:f>
              <c:strCache>
                <c:ptCount val="4"/>
                <c:pt idx="0">
                  <c:v>Text1</c:v>
                </c:pt>
                <c:pt idx="1">
                  <c:v>Text2</c:v>
                </c:pt>
                <c:pt idx="2">
                  <c:v>Text3</c:v>
                </c:pt>
                <c:pt idx="3">
                  <c:v>Text4</c:v>
                </c:pt>
              </c:strCache>
            </c:strRef>
          </c:cat>
          <c:val>
            <c:numRef>
              <c:f>Sheet1!$B$2:$B$5</c:f>
              <c:numCache>
                <c:formatCode>g/"通""用""格""式"</c:formatCode>
                <c:ptCount val="4"/>
                <c:pt idx="0">
                  <c:v>6.9</c:v>
                </c:pt>
                <c:pt idx="1">
                  <c:v>7.8</c:v>
                </c:pt>
                <c:pt idx="2">
                  <c:v>9.1999999999999993</c:v>
                </c:pt>
                <c:pt idx="3">
                  <c:v>8.9</c:v>
                </c:pt>
              </c:numCache>
            </c:numRef>
          </c:val>
          <c:extLst xmlns:c16r2="http://schemas.microsoft.com/office/drawing/2015/06/chart">
            <c:ext xmlns:c16="http://schemas.microsoft.com/office/drawing/2014/chart" uri="{C3380CC4-5D6E-409C-BE32-E72D297353CC}">
              <c16:uniqueId val="{00000004-D141-4512-BF94-AAC1DAAC581A}"/>
            </c:ext>
          </c:extLst>
        </c:ser>
        <c:dLbls>
          <c:showLegendKey val="0"/>
          <c:showVal val="0"/>
          <c:showCatName val="0"/>
          <c:showSerName val="0"/>
          <c:showPercent val="0"/>
          <c:showBubbleSize val="0"/>
        </c:dLbls>
        <c:gapWidth val="100"/>
        <c:overlap val="-24"/>
        <c:axId val="-177177552"/>
        <c:axId val="-177162864"/>
      </c:barChart>
      <c:catAx>
        <c:axId val="-177177552"/>
        <c:scaling>
          <c:orientation val="minMax"/>
        </c:scaling>
        <c:delete val="0"/>
        <c:axPos val="b"/>
        <c:numFmt formatCode="General" sourceLinked="1"/>
        <c:majorTickMark val="none"/>
        <c:minorTickMark val="none"/>
        <c:tickLblPos val="nextTo"/>
        <c:txPr>
          <a:bodyPr rot="-60000000" vert="horz"/>
          <a:lstStyle/>
          <a:p>
            <a:pPr>
              <a:defRPr/>
            </a:pPr>
            <a:endParaRPr lang="zh-CN"/>
          </a:p>
        </c:txPr>
        <c:crossAx val="-177162864"/>
        <c:crosses val="autoZero"/>
        <c:auto val="1"/>
        <c:lblAlgn val="ctr"/>
        <c:lblOffset val="100"/>
        <c:noMultiLvlLbl val="0"/>
      </c:catAx>
      <c:valAx>
        <c:axId val="-177162864"/>
        <c:scaling>
          <c:orientation val="minMax"/>
        </c:scaling>
        <c:delete val="0"/>
        <c:axPos val="l"/>
        <c:majorGridlines/>
        <c:numFmt formatCode="g/&quot;通&quot;&quot;用&quot;&quot;格&quot;&quot;式&quot;" sourceLinked="1"/>
        <c:majorTickMark val="none"/>
        <c:minorTickMark val="none"/>
        <c:tickLblPos val="nextTo"/>
        <c:txPr>
          <a:bodyPr rot="-60000000" vert="horz"/>
          <a:lstStyle/>
          <a:p>
            <a:pPr>
              <a:defRPr/>
            </a:pPr>
            <a:endParaRPr lang="zh-CN"/>
          </a:p>
        </c:txPr>
        <c:crossAx val="-177177552"/>
        <c:crosses val="autoZero"/>
        <c:crossBetween val="between"/>
        <c:majorUnit val="1"/>
        <c:minorUnit val="1"/>
      </c:valAx>
    </c:plotArea>
    <c:plotVisOnly val="1"/>
    <c:dispBlanksAs val="gap"/>
    <c:showDLblsOverMax val="0"/>
  </c:chart>
  <c:txPr>
    <a:bodyPr/>
    <a:lstStyle/>
    <a:p>
      <a:pPr>
        <a:defRPr sz="1800"/>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spPr>
            <a:solidFill>
              <a:srgbClr val="D9D9D9"/>
            </a:solidFill>
          </c:spPr>
          <c:dPt>
            <c:idx val="0"/>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1-2850-44C9-AEC5-8A790CEA2196}"/>
              </c:ext>
            </c:extLst>
          </c:dPt>
          <c:dPt>
            <c:idx val="1"/>
            <c:bubble3D val="0"/>
            <c:spPr>
              <a:solidFill>
                <a:srgbClr val="1D347D"/>
              </a:solidFill>
              <a:ln>
                <a:noFill/>
              </a:ln>
              <a:effectLst/>
            </c:spPr>
            <c:extLst xmlns:c16r2="http://schemas.microsoft.com/office/drawing/2015/06/chart">
              <c:ext xmlns:c16="http://schemas.microsoft.com/office/drawing/2014/chart" uri="{C3380CC4-5D6E-409C-BE32-E72D297353CC}">
                <c16:uniqueId val="{00000003-2850-44C9-AEC5-8A790CEA2196}"/>
              </c:ext>
            </c:extLst>
          </c:dPt>
          <c:cat>
            <c:strRef>
              <c:f>Sheet1!$A$2:$A$3</c:f>
              <c:strCache>
                <c:ptCount val="2"/>
                <c:pt idx="0">
                  <c:v>第一季度</c:v>
                </c:pt>
                <c:pt idx="1">
                  <c:v>第二季度</c:v>
                </c:pt>
              </c:strCache>
            </c:strRef>
          </c:cat>
          <c:val>
            <c:numRef>
              <c:f>Sheet1!$B$2:$B$3</c:f>
              <c:numCache>
                <c:formatCode>g/"通""用""格""式"</c:formatCode>
                <c:ptCount val="2"/>
                <c:pt idx="0">
                  <c:v>8.1999999999999993</c:v>
                </c:pt>
                <c:pt idx="1">
                  <c:v>20</c:v>
                </c:pt>
              </c:numCache>
            </c:numRef>
          </c:val>
          <c:extLst xmlns:c16r2="http://schemas.microsoft.com/office/drawing/2015/06/chart">
            <c:ext xmlns:c16="http://schemas.microsoft.com/office/drawing/2014/chart" uri="{C3380CC4-5D6E-409C-BE32-E72D297353CC}">
              <c16:uniqueId val="{00000004-2850-44C9-AEC5-8A790CEA2196}"/>
            </c:ext>
          </c:extLst>
        </c:ser>
        <c:dLbls>
          <c:showLegendKey val="0"/>
          <c:showVal val="0"/>
          <c:showCatName val="0"/>
          <c:showSerName val="0"/>
          <c:showPercent val="0"/>
          <c:showBubbleSize val="0"/>
          <c:showLeaderLines val="1"/>
        </c:dLbls>
        <c:firstSliceAng val="255"/>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dPt>
            <c:idx val="0"/>
            <c:bubble3D val="0"/>
            <c:spPr>
              <a:solidFill>
                <a:srgbClr val="1D347D"/>
              </a:solidFill>
              <a:ln>
                <a:noFill/>
              </a:ln>
              <a:effectLst/>
            </c:spPr>
            <c:extLst xmlns:c16r2="http://schemas.microsoft.com/office/drawing/2015/06/chart">
              <c:ext xmlns:c16="http://schemas.microsoft.com/office/drawing/2014/chart" uri="{C3380CC4-5D6E-409C-BE32-E72D297353CC}">
                <c16:uniqueId val="{00000001-C677-4349-9EFA-FDBA37468653}"/>
              </c:ext>
            </c:extLst>
          </c:dPt>
          <c:dPt>
            <c:idx val="1"/>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C677-4349-9EFA-FDBA37468653}"/>
              </c:ext>
            </c:extLst>
          </c:dPt>
          <c:cat>
            <c:strRef>
              <c:f>Sheet1!$A$2:$A$3</c:f>
              <c:strCache>
                <c:ptCount val="2"/>
                <c:pt idx="0">
                  <c:v>第一季度</c:v>
                </c:pt>
                <c:pt idx="1">
                  <c:v>第二季度</c:v>
                </c:pt>
              </c:strCache>
            </c:strRef>
          </c:cat>
          <c:val>
            <c:numRef>
              <c:f>Sheet1!$B$2:$B$3</c:f>
              <c:numCache>
                <c:formatCode>g/"通""用""格""式"</c:formatCode>
                <c:ptCount val="2"/>
                <c:pt idx="0">
                  <c:v>65</c:v>
                </c:pt>
                <c:pt idx="1">
                  <c:v>30</c:v>
                </c:pt>
              </c:numCache>
            </c:numRef>
          </c:val>
          <c:extLst xmlns:c16r2="http://schemas.microsoft.com/office/drawing/2015/06/chart">
            <c:ext xmlns:c16="http://schemas.microsoft.com/office/drawing/2014/chart" uri="{C3380CC4-5D6E-409C-BE32-E72D297353CC}">
              <c16:uniqueId val="{00000004-C677-4349-9EFA-FDBA37468653}"/>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20883777348098E-2"/>
          <c:y val="5.9259259259259262E-2"/>
          <c:w val="0.82095787431592815"/>
          <c:h val="0.89135802469135805"/>
        </c:manualLayout>
      </c:layout>
      <c:doughnutChart>
        <c:varyColors val="1"/>
        <c:ser>
          <c:idx val="0"/>
          <c:order val="0"/>
          <c:tx>
            <c:strRef>
              <c:f>Sheet1!$B$1</c:f>
              <c:strCache>
                <c:ptCount val="1"/>
                <c:pt idx="0">
                  <c:v>销售额</c:v>
                </c:pt>
              </c:strCache>
            </c:strRef>
          </c:tx>
          <c:dPt>
            <c:idx val="0"/>
            <c:bubble3D val="0"/>
            <c:spPr>
              <a:solidFill>
                <a:srgbClr val="1D347D"/>
              </a:solidFill>
              <a:ln>
                <a:noFill/>
              </a:ln>
              <a:effectLst/>
            </c:spPr>
            <c:extLst xmlns:c16r2="http://schemas.microsoft.com/office/drawing/2015/06/chart">
              <c:ext xmlns:c16="http://schemas.microsoft.com/office/drawing/2014/chart" uri="{C3380CC4-5D6E-409C-BE32-E72D297353CC}">
                <c16:uniqueId val="{00000001-7873-490D-9612-9815F9AE89BB}"/>
              </c:ext>
            </c:extLst>
          </c:dPt>
          <c:dPt>
            <c:idx val="1"/>
            <c:bubble3D val="0"/>
            <c:spPr>
              <a:solidFill>
                <a:schemeClr val="bg1">
                  <a:lumMod val="50000"/>
                </a:schemeClr>
              </a:solidFill>
              <a:ln>
                <a:noFill/>
              </a:ln>
              <a:effectLst/>
            </c:spPr>
            <c:extLst xmlns:c16r2="http://schemas.microsoft.com/office/drawing/2015/06/chart">
              <c:ext xmlns:c16="http://schemas.microsoft.com/office/drawing/2014/chart" uri="{C3380CC4-5D6E-409C-BE32-E72D297353CC}">
                <c16:uniqueId val="{00000003-7873-490D-9612-9815F9AE89BB}"/>
              </c:ext>
            </c:extLst>
          </c:dPt>
          <c:cat>
            <c:strRef>
              <c:f>Sheet1!$A$2:$A$3</c:f>
              <c:strCache>
                <c:ptCount val="2"/>
                <c:pt idx="0">
                  <c:v>第一季度</c:v>
                </c:pt>
                <c:pt idx="1">
                  <c:v>第二季度</c:v>
                </c:pt>
              </c:strCache>
            </c:strRef>
          </c:cat>
          <c:val>
            <c:numRef>
              <c:f>Sheet1!$B$2:$B$3</c:f>
              <c:numCache>
                <c:formatCode>g/"通""用""格""式"</c:formatCode>
                <c:ptCount val="2"/>
                <c:pt idx="0">
                  <c:v>45</c:v>
                </c:pt>
                <c:pt idx="1">
                  <c:v>55</c:v>
                </c:pt>
              </c:numCache>
            </c:numRef>
          </c:val>
          <c:extLst xmlns:c16r2="http://schemas.microsoft.com/office/drawing/2015/06/chart">
            <c:ext xmlns:c16="http://schemas.microsoft.com/office/drawing/2014/chart" uri="{C3380CC4-5D6E-409C-BE32-E72D297353CC}">
              <c16:uniqueId val="{00000004-7873-490D-9612-9815F9AE89BB}"/>
            </c:ext>
          </c:extLst>
        </c:ser>
        <c:dLbls>
          <c:showLegendKey val="0"/>
          <c:showVal val="0"/>
          <c:showCatName val="0"/>
          <c:showSerName val="0"/>
          <c:showPercent val="0"/>
          <c:showBubbleSize val="0"/>
          <c:showLeaderLines val="1"/>
        </c:dLbls>
        <c:firstSliceAng val="0"/>
        <c:holeSize val="88"/>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rgbClr val="12204D"/>
              </a:solidFill>
            </c:spPr>
            <c:extLst xmlns:c16r2="http://schemas.microsoft.com/office/drawing/2015/06/chart">
              <c:ext xmlns:c16="http://schemas.microsoft.com/office/drawing/2014/chart" uri="{C3380CC4-5D6E-409C-BE32-E72D297353CC}">
                <c16:uniqueId val="{00000001-CE06-45D8-AB0F-2AF186AD0F6E}"/>
              </c:ext>
            </c:extLst>
          </c:dPt>
          <c:dPt>
            <c:idx val="1"/>
            <c:bubble3D val="0"/>
            <c:spPr>
              <a:solidFill>
                <a:srgbClr val="1D347D"/>
              </a:solidFill>
            </c:spPr>
            <c:extLst xmlns:c16r2="http://schemas.microsoft.com/office/drawing/2015/06/chart">
              <c:ext xmlns:c16="http://schemas.microsoft.com/office/drawing/2014/chart" uri="{C3380CC4-5D6E-409C-BE32-E72D297353CC}">
                <c16:uniqueId val="{00000003-CE06-45D8-AB0F-2AF186AD0F6E}"/>
              </c:ext>
            </c:extLst>
          </c:dPt>
          <c:dPt>
            <c:idx val="2"/>
            <c:bubble3D val="0"/>
            <c:spPr>
              <a:solidFill>
                <a:srgbClr val="12204D"/>
              </a:solidFill>
            </c:spPr>
            <c:extLst xmlns:c16r2="http://schemas.microsoft.com/office/drawing/2015/06/chart">
              <c:ext xmlns:c16="http://schemas.microsoft.com/office/drawing/2014/chart" uri="{C3380CC4-5D6E-409C-BE32-E72D297353CC}">
                <c16:uniqueId val="{00000005-CE06-45D8-AB0F-2AF186AD0F6E}"/>
              </c:ext>
            </c:extLst>
          </c:dPt>
          <c:dPt>
            <c:idx val="3"/>
            <c:bubble3D val="0"/>
            <c:spPr>
              <a:solidFill>
                <a:srgbClr val="1D347D"/>
              </a:solidFill>
            </c:spPr>
            <c:extLst xmlns:c16r2="http://schemas.microsoft.com/office/drawing/2015/06/chart">
              <c:ext xmlns:c16="http://schemas.microsoft.com/office/drawing/2014/chart" uri="{C3380CC4-5D6E-409C-BE32-E72D297353CC}">
                <c16:uniqueId val="{00000007-CE06-45D8-AB0F-2AF186AD0F6E}"/>
              </c:ext>
            </c:extLst>
          </c:dPt>
          <c:cat>
            <c:strRef>
              <c:f>Sheet1!$A$2:$A$5</c:f>
              <c:strCache>
                <c:ptCount val="4"/>
                <c:pt idx="0">
                  <c:v>第一季度</c:v>
                </c:pt>
                <c:pt idx="1">
                  <c:v>第二季度</c:v>
                </c:pt>
                <c:pt idx="2">
                  <c:v>第三季度</c:v>
                </c:pt>
                <c:pt idx="3">
                  <c:v>第四季度</c:v>
                </c:pt>
              </c:strCache>
            </c:strRef>
          </c:cat>
          <c:val>
            <c:numRef>
              <c:f>Sheet1!$B$2:$B$5</c:f>
              <c:numCache>
                <c:formatCode>g/"通""用""格""式"</c:formatCode>
                <c:ptCount val="4"/>
                <c:pt idx="0">
                  <c:v>4</c:v>
                </c:pt>
                <c:pt idx="1">
                  <c:v>4</c:v>
                </c:pt>
                <c:pt idx="2">
                  <c:v>4</c:v>
                </c:pt>
                <c:pt idx="3">
                  <c:v>4</c:v>
                </c:pt>
              </c:numCache>
            </c:numRef>
          </c:val>
          <c:extLst xmlns:c16r2="http://schemas.microsoft.com/office/drawing/2015/06/chart">
            <c:ext xmlns:c16="http://schemas.microsoft.com/office/drawing/2014/chart" uri="{C3380CC4-5D6E-409C-BE32-E72D297353CC}">
              <c16:uniqueId val="{00000008-CE06-45D8-AB0F-2AF186AD0F6E}"/>
            </c:ext>
          </c:extLst>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pPr>
      <a:endParaRPr lang="zh-CN"/>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0.2801</cdr:x>
      <cdr:y>0.17987</cdr:y>
    </cdr:from>
    <cdr:to>
      <cdr:x>0.72018</cdr:x>
      <cdr:y>0.83999</cdr:y>
    </cdr:to>
    <cdr:sp macro="" textlink="">
      <cdr:nvSpPr>
        <cdr:cNvPr id="2" name="椭圆 1"/>
        <cdr:cNvSpPr/>
      </cdr:nvSpPr>
      <cdr:spPr>
        <a:xfrm xmlns:a="http://schemas.openxmlformats.org/drawingml/2006/main">
          <a:off x="2054810" y="879671"/>
          <a:ext cx="3228392" cy="3228392"/>
        </a:xfrm>
        <a:prstGeom xmlns:a="http://schemas.openxmlformats.org/drawingml/2006/main" prst="ellipse">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a:t>
            </a:fld>
            <a:endParaRPr lang="en-US" dirty="0"/>
          </a:p>
        </p:txBody>
      </p:sp>
    </p:spTree>
    <p:extLst>
      <p:ext uri="{BB962C8B-B14F-4D97-AF65-F5344CB8AC3E}">
        <p14:creationId xmlns:p14="http://schemas.microsoft.com/office/powerpoint/2010/main" val="94110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dirty="0"/>
          </a:p>
        </p:txBody>
      </p:sp>
    </p:spTree>
    <p:extLst>
      <p:ext uri="{BB962C8B-B14F-4D97-AF65-F5344CB8AC3E}">
        <p14:creationId xmlns:p14="http://schemas.microsoft.com/office/powerpoint/2010/main" val="3493961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4</a:t>
            </a:fld>
            <a:endParaRPr lang="en-US" dirty="0"/>
          </a:p>
        </p:txBody>
      </p:sp>
    </p:spTree>
    <p:extLst>
      <p:ext uri="{BB962C8B-B14F-4D97-AF65-F5344CB8AC3E}">
        <p14:creationId xmlns:p14="http://schemas.microsoft.com/office/powerpoint/2010/main" val="3705195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5</a:t>
            </a:fld>
            <a:endParaRPr lang="en-US" dirty="0"/>
          </a:p>
        </p:txBody>
      </p:sp>
    </p:spTree>
    <p:extLst>
      <p:ext uri="{BB962C8B-B14F-4D97-AF65-F5344CB8AC3E}">
        <p14:creationId xmlns:p14="http://schemas.microsoft.com/office/powerpoint/2010/main" val="1730202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6</a:t>
            </a:fld>
            <a:endParaRPr lang="en-US" dirty="0"/>
          </a:p>
        </p:txBody>
      </p:sp>
    </p:spTree>
    <p:extLst>
      <p:ext uri="{BB962C8B-B14F-4D97-AF65-F5344CB8AC3E}">
        <p14:creationId xmlns:p14="http://schemas.microsoft.com/office/powerpoint/2010/main" val="3565354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7</a:t>
            </a:fld>
            <a:endParaRPr lang="en-US" dirty="0"/>
          </a:p>
        </p:txBody>
      </p:sp>
    </p:spTree>
    <p:extLst>
      <p:ext uri="{BB962C8B-B14F-4D97-AF65-F5344CB8AC3E}">
        <p14:creationId xmlns:p14="http://schemas.microsoft.com/office/powerpoint/2010/main" val="1686981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8</a:t>
            </a:fld>
            <a:endParaRPr lang="en-US" dirty="0"/>
          </a:p>
        </p:txBody>
      </p:sp>
    </p:spTree>
    <p:extLst>
      <p:ext uri="{BB962C8B-B14F-4D97-AF65-F5344CB8AC3E}">
        <p14:creationId xmlns:p14="http://schemas.microsoft.com/office/powerpoint/2010/main" val="3447619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dirty="0"/>
          </a:p>
        </p:txBody>
      </p:sp>
    </p:spTree>
    <p:extLst>
      <p:ext uri="{BB962C8B-B14F-4D97-AF65-F5344CB8AC3E}">
        <p14:creationId xmlns:p14="http://schemas.microsoft.com/office/powerpoint/2010/main" val="301625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10</a:t>
            </a:fld>
            <a:endParaRPr lang="en-US" dirty="0"/>
          </a:p>
        </p:txBody>
      </p:sp>
    </p:spTree>
    <p:extLst>
      <p:ext uri="{BB962C8B-B14F-4D97-AF65-F5344CB8AC3E}">
        <p14:creationId xmlns:p14="http://schemas.microsoft.com/office/powerpoint/2010/main" val="3394935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11</a:t>
            </a:fld>
            <a:endParaRPr lang="en-US" dirty="0"/>
          </a:p>
        </p:txBody>
      </p:sp>
    </p:spTree>
    <p:extLst>
      <p:ext uri="{BB962C8B-B14F-4D97-AF65-F5344CB8AC3E}">
        <p14:creationId xmlns:p14="http://schemas.microsoft.com/office/powerpoint/2010/main" val="1184499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12</a:t>
            </a:fld>
            <a:endParaRPr lang="en-US" dirty="0"/>
          </a:p>
        </p:txBody>
      </p:sp>
    </p:spTree>
    <p:extLst>
      <p:ext uri="{BB962C8B-B14F-4D97-AF65-F5344CB8AC3E}">
        <p14:creationId xmlns:p14="http://schemas.microsoft.com/office/powerpoint/2010/main" val="3431744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13</a:t>
            </a:fld>
            <a:endParaRPr lang="en-US" dirty="0"/>
          </a:p>
        </p:txBody>
      </p:sp>
    </p:spTree>
    <p:extLst>
      <p:ext uri="{BB962C8B-B14F-4D97-AF65-F5344CB8AC3E}">
        <p14:creationId xmlns:p14="http://schemas.microsoft.com/office/powerpoint/2010/main" val="2232250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14</a:t>
            </a:fld>
            <a:endParaRPr lang="en-US" dirty="0"/>
          </a:p>
        </p:txBody>
      </p:sp>
    </p:spTree>
    <p:extLst>
      <p:ext uri="{BB962C8B-B14F-4D97-AF65-F5344CB8AC3E}">
        <p14:creationId xmlns:p14="http://schemas.microsoft.com/office/powerpoint/2010/main" val="3076949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dirty="0"/>
          </a:p>
        </p:txBody>
      </p:sp>
    </p:spTree>
    <p:extLst>
      <p:ext uri="{BB962C8B-B14F-4D97-AF65-F5344CB8AC3E}">
        <p14:creationId xmlns:p14="http://schemas.microsoft.com/office/powerpoint/2010/main" val="122937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16</a:t>
            </a:fld>
            <a:endParaRPr lang="en-US" dirty="0"/>
          </a:p>
        </p:txBody>
      </p:sp>
    </p:spTree>
    <p:extLst>
      <p:ext uri="{BB962C8B-B14F-4D97-AF65-F5344CB8AC3E}">
        <p14:creationId xmlns:p14="http://schemas.microsoft.com/office/powerpoint/2010/main" val="33701032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17</a:t>
            </a:fld>
            <a:endParaRPr lang="en-US" dirty="0"/>
          </a:p>
        </p:txBody>
      </p:sp>
    </p:spTree>
    <p:extLst>
      <p:ext uri="{BB962C8B-B14F-4D97-AF65-F5344CB8AC3E}">
        <p14:creationId xmlns:p14="http://schemas.microsoft.com/office/powerpoint/2010/main" val="1114434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18</a:t>
            </a:fld>
            <a:endParaRPr lang="en-US" dirty="0"/>
          </a:p>
        </p:txBody>
      </p:sp>
    </p:spTree>
    <p:extLst>
      <p:ext uri="{BB962C8B-B14F-4D97-AF65-F5344CB8AC3E}">
        <p14:creationId xmlns:p14="http://schemas.microsoft.com/office/powerpoint/2010/main" val="20742057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19</a:t>
            </a:fld>
            <a:endParaRPr lang="en-US" dirty="0"/>
          </a:p>
        </p:txBody>
      </p:sp>
    </p:spTree>
    <p:extLst>
      <p:ext uri="{BB962C8B-B14F-4D97-AF65-F5344CB8AC3E}">
        <p14:creationId xmlns:p14="http://schemas.microsoft.com/office/powerpoint/2010/main" val="3418743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20</a:t>
            </a:fld>
            <a:endParaRPr lang="en-US" dirty="0"/>
          </a:p>
        </p:txBody>
      </p:sp>
    </p:spTree>
    <p:extLst>
      <p:ext uri="{BB962C8B-B14F-4D97-AF65-F5344CB8AC3E}">
        <p14:creationId xmlns:p14="http://schemas.microsoft.com/office/powerpoint/2010/main" val="42245947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dirty="0"/>
          </a:p>
        </p:txBody>
      </p:sp>
    </p:spTree>
    <p:extLst>
      <p:ext uri="{BB962C8B-B14F-4D97-AF65-F5344CB8AC3E}">
        <p14:creationId xmlns:p14="http://schemas.microsoft.com/office/powerpoint/2010/main" val="4171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22</a:t>
            </a:fld>
            <a:endParaRPr lang="en-US" dirty="0"/>
          </a:p>
        </p:txBody>
      </p:sp>
    </p:spTree>
    <p:extLst>
      <p:ext uri="{BB962C8B-B14F-4D97-AF65-F5344CB8AC3E}">
        <p14:creationId xmlns:p14="http://schemas.microsoft.com/office/powerpoint/2010/main" val="1771324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23</a:t>
            </a:fld>
            <a:endParaRPr lang="en-US" dirty="0"/>
          </a:p>
        </p:txBody>
      </p:sp>
    </p:spTree>
    <p:extLst>
      <p:ext uri="{BB962C8B-B14F-4D97-AF65-F5344CB8AC3E}">
        <p14:creationId xmlns:p14="http://schemas.microsoft.com/office/powerpoint/2010/main" val="18720446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24</a:t>
            </a:fld>
            <a:endParaRPr lang="en-US" dirty="0"/>
          </a:p>
        </p:txBody>
      </p:sp>
    </p:spTree>
    <p:extLst>
      <p:ext uri="{BB962C8B-B14F-4D97-AF65-F5344CB8AC3E}">
        <p14:creationId xmlns:p14="http://schemas.microsoft.com/office/powerpoint/2010/main" val="317112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25</a:t>
            </a:fld>
            <a:endParaRPr lang="en-US" dirty="0"/>
          </a:p>
        </p:txBody>
      </p:sp>
    </p:spTree>
    <p:extLst>
      <p:ext uri="{BB962C8B-B14F-4D97-AF65-F5344CB8AC3E}">
        <p14:creationId xmlns:p14="http://schemas.microsoft.com/office/powerpoint/2010/main" val="3424245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26</a:t>
            </a:fld>
            <a:endParaRPr lang="en-US" dirty="0"/>
          </a:p>
        </p:txBody>
      </p:sp>
    </p:spTree>
    <p:extLst>
      <p:ext uri="{BB962C8B-B14F-4D97-AF65-F5344CB8AC3E}">
        <p14:creationId xmlns:p14="http://schemas.microsoft.com/office/powerpoint/2010/main" val="1014291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27</a:t>
            </a:fld>
            <a:endParaRPr lang="en-US" dirty="0"/>
          </a:p>
        </p:txBody>
      </p:sp>
    </p:spTree>
    <p:extLst>
      <p:ext uri="{BB962C8B-B14F-4D97-AF65-F5344CB8AC3E}">
        <p14:creationId xmlns:p14="http://schemas.microsoft.com/office/powerpoint/2010/main" val="2915228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sp>
        <p:nvSpPr>
          <p:cNvPr id="4" name="矩形 3"/>
          <p:cNvSpPr/>
          <p:nvPr userDrawn="1"/>
        </p:nvSpPr>
        <p:spPr bwMode="auto">
          <a:xfrm>
            <a:off x="304912" y="1"/>
            <a:ext cx="477960" cy="430164"/>
          </a:xfrm>
          <a:prstGeom prst="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
        <p:nvSpPr>
          <p:cNvPr id="5" name="矩形 4"/>
          <p:cNvSpPr/>
          <p:nvPr userDrawn="1"/>
        </p:nvSpPr>
        <p:spPr bwMode="auto">
          <a:xfrm>
            <a:off x="444777" y="100369"/>
            <a:ext cx="477960" cy="430164"/>
          </a:xfrm>
          <a:prstGeom prst="rect">
            <a:avLst/>
          </a:prstGeom>
          <a:solidFill>
            <a:srgbClr val="00487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cxnSp>
        <p:nvCxnSpPr>
          <p:cNvPr id="6" name="直接连接符 5"/>
          <p:cNvCxnSpPr/>
          <p:nvPr userDrawn="1"/>
        </p:nvCxnSpPr>
        <p:spPr bwMode="auto">
          <a:xfrm>
            <a:off x="990694" y="445826"/>
            <a:ext cx="5638652" cy="3204"/>
          </a:xfrm>
          <a:prstGeom prst="line">
            <a:avLst/>
          </a:prstGeom>
          <a:solidFill>
            <a:schemeClr val="accent1"/>
          </a:solidFill>
          <a:ln w="19050" cap="flat" cmpd="sng" algn="ctr">
            <a:solidFill>
              <a:schemeClr val="bg1"/>
            </a:solidFill>
            <a:prstDash val="solid"/>
            <a:round/>
            <a:headEnd type="none" w="med" len="med"/>
            <a:tailEnd type="none" w="med" len="med"/>
          </a:ln>
          <a:effectLst/>
        </p:spPr>
      </p:cxnSp>
      <p:sp>
        <p:nvSpPr>
          <p:cNvPr id="7" name="TextBox 6"/>
          <p:cNvSpPr txBox="1"/>
          <p:nvPr userDrawn="1"/>
        </p:nvSpPr>
        <p:spPr>
          <a:xfrm>
            <a:off x="1066892" y="97766"/>
            <a:ext cx="3647152" cy="369332"/>
          </a:xfrm>
          <a:prstGeom prst="rect">
            <a:avLst/>
          </a:prstGeom>
          <a:noFill/>
        </p:spPr>
        <p:txBody>
          <a:bodyPr wrap="non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单击此处添加文字输入您的小标题</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sp>
        <p:nvSpPr>
          <p:cNvPr id="8" name="TextBox 7"/>
          <p:cNvSpPr txBox="1"/>
          <p:nvPr userDrawn="1"/>
        </p:nvSpPr>
        <p:spPr>
          <a:xfrm>
            <a:off x="6705544" y="291665"/>
            <a:ext cx="2339102" cy="307777"/>
          </a:xfrm>
          <a:prstGeom prst="rect">
            <a:avLst/>
          </a:prstGeom>
          <a:noFill/>
        </p:spPr>
        <p:txBody>
          <a:bodyPr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我图设计科技股份有限公司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userDrawn="1"/>
        </p:nvSpPr>
        <p:spPr bwMode="auto">
          <a:xfrm>
            <a:off x="0" y="720139"/>
            <a:ext cx="9144000" cy="4251848"/>
          </a:xfrm>
          <a:prstGeom prst="rect">
            <a:avLst/>
          </a:prstGeom>
          <a:solidFill>
            <a:schemeClr val="bg1">
              <a:alpha val="84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719685761"/>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000"/>
                            </p:stCondLst>
                            <p:childTnLst>
                              <p:par>
                                <p:cTn id="20" presetID="2" presetClass="entr" presetSubtype="2"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2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1561"/>
      </p:ext>
    </p:extLst>
  </p:cSld>
  <p:clrMapOvr>
    <a:masterClrMapping/>
  </p:clrMapOvr>
  <p:transition spd="med" advClick="0" advTm="8156">
    <p:blinds dir="ver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p:transition spd="med" advClick="0" advTm="8156">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p:transition spd="med" advClick="0" advTm="8156">
    <p:blinds dir="ver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p:transition spd="med" advClick="0" advTm="8156">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p:transition spd="med" advClick="0" advTm="8156">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p:transition spd="med" advClick="0" advTm="8156">
    <p:blinds dir="ver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p:transition spd="med" advClick="0" advTm="8156">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p:transition spd="med" advClick="0" advTm="8156">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p:transition spd="med" advClick="0" advTm="8156">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p:transition spd="med" advClick="0" advTm="8156">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547333095"/>
      </p:ext>
    </p:extLst>
  </p:cSld>
  <p:clrMapOvr>
    <a:masterClrMapping/>
  </p:clrMapOvr>
  <p:transition spd="med" advClick="0" advTm="8156">
    <p:blinds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4192456453"/>
      </p:ext>
    </p:extLst>
  </p:cSld>
  <p:clrMapOvr>
    <a:masterClrMapping/>
  </p:clrMapOvr>
  <p:transition spd="med" advClick="0" advTm="8156">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523815640"/>
      </p:ext>
    </p:extLst>
  </p:cSld>
  <p:clrMapOvr>
    <a:masterClrMapping/>
  </p:clrMapOvr>
  <p:transition spd="med" advClick="0" advTm="8156">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153376533"/>
      </p:ext>
    </p:extLst>
  </p:cSld>
  <p:clrMapOvr>
    <a:masterClrMapping/>
  </p:clrMapOvr>
  <p:transition spd="med" advClick="0" advTm="8156">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8" name="Footer Placeholder 7"/>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9" name="Slide Number Placeholder 8"/>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553631983"/>
      </p:ext>
    </p:extLst>
  </p:cSld>
  <p:clrMapOvr>
    <a:masterClrMapping/>
  </p:clrMapOvr>
  <p:transition spd="med" advClick="0" advTm="8156">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4" name="Footer Placeholder 3"/>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5" name="Slide Number Placeholder 4"/>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472789139"/>
      </p:ext>
    </p:extLst>
  </p:cSld>
  <p:clrMapOvr>
    <a:masterClrMapping/>
  </p:clrMapOvr>
  <p:transition spd="med" advClick="0" advTm="8156">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3" name="Footer Placeholder 2"/>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4" name="Slide Number Placeholder 3"/>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569006783"/>
      </p:ext>
    </p:extLst>
  </p:cSld>
  <p:clrMapOvr>
    <a:masterClrMapping/>
  </p:clrMapOvr>
  <p:transition spd="med" advClick="0" advTm="8156">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3344565993"/>
      </p:ext>
    </p:extLst>
  </p:cSld>
  <p:clrMapOvr>
    <a:masterClrMapping/>
  </p:clrMapOvr>
  <p:transition spd="med" advClick="0" advTm="8156">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6" name="Footer Placeholder 5"/>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7" name="Slide Number Placeholder 6"/>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011767421"/>
      </p:ext>
    </p:extLst>
  </p:cSld>
  <p:clrMapOvr>
    <a:masterClrMapping/>
  </p:clrMapOvr>
  <p:transition spd="med" advClick="0" advTm="8156">
    <p:blinds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1654146373"/>
      </p:ext>
    </p:extLst>
  </p:cSld>
  <p:clrMapOvr>
    <a:masterClrMapping/>
  </p:clrMapOvr>
  <p:transition spd="med" advClick="0" advTm="8156">
    <p:blinds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defTabSz="685800" fontAlgn="auto">
              <a:spcBef>
                <a:spcPts val="0"/>
              </a:spcBef>
              <a:spcAft>
                <a:spcPts val="0"/>
              </a:spcAft>
              <a:defRPr/>
            </a:pPr>
            <a:fld id="{F3BEB2C6-617F-4894-94BF-6DCFD8D872A6}" type="datetimeFigureOut">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2018/5/3</a:t>
            </a:fld>
            <a:endParaRPr lang="zh-CN" altLang="en-US">
              <a:solidFill>
                <a:prstClr val="black">
                  <a:tint val="75000"/>
                </a:prstClr>
              </a:solidFill>
              <a:latin typeface="Calibri" panose="020F0502020204030204"/>
              <a:ea typeface="等线" panose="02010600030101010101" pitchFamily="2" charset="-122"/>
            </a:endParaRPr>
          </a:p>
        </p:txBody>
      </p:sp>
      <p:sp>
        <p:nvSpPr>
          <p:cNvPr id="5" name="Footer Placeholder 4"/>
          <p:cNvSpPr>
            <a:spLocks noGrp="1"/>
          </p:cNvSpPr>
          <p:nvPr>
            <p:ph type="ftr" sz="quarter" idx="11"/>
          </p:nvPr>
        </p:nvSpPr>
        <p:spPr/>
        <p:txBody>
          <a:bodyPr/>
          <a:lstStyle/>
          <a:p>
            <a:pPr defTabSz="685800" fontAlgn="auto">
              <a:spcBef>
                <a:spcPts val="0"/>
              </a:spcBef>
              <a:spcAft>
                <a:spcPts val="0"/>
              </a:spcAft>
              <a:defRPr/>
            </a:pPr>
            <a:endParaRPr lang="zh-CN" altLang="en-US">
              <a:solidFill>
                <a:prstClr val="black">
                  <a:tint val="75000"/>
                </a:prstClr>
              </a:solidFill>
              <a:latin typeface="Calibri" panose="020F0502020204030204"/>
              <a:ea typeface="等线" panose="02010600030101010101" pitchFamily="2" charset="-122"/>
            </a:endParaRPr>
          </a:p>
        </p:txBody>
      </p:sp>
      <p:sp>
        <p:nvSpPr>
          <p:cNvPr id="6" name="Slide Number Placeholder 5"/>
          <p:cNvSpPr>
            <a:spLocks noGrp="1"/>
          </p:cNvSpPr>
          <p:nvPr>
            <p:ph type="sldNum" sz="quarter" idx="12"/>
          </p:nvPr>
        </p:nvSpPr>
        <p:spPr/>
        <p:txBody>
          <a:bodyPr/>
          <a:lstStyle/>
          <a:p>
            <a:pPr defTabSz="685800" fontAlgn="auto">
              <a:spcBef>
                <a:spcPts val="0"/>
              </a:spcBef>
              <a:spcAft>
                <a:spcPts val="0"/>
              </a:spcAft>
              <a:defRPr/>
            </a:pPr>
            <a:fld id="{4E795E18-D044-43ED-8E4A-DDE3A1D2CABF}" type="slidenum">
              <a:rPr lang="zh-CN" altLang="en-US" smtClean="0">
                <a:solidFill>
                  <a:prstClr val="black">
                    <a:tint val="75000"/>
                  </a:prstClr>
                </a:solidFill>
                <a:latin typeface="Calibri" panose="020F0502020204030204"/>
                <a:ea typeface="等线" panose="02010600030101010101" pitchFamily="2" charset="-122"/>
              </a:rPr>
              <a:pPr defTabSz="685800" fontAlgn="auto">
                <a:spcBef>
                  <a:spcPts val="0"/>
                </a:spcBef>
                <a:spcAft>
                  <a:spcPts val="0"/>
                </a:spcAft>
                <a:defRPr/>
              </a:pPr>
              <a:t>‹#›</a:t>
            </a:fld>
            <a:endParaRPr lang="zh-CN" alt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972802888"/>
      </p:ext>
    </p:extLst>
  </p:cSld>
  <p:clrMapOvr>
    <a:masterClrMapping/>
  </p:clrMapOvr>
  <p:transition spd="med" advClick="0" advTm="8156">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ransition spd="med" advClick="0" advTm="8156">
    <p:blinds dir="vert"/>
  </p:transition>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764DE79-268F-4C1A-8933-263129D2AF90}" type="datetimeFigureOut">
              <a:rPr lang="en-US" dirty="0"/>
              <a:t>5/3/2018</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382296791"/>
      </p:ext>
    </p:extLst>
  </p:cSld>
  <p:clrMap bg1="lt1" tx1="dk1" bg2="lt2" tx2="dk2" accent1="accent1" accent2="accent2" accent3="accent3" accent4="accent4" accent5="accent5" accent6="accent6" hlink="hlink" folHlink="folHlink"/>
  <p:sldLayoutIdLst>
    <p:sldLayoutId id="2147484290" r:id="rId1"/>
    <p:sldLayoutId id="2147484291" r:id="rId2"/>
    <p:sldLayoutId id="2147484292" r:id="rId3"/>
    <p:sldLayoutId id="2147484293" r:id="rId4"/>
    <p:sldLayoutId id="2147484294" r:id="rId5"/>
    <p:sldLayoutId id="2147484295" r:id="rId6"/>
    <p:sldLayoutId id="2147484296" r:id="rId7"/>
    <p:sldLayoutId id="2147484297" r:id="rId8"/>
    <p:sldLayoutId id="2147484298" r:id="rId9"/>
    <p:sldLayoutId id="2147484299" r:id="rId10"/>
    <p:sldLayoutId id="2147484300" r:id="rId11"/>
  </p:sldLayoutIdLst>
  <p:transition spd="med" advClick="0" advTm="8156">
    <p:blinds dir="ver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1.jp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chart" Target="../charts/char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5.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17.xml"/><Relationship Id="rId4" Type="http://schemas.openxmlformats.org/officeDocument/2006/relationships/chart" Target="../charts/char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With An Orchid - 纯音乐版.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52516" y="-800004"/>
            <a:ext cx="609600" cy="609600"/>
          </a:xfrm>
          <a:prstGeom prst="rect">
            <a:avLst/>
          </a:prstGeom>
        </p:spPr>
      </p:pic>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37" y="0"/>
            <a:ext cx="9139126" cy="5143500"/>
          </a:xfrm>
          <a:prstGeom prst="rect">
            <a:avLst/>
          </a:prstGeom>
        </p:spPr>
      </p:pic>
      <p:cxnSp>
        <p:nvCxnSpPr>
          <p:cNvPr id="29" name="直接连接符 28"/>
          <p:cNvCxnSpPr/>
          <p:nvPr/>
        </p:nvCxnSpPr>
        <p:spPr>
          <a:xfrm>
            <a:off x="1885760" y="1943046"/>
            <a:ext cx="5276972" cy="0"/>
          </a:xfrm>
          <a:prstGeom prst="line">
            <a:avLst/>
          </a:prstGeom>
          <a:ln w="19050">
            <a:solidFill>
              <a:srgbClr val="1D347D"/>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2802461" y="2133451"/>
            <a:ext cx="1798890" cy="400110"/>
          </a:xfrm>
          <a:prstGeom prst="rect">
            <a:avLst/>
          </a:prstGeom>
          <a:solidFill>
            <a:srgbClr val="1D347D"/>
          </a:solidFill>
          <a:ln>
            <a:noFill/>
          </a:ln>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a:t>
            </a:r>
            <a:r>
              <a:rPr lang="zh-CN" altLang="en-US" sz="2000" dirty="0" smtClean="0">
                <a:solidFill>
                  <a:schemeClr val="bg1"/>
                </a:solidFill>
                <a:latin typeface="微软雅黑" panose="020B0503020204020204" pitchFamily="34" charset="-122"/>
                <a:ea typeface="微软雅黑" panose="020B0503020204020204" pitchFamily="34" charset="-122"/>
              </a:rPr>
              <a:t>：</a:t>
            </a:r>
            <a:r>
              <a:rPr lang="en-US" altLang="zh-CN" sz="2000" dirty="0" smtClean="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导师</a:t>
            </a:r>
            <a:r>
              <a:rPr lang="zh-CN" altLang="en-US" sz="2000" dirty="0" smtClean="0">
                <a:solidFill>
                  <a:schemeClr val="bg1"/>
                </a:solidFill>
                <a:latin typeface="微软雅黑" panose="020B0503020204020204" pitchFamily="34" charset="-122"/>
                <a:ea typeface="微软雅黑" panose="020B0503020204020204" pitchFamily="34" charset="-122"/>
              </a:rPr>
              <a:t>：</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462541" y="924514"/>
            <a:ext cx="8218918" cy="923330"/>
          </a:xfrm>
          <a:prstGeom prst="rect">
            <a:avLst/>
          </a:prstGeom>
          <a:noFill/>
        </p:spPr>
        <p:txBody>
          <a:bodyPr wrap="none" lIns="91440" tIns="45720" rIns="91440" bIns="45720">
            <a:spAutoFit/>
          </a:bodyPr>
          <a:lstStyle/>
          <a:p>
            <a:pPr algn="ctr"/>
            <a:r>
              <a:rPr lang="zh-CN" altLang="en-US" sz="5400" b="1" dirty="0">
                <a:ln w="22225">
                  <a:solidFill>
                    <a:schemeClr val="accent2"/>
                  </a:solidFill>
                  <a:prstDash val="solid"/>
                </a:ln>
                <a:solidFill>
                  <a:srgbClr val="1D347D"/>
                </a:solidFill>
              </a:rPr>
              <a:t>商业合作项目推广</a:t>
            </a:r>
            <a:r>
              <a:rPr lang="en-US" altLang="zh-CN" sz="5400" b="1" dirty="0" err="1">
                <a:ln w="22225">
                  <a:solidFill>
                    <a:schemeClr val="accent2"/>
                  </a:solidFill>
                  <a:prstDash val="solid"/>
                </a:ln>
                <a:solidFill>
                  <a:srgbClr val="1D347D"/>
                </a:solidFill>
              </a:rPr>
              <a:t>ppt</a:t>
            </a:r>
            <a:r>
              <a:rPr lang="zh-CN" altLang="en-US" sz="5400" b="1" dirty="0">
                <a:ln w="22225">
                  <a:solidFill>
                    <a:schemeClr val="accent2"/>
                  </a:solidFill>
                  <a:prstDash val="solid"/>
                </a:ln>
                <a:solidFill>
                  <a:srgbClr val="1D347D"/>
                </a:solidFill>
              </a:rPr>
              <a:t>模板</a:t>
            </a:r>
            <a:endParaRPr lang="zh-CN" altLang="en-US" sz="5400" b="1" cap="none" spc="0" dirty="0">
              <a:ln w="22225">
                <a:solidFill>
                  <a:schemeClr val="accent2"/>
                </a:solidFill>
                <a:prstDash val="solid"/>
              </a:ln>
              <a:solidFill>
                <a:srgbClr val="1D347D"/>
              </a:solidFill>
              <a:effectLst/>
            </a:endParaRPr>
          </a:p>
        </p:txBody>
      </p:sp>
    </p:spTree>
    <p:custDataLst>
      <p:tags r:id="rId1"/>
    </p:custData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9"/>
                                        </p:tgtEl>
                                      </p:cBhvr>
                                    </p:cmd>
                                  </p:childTnLst>
                                </p:cTn>
                              </p:par>
                              <p:par>
                                <p:cTn id="7" presetID="50" presetClass="entr" presetSubtype="0" decel="10000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1500" fill="hold"/>
                                        <p:tgtEl>
                                          <p:spTgt spid="2"/>
                                        </p:tgtEl>
                                        <p:attrNameLst>
                                          <p:attrName>ppt_w</p:attrName>
                                        </p:attrNameLst>
                                      </p:cBhvr>
                                      <p:tavLst>
                                        <p:tav tm="0">
                                          <p:val>
                                            <p:strVal val="#ppt_w+.3"/>
                                          </p:val>
                                        </p:tav>
                                        <p:tav tm="100000">
                                          <p:val>
                                            <p:strVal val="#ppt_w"/>
                                          </p:val>
                                        </p:tav>
                                      </p:tavLst>
                                    </p:anim>
                                    <p:anim calcmode="lin" valueType="num">
                                      <p:cBhvr>
                                        <p:cTn id="10" dur="1500" fill="hold"/>
                                        <p:tgtEl>
                                          <p:spTgt spid="2"/>
                                        </p:tgtEl>
                                        <p:attrNameLst>
                                          <p:attrName>ppt_h</p:attrName>
                                        </p:attrNameLst>
                                      </p:cBhvr>
                                      <p:tavLst>
                                        <p:tav tm="0">
                                          <p:val>
                                            <p:strVal val="#ppt_h"/>
                                          </p:val>
                                        </p:tav>
                                        <p:tav tm="100000">
                                          <p:val>
                                            <p:strVal val="#ppt_h"/>
                                          </p:val>
                                        </p:tav>
                                      </p:tavLst>
                                    </p:anim>
                                    <p:animEffect transition="in" filter="fade">
                                      <p:cBhvr>
                                        <p:cTn id="11" dur="1500"/>
                                        <p:tgtEl>
                                          <p:spTgt spid="2"/>
                                        </p:tgtEl>
                                      </p:cBhvr>
                                    </p:animEffect>
                                  </p:childTnLst>
                                </p:cTn>
                              </p:par>
                            </p:childTnLst>
                          </p:cTn>
                        </p:par>
                        <p:par>
                          <p:cTn id="12" fill="hold">
                            <p:stCondLst>
                              <p:cond delay="1500"/>
                            </p:stCondLst>
                            <p:childTnLst>
                              <p:par>
                                <p:cTn id="13" presetID="16" presetClass="entr" presetSubtype="21"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barn(inVertical)">
                                      <p:cBhvr>
                                        <p:cTn id="15" dur="500"/>
                                        <p:tgtEl>
                                          <p:spTgt spid="29"/>
                                        </p:tgtEl>
                                      </p:cBhvr>
                                    </p:animEffect>
                                  </p:childTnLst>
                                </p:cTn>
                              </p:par>
                            </p:childTnLst>
                          </p:cTn>
                        </p:par>
                        <p:par>
                          <p:cTn id="16" fill="hold">
                            <p:stCondLst>
                              <p:cond delay="2000"/>
                            </p:stCondLst>
                            <p:childTnLst>
                              <p:par>
                                <p:cTn id="17" presetID="17" presetClass="entr" presetSubtype="10" fill="hold" grpId="0" nodeType="afterEffect">
                                  <p:stCondLst>
                                    <p:cond delay="0"/>
                                  </p:stCondLst>
                                  <p:iterate type="lt">
                                    <p:tmPct val="10000"/>
                                  </p:iterate>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hold" display="0">
                  <p:stCondLst>
                    <p:cond delay="indefinite"/>
                  </p:stCondLst>
                  <p:endCondLst>
                    <p:cond evt="onStopAudio" delay="0">
                      <p:tgtEl>
                        <p:sldTgt/>
                      </p:tgtEl>
                    </p:cond>
                  </p:endCondLst>
                </p:cTn>
                <p:tgtEl>
                  <p:spTgt spid="19"/>
                </p:tgtEl>
              </p:cMediaNode>
            </p:audio>
          </p:childTnLst>
        </p:cTn>
      </p:par>
    </p:tnLst>
    <p:bldLst>
      <p:bldP spid="30" grpId="0" animBg="1"/>
    </p:bldLst>
  </p:timing>
  <p:extLst mod="1">
    <p:ext uri="{E180D4A7-C9FB-4DFB-919C-405C955672EB}">
      <p14:showEvtLst xmlns:p14="http://schemas.microsoft.com/office/powerpoint/2010/main">
        <p14:playEvt time="0" objId="1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437" y="0"/>
            <a:ext cx="9139126" cy="5143500"/>
          </a:xfrm>
          <a:prstGeom prst="rect">
            <a:avLst/>
          </a:prstGeom>
        </p:spPr>
      </p:pic>
      <p:grpSp>
        <p:nvGrpSpPr>
          <p:cNvPr id="43" name="组合 42"/>
          <p:cNvGrpSpPr/>
          <p:nvPr/>
        </p:nvGrpSpPr>
        <p:grpSpPr>
          <a:xfrm>
            <a:off x="1782913" y="1798112"/>
            <a:ext cx="1610670" cy="1613928"/>
            <a:chOff x="1627086" y="1705794"/>
            <a:chExt cx="1610670" cy="1613928"/>
          </a:xfrm>
        </p:grpSpPr>
        <p:sp>
          <p:nvSpPr>
            <p:cNvPr id="44" name="任意多边形 82"/>
            <p:cNvSpPr/>
            <p:nvPr/>
          </p:nvSpPr>
          <p:spPr bwMode="auto">
            <a:xfrm rot="3738964">
              <a:off x="1625457" y="1707423"/>
              <a:ext cx="1613928" cy="161067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63AECE">
                <a:lumMod val="20000"/>
                <a:lumOff val="80000"/>
              </a:srgbClr>
            </a:solidFill>
            <a:ln w="25400" cap="flat" cmpd="sng" algn="ctr">
              <a:noFill/>
              <a:prstDash val="solid"/>
            </a:ln>
            <a:effectLst/>
          </p:spPr>
          <p:txBody>
            <a:bodyPr anchor="ctr"/>
            <a:lstStyle/>
            <a:p>
              <a:pPr algn="ctr">
                <a:defRPr/>
              </a:pPr>
              <a:endParaRPr lang="zh-CN" altLang="en-US" kern="0">
                <a:solidFill>
                  <a:srgbClr val="FFFFFF"/>
                </a:solidFill>
                <a:latin typeface="Arial"/>
                <a:ea typeface="宋体"/>
              </a:endParaRPr>
            </a:p>
          </p:txBody>
        </p:sp>
        <p:sp>
          <p:nvSpPr>
            <p:cNvPr id="45" name="椭圆 80"/>
            <p:cNvSpPr/>
            <p:nvPr/>
          </p:nvSpPr>
          <p:spPr bwMode="auto">
            <a:xfrm>
              <a:off x="1850445" y="1929603"/>
              <a:ext cx="1163953" cy="1166311"/>
            </a:xfrm>
            <a:prstGeom prst="ellipse">
              <a:avLst/>
            </a:prstGeom>
            <a:solidFill>
              <a:srgbClr val="12204D"/>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zh-CN" altLang="en-US" kern="0">
                <a:solidFill>
                  <a:srgbClr val="FFFFFF"/>
                </a:solidFill>
              </a:endParaRPr>
            </a:p>
          </p:txBody>
        </p:sp>
        <p:sp>
          <p:nvSpPr>
            <p:cNvPr id="46" name="TextBox 57"/>
            <p:cNvSpPr txBox="1"/>
            <p:nvPr/>
          </p:nvSpPr>
          <p:spPr>
            <a:xfrm>
              <a:off x="1964986" y="2258843"/>
              <a:ext cx="934871" cy="507831"/>
            </a:xfrm>
            <a:prstGeom prst="rect">
              <a:avLst/>
            </a:prstGeom>
            <a:noFill/>
          </p:spPr>
          <p:txBody>
            <a:bodyPr wrap="none" rtlCol="0">
              <a:spAutoFit/>
            </a:bodyPr>
            <a:lstStyle/>
            <a:p>
              <a:pPr marL="0" lvl="1" fontAlgn="auto">
                <a:spcBef>
                  <a:spcPts val="0"/>
                </a:spcBef>
                <a:spcAft>
                  <a:spcPts val="0"/>
                </a:spcAft>
                <a:defRPr/>
              </a:pPr>
              <a:r>
                <a:rPr lang="zh-CN" altLang="en-US" sz="2700" kern="0" spc="225" dirty="0">
                  <a:solidFill>
                    <a:srgbClr val="FFFFFF"/>
                  </a:solidFill>
                  <a:latin typeface="微软雅黑" pitchFamily="34" charset="-122"/>
                  <a:ea typeface="微软雅黑" pitchFamily="34" charset="-122"/>
                </a:rPr>
                <a:t>目录</a:t>
              </a:r>
            </a:p>
          </p:txBody>
        </p:sp>
      </p:grpSp>
      <p:grpSp>
        <p:nvGrpSpPr>
          <p:cNvPr id="47" name="组合 46"/>
          <p:cNvGrpSpPr/>
          <p:nvPr/>
        </p:nvGrpSpPr>
        <p:grpSpPr>
          <a:xfrm>
            <a:off x="3344312" y="1051473"/>
            <a:ext cx="3738767" cy="615670"/>
            <a:chOff x="4441088" y="670090"/>
            <a:chExt cx="4985024" cy="820894"/>
          </a:xfrm>
        </p:grpSpPr>
        <p:grpSp>
          <p:nvGrpSpPr>
            <p:cNvPr id="48" name="组合 47"/>
            <p:cNvGrpSpPr/>
            <p:nvPr/>
          </p:nvGrpSpPr>
          <p:grpSpPr>
            <a:xfrm>
              <a:off x="4441088" y="761746"/>
              <a:ext cx="727764" cy="729238"/>
              <a:chOff x="4339490" y="761746"/>
              <a:chExt cx="727764" cy="729238"/>
            </a:xfrm>
          </p:grpSpPr>
          <p:sp>
            <p:nvSpPr>
              <p:cNvPr id="51"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4370"/>
              </a:solidFill>
              <a:ln w="25400" cap="flat" cmpd="sng" algn="ctr">
                <a:noFill/>
                <a:prstDash val="solid"/>
              </a:ln>
              <a:effectLst/>
            </p:spPr>
            <p:txBody>
              <a:bodyPr anchor="ctr"/>
              <a:lstStyle/>
              <a:p>
                <a:pPr algn="ctr">
                  <a:defRPr/>
                </a:pPr>
                <a:endParaRPr lang="zh-CN" altLang="en-US" kern="0">
                  <a:solidFill>
                    <a:prstClr val="white"/>
                  </a:solidFill>
                  <a:latin typeface="Arial"/>
                  <a:ea typeface="宋体"/>
                </a:endParaRPr>
              </a:p>
            </p:txBody>
          </p:sp>
          <p:sp>
            <p:nvSpPr>
              <p:cNvPr id="52" name="TextBox 67"/>
              <p:cNvSpPr txBox="1"/>
              <p:nvPr/>
            </p:nvSpPr>
            <p:spPr>
              <a:xfrm>
                <a:off x="4474113" y="801513"/>
                <a:ext cx="534763" cy="636071"/>
              </a:xfrm>
              <a:prstGeom prst="rect">
                <a:avLst/>
              </a:prstGeom>
              <a:noFill/>
            </p:spPr>
            <p:txBody>
              <a:bodyPr wrap="none" rtlCol="0">
                <a:spAutoFit/>
              </a:bodyPr>
              <a:lstStyle/>
              <a:p>
                <a:pPr marL="0" lvl="1" fontAlgn="auto">
                  <a:spcBef>
                    <a:spcPts val="0"/>
                  </a:spcBef>
                  <a:spcAft>
                    <a:spcPts val="0"/>
                  </a:spcAft>
                  <a:defRPr/>
                </a:pPr>
                <a:r>
                  <a:rPr lang="en-US" altLang="zh-CN" sz="2400" kern="0" spc="225" dirty="0">
                    <a:solidFill>
                      <a:prstClr val="white"/>
                    </a:solidFill>
                    <a:latin typeface="微软雅黑" pitchFamily="34" charset="-122"/>
                    <a:ea typeface="微软雅黑" pitchFamily="34" charset="-122"/>
                  </a:rPr>
                  <a:t>1</a:t>
                </a:r>
                <a:endParaRPr lang="zh-CN" altLang="en-US" sz="2400" kern="0" spc="225" dirty="0">
                  <a:solidFill>
                    <a:prstClr val="white"/>
                  </a:solidFill>
                  <a:latin typeface="微软雅黑" pitchFamily="34" charset="-122"/>
                  <a:ea typeface="微软雅黑" pitchFamily="34" charset="-122"/>
                </a:endParaRPr>
              </a:p>
            </p:txBody>
          </p:sp>
        </p:grpSp>
        <p:sp>
          <p:nvSpPr>
            <p:cNvPr id="49"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buFont typeface="Arial" charset="0"/>
                <a:buChar char="•"/>
                <a:defRPr/>
              </a:pPr>
              <a:r>
                <a:rPr lang="zh-CN" altLang="en-US" sz="1000" kern="0" dirty="0">
                  <a:latin typeface="微软雅黑" pitchFamily="34" charset="-122"/>
                  <a:ea typeface="微软雅黑" pitchFamily="34" charset="-122"/>
                  <a:cs typeface="宋体" charset="-122"/>
                </a:rPr>
                <a:t>单击此处添加段落文本单击此处添加段落文本</a:t>
              </a:r>
            </a:p>
          </p:txBody>
        </p:sp>
        <p:sp>
          <p:nvSpPr>
            <p:cNvPr id="50"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defRPr/>
              </a:pPr>
              <a:r>
                <a:rPr lang="en-US" altLang="zh-CN" sz="1400" kern="0" dirty="0">
                  <a:latin typeface="微软雅黑" pitchFamily="34" charset="-122"/>
                  <a:ea typeface="微软雅黑" pitchFamily="34" charset="-122"/>
                  <a:cs typeface="宋体" charset="-122"/>
                </a:rPr>
                <a:t>【 </a:t>
              </a:r>
              <a:r>
                <a:rPr lang="zh-CN" altLang="en-US" sz="1400" kern="0" dirty="0">
                  <a:latin typeface="微软雅黑" pitchFamily="34" charset="-122"/>
                  <a:ea typeface="微软雅黑" pitchFamily="34" charset="-122"/>
                  <a:cs typeface="宋体" charset="-122"/>
                </a:rPr>
                <a:t>标题内容 </a:t>
              </a:r>
              <a:r>
                <a:rPr lang="en-US" altLang="zh-CN" sz="1400" kern="0" dirty="0">
                  <a:latin typeface="微软雅黑" pitchFamily="34" charset="-122"/>
                  <a:ea typeface="微软雅黑" pitchFamily="34" charset="-122"/>
                  <a:cs typeface="宋体" charset="-122"/>
                </a:rPr>
                <a:t>】</a:t>
              </a:r>
              <a:endParaRPr lang="zh-CN" altLang="en-US" sz="1400" kern="0" dirty="0">
                <a:latin typeface="微软雅黑" pitchFamily="34" charset="-122"/>
                <a:ea typeface="微软雅黑" pitchFamily="34" charset="-122"/>
                <a:cs typeface="宋体" charset="-122"/>
              </a:endParaRPr>
            </a:p>
          </p:txBody>
        </p:sp>
      </p:grpSp>
      <p:grpSp>
        <p:nvGrpSpPr>
          <p:cNvPr id="53" name="组合 52"/>
          <p:cNvGrpSpPr/>
          <p:nvPr/>
        </p:nvGrpSpPr>
        <p:grpSpPr>
          <a:xfrm>
            <a:off x="3920376" y="1699545"/>
            <a:ext cx="3738767" cy="615670"/>
            <a:chOff x="4441088" y="670090"/>
            <a:chExt cx="4985024" cy="820894"/>
          </a:xfrm>
        </p:grpSpPr>
        <p:grpSp>
          <p:nvGrpSpPr>
            <p:cNvPr id="54" name="组合 53"/>
            <p:cNvGrpSpPr/>
            <p:nvPr/>
          </p:nvGrpSpPr>
          <p:grpSpPr>
            <a:xfrm>
              <a:off x="4441088" y="761746"/>
              <a:ext cx="727764" cy="729238"/>
              <a:chOff x="4339490" y="761746"/>
              <a:chExt cx="727764" cy="729238"/>
            </a:xfrm>
          </p:grpSpPr>
          <p:sp>
            <p:nvSpPr>
              <p:cNvPr id="5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4370"/>
              </a:solidFill>
              <a:ln w="25400" cap="flat" cmpd="sng" algn="ctr">
                <a:noFill/>
                <a:prstDash val="solid"/>
              </a:ln>
              <a:effectLst/>
            </p:spPr>
            <p:txBody>
              <a:bodyPr anchor="ctr"/>
              <a:lstStyle/>
              <a:p>
                <a:pPr algn="ctr">
                  <a:defRPr/>
                </a:pPr>
                <a:endParaRPr lang="zh-CN" altLang="en-US" kern="0">
                  <a:solidFill>
                    <a:prstClr val="white"/>
                  </a:solidFill>
                  <a:latin typeface="Arial"/>
                  <a:ea typeface="宋体"/>
                </a:endParaRPr>
              </a:p>
            </p:txBody>
          </p:sp>
          <p:sp>
            <p:nvSpPr>
              <p:cNvPr id="58" name="TextBox 137"/>
              <p:cNvSpPr txBox="1"/>
              <p:nvPr/>
            </p:nvSpPr>
            <p:spPr>
              <a:xfrm>
                <a:off x="4474113" y="801513"/>
                <a:ext cx="534763" cy="636071"/>
              </a:xfrm>
              <a:prstGeom prst="rect">
                <a:avLst/>
              </a:prstGeom>
              <a:noFill/>
            </p:spPr>
            <p:txBody>
              <a:bodyPr wrap="none" rtlCol="0">
                <a:spAutoFit/>
              </a:bodyPr>
              <a:lstStyle/>
              <a:p>
                <a:pPr marL="0" lvl="1" fontAlgn="auto">
                  <a:spcBef>
                    <a:spcPts val="0"/>
                  </a:spcBef>
                  <a:spcAft>
                    <a:spcPts val="0"/>
                  </a:spcAft>
                  <a:defRPr/>
                </a:pPr>
                <a:r>
                  <a:rPr lang="en-US" altLang="zh-CN" sz="2400" kern="0" spc="225" dirty="0">
                    <a:solidFill>
                      <a:prstClr val="white"/>
                    </a:solidFill>
                    <a:latin typeface="微软雅黑" pitchFamily="34" charset="-122"/>
                    <a:ea typeface="微软雅黑" pitchFamily="34" charset="-122"/>
                  </a:rPr>
                  <a:t>2</a:t>
                </a:r>
                <a:endParaRPr lang="zh-CN" altLang="en-US" sz="2400" kern="0" spc="225" dirty="0">
                  <a:solidFill>
                    <a:prstClr val="white"/>
                  </a:solidFill>
                  <a:latin typeface="微软雅黑" pitchFamily="34" charset="-122"/>
                  <a:ea typeface="微软雅黑" pitchFamily="34" charset="-122"/>
                </a:endParaRPr>
              </a:p>
            </p:txBody>
          </p:sp>
        </p:grpSp>
        <p:sp>
          <p:nvSpPr>
            <p:cNvPr id="55"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buFont typeface="Arial" charset="0"/>
                <a:buChar char="•"/>
                <a:defRPr/>
              </a:pPr>
              <a:r>
                <a:rPr lang="zh-CN" altLang="en-US" sz="1000" kern="0" dirty="0">
                  <a:latin typeface="微软雅黑" pitchFamily="34" charset="-122"/>
                  <a:ea typeface="微软雅黑" pitchFamily="34" charset="-122"/>
                  <a:cs typeface="宋体" charset="-122"/>
                </a:rPr>
                <a:t>单击此处添加段落文本单击此处添加段落文本</a:t>
              </a:r>
            </a:p>
          </p:txBody>
        </p:sp>
        <p:sp>
          <p:nvSpPr>
            <p:cNvPr id="56"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defRPr/>
              </a:pPr>
              <a:r>
                <a:rPr lang="en-US" altLang="zh-CN" sz="1400" kern="0" dirty="0">
                  <a:latin typeface="微软雅黑" pitchFamily="34" charset="-122"/>
                  <a:ea typeface="微软雅黑" pitchFamily="34" charset="-122"/>
                  <a:cs typeface="宋体" charset="-122"/>
                </a:rPr>
                <a:t>【 </a:t>
              </a:r>
              <a:r>
                <a:rPr lang="zh-CN" altLang="en-US" sz="1400" kern="0" dirty="0">
                  <a:latin typeface="微软雅黑" pitchFamily="34" charset="-122"/>
                  <a:ea typeface="微软雅黑" pitchFamily="34" charset="-122"/>
                  <a:cs typeface="宋体" charset="-122"/>
                </a:rPr>
                <a:t>标题内容 </a:t>
              </a:r>
              <a:r>
                <a:rPr lang="en-US" altLang="zh-CN" sz="1400" kern="0" dirty="0">
                  <a:latin typeface="微软雅黑" pitchFamily="34" charset="-122"/>
                  <a:ea typeface="微软雅黑" pitchFamily="34" charset="-122"/>
                  <a:cs typeface="宋体" charset="-122"/>
                </a:rPr>
                <a:t>】</a:t>
              </a:r>
              <a:endParaRPr lang="zh-CN" altLang="en-US" sz="1400" kern="0" dirty="0">
                <a:latin typeface="微软雅黑" pitchFamily="34" charset="-122"/>
                <a:ea typeface="微软雅黑" pitchFamily="34" charset="-122"/>
                <a:cs typeface="宋体" charset="-122"/>
              </a:endParaRPr>
            </a:p>
          </p:txBody>
        </p:sp>
      </p:grpSp>
      <p:grpSp>
        <p:nvGrpSpPr>
          <p:cNvPr id="59" name="组合 58"/>
          <p:cNvGrpSpPr/>
          <p:nvPr/>
        </p:nvGrpSpPr>
        <p:grpSpPr>
          <a:xfrm>
            <a:off x="3734969" y="2591270"/>
            <a:ext cx="3738767" cy="615670"/>
            <a:chOff x="4441088" y="670090"/>
            <a:chExt cx="4985024" cy="820894"/>
          </a:xfrm>
        </p:grpSpPr>
        <p:grpSp>
          <p:nvGrpSpPr>
            <p:cNvPr id="60" name="组合 59"/>
            <p:cNvGrpSpPr/>
            <p:nvPr/>
          </p:nvGrpSpPr>
          <p:grpSpPr>
            <a:xfrm>
              <a:off x="4441088" y="761746"/>
              <a:ext cx="727764" cy="729238"/>
              <a:chOff x="4339490" y="761746"/>
              <a:chExt cx="727764" cy="729238"/>
            </a:xfrm>
          </p:grpSpPr>
          <p:sp>
            <p:nvSpPr>
              <p:cNvPr id="6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4370"/>
              </a:solidFill>
              <a:ln w="25400" cap="flat" cmpd="sng" algn="ctr">
                <a:noFill/>
                <a:prstDash val="solid"/>
              </a:ln>
              <a:effectLst/>
            </p:spPr>
            <p:txBody>
              <a:bodyPr anchor="ctr"/>
              <a:lstStyle/>
              <a:p>
                <a:pPr algn="ctr">
                  <a:defRPr/>
                </a:pPr>
                <a:endParaRPr lang="zh-CN" altLang="en-US" kern="0">
                  <a:solidFill>
                    <a:prstClr val="white"/>
                  </a:solidFill>
                  <a:latin typeface="Arial"/>
                  <a:ea typeface="宋体"/>
                </a:endParaRPr>
              </a:p>
            </p:txBody>
          </p:sp>
          <p:sp>
            <p:nvSpPr>
              <p:cNvPr id="64" name="TextBox 143"/>
              <p:cNvSpPr txBox="1"/>
              <p:nvPr/>
            </p:nvSpPr>
            <p:spPr>
              <a:xfrm>
                <a:off x="4474113" y="801513"/>
                <a:ext cx="534763" cy="636071"/>
              </a:xfrm>
              <a:prstGeom prst="rect">
                <a:avLst/>
              </a:prstGeom>
              <a:noFill/>
            </p:spPr>
            <p:txBody>
              <a:bodyPr wrap="none" rtlCol="0">
                <a:spAutoFit/>
              </a:bodyPr>
              <a:lstStyle/>
              <a:p>
                <a:pPr marL="0" lvl="1" fontAlgn="auto">
                  <a:spcBef>
                    <a:spcPts val="0"/>
                  </a:spcBef>
                  <a:spcAft>
                    <a:spcPts val="0"/>
                  </a:spcAft>
                  <a:defRPr/>
                </a:pPr>
                <a:r>
                  <a:rPr lang="en-US" altLang="zh-CN" sz="2400" kern="0" spc="225" dirty="0">
                    <a:solidFill>
                      <a:prstClr val="white"/>
                    </a:solidFill>
                    <a:latin typeface="微软雅黑" pitchFamily="34" charset="-122"/>
                    <a:ea typeface="微软雅黑" pitchFamily="34" charset="-122"/>
                  </a:rPr>
                  <a:t>3</a:t>
                </a:r>
                <a:endParaRPr lang="zh-CN" altLang="en-US" sz="2400" kern="0" spc="225" dirty="0">
                  <a:solidFill>
                    <a:prstClr val="white"/>
                  </a:solidFill>
                  <a:latin typeface="微软雅黑" pitchFamily="34" charset="-122"/>
                  <a:ea typeface="微软雅黑" pitchFamily="34" charset="-122"/>
                </a:endParaRPr>
              </a:p>
            </p:txBody>
          </p:sp>
        </p:grpSp>
        <p:sp>
          <p:nvSpPr>
            <p:cNvPr id="61" name="矩形 60"/>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buFont typeface="Arial" charset="0"/>
                <a:buChar char="•"/>
                <a:defRPr/>
              </a:pPr>
              <a:r>
                <a:rPr lang="zh-CN" altLang="en-US" sz="1000" kern="0" dirty="0">
                  <a:latin typeface="微软雅黑" pitchFamily="34" charset="-122"/>
                  <a:ea typeface="微软雅黑" pitchFamily="34" charset="-122"/>
                  <a:cs typeface="宋体" charset="-122"/>
                </a:rPr>
                <a:t>单击此处添加段落文本单击此处添加段落文本</a:t>
              </a:r>
            </a:p>
          </p:txBody>
        </p:sp>
        <p:sp>
          <p:nvSpPr>
            <p:cNvPr id="62"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defRPr/>
              </a:pPr>
              <a:r>
                <a:rPr lang="en-US" altLang="zh-CN" sz="1400" kern="0" dirty="0">
                  <a:latin typeface="微软雅黑" pitchFamily="34" charset="-122"/>
                  <a:ea typeface="微软雅黑" pitchFamily="34" charset="-122"/>
                  <a:cs typeface="宋体" charset="-122"/>
                </a:rPr>
                <a:t>【 </a:t>
              </a:r>
              <a:r>
                <a:rPr lang="zh-CN" altLang="en-US" sz="1400" kern="0" dirty="0">
                  <a:latin typeface="微软雅黑" pitchFamily="34" charset="-122"/>
                  <a:ea typeface="微软雅黑" pitchFamily="34" charset="-122"/>
                  <a:cs typeface="宋体" charset="-122"/>
                </a:rPr>
                <a:t>标题内容 </a:t>
              </a:r>
              <a:r>
                <a:rPr lang="en-US" altLang="zh-CN" sz="1400" kern="0" dirty="0">
                  <a:latin typeface="微软雅黑" pitchFamily="34" charset="-122"/>
                  <a:ea typeface="微软雅黑" pitchFamily="34" charset="-122"/>
                  <a:cs typeface="宋体" charset="-122"/>
                </a:rPr>
                <a:t>】</a:t>
              </a:r>
              <a:endParaRPr lang="zh-CN" altLang="en-US" sz="1400" kern="0" dirty="0">
                <a:latin typeface="微软雅黑" pitchFamily="34" charset="-122"/>
                <a:ea typeface="微软雅黑" pitchFamily="34" charset="-122"/>
                <a:cs typeface="宋体" charset="-122"/>
              </a:endParaRPr>
            </a:p>
          </p:txBody>
        </p:sp>
      </p:grpSp>
      <p:grpSp>
        <p:nvGrpSpPr>
          <p:cNvPr id="65" name="组合 64"/>
          <p:cNvGrpSpPr/>
          <p:nvPr/>
        </p:nvGrpSpPr>
        <p:grpSpPr>
          <a:xfrm>
            <a:off x="3505228" y="3409928"/>
            <a:ext cx="3738767" cy="615670"/>
            <a:chOff x="4441088" y="670090"/>
            <a:chExt cx="4985024" cy="820894"/>
          </a:xfrm>
        </p:grpSpPr>
        <p:grpSp>
          <p:nvGrpSpPr>
            <p:cNvPr id="66" name="组合 65"/>
            <p:cNvGrpSpPr/>
            <p:nvPr/>
          </p:nvGrpSpPr>
          <p:grpSpPr>
            <a:xfrm>
              <a:off x="4441088" y="761746"/>
              <a:ext cx="727764" cy="729238"/>
              <a:chOff x="4339490" y="761746"/>
              <a:chExt cx="727764" cy="729238"/>
            </a:xfrm>
          </p:grpSpPr>
          <p:sp>
            <p:nvSpPr>
              <p:cNvPr id="6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0A4370"/>
              </a:solidFill>
              <a:ln w="25400" cap="flat" cmpd="sng" algn="ctr">
                <a:noFill/>
                <a:prstDash val="solid"/>
              </a:ln>
              <a:effectLst/>
            </p:spPr>
            <p:txBody>
              <a:bodyPr anchor="ctr"/>
              <a:lstStyle/>
              <a:p>
                <a:pPr algn="ctr">
                  <a:defRPr/>
                </a:pPr>
                <a:endParaRPr lang="zh-CN" altLang="en-US" kern="0">
                  <a:solidFill>
                    <a:prstClr val="white"/>
                  </a:solidFill>
                  <a:latin typeface="Arial"/>
                  <a:ea typeface="宋体"/>
                </a:endParaRPr>
              </a:p>
            </p:txBody>
          </p:sp>
          <p:sp>
            <p:nvSpPr>
              <p:cNvPr id="70" name="TextBox 149"/>
              <p:cNvSpPr txBox="1"/>
              <p:nvPr/>
            </p:nvSpPr>
            <p:spPr>
              <a:xfrm>
                <a:off x="4474113" y="801513"/>
                <a:ext cx="534763" cy="636071"/>
              </a:xfrm>
              <a:prstGeom prst="rect">
                <a:avLst/>
              </a:prstGeom>
              <a:noFill/>
            </p:spPr>
            <p:txBody>
              <a:bodyPr wrap="none" rtlCol="0">
                <a:spAutoFit/>
              </a:bodyPr>
              <a:lstStyle/>
              <a:p>
                <a:pPr marL="0" lvl="1" fontAlgn="auto">
                  <a:spcBef>
                    <a:spcPts val="0"/>
                  </a:spcBef>
                  <a:spcAft>
                    <a:spcPts val="0"/>
                  </a:spcAft>
                  <a:defRPr/>
                </a:pPr>
                <a:r>
                  <a:rPr lang="en-US" altLang="zh-CN" sz="2400" kern="0" spc="225" dirty="0">
                    <a:solidFill>
                      <a:prstClr val="white"/>
                    </a:solidFill>
                    <a:latin typeface="微软雅黑" pitchFamily="34" charset="-122"/>
                    <a:ea typeface="微软雅黑" pitchFamily="34" charset="-122"/>
                  </a:rPr>
                  <a:t>4</a:t>
                </a:r>
                <a:endParaRPr lang="zh-CN" altLang="en-US" sz="2400" kern="0" spc="225" dirty="0">
                  <a:solidFill>
                    <a:prstClr val="white"/>
                  </a:solidFill>
                  <a:latin typeface="微软雅黑" pitchFamily="34" charset="-122"/>
                  <a:ea typeface="微软雅黑" pitchFamily="34" charset="-122"/>
                </a:endParaRPr>
              </a:p>
            </p:txBody>
          </p:sp>
        </p:grpSp>
        <p:sp>
          <p:nvSpPr>
            <p:cNvPr id="67" name="矩形 39"/>
            <p:cNvSpPr>
              <a:spLocks noChangeArrowheads="1"/>
            </p:cNvSpPr>
            <p:nvPr/>
          </p:nvSpPr>
          <p:spPr bwMode="auto">
            <a:xfrm>
              <a:off x="5338826" y="1047121"/>
              <a:ext cx="4087286" cy="39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buFont typeface="Arial" charset="0"/>
                <a:buChar char="•"/>
                <a:defRPr/>
              </a:pPr>
              <a:r>
                <a:rPr lang="zh-CN" altLang="en-US" sz="1000" kern="0" dirty="0">
                  <a:latin typeface="微软雅黑" pitchFamily="34" charset="-122"/>
                  <a:ea typeface="微软雅黑" pitchFamily="34" charset="-122"/>
                  <a:cs typeface="宋体" charset="-122"/>
                </a:rPr>
                <a:t>单击此处添加段落文本单击此处添加段落文本</a:t>
              </a:r>
            </a:p>
          </p:txBody>
        </p:sp>
        <p:sp>
          <p:nvSpPr>
            <p:cNvPr id="68" name="矩形 39"/>
            <p:cNvSpPr>
              <a:spLocks noChangeArrowheads="1"/>
            </p:cNvSpPr>
            <p:nvPr/>
          </p:nvSpPr>
          <p:spPr bwMode="auto">
            <a:xfrm>
              <a:off x="5201642" y="670090"/>
              <a:ext cx="3762378" cy="50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fontAlgn="auto">
                <a:lnSpc>
                  <a:spcPct val="150000"/>
                </a:lnSpc>
                <a:spcBef>
                  <a:spcPts val="750"/>
                </a:spcBef>
                <a:spcAft>
                  <a:spcPts val="0"/>
                </a:spcAft>
                <a:defRPr/>
              </a:pPr>
              <a:r>
                <a:rPr lang="en-US" altLang="zh-CN" sz="1400" kern="0" dirty="0">
                  <a:latin typeface="微软雅黑" pitchFamily="34" charset="-122"/>
                  <a:ea typeface="微软雅黑" pitchFamily="34" charset="-122"/>
                  <a:cs typeface="宋体" charset="-122"/>
                </a:rPr>
                <a:t>【 </a:t>
              </a:r>
              <a:r>
                <a:rPr lang="zh-CN" altLang="en-US" sz="1400" kern="0" dirty="0">
                  <a:latin typeface="微软雅黑" pitchFamily="34" charset="-122"/>
                  <a:ea typeface="微软雅黑" pitchFamily="34" charset="-122"/>
                  <a:cs typeface="宋体" charset="-122"/>
                </a:rPr>
                <a:t>标题内容 </a:t>
              </a:r>
              <a:r>
                <a:rPr lang="en-US" altLang="zh-CN" sz="1400" kern="0" dirty="0">
                  <a:latin typeface="微软雅黑" pitchFamily="34" charset="-122"/>
                  <a:ea typeface="微软雅黑" pitchFamily="34" charset="-122"/>
                  <a:cs typeface="宋体" charset="-122"/>
                </a:rPr>
                <a:t>】</a:t>
              </a:r>
              <a:endParaRPr lang="zh-CN" altLang="en-US" sz="1400" kern="0" dirty="0">
                <a:latin typeface="微软雅黑" pitchFamily="34" charset="-122"/>
                <a:ea typeface="微软雅黑" pitchFamily="34" charset="-122"/>
                <a:cs typeface="宋体" charset="-122"/>
              </a:endParaRPr>
            </a:p>
          </p:txBody>
        </p:sp>
      </p:grpSp>
    </p:spTree>
    <p:extLst>
      <p:ext uri="{BB962C8B-B14F-4D97-AF65-F5344CB8AC3E}">
        <p14:creationId xmlns:p14="http://schemas.microsoft.com/office/powerpoint/2010/main" val="2764975474"/>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500" fill="hold"/>
                                        <p:tgtEl>
                                          <p:spTgt spid="47"/>
                                        </p:tgtEl>
                                        <p:attrNameLst>
                                          <p:attrName>ppt_x</p:attrName>
                                        </p:attrNameLst>
                                      </p:cBhvr>
                                      <p:tavLst>
                                        <p:tav tm="0">
                                          <p:val>
                                            <p:strVal val="1+#ppt_w/2"/>
                                          </p:val>
                                        </p:tav>
                                        <p:tav tm="100000">
                                          <p:val>
                                            <p:strVal val="#ppt_x"/>
                                          </p:val>
                                        </p:tav>
                                      </p:tavLst>
                                    </p:anim>
                                    <p:anim calcmode="lin" valueType="num">
                                      <p:cBhvr additive="base">
                                        <p:cTn id="14" dur="500" fill="hold"/>
                                        <p:tgtEl>
                                          <p:spTgt spid="4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1+#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1+#ppt_w/2"/>
                                          </p:val>
                                        </p:tav>
                                        <p:tav tm="100000">
                                          <p:val>
                                            <p:strVal val="#ppt_x"/>
                                          </p:val>
                                        </p:tav>
                                      </p:tavLst>
                                    </p:anim>
                                    <p:anim calcmode="lin" valueType="num">
                                      <p:cBhvr additive="base">
                                        <p:cTn id="24" dur="500" fill="hold"/>
                                        <p:tgtEl>
                                          <p:spTgt spid="5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additive="base">
                                        <p:cTn id="28" dur="500" fill="hold"/>
                                        <p:tgtEl>
                                          <p:spTgt spid="65"/>
                                        </p:tgtEl>
                                        <p:attrNameLst>
                                          <p:attrName>ppt_x</p:attrName>
                                        </p:attrNameLst>
                                      </p:cBhvr>
                                      <p:tavLst>
                                        <p:tav tm="0">
                                          <p:val>
                                            <p:strVal val="1+#ppt_w/2"/>
                                          </p:val>
                                        </p:tav>
                                        <p:tav tm="100000">
                                          <p:val>
                                            <p:strVal val="#ppt_x"/>
                                          </p:val>
                                        </p:tav>
                                      </p:tavLst>
                                    </p:anim>
                                    <p:anim calcmode="lin" valueType="num">
                                      <p:cBhvr additive="base">
                                        <p:cTn id="29" dur="500" fill="hold"/>
                                        <p:tgtEl>
                                          <p:spTgt spid="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437" y="0"/>
            <a:ext cx="9139126" cy="5143500"/>
          </a:xfrm>
          <a:prstGeom prst="rect">
            <a:avLst/>
          </a:prstGeom>
        </p:spPr>
      </p:pic>
      <p:sp>
        <p:nvSpPr>
          <p:cNvPr id="80" name="TextBox 1"/>
          <p:cNvSpPr txBox="1"/>
          <p:nvPr/>
        </p:nvSpPr>
        <p:spPr>
          <a:xfrm>
            <a:off x="3857152" y="1325288"/>
            <a:ext cx="3185487" cy="646331"/>
          </a:xfrm>
          <a:prstGeom prst="rect">
            <a:avLst/>
          </a:prstGeom>
          <a:noFill/>
        </p:spPr>
        <p:txBody>
          <a:bodyPr wrap="none" rtlCol="0">
            <a:spAutoFit/>
          </a:bodyPr>
          <a:lstStyle/>
          <a:p>
            <a:pPr marL="0" lvl="1" fontAlgn="auto">
              <a:spcBef>
                <a:spcPts val="0"/>
              </a:spcBef>
              <a:spcAft>
                <a:spcPts val="0"/>
              </a:spcAft>
              <a:defRPr/>
            </a:pPr>
            <a:r>
              <a:rPr lang="zh-CN" altLang="en-US" sz="3600" b="1" spc="300" dirty="0">
                <a:latin typeface="微软雅黑" pitchFamily="34" charset="-122"/>
                <a:ea typeface="微软雅黑" pitchFamily="34" charset="-122"/>
              </a:rPr>
              <a:t>标题内容概述</a:t>
            </a:r>
          </a:p>
        </p:txBody>
      </p:sp>
      <p:cxnSp>
        <p:nvCxnSpPr>
          <p:cNvPr id="81" name="直接连接符 80"/>
          <p:cNvCxnSpPr/>
          <p:nvPr/>
        </p:nvCxnSpPr>
        <p:spPr>
          <a:xfrm>
            <a:off x="3901439" y="2051241"/>
            <a:ext cx="3268081" cy="0"/>
          </a:xfrm>
          <a:prstGeom prst="line">
            <a:avLst/>
          </a:prstGeom>
          <a:noFill/>
          <a:ln w="9525" cap="flat" cmpd="sng" algn="ctr">
            <a:solidFill>
              <a:srgbClr val="12204D"/>
            </a:solidFill>
            <a:prstDash val="solid"/>
            <a:tailEnd type="diamond"/>
          </a:ln>
          <a:effectLst/>
        </p:spPr>
      </p:cxnSp>
      <p:sp>
        <p:nvSpPr>
          <p:cNvPr id="82" name="文本框 9"/>
          <p:cNvSpPr txBox="1"/>
          <p:nvPr/>
        </p:nvSpPr>
        <p:spPr>
          <a:xfrm>
            <a:off x="3962417" y="2192001"/>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3" name="文本框 82"/>
          <p:cNvSpPr txBox="1"/>
          <p:nvPr/>
        </p:nvSpPr>
        <p:spPr>
          <a:xfrm>
            <a:off x="3962416" y="2495552"/>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4" name="文本框 9"/>
          <p:cNvSpPr txBox="1"/>
          <p:nvPr/>
        </p:nvSpPr>
        <p:spPr>
          <a:xfrm>
            <a:off x="5665633" y="2195259"/>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5" name="文本框 9"/>
          <p:cNvSpPr txBox="1"/>
          <p:nvPr/>
        </p:nvSpPr>
        <p:spPr>
          <a:xfrm>
            <a:off x="5665634" y="2499260"/>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grpSp>
        <p:nvGrpSpPr>
          <p:cNvPr id="86" name="组合 85"/>
          <p:cNvGrpSpPr/>
          <p:nvPr/>
        </p:nvGrpSpPr>
        <p:grpSpPr>
          <a:xfrm>
            <a:off x="2071018" y="1325286"/>
            <a:ext cx="1512168" cy="1512168"/>
            <a:chOff x="2118480" y="1316166"/>
            <a:chExt cx="1512168" cy="1512168"/>
          </a:xfrm>
        </p:grpSpPr>
        <p:sp>
          <p:nvSpPr>
            <p:cNvPr id="87" name="椭圆 86"/>
            <p:cNvSpPr/>
            <p:nvPr/>
          </p:nvSpPr>
          <p:spPr>
            <a:xfrm>
              <a:off x="2118480" y="1316166"/>
              <a:ext cx="1512168" cy="1512168"/>
            </a:xfrm>
            <a:prstGeom prst="ellipse">
              <a:avLst/>
            </a:prstGeom>
            <a:solidFill>
              <a:srgbClr val="12204D"/>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rgbClr val="3992B5"/>
                </a:solidFill>
                <a:latin typeface="Calibri"/>
              </a:endParaRPr>
            </a:p>
          </p:txBody>
        </p:sp>
        <p:sp>
          <p:nvSpPr>
            <p:cNvPr id="88" name="TextBox 67"/>
            <p:cNvSpPr txBox="1"/>
            <p:nvPr/>
          </p:nvSpPr>
          <p:spPr>
            <a:xfrm>
              <a:off x="2396585" y="1556810"/>
              <a:ext cx="1022180" cy="1015663"/>
            </a:xfrm>
            <a:prstGeom prst="rect">
              <a:avLst/>
            </a:prstGeom>
            <a:noFill/>
          </p:spPr>
          <p:txBody>
            <a:bodyPr wrap="square" rtlCol="0">
              <a:spAutoFit/>
            </a:bodyPr>
            <a:lstStyle/>
            <a:p>
              <a:pPr marL="0" lvl="1" fontAlgn="auto">
                <a:spcBef>
                  <a:spcPts val="0"/>
                </a:spcBef>
                <a:spcAft>
                  <a:spcPts val="0"/>
                </a:spcAft>
                <a:defRPr/>
              </a:pPr>
              <a:r>
                <a:rPr lang="en-US" altLang="zh-CN" sz="6000" kern="0" spc="225" dirty="0">
                  <a:solidFill>
                    <a:srgbClr val="FFFFFF"/>
                  </a:solidFill>
                  <a:latin typeface="Impact" panose="020B0806030902050204" pitchFamily="34" charset="0"/>
                  <a:ea typeface="微软雅黑" pitchFamily="34" charset="-122"/>
                </a:rPr>
                <a:t>01</a:t>
              </a:r>
              <a:endParaRPr lang="zh-CN" altLang="en-US" sz="6000" kern="0" spc="225" dirty="0">
                <a:solidFill>
                  <a:srgbClr val="FFFFFF"/>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192318255"/>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500"/>
                                        <p:tgtEl>
                                          <p:spTgt spid="81"/>
                                        </p:tgtEl>
                                      </p:cBhvr>
                                    </p:animEffect>
                                  </p:childTnLst>
                                </p:cTn>
                              </p:par>
                              <p:par>
                                <p:cTn id="8" presetID="53" presetClass="entr" presetSubtype="16"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 calcmode="lin" valueType="num">
                                      <p:cBhvr>
                                        <p:cTn id="10" dur="500" fill="hold"/>
                                        <p:tgtEl>
                                          <p:spTgt spid="86"/>
                                        </p:tgtEl>
                                        <p:attrNameLst>
                                          <p:attrName>ppt_w</p:attrName>
                                        </p:attrNameLst>
                                      </p:cBhvr>
                                      <p:tavLst>
                                        <p:tav tm="0">
                                          <p:val>
                                            <p:fltVal val="0"/>
                                          </p:val>
                                        </p:tav>
                                        <p:tav tm="100000">
                                          <p:val>
                                            <p:strVal val="#ppt_w"/>
                                          </p:val>
                                        </p:tav>
                                      </p:tavLst>
                                    </p:anim>
                                    <p:anim calcmode="lin" valueType="num">
                                      <p:cBhvr>
                                        <p:cTn id="11" dur="500" fill="hold"/>
                                        <p:tgtEl>
                                          <p:spTgt spid="86"/>
                                        </p:tgtEl>
                                        <p:attrNameLst>
                                          <p:attrName>ppt_h</p:attrName>
                                        </p:attrNameLst>
                                      </p:cBhvr>
                                      <p:tavLst>
                                        <p:tav tm="0">
                                          <p:val>
                                            <p:fltVal val="0"/>
                                          </p:val>
                                        </p:tav>
                                        <p:tav tm="100000">
                                          <p:val>
                                            <p:strVal val="#ppt_h"/>
                                          </p:val>
                                        </p:tav>
                                      </p:tavLst>
                                    </p:anim>
                                    <p:animEffect transition="in" filter="fade">
                                      <p:cBhvr>
                                        <p:cTn id="12" dur="500"/>
                                        <p:tgtEl>
                                          <p:spTgt spid="8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p:tgtEl>
                                          <p:spTgt spid="80"/>
                                        </p:tgtEl>
                                        <p:attrNameLst>
                                          <p:attrName>ppt_x</p:attrName>
                                        </p:attrNameLst>
                                      </p:cBhvr>
                                      <p:tavLst>
                                        <p:tav tm="0">
                                          <p:val>
                                            <p:strVal val="#ppt_x-#ppt_w*1.125000"/>
                                          </p:val>
                                        </p:tav>
                                        <p:tav tm="100000">
                                          <p:val>
                                            <p:strVal val="#ppt_x"/>
                                          </p:val>
                                        </p:tav>
                                      </p:tavLst>
                                    </p:anim>
                                    <p:animEffect transition="in" filter="wipe(right)">
                                      <p:cBhvr>
                                        <p:cTn id="16" dur="500"/>
                                        <p:tgtEl>
                                          <p:spTgt spid="80"/>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 calcmode="lin" valueType="num">
                                      <p:cBhvr additive="base">
                                        <p:cTn id="20" dur="500" fill="hold"/>
                                        <p:tgtEl>
                                          <p:spTgt spid="82"/>
                                        </p:tgtEl>
                                        <p:attrNameLst>
                                          <p:attrName>ppt_x</p:attrName>
                                        </p:attrNameLst>
                                      </p:cBhvr>
                                      <p:tavLst>
                                        <p:tav tm="0">
                                          <p:val>
                                            <p:strVal val="#ppt_x"/>
                                          </p:val>
                                        </p:tav>
                                        <p:tav tm="100000">
                                          <p:val>
                                            <p:strVal val="#ppt_x"/>
                                          </p:val>
                                        </p:tav>
                                      </p:tavLst>
                                    </p:anim>
                                    <p:anim calcmode="lin" valueType="num">
                                      <p:cBhvr additive="base">
                                        <p:cTn id="21" dur="500" fill="hold"/>
                                        <p:tgtEl>
                                          <p:spTgt spid="8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ppt_x"/>
                                          </p:val>
                                        </p:tav>
                                        <p:tav tm="100000">
                                          <p:val>
                                            <p:strVal val="#ppt_x"/>
                                          </p:val>
                                        </p:tav>
                                      </p:tavLst>
                                    </p:anim>
                                    <p:anim calcmode="lin" valueType="num">
                                      <p:cBhvr additive="base">
                                        <p:cTn id="25" dur="500" fill="hold"/>
                                        <p:tgtEl>
                                          <p:spTgt spid="8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ppt_x"/>
                                          </p:val>
                                        </p:tav>
                                        <p:tav tm="100000">
                                          <p:val>
                                            <p:strVal val="#ppt_x"/>
                                          </p:val>
                                        </p:tav>
                                      </p:tavLst>
                                    </p:anim>
                                    <p:anim calcmode="lin" valueType="num">
                                      <p:cBhvr additive="base">
                                        <p:cTn id="29" dur="500" fill="hold"/>
                                        <p:tgtEl>
                                          <p:spTgt spid="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ppt_x"/>
                                          </p:val>
                                        </p:tav>
                                        <p:tav tm="100000">
                                          <p:val>
                                            <p:strVal val="#ppt_x"/>
                                          </p:val>
                                        </p:tav>
                                      </p:tavLst>
                                    </p:anim>
                                    <p:anim calcmode="lin" valueType="num">
                                      <p:cBhvr additive="base">
                                        <p:cTn id="33"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P spid="83" grpId="0"/>
      <p:bldP spid="84" grpId="0"/>
      <p:bldP spid="8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 Placeholder 1"/>
          <p:cNvSpPr txBox="1">
            <a:spLocks/>
          </p:cNvSpPr>
          <p:nvPr/>
        </p:nvSpPr>
        <p:spPr>
          <a:xfrm>
            <a:off x="5791168" y="1754675"/>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32" name="Oval 4"/>
          <p:cNvSpPr/>
          <p:nvPr/>
        </p:nvSpPr>
        <p:spPr>
          <a:xfrm>
            <a:off x="685798" y="2494150"/>
            <a:ext cx="1188720" cy="118872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a:solidFill>
                  <a:schemeClr val="tx1">
                    <a:lumMod val="75000"/>
                    <a:lumOff val="25000"/>
                  </a:schemeClr>
                </a:solidFill>
                <a:latin typeface="Impact" pitchFamily="34" charset="0"/>
              </a:rPr>
              <a:t>35%</a:t>
            </a:r>
          </a:p>
        </p:txBody>
      </p:sp>
      <p:sp>
        <p:nvSpPr>
          <p:cNvPr id="33" name="Rectangular Callout 5"/>
          <p:cNvSpPr/>
          <p:nvPr/>
        </p:nvSpPr>
        <p:spPr>
          <a:xfrm>
            <a:off x="1028698" y="1069356"/>
            <a:ext cx="1905000" cy="979282"/>
          </a:xfrm>
          <a:prstGeom prst="wedgeRectCallout">
            <a:avLst>
              <a:gd name="adj1" fmla="val -35040"/>
              <a:gd name="adj2" fmla="val 85930"/>
            </a:avLst>
          </a:prstGeom>
          <a:solidFill>
            <a:srgbClr val="1D347D"/>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JM" sz="1200" dirty="0">
              <a:solidFill>
                <a:schemeClr val="bg1"/>
              </a:solidFill>
              <a:latin typeface="Arial" pitchFamily="34" charset="0"/>
              <a:cs typeface="Arial" pitchFamily="34" charset="0"/>
            </a:endParaRPr>
          </a:p>
        </p:txBody>
      </p:sp>
      <p:sp>
        <p:nvSpPr>
          <p:cNvPr id="34" name="Oval 6"/>
          <p:cNvSpPr/>
          <p:nvPr/>
        </p:nvSpPr>
        <p:spPr>
          <a:xfrm>
            <a:off x="1752598" y="3790918"/>
            <a:ext cx="1188720" cy="118872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a:solidFill>
                  <a:schemeClr val="tx1">
                    <a:lumMod val="75000"/>
                    <a:lumOff val="25000"/>
                  </a:schemeClr>
                </a:solidFill>
                <a:latin typeface="Impact" pitchFamily="34" charset="0"/>
              </a:rPr>
              <a:t>25%</a:t>
            </a:r>
          </a:p>
        </p:txBody>
      </p:sp>
      <p:sp>
        <p:nvSpPr>
          <p:cNvPr id="35" name="Rectangular Callout 7"/>
          <p:cNvSpPr/>
          <p:nvPr/>
        </p:nvSpPr>
        <p:spPr>
          <a:xfrm>
            <a:off x="1981198" y="2372724"/>
            <a:ext cx="1905000" cy="979282"/>
          </a:xfrm>
          <a:prstGeom prst="wedgeRectCallout">
            <a:avLst>
              <a:gd name="adj1" fmla="val -33923"/>
              <a:gd name="adj2" fmla="val 84612"/>
            </a:avLst>
          </a:prstGeom>
          <a:solidFill>
            <a:srgbClr val="1D347D"/>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JM" altLang="zh-CN" sz="1200" dirty="0">
              <a:solidFill>
                <a:schemeClr val="bg1"/>
              </a:solidFill>
              <a:latin typeface="Arial" pitchFamily="34" charset="0"/>
              <a:cs typeface="Arial" pitchFamily="34" charset="0"/>
            </a:endParaRPr>
          </a:p>
        </p:txBody>
      </p:sp>
      <p:sp>
        <p:nvSpPr>
          <p:cNvPr id="36" name="Oval 8"/>
          <p:cNvSpPr/>
          <p:nvPr/>
        </p:nvSpPr>
        <p:spPr>
          <a:xfrm>
            <a:off x="4008118" y="2495552"/>
            <a:ext cx="1188720" cy="118872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a:solidFill>
                  <a:schemeClr val="tx1">
                    <a:lumMod val="75000"/>
                    <a:lumOff val="25000"/>
                  </a:schemeClr>
                </a:solidFill>
                <a:latin typeface="Impact" pitchFamily="34" charset="0"/>
              </a:rPr>
              <a:t>50%</a:t>
            </a:r>
          </a:p>
        </p:txBody>
      </p:sp>
      <p:sp>
        <p:nvSpPr>
          <p:cNvPr id="37" name="Rectangular Callout 9"/>
          <p:cNvSpPr/>
          <p:nvPr/>
        </p:nvSpPr>
        <p:spPr>
          <a:xfrm>
            <a:off x="3505178" y="1047790"/>
            <a:ext cx="1905000" cy="979282"/>
          </a:xfrm>
          <a:prstGeom prst="wedgeRectCallout">
            <a:avLst>
              <a:gd name="adj1" fmla="val 12910"/>
              <a:gd name="adj2" fmla="val 87187"/>
            </a:avLst>
          </a:prstGeom>
          <a:solidFill>
            <a:srgbClr val="1D347D"/>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r>
              <a:rPr lang="zh-CN" altLang="en-US" sz="1200" dirty="0">
                <a:solidFill>
                  <a:schemeClr val="bg1"/>
                </a:solidFill>
                <a:latin typeface="Arial" pitchFamily="34" charset="0"/>
                <a:cs typeface="Arial" pitchFamily="34" charset="0"/>
              </a:rPr>
              <a:t>单击添加文字内容</a:t>
            </a:r>
            <a:endParaRPr lang="en-US" altLang="zh-CN" sz="1200" dirty="0">
              <a:solidFill>
                <a:schemeClr val="bg1"/>
              </a:solidFill>
              <a:latin typeface="Arial" pitchFamily="34" charset="0"/>
              <a:cs typeface="Arial" pitchFamily="34" charset="0"/>
            </a:endParaRPr>
          </a:p>
          <a:p>
            <a:pPr algn="ctr">
              <a:lnSpc>
                <a:spcPct val="110000"/>
              </a:lnSpc>
            </a:pPr>
            <a:endParaRPr lang="en-US" altLang="zh-CN" sz="1200" dirty="0">
              <a:solidFill>
                <a:schemeClr val="bg1"/>
              </a:solidFill>
              <a:latin typeface="Arial" pitchFamily="34" charset="0"/>
              <a:cs typeface="Arial" pitchFamily="34" charset="0"/>
            </a:endParaRPr>
          </a:p>
          <a:p>
            <a:pPr algn="ctr">
              <a:lnSpc>
                <a:spcPct val="110000"/>
              </a:lnSpc>
            </a:pPr>
            <a:endParaRPr lang="en-JM" altLang="zh-CN" sz="1200" dirty="0">
              <a:solidFill>
                <a:schemeClr val="bg1"/>
              </a:solidFill>
              <a:latin typeface="Arial" pitchFamily="34" charset="0"/>
              <a:cs typeface="Arial" pitchFamily="34" charset="0"/>
            </a:endParaRPr>
          </a:p>
        </p:txBody>
      </p:sp>
      <p:sp>
        <p:nvSpPr>
          <p:cNvPr id="38" name="Rectangle 10"/>
          <p:cNvSpPr/>
          <p:nvPr/>
        </p:nvSpPr>
        <p:spPr>
          <a:xfrm>
            <a:off x="5791168" y="1184529"/>
            <a:ext cx="2438336" cy="400110"/>
          </a:xfrm>
          <a:prstGeom prst="rect">
            <a:avLst/>
          </a:prstGeom>
        </p:spPr>
        <p:txBody>
          <a:bodyPr wrap="square">
            <a:spAutoFit/>
          </a:bodyPr>
          <a:lstStyle/>
          <a:p>
            <a:r>
              <a:rPr lang="zh-CN" altLang="en-US" sz="2000" b="1" dirty="0">
                <a:latin typeface="微软雅黑" pitchFamily="34" charset="-122"/>
                <a:ea typeface="微软雅黑" pitchFamily="34" charset="-122"/>
                <a:cs typeface="Arial" pitchFamily="34" charset="0"/>
              </a:rPr>
              <a:t>单击添加文字内容</a:t>
            </a:r>
            <a:endParaRPr lang="en-JM" sz="2000" b="1" dirty="0">
              <a:latin typeface="微软雅黑" pitchFamily="34" charset="-122"/>
              <a:ea typeface="微软雅黑" pitchFamily="34" charset="-122"/>
              <a:cs typeface="Arial" pitchFamily="34" charset="0"/>
            </a:endParaRPr>
          </a:p>
        </p:txBody>
      </p:sp>
      <p:cxnSp>
        <p:nvCxnSpPr>
          <p:cNvPr id="3" name="直接连接符 2"/>
          <p:cNvCxnSpPr/>
          <p:nvPr/>
        </p:nvCxnSpPr>
        <p:spPr bwMode="auto">
          <a:xfrm>
            <a:off x="5867338" y="1685011"/>
            <a:ext cx="213357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5" name="Text Placeholder 1"/>
          <p:cNvSpPr txBox="1">
            <a:spLocks/>
          </p:cNvSpPr>
          <p:nvPr/>
        </p:nvSpPr>
        <p:spPr>
          <a:xfrm>
            <a:off x="5791168" y="3583427"/>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16" name="Rectangle 10"/>
          <p:cNvSpPr/>
          <p:nvPr/>
        </p:nvSpPr>
        <p:spPr>
          <a:xfrm>
            <a:off x="5791168" y="3013281"/>
            <a:ext cx="2438336" cy="400110"/>
          </a:xfrm>
          <a:prstGeom prst="rect">
            <a:avLst/>
          </a:prstGeom>
        </p:spPr>
        <p:txBody>
          <a:bodyPr wrap="square">
            <a:spAutoFit/>
          </a:bodyPr>
          <a:lstStyle/>
          <a:p>
            <a:r>
              <a:rPr lang="zh-CN" altLang="en-US" sz="2000" b="1" dirty="0">
                <a:latin typeface="微软雅黑" pitchFamily="34" charset="-122"/>
                <a:ea typeface="微软雅黑" pitchFamily="34" charset="-122"/>
                <a:cs typeface="Arial" pitchFamily="34" charset="0"/>
              </a:rPr>
              <a:t>单击添加文字内容</a:t>
            </a:r>
            <a:endParaRPr lang="en-JM" sz="2000" b="1" dirty="0">
              <a:latin typeface="微软雅黑" pitchFamily="34" charset="-122"/>
              <a:ea typeface="微软雅黑" pitchFamily="34" charset="-122"/>
              <a:cs typeface="Arial" pitchFamily="34" charset="0"/>
            </a:endParaRPr>
          </a:p>
        </p:txBody>
      </p:sp>
      <p:cxnSp>
        <p:nvCxnSpPr>
          <p:cNvPr id="17" name="直接连接符 16"/>
          <p:cNvCxnSpPr/>
          <p:nvPr/>
        </p:nvCxnSpPr>
        <p:spPr bwMode="auto">
          <a:xfrm>
            <a:off x="5867338" y="3513763"/>
            <a:ext cx="213357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Tree>
    <p:custDataLst>
      <p:tags r:id="rId1"/>
    </p:custDataLst>
    <p:extLst>
      <p:ext uri="{BB962C8B-B14F-4D97-AF65-F5344CB8AC3E}">
        <p14:creationId xmlns:p14="http://schemas.microsoft.com/office/powerpoint/2010/main" val="1461736091"/>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Scale>
                                      <p:cBhvr>
                                        <p:cTn id="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2"/>
                                        </p:tgtEl>
                                        <p:attrNameLst>
                                          <p:attrName>ppt_x</p:attrName>
                                          <p:attrName>ppt_y</p:attrName>
                                        </p:attrNameLst>
                                      </p:cBhvr>
                                    </p:animMotion>
                                    <p:animEffect transition="in" filter="fade">
                                      <p:cBhvr>
                                        <p:cTn id="9" dur="1000"/>
                                        <p:tgtEl>
                                          <p:spTgt spid="32"/>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52"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Scale>
                                      <p:cBhvr>
                                        <p:cTn id="17"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34"/>
                                        </p:tgtEl>
                                        <p:attrNameLst>
                                          <p:attrName>ppt_x</p:attrName>
                                          <p:attrName>ppt_y</p:attrName>
                                        </p:attrNameLst>
                                      </p:cBhvr>
                                    </p:animMotion>
                                    <p:animEffect transition="in" filter="fade">
                                      <p:cBhvr>
                                        <p:cTn id="19" dur="1000"/>
                                        <p:tgtEl>
                                          <p:spTgt spid="34"/>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par>
                          <p:cTn id="24" fill="hold">
                            <p:stCondLst>
                              <p:cond delay="3000"/>
                            </p:stCondLst>
                            <p:childTnLst>
                              <p:par>
                                <p:cTn id="25" presetID="52"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Scale>
                                      <p:cBhvr>
                                        <p:cTn id="27"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6"/>
                                        </p:tgtEl>
                                        <p:attrNameLst>
                                          <p:attrName>ppt_x</p:attrName>
                                          <p:attrName>ppt_y</p:attrName>
                                        </p:attrNameLst>
                                      </p:cBhvr>
                                    </p:animMotion>
                                    <p:animEffect transition="in" filter="fade">
                                      <p:cBhvr>
                                        <p:cTn id="29" dur="1000"/>
                                        <p:tgtEl>
                                          <p:spTgt spid="36"/>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par>
                          <p:cTn id="34" fill="hold">
                            <p:stCondLst>
                              <p:cond delay="45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5000"/>
                            </p:stCondLst>
                            <p:childTnLst>
                              <p:par>
                                <p:cTn id="42" presetID="47"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anim calcmode="lin" valueType="num">
                                      <p:cBhvr>
                                        <p:cTn id="45" dur="500" fill="hold"/>
                                        <p:tgtEl>
                                          <p:spTgt spid="38"/>
                                        </p:tgtEl>
                                        <p:attrNameLst>
                                          <p:attrName>ppt_x</p:attrName>
                                        </p:attrNameLst>
                                      </p:cBhvr>
                                      <p:tavLst>
                                        <p:tav tm="0">
                                          <p:val>
                                            <p:strVal val="#ppt_x"/>
                                          </p:val>
                                        </p:tav>
                                        <p:tav tm="100000">
                                          <p:val>
                                            <p:strVal val="#ppt_x"/>
                                          </p:val>
                                        </p:tav>
                                      </p:tavLst>
                                    </p:anim>
                                    <p:anim calcmode="lin" valueType="num">
                                      <p:cBhvr>
                                        <p:cTn id="46" dur="5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anim calcmode="lin" valueType="num">
                                      <p:cBhvr>
                                        <p:cTn id="50" dur="500" fill="hold"/>
                                        <p:tgtEl>
                                          <p:spTgt spid="31"/>
                                        </p:tgtEl>
                                        <p:attrNameLst>
                                          <p:attrName>ppt_x</p:attrName>
                                        </p:attrNameLst>
                                      </p:cBhvr>
                                      <p:tavLst>
                                        <p:tav tm="0">
                                          <p:val>
                                            <p:strVal val="#ppt_x"/>
                                          </p:val>
                                        </p:tav>
                                        <p:tav tm="100000">
                                          <p:val>
                                            <p:strVal val="#ppt_x"/>
                                          </p:val>
                                        </p:tav>
                                      </p:tavLst>
                                    </p:anim>
                                    <p:anim calcmode="lin" valueType="num">
                                      <p:cBhvr>
                                        <p:cTn id="51" dur="50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 calcmode="lin" valueType="num">
                                      <p:cBhvr>
                                        <p:cTn id="57" dur="500" fill="hold"/>
                                        <p:tgtEl>
                                          <p:spTgt spid="17"/>
                                        </p:tgtEl>
                                        <p:attrNameLst>
                                          <p:attrName>style.rotation</p:attrName>
                                        </p:attrNameLst>
                                      </p:cBhvr>
                                      <p:tavLst>
                                        <p:tav tm="0">
                                          <p:val>
                                            <p:fltVal val="360"/>
                                          </p:val>
                                        </p:tav>
                                        <p:tav tm="100000">
                                          <p:val>
                                            <p:fltVal val="0"/>
                                          </p:val>
                                        </p:tav>
                                      </p:tavLst>
                                    </p:anim>
                                    <p:animEffect transition="in" filter="fade">
                                      <p:cBhvr>
                                        <p:cTn id="58" dur="500"/>
                                        <p:tgtEl>
                                          <p:spTgt spid="17"/>
                                        </p:tgtEl>
                                      </p:cBhvr>
                                    </p:animEffect>
                                  </p:childTnLst>
                                </p:cTn>
                              </p:par>
                            </p:childTnLst>
                          </p:cTn>
                        </p:par>
                        <p:par>
                          <p:cTn id="59" fill="hold">
                            <p:stCondLst>
                              <p:cond delay="6000"/>
                            </p:stCondLst>
                            <p:childTnLst>
                              <p:par>
                                <p:cTn id="60" presetID="47"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anim calcmode="lin" valueType="num">
                                      <p:cBhvr>
                                        <p:cTn id="63" dur="500" fill="hold"/>
                                        <p:tgtEl>
                                          <p:spTgt spid="16"/>
                                        </p:tgtEl>
                                        <p:attrNameLst>
                                          <p:attrName>ppt_x</p:attrName>
                                        </p:attrNameLst>
                                      </p:cBhvr>
                                      <p:tavLst>
                                        <p:tav tm="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500"/>
                                        <p:tgtEl>
                                          <p:spTgt spid="15"/>
                                        </p:tgtEl>
                                      </p:cBhvr>
                                    </p:animEffect>
                                    <p:anim calcmode="lin" valueType="num">
                                      <p:cBhvr>
                                        <p:cTn id="68" dur="500" fill="hold"/>
                                        <p:tgtEl>
                                          <p:spTgt spid="15"/>
                                        </p:tgtEl>
                                        <p:attrNameLst>
                                          <p:attrName>ppt_x</p:attrName>
                                        </p:attrNameLst>
                                      </p:cBhvr>
                                      <p:tavLst>
                                        <p:tav tm="0">
                                          <p:val>
                                            <p:strVal val="#ppt_x"/>
                                          </p:val>
                                        </p:tav>
                                        <p:tav tm="100000">
                                          <p:val>
                                            <p:strVal val="#ppt_x"/>
                                          </p:val>
                                        </p:tav>
                                      </p:tavLst>
                                    </p:anim>
                                    <p:anim calcmode="lin" valueType="num">
                                      <p:cBhvr>
                                        <p:cTn id="6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33" grpId="0" animBg="1"/>
      <p:bldP spid="34" grpId="0" animBg="1"/>
      <p:bldP spid="35" grpId="0" animBg="1"/>
      <p:bldP spid="36" grpId="0" animBg="1"/>
      <p:bldP spid="37" grpId="0" animBg="1"/>
      <p:bldP spid="38"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extBox 257"/>
          <p:cNvSpPr txBox="1"/>
          <p:nvPr/>
        </p:nvSpPr>
        <p:spPr bwMode="auto">
          <a:xfrm>
            <a:off x="3835688" y="946104"/>
            <a:ext cx="1056700" cy="307777"/>
          </a:xfrm>
          <a:prstGeom prst="rect">
            <a:avLst/>
          </a:prstGeom>
          <a:noFill/>
        </p:spPr>
        <p:txBody>
          <a:bodyPr wrap="none">
            <a:spAutoFit/>
          </a:bodyPr>
          <a:lstStyle/>
          <a:p>
            <a:pPr fontAlgn="auto">
              <a:spcBef>
                <a:spcPts val="0"/>
              </a:spcBef>
              <a:spcAft>
                <a:spcPts val="0"/>
              </a:spcAft>
              <a:defRPr/>
            </a:pPr>
            <a:r>
              <a:rPr lang="zh-CN" altLang="en-US" sz="1400" spc="300" dirty="0">
                <a:solidFill>
                  <a:srgbClr val="284848"/>
                </a:solidFill>
                <a:latin typeface="微软雅黑" pitchFamily="34" charset="-122"/>
                <a:ea typeface="微软雅黑" pitchFamily="34" charset="-122"/>
                <a:cs typeface="Arial" pitchFamily="34" charset="0"/>
              </a:rPr>
              <a:t>添加标题</a:t>
            </a:r>
          </a:p>
        </p:txBody>
      </p:sp>
      <p:grpSp>
        <p:nvGrpSpPr>
          <p:cNvPr id="4" name="组合 3"/>
          <p:cNvGrpSpPr/>
          <p:nvPr/>
        </p:nvGrpSpPr>
        <p:grpSpPr>
          <a:xfrm>
            <a:off x="895350" y="1460502"/>
            <a:ext cx="2185988" cy="1481667"/>
            <a:chOff x="895350" y="1746251"/>
            <a:chExt cx="2185988" cy="1481667"/>
          </a:xfrm>
          <a:solidFill>
            <a:srgbClr val="12204D"/>
          </a:solidFill>
        </p:grpSpPr>
        <p:sp>
          <p:nvSpPr>
            <p:cNvPr id="20524" name="Freeform 6"/>
            <p:cNvSpPr>
              <a:spLocks/>
            </p:cNvSpPr>
            <p:nvPr/>
          </p:nvSpPr>
          <p:spPr bwMode="auto">
            <a:xfrm>
              <a:off x="895350" y="1746251"/>
              <a:ext cx="2185988" cy="1481667"/>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840">
                  <a:moveTo>
                    <a:pt x="1377" y="181"/>
                  </a:moveTo>
                  <a:lnTo>
                    <a:pt x="1034" y="90"/>
                  </a:lnTo>
                  <a:lnTo>
                    <a:pt x="691" y="0"/>
                  </a:lnTo>
                  <a:lnTo>
                    <a:pt x="343" y="90"/>
                  </a:lnTo>
                  <a:lnTo>
                    <a:pt x="0" y="181"/>
                  </a:lnTo>
                  <a:lnTo>
                    <a:pt x="0" y="840"/>
                  </a:lnTo>
                  <a:lnTo>
                    <a:pt x="1377" y="840"/>
                  </a:lnTo>
                  <a:lnTo>
                    <a:pt x="1377" y="181"/>
                  </a:lnTo>
                  <a:close/>
                </a:path>
              </a:pathLst>
            </a:custGeom>
            <a:grpFill/>
            <a:ln>
              <a:noFill/>
            </a:ln>
            <a:extLst/>
          </p:spPr>
          <p:txBody>
            <a:bodyPr/>
            <a:lstStyle/>
            <a:p>
              <a:endParaRPr lang="zh-CN" altLang="en-US"/>
            </a:p>
          </p:txBody>
        </p:sp>
        <p:sp>
          <p:nvSpPr>
            <p:cNvPr id="270" name="TextBox 269"/>
            <p:cNvSpPr txBox="1"/>
            <p:nvPr/>
          </p:nvSpPr>
          <p:spPr>
            <a:xfrm>
              <a:off x="1460797" y="2231541"/>
              <a:ext cx="1055096" cy="584775"/>
            </a:xfrm>
            <a:prstGeom prst="rect">
              <a:avLst/>
            </a:prstGeom>
            <a:grp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3200" dirty="0">
                  <a:solidFill>
                    <a:schemeClr val="bg1"/>
                  </a:solidFill>
                </a:rPr>
                <a:t>75</a:t>
              </a:r>
              <a:r>
                <a:rPr lang="en-US" altLang="zh-CN" sz="2400" dirty="0">
                  <a:solidFill>
                    <a:schemeClr val="bg1"/>
                  </a:solidFill>
                </a:rPr>
                <a:t>%</a:t>
              </a:r>
              <a:endParaRPr lang="zh-CN" altLang="en-US" sz="3200" dirty="0">
                <a:solidFill>
                  <a:schemeClr val="bg1"/>
                </a:solidFill>
              </a:endParaRPr>
            </a:p>
          </p:txBody>
        </p:sp>
      </p:grpSp>
      <p:grpSp>
        <p:nvGrpSpPr>
          <p:cNvPr id="5" name="组合 4"/>
          <p:cNvGrpSpPr/>
          <p:nvPr/>
        </p:nvGrpSpPr>
        <p:grpSpPr>
          <a:xfrm>
            <a:off x="895350" y="3132669"/>
            <a:ext cx="2185988" cy="915459"/>
            <a:chOff x="895350" y="3418418"/>
            <a:chExt cx="2185988" cy="915459"/>
          </a:xfrm>
          <a:solidFill>
            <a:srgbClr val="1D347D"/>
          </a:solidFill>
        </p:grpSpPr>
        <p:sp>
          <p:nvSpPr>
            <p:cNvPr id="20525" name="Freeform 7"/>
            <p:cNvSpPr>
              <a:spLocks/>
            </p:cNvSpPr>
            <p:nvPr/>
          </p:nvSpPr>
          <p:spPr bwMode="auto">
            <a:xfrm>
              <a:off x="895350" y="3418418"/>
              <a:ext cx="2185988" cy="915459"/>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77" h="519">
                  <a:moveTo>
                    <a:pt x="0" y="0"/>
                  </a:moveTo>
                  <a:lnTo>
                    <a:pt x="0" y="334"/>
                  </a:lnTo>
                  <a:lnTo>
                    <a:pt x="343" y="424"/>
                  </a:lnTo>
                  <a:lnTo>
                    <a:pt x="691" y="519"/>
                  </a:lnTo>
                  <a:lnTo>
                    <a:pt x="1034" y="424"/>
                  </a:lnTo>
                  <a:lnTo>
                    <a:pt x="1377" y="334"/>
                  </a:lnTo>
                  <a:lnTo>
                    <a:pt x="1377" y="0"/>
                  </a:lnTo>
                  <a:lnTo>
                    <a:pt x="0" y="0"/>
                  </a:lnTo>
                  <a:close/>
                </a:path>
              </a:pathLst>
            </a:custGeom>
            <a:grpFill/>
            <a:ln>
              <a:noFill/>
            </a:ln>
            <a:extLst/>
          </p:spPr>
          <p:txBody>
            <a:bodyPr/>
            <a:lstStyle/>
            <a:p>
              <a:endParaRPr lang="zh-CN" altLang="en-US"/>
            </a:p>
          </p:txBody>
        </p:sp>
        <p:sp>
          <p:nvSpPr>
            <p:cNvPr id="271" name="TextBox 270"/>
            <p:cNvSpPr txBox="1"/>
            <p:nvPr/>
          </p:nvSpPr>
          <p:spPr>
            <a:xfrm>
              <a:off x="1460797" y="3459207"/>
              <a:ext cx="1055096" cy="584775"/>
            </a:xfrm>
            <a:prstGeom prst="rect">
              <a:avLst/>
            </a:prstGeom>
            <a:grp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3200" dirty="0">
                  <a:solidFill>
                    <a:schemeClr val="bg1"/>
                  </a:solidFill>
                </a:rPr>
                <a:t>25</a:t>
              </a:r>
              <a:r>
                <a:rPr lang="en-US" altLang="zh-CN" sz="2400" dirty="0">
                  <a:solidFill>
                    <a:schemeClr val="bg1"/>
                  </a:solidFill>
                </a:rPr>
                <a:t>%</a:t>
              </a:r>
              <a:endParaRPr lang="zh-CN" altLang="en-US" sz="3200" dirty="0">
                <a:solidFill>
                  <a:schemeClr val="bg1"/>
                </a:solidFill>
              </a:endParaRPr>
            </a:p>
          </p:txBody>
        </p:sp>
      </p:grpSp>
      <p:grpSp>
        <p:nvGrpSpPr>
          <p:cNvPr id="6" name="组合 5"/>
          <p:cNvGrpSpPr/>
          <p:nvPr/>
        </p:nvGrpSpPr>
        <p:grpSpPr>
          <a:xfrm>
            <a:off x="5265220" y="1004301"/>
            <a:ext cx="840306" cy="253916"/>
            <a:chOff x="5265220" y="1290051"/>
            <a:chExt cx="840306" cy="253916"/>
          </a:xfrm>
        </p:grpSpPr>
        <p:sp>
          <p:nvSpPr>
            <p:cNvPr id="20662" name="Rectangle 144"/>
            <p:cNvSpPr>
              <a:spLocks noChangeArrowheads="1"/>
            </p:cNvSpPr>
            <p:nvPr/>
          </p:nvSpPr>
          <p:spPr bwMode="auto">
            <a:xfrm>
              <a:off x="5803901" y="1363487"/>
              <a:ext cx="301625" cy="144639"/>
            </a:xfrm>
            <a:prstGeom prst="rect">
              <a:avLst/>
            </a:prstGeom>
            <a:solidFill>
              <a:srgbClr val="1D347D"/>
            </a:solidFill>
            <a:ln>
              <a:noFill/>
            </a:ln>
            <a:extLst/>
          </p:spPr>
          <p:txBody>
            <a:bodyPr/>
            <a:lstStyle/>
            <a:p>
              <a:endParaRPr lang="zh-CN" altLang="en-US"/>
            </a:p>
          </p:txBody>
        </p:sp>
        <p:sp>
          <p:nvSpPr>
            <p:cNvPr id="273" name="TextBox 272"/>
            <p:cNvSpPr txBox="1"/>
            <p:nvPr/>
          </p:nvSpPr>
          <p:spPr bwMode="auto">
            <a:xfrm>
              <a:off x="5265220" y="1290051"/>
              <a:ext cx="530915" cy="25391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tx1">
                      <a:lumMod val="65000"/>
                      <a:lumOff val="35000"/>
                    </a:schemeClr>
                  </a:solidFill>
                  <a:latin typeface="微软雅黑" pitchFamily="34" charset="-122"/>
                  <a:ea typeface="微软雅黑" pitchFamily="34" charset="-122"/>
                  <a:cs typeface="Arial" pitchFamily="34" charset="0"/>
                </a:rPr>
                <a:t>图例</a:t>
              </a:r>
            </a:p>
          </p:txBody>
        </p:sp>
      </p:grpSp>
      <p:grpSp>
        <p:nvGrpSpPr>
          <p:cNvPr id="7" name="组合 6"/>
          <p:cNvGrpSpPr/>
          <p:nvPr/>
        </p:nvGrpSpPr>
        <p:grpSpPr>
          <a:xfrm>
            <a:off x="6479145" y="1004301"/>
            <a:ext cx="831295" cy="253916"/>
            <a:chOff x="6479144" y="1290051"/>
            <a:chExt cx="831295" cy="253916"/>
          </a:xfrm>
        </p:grpSpPr>
        <p:sp>
          <p:nvSpPr>
            <p:cNvPr id="20663" name="Rectangle 145"/>
            <p:cNvSpPr>
              <a:spLocks noChangeArrowheads="1"/>
            </p:cNvSpPr>
            <p:nvPr/>
          </p:nvSpPr>
          <p:spPr bwMode="auto">
            <a:xfrm>
              <a:off x="7015164" y="1363487"/>
              <a:ext cx="295275" cy="144639"/>
            </a:xfrm>
            <a:prstGeom prst="rect">
              <a:avLst/>
            </a:prstGeom>
            <a:solidFill>
              <a:srgbClr val="12204D"/>
            </a:solidFill>
            <a:ln>
              <a:noFill/>
            </a:ln>
            <a:extLst/>
          </p:spPr>
          <p:txBody>
            <a:bodyPr/>
            <a:lstStyle/>
            <a:p>
              <a:endParaRPr lang="zh-CN" altLang="en-US"/>
            </a:p>
          </p:txBody>
        </p:sp>
        <p:sp>
          <p:nvSpPr>
            <p:cNvPr id="274" name="TextBox 273"/>
            <p:cNvSpPr txBox="1"/>
            <p:nvPr/>
          </p:nvSpPr>
          <p:spPr bwMode="auto">
            <a:xfrm>
              <a:off x="6479144" y="1290051"/>
              <a:ext cx="530915" cy="253916"/>
            </a:xfrm>
            <a:prstGeom prst="rect">
              <a:avLst/>
            </a:prstGeom>
            <a:noFill/>
          </p:spPr>
          <p:txBody>
            <a:bodyPr wrap="none">
              <a:spAutoFit/>
            </a:bodyPr>
            <a:lstStyle/>
            <a:p>
              <a:pPr algn="ctr" fontAlgn="auto">
                <a:spcBef>
                  <a:spcPts val="0"/>
                </a:spcBef>
                <a:spcAft>
                  <a:spcPts val="0"/>
                </a:spcAft>
                <a:defRPr/>
              </a:pPr>
              <a:r>
                <a:rPr lang="zh-CN" altLang="en-US" sz="1050" spc="300" dirty="0">
                  <a:solidFill>
                    <a:schemeClr val="tx1">
                      <a:lumMod val="65000"/>
                      <a:lumOff val="35000"/>
                    </a:schemeClr>
                  </a:solidFill>
                  <a:latin typeface="微软雅黑" pitchFamily="34" charset="-122"/>
                  <a:ea typeface="微软雅黑" pitchFamily="34" charset="-122"/>
                  <a:cs typeface="Arial" pitchFamily="34" charset="0"/>
                </a:rPr>
                <a:t>图例</a:t>
              </a:r>
            </a:p>
          </p:txBody>
        </p:sp>
      </p:grpSp>
      <p:grpSp>
        <p:nvGrpSpPr>
          <p:cNvPr id="2" name="组合 1"/>
          <p:cNvGrpSpPr/>
          <p:nvPr/>
        </p:nvGrpSpPr>
        <p:grpSpPr>
          <a:xfrm>
            <a:off x="3486876" y="1485196"/>
            <a:ext cx="4769713" cy="2777812"/>
            <a:chOff x="3486875" y="1770946"/>
            <a:chExt cx="4769713" cy="2777812"/>
          </a:xfrm>
        </p:grpSpPr>
        <p:cxnSp>
          <p:nvCxnSpPr>
            <p:cNvPr id="277" name="直接连接符 276"/>
            <p:cNvCxnSpPr/>
            <p:nvPr/>
          </p:nvCxnSpPr>
          <p:spPr>
            <a:xfrm>
              <a:off x="4490764" y="1770946"/>
              <a:ext cx="0" cy="2707570"/>
            </a:xfrm>
            <a:prstGeom prst="line">
              <a:avLst/>
            </a:prstGeom>
            <a:solidFill>
              <a:srgbClr val="9C9C9C"/>
            </a:solidFill>
            <a:ln w="9525">
              <a:solidFill>
                <a:schemeClr val="bg1">
                  <a:lumMod val="65000"/>
                </a:schemeClr>
              </a:solidFill>
              <a:miter lim="800000"/>
              <a:headEnd/>
              <a:tailEnd/>
            </a:ln>
          </p:spPr>
        </p:cxnSp>
        <p:cxnSp>
          <p:nvCxnSpPr>
            <p:cNvPr id="278" name="直接连接符 277"/>
            <p:cNvCxnSpPr/>
            <p:nvPr/>
          </p:nvCxnSpPr>
          <p:spPr>
            <a:xfrm>
              <a:off x="4736206" y="1770946"/>
              <a:ext cx="0" cy="2707570"/>
            </a:xfrm>
            <a:prstGeom prst="line">
              <a:avLst/>
            </a:prstGeom>
            <a:solidFill>
              <a:srgbClr val="9C9C9C"/>
            </a:solidFill>
            <a:ln w="9525">
              <a:solidFill>
                <a:schemeClr val="bg1">
                  <a:lumMod val="65000"/>
                </a:schemeClr>
              </a:solidFill>
              <a:miter lim="800000"/>
              <a:headEnd/>
              <a:tailEnd/>
            </a:ln>
          </p:spPr>
        </p:cxnSp>
        <p:cxnSp>
          <p:nvCxnSpPr>
            <p:cNvPr id="280" name="直接连接符 279"/>
            <p:cNvCxnSpPr/>
            <p:nvPr/>
          </p:nvCxnSpPr>
          <p:spPr>
            <a:xfrm>
              <a:off x="5227090" y="1770946"/>
              <a:ext cx="0" cy="2707570"/>
            </a:xfrm>
            <a:prstGeom prst="line">
              <a:avLst/>
            </a:prstGeom>
            <a:solidFill>
              <a:srgbClr val="9C9C9C"/>
            </a:solidFill>
            <a:ln w="9525">
              <a:solidFill>
                <a:schemeClr val="bg1">
                  <a:lumMod val="65000"/>
                </a:schemeClr>
              </a:solidFill>
              <a:miter lim="800000"/>
              <a:headEnd/>
              <a:tailEnd/>
            </a:ln>
          </p:spPr>
        </p:cxnSp>
        <p:cxnSp>
          <p:nvCxnSpPr>
            <p:cNvPr id="281" name="直接连接符 280"/>
            <p:cNvCxnSpPr/>
            <p:nvPr/>
          </p:nvCxnSpPr>
          <p:spPr>
            <a:xfrm>
              <a:off x="5472532" y="1770946"/>
              <a:ext cx="0" cy="2707570"/>
            </a:xfrm>
            <a:prstGeom prst="line">
              <a:avLst/>
            </a:prstGeom>
            <a:solidFill>
              <a:srgbClr val="9C9C9C"/>
            </a:solidFill>
            <a:ln w="9525">
              <a:solidFill>
                <a:schemeClr val="bg1">
                  <a:lumMod val="65000"/>
                </a:schemeClr>
              </a:solidFill>
              <a:miter lim="800000"/>
              <a:headEnd/>
              <a:tailEnd/>
            </a:ln>
          </p:spPr>
        </p:cxnSp>
        <p:cxnSp>
          <p:nvCxnSpPr>
            <p:cNvPr id="282" name="直接连接符 281"/>
            <p:cNvCxnSpPr/>
            <p:nvPr/>
          </p:nvCxnSpPr>
          <p:spPr>
            <a:xfrm>
              <a:off x="5717974" y="1770946"/>
              <a:ext cx="0" cy="2707570"/>
            </a:xfrm>
            <a:prstGeom prst="line">
              <a:avLst/>
            </a:prstGeom>
            <a:solidFill>
              <a:srgbClr val="9C9C9C"/>
            </a:solidFill>
            <a:ln w="9525">
              <a:solidFill>
                <a:schemeClr val="bg1">
                  <a:lumMod val="65000"/>
                </a:schemeClr>
              </a:solidFill>
              <a:miter lim="800000"/>
              <a:headEnd/>
              <a:tailEnd/>
            </a:ln>
          </p:spPr>
        </p:cxnSp>
        <p:cxnSp>
          <p:nvCxnSpPr>
            <p:cNvPr id="283" name="直接连接符 282"/>
            <p:cNvCxnSpPr/>
            <p:nvPr/>
          </p:nvCxnSpPr>
          <p:spPr>
            <a:xfrm>
              <a:off x="4981648" y="1770946"/>
              <a:ext cx="0" cy="2707570"/>
            </a:xfrm>
            <a:prstGeom prst="line">
              <a:avLst/>
            </a:prstGeom>
            <a:solidFill>
              <a:srgbClr val="9C9C9C"/>
            </a:solidFill>
            <a:ln w="9525">
              <a:solidFill>
                <a:schemeClr val="bg1">
                  <a:lumMod val="65000"/>
                </a:schemeClr>
              </a:solidFill>
              <a:miter lim="800000"/>
              <a:headEnd/>
              <a:tailEnd/>
            </a:ln>
          </p:spPr>
        </p:cxnSp>
        <p:cxnSp>
          <p:nvCxnSpPr>
            <p:cNvPr id="284" name="直接连接符 283"/>
            <p:cNvCxnSpPr/>
            <p:nvPr/>
          </p:nvCxnSpPr>
          <p:spPr>
            <a:xfrm>
              <a:off x="5963416" y="1770946"/>
              <a:ext cx="0" cy="2707570"/>
            </a:xfrm>
            <a:prstGeom prst="line">
              <a:avLst/>
            </a:prstGeom>
            <a:solidFill>
              <a:srgbClr val="9C9C9C"/>
            </a:solidFill>
            <a:ln w="9525">
              <a:solidFill>
                <a:schemeClr val="bg1">
                  <a:lumMod val="65000"/>
                </a:schemeClr>
              </a:solidFill>
              <a:miter lim="800000"/>
              <a:headEnd/>
              <a:tailEnd/>
            </a:ln>
          </p:spPr>
        </p:cxnSp>
        <p:cxnSp>
          <p:nvCxnSpPr>
            <p:cNvPr id="285" name="直接连接符 284"/>
            <p:cNvCxnSpPr/>
            <p:nvPr/>
          </p:nvCxnSpPr>
          <p:spPr>
            <a:xfrm>
              <a:off x="6208858" y="1770946"/>
              <a:ext cx="0" cy="2707570"/>
            </a:xfrm>
            <a:prstGeom prst="line">
              <a:avLst/>
            </a:prstGeom>
            <a:solidFill>
              <a:srgbClr val="9C9C9C"/>
            </a:solidFill>
            <a:ln w="9525">
              <a:solidFill>
                <a:schemeClr val="bg1">
                  <a:lumMod val="65000"/>
                </a:schemeClr>
              </a:solidFill>
              <a:miter lim="800000"/>
              <a:headEnd/>
              <a:tailEnd/>
            </a:ln>
          </p:spPr>
        </p:cxnSp>
        <p:cxnSp>
          <p:nvCxnSpPr>
            <p:cNvPr id="286" name="直接连接符 285"/>
            <p:cNvCxnSpPr/>
            <p:nvPr/>
          </p:nvCxnSpPr>
          <p:spPr>
            <a:xfrm>
              <a:off x="6699742" y="1770946"/>
              <a:ext cx="0" cy="2707570"/>
            </a:xfrm>
            <a:prstGeom prst="line">
              <a:avLst/>
            </a:prstGeom>
            <a:solidFill>
              <a:srgbClr val="9C9C9C"/>
            </a:solidFill>
            <a:ln w="9525">
              <a:solidFill>
                <a:schemeClr val="bg1">
                  <a:lumMod val="65000"/>
                </a:schemeClr>
              </a:solidFill>
              <a:miter lim="800000"/>
              <a:headEnd/>
              <a:tailEnd/>
            </a:ln>
          </p:spPr>
        </p:cxnSp>
        <p:cxnSp>
          <p:nvCxnSpPr>
            <p:cNvPr id="287" name="直接连接符 286"/>
            <p:cNvCxnSpPr/>
            <p:nvPr/>
          </p:nvCxnSpPr>
          <p:spPr>
            <a:xfrm>
              <a:off x="6945184" y="1770946"/>
              <a:ext cx="0" cy="2707570"/>
            </a:xfrm>
            <a:prstGeom prst="line">
              <a:avLst/>
            </a:prstGeom>
            <a:solidFill>
              <a:srgbClr val="9C9C9C"/>
            </a:solidFill>
            <a:ln w="9525">
              <a:solidFill>
                <a:schemeClr val="bg1">
                  <a:lumMod val="65000"/>
                </a:schemeClr>
              </a:solidFill>
              <a:miter lim="800000"/>
              <a:headEnd/>
              <a:tailEnd/>
            </a:ln>
          </p:spPr>
        </p:cxnSp>
        <p:cxnSp>
          <p:nvCxnSpPr>
            <p:cNvPr id="288" name="直接连接符 287"/>
            <p:cNvCxnSpPr/>
            <p:nvPr/>
          </p:nvCxnSpPr>
          <p:spPr>
            <a:xfrm>
              <a:off x="7190626" y="1770946"/>
              <a:ext cx="0" cy="2707570"/>
            </a:xfrm>
            <a:prstGeom prst="line">
              <a:avLst/>
            </a:prstGeom>
            <a:solidFill>
              <a:srgbClr val="9C9C9C"/>
            </a:solidFill>
            <a:ln w="9525">
              <a:solidFill>
                <a:schemeClr val="bg1">
                  <a:lumMod val="65000"/>
                </a:schemeClr>
              </a:solidFill>
              <a:miter lim="800000"/>
              <a:headEnd/>
              <a:tailEnd/>
            </a:ln>
          </p:spPr>
        </p:cxnSp>
        <p:cxnSp>
          <p:nvCxnSpPr>
            <p:cNvPr id="289" name="直接连接符 288"/>
            <p:cNvCxnSpPr/>
            <p:nvPr/>
          </p:nvCxnSpPr>
          <p:spPr>
            <a:xfrm>
              <a:off x="6454300" y="1770946"/>
              <a:ext cx="0" cy="2707570"/>
            </a:xfrm>
            <a:prstGeom prst="line">
              <a:avLst/>
            </a:prstGeom>
            <a:solidFill>
              <a:srgbClr val="9C9C9C"/>
            </a:solidFill>
            <a:ln w="9525">
              <a:solidFill>
                <a:schemeClr val="bg1">
                  <a:lumMod val="65000"/>
                </a:schemeClr>
              </a:solidFill>
              <a:miter lim="800000"/>
              <a:headEnd/>
              <a:tailEnd/>
            </a:ln>
          </p:spPr>
        </p:cxnSp>
        <p:cxnSp>
          <p:nvCxnSpPr>
            <p:cNvPr id="290" name="直接连接符 289"/>
            <p:cNvCxnSpPr/>
            <p:nvPr/>
          </p:nvCxnSpPr>
          <p:spPr>
            <a:xfrm>
              <a:off x="7681510" y="1770946"/>
              <a:ext cx="0" cy="2707570"/>
            </a:xfrm>
            <a:prstGeom prst="line">
              <a:avLst/>
            </a:prstGeom>
            <a:solidFill>
              <a:srgbClr val="9C9C9C"/>
            </a:solidFill>
            <a:ln w="9525">
              <a:solidFill>
                <a:schemeClr val="bg1">
                  <a:lumMod val="65000"/>
                </a:schemeClr>
              </a:solidFill>
              <a:miter lim="800000"/>
              <a:headEnd/>
              <a:tailEnd/>
            </a:ln>
          </p:spPr>
        </p:cxnSp>
        <p:cxnSp>
          <p:nvCxnSpPr>
            <p:cNvPr id="291" name="直接连接符 290"/>
            <p:cNvCxnSpPr/>
            <p:nvPr/>
          </p:nvCxnSpPr>
          <p:spPr>
            <a:xfrm>
              <a:off x="7926952" y="1770946"/>
              <a:ext cx="0" cy="2707570"/>
            </a:xfrm>
            <a:prstGeom prst="line">
              <a:avLst/>
            </a:prstGeom>
            <a:solidFill>
              <a:srgbClr val="9C9C9C"/>
            </a:solidFill>
            <a:ln w="9525">
              <a:solidFill>
                <a:schemeClr val="bg1">
                  <a:lumMod val="65000"/>
                </a:schemeClr>
              </a:solidFill>
              <a:miter lim="800000"/>
              <a:headEnd/>
              <a:tailEnd/>
            </a:ln>
          </p:spPr>
        </p:cxnSp>
        <p:cxnSp>
          <p:nvCxnSpPr>
            <p:cNvPr id="292" name="直接连接符 291"/>
            <p:cNvCxnSpPr/>
            <p:nvPr/>
          </p:nvCxnSpPr>
          <p:spPr>
            <a:xfrm>
              <a:off x="8172400" y="1770946"/>
              <a:ext cx="0" cy="2707570"/>
            </a:xfrm>
            <a:prstGeom prst="line">
              <a:avLst/>
            </a:prstGeom>
            <a:solidFill>
              <a:srgbClr val="9C9C9C"/>
            </a:solidFill>
            <a:ln w="9525">
              <a:solidFill>
                <a:schemeClr val="bg1">
                  <a:lumMod val="65000"/>
                </a:schemeClr>
              </a:solidFill>
              <a:miter lim="800000"/>
              <a:headEnd/>
              <a:tailEnd/>
            </a:ln>
          </p:spPr>
        </p:cxnSp>
        <p:cxnSp>
          <p:nvCxnSpPr>
            <p:cNvPr id="293" name="直接连接符 292"/>
            <p:cNvCxnSpPr/>
            <p:nvPr/>
          </p:nvCxnSpPr>
          <p:spPr>
            <a:xfrm>
              <a:off x="7436068" y="1770946"/>
              <a:ext cx="0" cy="2707570"/>
            </a:xfrm>
            <a:prstGeom prst="line">
              <a:avLst/>
            </a:prstGeom>
            <a:solidFill>
              <a:srgbClr val="9C9C9C"/>
            </a:solidFill>
            <a:ln w="9525">
              <a:solidFill>
                <a:schemeClr val="bg1">
                  <a:lumMod val="65000"/>
                </a:schemeClr>
              </a:solidFill>
              <a:miter lim="800000"/>
              <a:headEnd/>
              <a:tailEnd/>
            </a:ln>
          </p:spPr>
        </p:cxnSp>
        <p:sp>
          <p:nvSpPr>
            <p:cNvPr id="20695" name="Rectangle 177"/>
            <p:cNvSpPr>
              <a:spLocks noChangeArrowheads="1"/>
            </p:cNvSpPr>
            <p:nvPr/>
          </p:nvSpPr>
          <p:spPr bwMode="auto">
            <a:xfrm>
              <a:off x="4241800" y="3291418"/>
              <a:ext cx="4014788" cy="54681"/>
            </a:xfrm>
            <a:prstGeom prst="rect">
              <a:avLst/>
            </a:prstGeom>
            <a:solidFill>
              <a:srgbClr val="9C9C9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709" name="Freeform 191"/>
            <p:cNvSpPr>
              <a:spLocks/>
            </p:cNvSpPr>
            <p:nvPr/>
          </p:nvSpPr>
          <p:spPr bwMode="auto">
            <a:xfrm>
              <a:off x="4808538" y="1889126"/>
              <a:ext cx="3354388" cy="1425222"/>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solidFill>
              <a:srgbClr val="1D347D"/>
            </a:solidFill>
            <a:ln>
              <a:noFill/>
            </a:ln>
            <a:extLst/>
          </p:spPr>
          <p:txBody>
            <a:bodyPr/>
            <a:lstStyle/>
            <a:p>
              <a:endParaRPr lang="zh-CN" altLang="en-US"/>
            </a:p>
          </p:txBody>
        </p:sp>
        <p:sp>
          <p:nvSpPr>
            <p:cNvPr id="20710" name="Freeform 192"/>
            <p:cNvSpPr>
              <a:spLocks/>
            </p:cNvSpPr>
            <p:nvPr/>
          </p:nvSpPr>
          <p:spPr bwMode="auto">
            <a:xfrm>
              <a:off x="4241800" y="3314348"/>
              <a:ext cx="2020888" cy="756709"/>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rgbClr val="12204D"/>
            </a:solidFill>
            <a:ln>
              <a:noFill/>
            </a:ln>
            <a:extLst/>
          </p:spPr>
          <p:txBody>
            <a:bodyPr/>
            <a:lstStyle/>
            <a:p>
              <a:endParaRPr lang="zh-CN" altLang="en-US"/>
            </a:p>
          </p:txBody>
        </p:sp>
        <p:cxnSp>
          <p:nvCxnSpPr>
            <p:cNvPr id="3" name="直接连接符 2"/>
            <p:cNvCxnSpPr/>
            <p:nvPr/>
          </p:nvCxnSpPr>
          <p:spPr>
            <a:xfrm>
              <a:off x="4252942" y="1770946"/>
              <a:ext cx="0" cy="2707570"/>
            </a:xfrm>
            <a:prstGeom prst="line">
              <a:avLst/>
            </a:prstGeom>
            <a:solidFill>
              <a:srgbClr val="9C9C9C"/>
            </a:solidFill>
            <a:ln w="19050">
              <a:solidFill>
                <a:schemeClr val="bg1">
                  <a:lumMod val="65000"/>
                </a:schemeClr>
              </a:solidFill>
              <a:miter lim="800000"/>
              <a:headEnd/>
              <a:tailEnd/>
            </a:ln>
          </p:spPr>
        </p:cxnSp>
        <p:sp>
          <p:nvSpPr>
            <p:cNvPr id="294" name="TextBox 293"/>
            <p:cNvSpPr txBox="1"/>
            <p:nvPr/>
          </p:nvSpPr>
          <p:spPr bwMode="auto">
            <a:xfrm>
              <a:off x="3486875" y="303221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5" name="TextBox 294"/>
            <p:cNvSpPr txBox="1"/>
            <p:nvPr/>
          </p:nvSpPr>
          <p:spPr bwMode="auto">
            <a:xfrm>
              <a:off x="3486875" y="279374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6" name="TextBox 295"/>
            <p:cNvSpPr txBox="1"/>
            <p:nvPr/>
          </p:nvSpPr>
          <p:spPr bwMode="auto">
            <a:xfrm>
              <a:off x="3486875" y="2555262"/>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7" name="TextBox 296"/>
            <p:cNvSpPr txBox="1"/>
            <p:nvPr/>
          </p:nvSpPr>
          <p:spPr bwMode="auto">
            <a:xfrm>
              <a:off x="3486875" y="2316784"/>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8" name="TextBox 297"/>
            <p:cNvSpPr txBox="1"/>
            <p:nvPr/>
          </p:nvSpPr>
          <p:spPr bwMode="auto">
            <a:xfrm>
              <a:off x="3486875" y="207830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299" name="TextBox 298"/>
            <p:cNvSpPr txBox="1"/>
            <p:nvPr/>
          </p:nvSpPr>
          <p:spPr bwMode="auto">
            <a:xfrm>
              <a:off x="3486875" y="1839829"/>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cxnSp>
          <p:nvCxnSpPr>
            <p:cNvPr id="304" name="直接连接符 303"/>
            <p:cNvCxnSpPr/>
            <p:nvPr/>
          </p:nvCxnSpPr>
          <p:spPr>
            <a:xfrm flipH="1">
              <a:off x="4126856" y="3143358"/>
              <a:ext cx="127783" cy="0"/>
            </a:xfrm>
            <a:prstGeom prst="line">
              <a:avLst/>
            </a:prstGeom>
            <a:solidFill>
              <a:srgbClr val="9C9C9C"/>
            </a:solidFill>
            <a:ln w="9525">
              <a:solidFill>
                <a:schemeClr val="bg1">
                  <a:lumMod val="65000"/>
                </a:schemeClr>
              </a:solidFill>
              <a:miter lim="800000"/>
              <a:headEnd/>
              <a:tailEnd/>
            </a:ln>
          </p:spPr>
        </p:cxnSp>
        <p:cxnSp>
          <p:nvCxnSpPr>
            <p:cNvPr id="305" name="直接连接符 304"/>
            <p:cNvCxnSpPr/>
            <p:nvPr/>
          </p:nvCxnSpPr>
          <p:spPr>
            <a:xfrm flipH="1">
              <a:off x="4126856" y="2903988"/>
              <a:ext cx="127783" cy="0"/>
            </a:xfrm>
            <a:prstGeom prst="line">
              <a:avLst/>
            </a:prstGeom>
            <a:solidFill>
              <a:srgbClr val="9C9C9C"/>
            </a:solidFill>
            <a:ln w="9525">
              <a:solidFill>
                <a:schemeClr val="bg1">
                  <a:lumMod val="65000"/>
                </a:schemeClr>
              </a:solidFill>
              <a:miter lim="800000"/>
              <a:headEnd/>
              <a:tailEnd/>
            </a:ln>
          </p:spPr>
        </p:cxnSp>
        <p:cxnSp>
          <p:nvCxnSpPr>
            <p:cNvPr id="306" name="直接连接符 305"/>
            <p:cNvCxnSpPr/>
            <p:nvPr/>
          </p:nvCxnSpPr>
          <p:spPr>
            <a:xfrm flipH="1">
              <a:off x="4126856" y="2664619"/>
              <a:ext cx="127783" cy="0"/>
            </a:xfrm>
            <a:prstGeom prst="line">
              <a:avLst/>
            </a:prstGeom>
            <a:solidFill>
              <a:srgbClr val="9C9C9C"/>
            </a:solidFill>
            <a:ln w="9525">
              <a:solidFill>
                <a:schemeClr val="bg1">
                  <a:lumMod val="65000"/>
                </a:schemeClr>
              </a:solidFill>
              <a:miter lim="800000"/>
              <a:headEnd/>
              <a:tailEnd/>
            </a:ln>
          </p:spPr>
        </p:cxnSp>
        <p:cxnSp>
          <p:nvCxnSpPr>
            <p:cNvPr id="307" name="直接连接符 306"/>
            <p:cNvCxnSpPr/>
            <p:nvPr/>
          </p:nvCxnSpPr>
          <p:spPr>
            <a:xfrm flipH="1">
              <a:off x="4126856" y="2425250"/>
              <a:ext cx="127783" cy="0"/>
            </a:xfrm>
            <a:prstGeom prst="line">
              <a:avLst/>
            </a:prstGeom>
            <a:solidFill>
              <a:srgbClr val="9C9C9C"/>
            </a:solidFill>
            <a:ln w="9525">
              <a:solidFill>
                <a:schemeClr val="bg1">
                  <a:lumMod val="65000"/>
                </a:schemeClr>
              </a:solidFill>
              <a:miter lim="800000"/>
              <a:headEnd/>
              <a:tailEnd/>
            </a:ln>
          </p:spPr>
        </p:cxnSp>
        <p:cxnSp>
          <p:nvCxnSpPr>
            <p:cNvPr id="308" name="直接连接符 307"/>
            <p:cNvCxnSpPr/>
            <p:nvPr/>
          </p:nvCxnSpPr>
          <p:spPr>
            <a:xfrm flipH="1">
              <a:off x="4126856" y="2185881"/>
              <a:ext cx="127783" cy="0"/>
            </a:xfrm>
            <a:prstGeom prst="line">
              <a:avLst/>
            </a:prstGeom>
            <a:solidFill>
              <a:srgbClr val="9C9C9C"/>
            </a:solidFill>
            <a:ln w="9525">
              <a:solidFill>
                <a:schemeClr val="bg1">
                  <a:lumMod val="65000"/>
                </a:schemeClr>
              </a:solidFill>
              <a:miter lim="800000"/>
              <a:headEnd/>
              <a:tailEnd/>
            </a:ln>
          </p:spPr>
        </p:cxnSp>
        <p:cxnSp>
          <p:nvCxnSpPr>
            <p:cNvPr id="309" name="直接连接符 308"/>
            <p:cNvCxnSpPr/>
            <p:nvPr/>
          </p:nvCxnSpPr>
          <p:spPr>
            <a:xfrm flipH="1">
              <a:off x="4126856" y="1946512"/>
              <a:ext cx="127783" cy="0"/>
            </a:xfrm>
            <a:prstGeom prst="line">
              <a:avLst/>
            </a:prstGeom>
            <a:solidFill>
              <a:srgbClr val="9C9C9C"/>
            </a:solidFill>
            <a:ln w="9525">
              <a:solidFill>
                <a:schemeClr val="bg1">
                  <a:lumMod val="65000"/>
                </a:schemeClr>
              </a:solidFill>
              <a:miter lim="800000"/>
              <a:headEnd/>
              <a:tailEnd/>
            </a:ln>
          </p:spPr>
        </p:cxnSp>
        <p:cxnSp>
          <p:nvCxnSpPr>
            <p:cNvPr id="311" name="直接连接符 310"/>
            <p:cNvCxnSpPr/>
            <p:nvPr/>
          </p:nvCxnSpPr>
          <p:spPr>
            <a:xfrm flipH="1">
              <a:off x="4126856" y="4462992"/>
              <a:ext cx="127783" cy="0"/>
            </a:xfrm>
            <a:prstGeom prst="line">
              <a:avLst/>
            </a:prstGeom>
            <a:solidFill>
              <a:srgbClr val="9C9C9C"/>
            </a:solidFill>
            <a:ln w="9525">
              <a:solidFill>
                <a:schemeClr val="bg1">
                  <a:lumMod val="65000"/>
                </a:schemeClr>
              </a:solidFill>
              <a:miter lim="800000"/>
              <a:headEnd/>
              <a:tailEnd/>
            </a:ln>
          </p:spPr>
        </p:cxnSp>
        <p:cxnSp>
          <p:nvCxnSpPr>
            <p:cNvPr id="312" name="直接连接符 311"/>
            <p:cNvCxnSpPr/>
            <p:nvPr/>
          </p:nvCxnSpPr>
          <p:spPr>
            <a:xfrm flipH="1">
              <a:off x="4126856" y="4223623"/>
              <a:ext cx="127783" cy="0"/>
            </a:xfrm>
            <a:prstGeom prst="line">
              <a:avLst/>
            </a:prstGeom>
            <a:solidFill>
              <a:srgbClr val="9C9C9C"/>
            </a:solidFill>
            <a:ln w="9525">
              <a:solidFill>
                <a:schemeClr val="bg1">
                  <a:lumMod val="65000"/>
                </a:schemeClr>
              </a:solidFill>
              <a:miter lim="800000"/>
              <a:headEnd/>
              <a:tailEnd/>
            </a:ln>
          </p:spPr>
        </p:cxnSp>
        <p:cxnSp>
          <p:nvCxnSpPr>
            <p:cNvPr id="313" name="直接连接符 312"/>
            <p:cNvCxnSpPr/>
            <p:nvPr/>
          </p:nvCxnSpPr>
          <p:spPr>
            <a:xfrm flipH="1">
              <a:off x="4126856" y="3984254"/>
              <a:ext cx="127783" cy="0"/>
            </a:xfrm>
            <a:prstGeom prst="line">
              <a:avLst/>
            </a:prstGeom>
            <a:solidFill>
              <a:srgbClr val="9C9C9C"/>
            </a:solidFill>
            <a:ln w="9525">
              <a:solidFill>
                <a:schemeClr val="bg1">
                  <a:lumMod val="65000"/>
                </a:schemeClr>
              </a:solidFill>
              <a:miter lim="800000"/>
              <a:headEnd/>
              <a:tailEnd/>
            </a:ln>
          </p:spPr>
        </p:cxnSp>
        <p:cxnSp>
          <p:nvCxnSpPr>
            <p:cNvPr id="314" name="直接连接符 313"/>
            <p:cNvCxnSpPr/>
            <p:nvPr/>
          </p:nvCxnSpPr>
          <p:spPr>
            <a:xfrm flipH="1">
              <a:off x="4126856" y="3744886"/>
              <a:ext cx="127783" cy="0"/>
            </a:xfrm>
            <a:prstGeom prst="line">
              <a:avLst/>
            </a:prstGeom>
            <a:solidFill>
              <a:srgbClr val="9C9C9C"/>
            </a:solidFill>
            <a:ln w="9525">
              <a:solidFill>
                <a:schemeClr val="bg1">
                  <a:lumMod val="65000"/>
                </a:schemeClr>
              </a:solidFill>
              <a:miter lim="800000"/>
              <a:headEnd/>
              <a:tailEnd/>
            </a:ln>
          </p:spPr>
        </p:cxnSp>
        <p:cxnSp>
          <p:nvCxnSpPr>
            <p:cNvPr id="315" name="直接连接符 314"/>
            <p:cNvCxnSpPr/>
            <p:nvPr/>
          </p:nvCxnSpPr>
          <p:spPr>
            <a:xfrm flipH="1">
              <a:off x="4126856" y="3505517"/>
              <a:ext cx="127783" cy="0"/>
            </a:xfrm>
            <a:prstGeom prst="line">
              <a:avLst/>
            </a:prstGeom>
            <a:solidFill>
              <a:srgbClr val="9C9C9C"/>
            </a:solidFill>
            <a:ln w="9525">
              <a:solidFill>
                <a:schemeClr val="bg1">
                  <a:lumMod val="65000"/>
                </a:schemeClr>
              </a:solidFill>
              <a:miter lim="800000"/>
              <a:headEnd/>
              <a:tailEnd/>
            </a:ln>
          </p:spPr>
        </p:cxnSp>
        <p:sp>
          <p:nvSpPr>
            <p:cNvPr id="317" name="TextBox 316"/>
            <p:cNvSpPr txBox="1"/>
            <p:nvPr/>
          </p:nvSpPr>
          <p:spPr bwMode="auto">
            <a:xfrm>
              <a:off x="3486875" y="4348703"/>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18" name="TextBox 317"/>
            <p:cNvSpPr txBox="1"/>
            <p:nvPr/>
          </p:nvSpPr>
          <p:spPr bwMode="auto">
            <a:xfrm>
              <a:off x="3486875" y="4110225"/>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19" name="TextBox 318"/>
            <p:cNvSpPr txBox="1"/>
            <p:nvPr/>
          </p:nvSpPr>
          <p:spPr bwMode="auto">
            <a:xfrm>
              <a:off x="3486875" y="387174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20" name="TextBox 319"/>
            <p:cNvSpPr txBox="1"/>
            <p:nvPr/>
          </p:nvSpPr>
          <p:spPr bwMode="auto">
            <a:xfrm>
              <a:off x="3486875" y="3633270"/>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321" name="TextBox 320"/>
            <p:cNvSpPr txBox="1"/>
            <p:nvPr/>
          </p:nvSpPr>
          <p:spPr bwMode="auto">
            <a:xfrm>
              <a:off x="3486875" y="3394792"/>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grpSp>
    </p:spTree>
    <p:extLst>
      <p:ext uri="{BB962C8B-B14F-4D97-AF65-F5344CB8AC3E}">
        <p14:creationId xmlns:p14="http://schemas.microsoft.com/office/powerpoint/2010/main" val="2684314386"/>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750"/>
                                        <p:tgtEl>
                                          <p:spTgt spid="4"/>
                                        </p:tgtEl>
                                      </p:cBhvr>
                                    </p:animEffect>
                                    <p:anim calcmode="lin" valueType="num">
                                      <p:cBhvr>
                                        <p:cTn id="14" dur="750" fill="hold"/>
                                        <p:tgtEl>
                                          <p:spTgt spid="4"/>
                                        </p:tgtEl>
                                        <p:attrNameLst>
                                          <p:attrName>ppt_x</p:attrName>
                                        </p:attrNameLst>
                                      </p:cBhvr>
                                      <p:tavLst>
                                        <p:tav tm="0">
                                          <p:val>
                                            <p:strVal val="#ppt_x"/>
                                          </p:val>
                                        </p:tav>
                                        <p:tav tm="100000">
                                          <p:val>
                                            <p:strVal val="#ppt_x"/>
                                          </p:val>
                                        </p:tav>
                                      </p:tavLst>
                                    </p:anim>
                                    <p:anim calcmode="lin" valueType="num">
                                      <p:cBhvr>
                                        <p:cTn id="15" dur="75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2" presetClass="entr" presetSubtype="4" fill="hold" grpId="0" nodeType="afterEffect">
                                  <p:stCondLst>
                                    <p:cond delay="0"/>
                                  </p:stCondLst>
                                  <p:childTnLst>
                                    <p:set>
                                      <p:cBhvr>
                                        <p:cTn id="23" dur="1" fill="hold">
                                          <p:stCondLst>
                                            <p:cond delay="0"/>
                                          </p:stCondLst>
                                        </p:cTn>
                                        <p:tgtEl>
                                          <p:spTgt spid="258"/>
                                        </p:tgtEl>
                                        <p:attrNameLst>
                                          <p:attrName>style.visibility</p:attrName>
                                        </p:attrNameLst>
                                      </p:cBhvr>
                                      <p:to>
                                        <p:strVal val="visible"/>
                                      </p:to>
                                    </p:set>
                                    <p:animEffect transition="in" filter="wipe(down)">
                                      <p:cBhvr>
                                        <p:cTn id="24" dur="500"/>
                                        <p:tgtEl>
                                          <p:spTgt spid="258"/>
                                        </p:tgtEl>
                                      </p:cBhvr>
                                    </p:animEffect>
                                  </p:childTnLst>
                                </p:cTn>
                              </p:par>
                            </p:childTnLst>
                          </p:cTn>
                        </p:par>
                        <p:par>
                          <p:cTn id="25" fill="hold">
                            <p:stCondLst>
                              <p:cond delay="2250"/>
                            </p:stCondLst>
                            <p:childTnLst>
                              <p:par>
                                <p:cTn id="26" presetID="2" presetClass="entr" presetSubtype="2"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25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椭圆 1"/>
          <p:cNvSpPr/>
          <p:nvPr/>
        </p:nvSpPr>
        <p:spPr>
          <a:xfrm>
            <a:off x="1672910" y="824385"/>
            <a:ext cx="1394877" cy="140151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1D347D"/>
          </a:solidFill>
          <a:ln w="25400" cap="flat" cmpd="sng" algn="ctr">
            <a:noFill/>
            <a:prstDash val="solid"/>
          </a:ln>
          <a:effectLst/>
        </p:spPr>
        <p:txBody>
          <a:bodyPr rtlCol="0" anchor="ctr"/>
          <a:lstStyle/>
          <a:p>
            <a:pPr algn="ctr" fontAlgn="auto">
              <a:spcBef>
                <a:spcPts val="0"/>
              </a:spcBef>
              <a:spcAft>
                <a:spcPts val="0"/>
              </a:spcAft>
              <a:defRPr/>
            </a:pPr>
            <a:endParaRPr lang="zh-CN" altLang="en-US" sz="1400" kern="0">
              <a:solidFill>
                <a:sysClr val="window" lastClr="FFFFFF"/>
              </a:solidFill>
              <a:latin typeface="Calibri"/>
              <a:ea typeface="宋体"/>
            </a:endParaRPr>
          </a:p>
        </p:txBody>
      </p:sp>
      <p:sp>
        <p:nvSpPr>
          <p:cNvPr id="35" name="椭圆 1"/>
          <p:cNvSpPr/>
          <p:nvPr/>
        </p:nvSpPr>
        <p:spPr>
          <a:xfrm>
            <a:off x="1545375" y="2053408"/>
            <a:ext cx="700755" cy="140151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1D347D"/>
          </a:solidFill>
          <a:ln w="25400" cap="flat" cmpd="sng" algn="ctr">
            <a:noFill/>
            <a:prstDash val="solid"/>
          </a:ln>
          <a:effectLst/>
        </p:spPr>
        <p:txBody>
          <a:bodyPr rtlCol="0" anchor="ctr"/>
          <a:lstStyle/>
          <a:p>
            <a:pPr algn="ctr" fontAlgn="auto">
              <a:spcBef>
                <a:spcPts val="0"/>
              </a:spcBef>
              <a:spcAft>
                <a:spcPts val="0"/>
              </a:spcAft>
              <a:defRPr/>
            </a:pPr>
            <a:endParaRPr lang="zh-CN" altLang="en-US" sz="1400" kern="0">
              <a:solidFill>
                <a:sysClr val="window" lastClr="FFFFFF"/>
              </a:solidFill>
              <a:latin typeface="Calibri"/>
              <a:ea typeface="宋体"/>
            </a:endParaRPr>
          </a:p>
        </p:txBody>
      </p:sp>
      <p:sp>
        <p:nvSpPr>
          <p:cNvPr id="36" name="椭圆 1"/>
          <p:cNvSpPr/>
          <p:nvPr/>
        </p:nvSpPr>
        <p:spPr>
          <a:xfrm rot="5400000">
            <a:off x="1446486" y="3299435"/>
            <a:ext cx="1394878" cy="140151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1D347D"/>
          </a:solidFill>
          <a:ln w="25400" cap="flat" cmpd="sng" algn="ctr">
            <a:noFill/>
            <a:prstDash val="solid"/>
          </a:ln>
          <a:effectLst/>
        </p:spPr>
        <p:txBody>
          <a:bodyPr rtlCol="0" anchor="ctr"/>
          <a:lstStyle/>
          <a:p>
            <a:pPr algn="ctr" fontAlgn="auto">
              <a:spcBef>
                <a:spcPts val="0"/>
              </a:spcBef>
              <a:spcAft>
                <a:spcPts val="0"/>
              </a:spcAft>
              <a:defRPr/>
            </a:pPr>
            <a:endParaRPr lang="zh-CN" altLang="en-US" sz="1400" kern="0">
              <a:solidFill>
                <a:sysClr val="window" lastClr="FFFFFF"/>
              </a:solidFill>
              <a:latin typeface="Calibri"/>
              <a:ea typeface="宋体"/>
            </a:endParaRPr>
          </a:p>
        </p:txBody>
      </p:sp>
      <p:sp>
        <p:nvSpPr>
          <p:cNvPr id="37" name="椭圆 1"/>
          <p:cNvSpPr/>
          <p:nvPr/>
        </p:nvSpPr>
        <p:spPr>
          <a:xfrm rot="10800000">
            <a:off x="426207" y="631262"/>
            <a:ext cx="1394877" cy="140151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1D347D"/>
          </a:solidFill>
          <a:ln w="25400" cap="flat" cmpd="sng" algn="ctr">
            <a:noFill/>
            <a:prstDash val="solid"/>
          </a:ln>
          <a:effectLst/>
        </p:spPr>
        <p:txBody>
          <a:bodyPr rtlCol="0" anchor="ctr"/>
          <a:lstStyle/>
          <a:p>
            <a:pPr algn="ctr" fontAlgn="auto">
              <a:spcBef>
                <a:spcPts val="0"/>
              </a:spcBef>
              <a:spcAft>
                <a:spcPts val="0"/>
              </a:spcAft>
              <a:defRPr/>
            </a:pPr>
            <a:endParaRPr lang="zh-CN" altLang="en-US" sz="1400" kern="0">
              <a:solidFill>
                <a:sysClr val="window" lastClr="FFFFFF"/>
              </a:solidFill>
              <a:latin typeface="Calibri"/>
              <a:ea typeface="宋体"/>
            </a:endParaRPr>
          </a:p>
        </p:txBody>
      </p:sp>
      <p:sp>
        <p:nvSpPr>
          <p:cNvPr id="38" name="椭圆 1"/>
          <p:cNvSpPr/>
          <p:nvPr/>
        </p:nvSpPr>
        <p:spPr>
          <a:xfrm rot="6199008">
            <a:off x="690948" y="2752455"/>
            <a:ext cx="700755" cy="1320429"/>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1D347D"/>
          </a:solidFill>
          <a:ln w="25400" cap="flat" cmpd="sng" algn="ctr">
            <a:noFill/>
            <a:prstDash val="solid"/>
          </a:ln>
          <a:effectLst/>
        </p:spPr>
        <p:txBody>
          <a:bodyPr rtlCol="0" anchor="ctr"/>
          <a:lstStyle/>
          <a:p>
            <a:pPr algn="ctr" fontAlgn="auto">
              <a:spcBef>
                <a:spcPts val="0"/>
              </a:spcBef>
              <a:spcAft>
                <a:spcPts val="0"/>
              </a:spcAft>
              <a:defRPr/>
            </a:pPr>
            <a:endParaRPr lang="zh-CN" altLang="en-US" sz="1400" kern="0">
              <a:solidFill>
                <a:sysClr val="window" lastClr="FFFFFF"/>
              </a:solidFill>
              <a:latin typeface="Calibri"/>
              <a:ea typeface="宋体"/>
            </a:endParaRPr>
          </a:p>
        </p:txBody>
      </p:sp>
      <p:sp>
        <p:nvSpPr>
          <p:cNvPr id="39" name="圆角矩形 14"/>
          <p:cNvSpPr/>
          <p:nvPr/>
        </p:nvSpPr>
        <p:spPr>
          <a:xfrm>
            <a:off x="2938026" y="1163386"/>
            <a:ext cx="3351437" cy="54841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12204D"/>
          </a:solidFill>
          <a:ln w="25400" cap="flat" cmpd="sng" algn="ctr">
            <a:noFill/>
            <a:prstDash val="solid"/>
          </a:ln>
          <a:effectLst/>
        </p:spPr>
        <p:txBody>
          <a:bodyPr rtlCol="0" anchor="ctr"/>
          <a:lstStyle/>
          <a:p>
            <a:pPr algn="ctr" fontAlgn="auto">
              <a:spcBef>
                <a:spcPts val="0"/>
              </a:spcBef>
              <a:spcAft>
                <a:spcPts val="0"/>
              </a:spcAft>
              <a:defRPr/>
            </a:pPr>
            <a:r>
              <a:rPr lang="zh-CN" altLang="en-US" sz="1600" b="1" kern="0" dirty="0">
                <a:solidFill>
                  <a:sysClr val="window" lastClr="FFFFFF"/>
                </a:solidFill>
                <a:latin typeface="微软雅黑" pitchFamily="34" charset="-122"/>
                <a:ea typeface="微软雅黑" pitchFamily="34" charset="-122"/>
              </a:rPr>
              <a:t>您的标题写在这里</a:t>
            </a:r>
          </a:p>
        </p:txBody>
      </p:sp>
      <p:sp>
        <p:nvSpPr>
          <p:cNvPr id="40" name="圆角矩形 14"/>
          <p:cNvSpPr/>
          <p:nvPr/>
        </p:nvSpPr>
        <p:spPr>
          <a:xfrm>
            <a:off x="2741342" y="3638523"/>
            <a:ext cx="3351437" cy="54841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12204D"/>
          </a:solidFill>
          <a:ln w="25400" cap="flat" cmpd="sng" algn="ctr">
            <a:noFill/>
            <a:prstDash val="solid"/>
          </a:ln>
          <a:effectLst/>
        </p:spPr>
        <p:txBody>
          <a:bodyPr rtlCol="0" anchor="ctr"/>
          <a:lstStyle/>
          <a:p>
            <a:pPr algn="ctr" fontAlgn="auto">
              <a:spcBef>
                <a:spcPts val="0"/>
              </a:spcBef>
              <a:spcAft>
                <a:spcPts val="0"/>
              </a:spcAft>
              <a:defRPr/>
            </a:pPr>
            <a:r>
              <a:rPr lang="zh-CN" altLang="en-US" sz="1600" b="1" kern="0" dirty="0">
                <a:solidFill>
                  <a:sysClr val="window" lastClr="FFFFFF"/>
                </a:solidFill>
                <a:latin typeface="微软雅黑" pitchFamily="34" charset="-122"/>
                <a:ea typeface="微软雅黑" pitchFamily="34" charset="-122"/>
              </a:rPr>
              <a:t>您的标题写在这里</a:t>
            </a:r>
          </a:p>
        </p:txBody>
      </p:sp>
      <p:sp>
        <p:nvSpPr>
          <p:cNvPr id="41" name="TextBox 40"/>
          <p:cNvSpPr txBox="1"/>
          <p:nvPr/>
        </p:nvSpPr>
        <p:spPr>
          <a:xfrm>
            <a:off x="2125234" y="1182550"/>
            <a:ext cx="512791" cy="646331"/>
          </a:xfrm>
          <a:prstGeom prst="rect">
            <a:avLst/>
          </a:prstGeom>
          <a:noFill/>
        </p:spPr>
        <p:txBody>
          <a:bodyPr wrap="square" rtlCol="0">
            <a:spAutoFit/>
          </a:bodyPr>
          <a:lstStyle/>
          <a:p>
            <a:pPr fontAlgn="auto">
              <a:spcBef>
                <a:spcPts val="0"/>
              </a:spcBef>
              <a:spcAft>
                <a:spcPts val="0"/>
              </a:spcAft>
              <a:defRPr/>
            </a:pPr>
            <a:r>
              <a:rPr lang="en-US" altLang="zh-CN" sz="3600" b="1" kern="0" dirty="0">
                <a:solidFill>
                  <a:srgbClr val="0070C0"/>
                </a:solidFill>
                <a:latin typeface="Arial Black" pitchFamily="34" charset="0"/>
                <a:ea typeface="微软雅黑" pitchFamily="34" charset="-122"/>
              </a:rPr>
              <a:t>A</a:t>
            </a:r>
            <a:endParaRPr lang="zh-CN" altLang="en-US" sz="3600" b="1" kern="0" dirty="0">
              <a:solidFill>
                <a:srgbClr val="0070C0"/>
              </a:solidFill>
              <a:latin typeface="Arial Black" pitchFamily="34" charset="0"/>
              <a:ea typeface="微软雅黑" pitchFamily="34" charset="-122"/>
            </a:endParaRPr>
          </a:p>
        </p:txBody>
      </p:sp>
      <p:sp>
        <p:nvSpPr>
          <p:cNvPr id="42" name="TextBox 41"/>
          <p:cNvSpPr txBox="1"/>
          <p:nvPr/>
        </p:nvSpPr>
        <p:spPr>
          <a:xfrm>
            <a:off x="2003363" y="3674629"/>
            <a:ext cx="512791" cy="646331"/>
          </a:xfrm>
          <a:prstGeom prst="rect">
            <a:avLst/>
          </a:prstGeom>
          <a:noFill/>
        </p:spPr>
        <p:txBody>
          <a:bodyPr wrap="square" rtlCol="0">
            <a:spAutoFit/>
          </a:bodyPr>
          <a:lstStyle/>
          <a:p>
            <a:pPr fontAlgn="auto">
              <a:spcBef>
                <a:spcPts val="0"/>
              </a:spcBef>
              <a:spcAft>
                <a:spcPts val="0"/>
              </a:spcAft>
              <a:defRPr/>
            </a:pPr>
            <a:r>
              <a:rPr lang="en-US" altLang="zh-CN" sz="3600" b="1" kern="0" dirty="0">
                <a:solidFill>
                  <a:srgbClr val="0070C0"/>
                </a:solidFill>
                <a:latin typeface="Arial Black" pitchFamily="34" charset="0"/>
                <a:ea typeface="微软雅黑" pitchFamily="34" charset="-122"/>
              </a:rPr>
              <a:t>B</a:t>
            </a:r>
            <a:endParaRPr lang="zh-CN" altLang="en-US" sz="3600" b="1" kern="0" dirty="0">
              <a:solidFill>
                <a:srgbClr val="0070C0"/>
              </a:solidFill>
              <a:latin typeface="Arial Black" pitchFamily="34" charset="0"/>
              <a:ea typeface="微软雅黑" pitchFamily="34" charset="-122"/>
            </a:endParaRPr>
          </a:p>
        </p:txBody>
      </p:sp>
      <p:sp>
        <p:nvSpPr>
          <p:cNvPr id="43" name="TextBox 42"/>
          <p:cNvSpPr txBox="1"/>
          <p:nvPr/>
        </p:nvSpPr>
        <p:spPr>
          <a:xfrm>
            <a:off x="3039261" y="1833674"/>
            <a:ext cx="5568051" cy="932563"/>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latin typeface="微软雅黑" pitchFamily="34" charset="-122"/>
                <a:ea typeface="微软雅黑" pitchFamily="34" charset="-122"/>
              </a:rPr>
              <a:t>您的内容打在这里，或通过复制您的文本后在此框中选择粘贴并选择只保留文字您的内容打在这里，或通过复制您的文本后在此框中选择粘贴并选择只保留文字</a:t>
            </a:r>
            <a:endParaRPr lang="en-US" altLang="zh-CN" sz="1400" kern="0" dirty="0">
              <a:latin typeface="微软雅黑" pitchFamily="34" charset="-122"/>
              <a:ea typeface="微软雅黑" pitchFamily="34" charset="-122"/>
            </a:endParaRPr>
          </a:p>
        </p:txBody>
      </p:sp>
      <p:sp>
        <p:nvSpPr>
          <p:cNvPr id="44" name="TextBox 43"/>
          <p:cNvSpPr txBox="1"/>
          <p:nvPr/>
        </p:nvSpPr>
        <p:spPr>
          <a:xfrm>
            <a:off x="3044858" y="4232519"/>
            <a:ext cx="5565636" cy="652486"/>
          </a:xfrm>
          <a:prstGeom prst="rect">
            <a:avLst/>
          </a:prstGeom>
          <a:noFill/>
        </p:spPr>
        <p:txBody>
          <a:bodyPr wrap="square" rtlCol="0">
            <a:spAutoFit/>
          </a:bodyPr>
          <a:lstStyle/>
          <a:p>
            <a:pPr fontAlgn="auto">
              <a:lnSpc>
                <a:spcPct val="130000"/>
              </a:lnSpc>
              <a:spcBef>
                <a:spcPts val="0"/>
              </a:spcBef>
              <a:spcAft>
                <a:spcPts val="0"/>
              </a:spcAft>
              <a:defRPr/>
            </a:pPr>
            <a:r>
              <a:rPr lang="zh-CN" altLang="en-US" sz="1400" kern="0" dirty="0">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1314106195"/>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34"/>
                                        </p:tgtEl>
                                        <p:attrNameLst>
                                          <p:attrName>style.visibility</p:attrName>
                                        </p:attrNameLst>
                                      </p:cBhvr>
                                      <p:to>
                                        <p:strVal val="visible"/>
                                      </p:to>
                                    </p:set>
                                    <p:animEffect transition="in" filter="wipe(left)">
                                      <p:cBhvr>
                                        <p:cTn id="10" dur="500"/>
                                        <p:tgtEl>
                                          <p:spTgt spid="34"/>
                                        </p:tgtEl>
                                      </p:cBhvr>
                                    </p:animEffect>
                                  </p:childTnLst>
                                </p:cTn>
                              </p:par>
                              <p:par>
                                <p:cTn id="11" presetID="53" presetClass="entr" presetSubtype="16" fill="hold" grpId="0" nodeType="withEffect">
                                  <p:stCondLst>
                                    <p:cond delay="100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par>
                                <p:cTn id="16" presetID="22" presetClass="entr" presetSubtype="8" fill="hold" grpId="0" nodeType="withEffect">
                                  <p:stCondLst>
                                    <p:cond delay="1500"/>
                                  </p:stCondLst>
                                  <p:childTnLst>
                                    <p:set>
                                      <p:cBhvr>
                                        <p:cTn id="17" dur="1" fill="hold">
                                          <p:stCondLst>
                                            <p:cond delay="0"/>
                                          </p:stCondLst>
                                        </p:cTn>
                                        <p:tgtEl>
                                          <p:spTgt spid="39"/>
                                        </p:tgtEl>
                                        <p:attrNameLst>
                                          <p:attrName>style.visibility</p:attrName>
                                        </p:attrNameLst>
                                      </p:cBhvr>
                                      <p:to>
                                        <p:strVal val="visible"/>
                                      </p:to>
                                    </p:set>
                                    <p:animEffect transition="in" filter="wipe(left)">
                                      <p:cBhvr>
                                        <p:cTn id="18" dur="500"/>
                                        <p:tgtEl>
                                          <p:spTgt spid="39"/>
                                        </p:tgtEl>
                                      </p:cBhvr>
                                    </p:animEffect>
                                  </p:childTnLst>
                                </p:cTn>
                              </p:par>
                              <p:par>
                                <p:cTn id="19" presetID="22" presetClass="entr" presetSubtype="1" fill="hold" grpId="0" nodeType="withEffect">
                                  <p:stCondLst>
                                    <p:cond delay="1750"/>
                                  </p:stCondLst>
                                  <p:childTnLst>
                                    <p:set>
                                      <p:cBhvr>
                                        <p:cTn id="20" dur="1" fill="hold">
                                          <p:stCondLst>
                                            <p:cond delay="0"/>
                                          </p:stCondLst>
                                        </p:cTn>
                                        <p:tgtEl>
                                          <p:spTgt spid="43"/>
                                        </p:tgtEl>
                                        <p:attrNameLst>
                                          <p:attrName>style.visibility</p:attrName>
                                        </p:attrNameLst>
                                      </p:cBhvr>
                                      <p:to>
                                        <p:strVal val="visible"/>
                                      </p:to>
                                    </p:set>
                                    <p:animEffect transition="in" filter="wipe(up)">
                                      <p:cBhvr>
                                        <p:cTn id="21" dur="500"/>
                                        <p:tgtEl>
                                          <p:spTgt spid="43"/>
                                        </p:tgtEl>
                                      </p:cBhvr>
                                    </p:animEffect>
                                  </p:childTnLst>
                                </p:cTn>
                              </p:par>
                              <p:par>
                                <p:cTn id="22" presetID="22" presetClass="entr" presetSubtype="1" fill="hold" grpId="0" nodeType="withEffect">
                                  <p:stCondLst>
                                    <p:cond delay="1200"/>
                                  </p:stCondLst>
                                  <p:childTnLst>
                                    <p:set>
                                      <p:cBhvr>
                                        <p:cTn id="23" dur="1" fill="hold">
                                          <p:stCondLst>
                                            <p:cond delay="0"/>
                                          </p:stCondLst>
                                        </p:cTn>
                                        <p:tgtEl>
                                          <p:spTgt spid="35"/>
                                        </p:tgtEl>
                                        <p:attrNameLst>
                                          <p:attrName>style.visibility</p:attrName>
                                        </p:attrNameLst>
                                      </p:cBhvr>
                                      <p:to>
                                        <p:strVal val="visible"/>
                                      </p:to>
                                    </p:set>
                                    <p:animEffect transition="in" filter="wipe(up)">
                                      <p:cBhvr>
                                        <p:cTn id="24" dur="500"/>
                                        <p:tgtEl>
                                          <p:spTgt spid="35"/>
                                        </p:tgtEl>
                                      </p:cBhvr>
                                    </p:animEffect>
                                  </p:childTnLst>
                                </p:cTn>
                              </p:par>
                              <p:par>
                                <p:cTn id="25" presetID="22" presetClass="entr" presetSubtype="1" fill="hold" grpId="0" nodeType="withEffect">
                                  <p:stCondLst>
                                    <p:cond delay="1700"/>
                                  </p:stCondLst>
                                  <p:childTnLst>
                                    <p:set>
                                      <p:cBhvr>
                                        <p:cTn id="26" dur="1" fill="hold">
                                          <p:stCondLst>
                                            <p:cond delay="0"/>
                                          </p:stCondLst>
                                        </p:cTn>
                                        <p:tgtEl>
                                          <p:spTgt spid="36"/>
                                        </p:tgtEl>
                                        <p:attrNameLst>
                                          <p:attrName>style.visibility</p:attrName>
                                        </p:attrNameLst>
                                      </p:cBhvr>
                                      <p:to>
                                        <p:strVal val="visible"/>
                                      </p:to>
                                    </p:set>
                                    <p:animEffect transition="in" filter="wipe(up)">
                                      <p:cBhvr>
                                        <p:cTn id="27" dur="500"/>
                                        <p:tgtEl>
                                          <p:spTgt spid="36"/>
                                        </p:tgtEl>
                                      </p:cBhvr>
                                    </p:animEffect>
                                  </p:childTnLst>
                                </p:cTn>
                              </p:par>
                              <p:par>
                                <p:cTn id="28" presetID="53" presetClass="entr" presetSubtype="16"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p:cTn id="30" dur="500" fill="hold"/>
                                        <p:tgtEl>
                                          <p:spTgt spid="42"/>
                                        </p:tgtEl>
                                        <p:attrNameLst>
                                          <p:attrName>ppt_w</p:attrName>
                                        </p:attrNameLst>
                                      </p:cBhvr>
                                      <p:tavLst>
                                        <p:tav tm="0">
                                          <p:val>
                                            <p:fltVal val="0"/>
                                          </p:val>
                                        </p:tav>
                                        <p:tav tm="100000">
                                          <p:val>
                                            <p:strVal val="#ppt_w"/>
                                          </p:val>
                                        </p:tav>
                                      </p:tavLst>
                                    </p:anim>
                                    <p:anim calcmode="lin" valueType="num">
                                      <p:cBhvr>
                                        <p:cTn id="31" dur="500" fill="hold"/>
                                        <p:tgtEl>
                                          <p:spTgt spid="42"/>
                                        </p:tgtEl>
                                        <p:attrNameLst>
                                          <p:attrName>ppt_h</p:attrName>
                                        </p:attrNameLst>
                                      </p:cBhvr>
                                      <p:tavLst>
                                        <p:tav tm="0">
                                          <p:val>
                                            <p:fltVal val="0"/>
                                          </p:val>
                                        </p:tav>
                                        <p:tav tm="100000">
                                          <p:val>
                                            <p:strVal val="#ppt_h"/>
                                          </p:val>
                                        </p:tav>
                                      </p:tavLst>
                                    </p:anim>
                                    <p:animEffect transition="in" filter="fade">
                                      <p:cBhvr>
                                        <p:cTn id="32" dur="500"/>
                                        <p:tgtEl>
                                          <p:spTgt spid="42"/>
                                        </p:tgtEl>
                                      </p:cBhvr>
                                    </p:animEffect>
                                  </p:childTnLst>
                                </p:cTn>
                              </p:par>
                              <p:par>
                                <p:cTn id="33" presetID="22" presetClass="entr" presetSubtype="8" fill="hold" grpId="0" nodeType="withEffect">
                                  <p:stCondLst>
                                    <p:cond delay="300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1" fill="hold" grpId="0" nodeType="withEffect">
                                  <p:stCondLst>
                                    <p:cond delay="360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par>
                                <p:cTn id="39" presetID="22" presetClass="entr" presetSubtype="2" fill="hold" grpId="0" nodeType="withEffect">
                                  <p:stCondLst>
                                    <p:cond delay="2250"/>
                                  </p:stCondLst>
                                  <p:childTnLst>
                                    <p:set>
                                      <p:cBhvr>
                                        <p:cTn id="40" dur="1" fill="hold">
                                          <p:stCondLst>
                                            <p:cond delay="0"/>
                                          </p:stCondLst>
                                        </p:cTn>
                                        <p:tgtEl>
                                          <p:spTgt spid="38"/>
                                        </p:tgtEl>
                                        <p:attrNameLst>
                                          <p:attrName>style.visibility</p:attrName>
                                        </p:attrNameLst>
                                      </p:cBhvr>
                                      <p:to>
                                        <p:strVal val="visible"/>
                                      </p:to>
                                    </p:set>
                                    <p:animEffect transition="in" filter="wipe(right)">
                                      <p:cBhvr>
                                        <p:cTn id="4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p:bldP spid="42" grpId="0"/>
      <p:bldP spid="43" grpId="0"/>
      <p:bldP spid="4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 3"/>
          <p:cNvGrpSpPr>
            <a:grpSpLocks/>
          </p:cNvGrpSpPr>
          <p:nvPr/>
        </p:nvGrpSpPr>
        <p:grpSpPr bwMode="auto">
          <a:xfrm>
            <a:off x="942825" y="3211559"/>
            <a:ext cx="3584243" cy="1761644"/>
            <a:chOff x="385" y="2731"/>
            <a:chExt cx="2352" cy="1156"/>
          </a:xfrm>
        </p:grpSpPr>
        <p:sp>
          <p:nvSpPr>
            <p:cNvPr id="116" name="Freeform 4"/>
            <p:cNvSpPr>
              <a:spLocks/>
            </p:cNvSpPr>
            <p:nvPr/>
          </p:nvSpPr>
          <p:spPr bwMode="auto">
            <a:xfrm>
              <a:off x="1406" y="3346"/>
              <a:ext cx="1330" cy="531"/>
            </a:xfrm>
            <a:custGeom>
              <a:avLst/>
              <a:gdLst>
                <a:gd name="T0" fmla="*/ 696 w 1119"/>
                <a:gd name="T1" fmla="*/ 0 h 447"/>
                <a:gd name="T2" fmla="*/ 1119 w 1119"/>
                <a:gd name="T3" fmla="*/ 70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0"/>
                  </a:lnTo>
                  <a:lnTo>
                    <a:pt x="344" y="447"/>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7" name="Freeform 5"/>
            <p:cNvSpPr>
              <a:spLocks/>
            </p:cNvSpPr>
            <p:nvPr/>
          </p:nvSpPr>
          <p:spPr bwMode="auto">
            <a:xfrm>
              <a:off x="1760" y="3192"/>
              <a:ext cx="927" cy="685"/>
            </a:xfrm>
            <a:custGeom>
              <a:avLst/>
              <a:gdLst>
                <a:gd name="T0" fmla="*/ 737 w 739"/>
                <a:gd name="T1" fmla="*/ 0 h 546"/>
                <a:gd name="T2" fmla="*/ 739 w 739"/>
                <a:gd name="T3" fmla="*/ 198 h 546"/>
                <a:gd name="T4" fmla="*/ 27 w 739"/>
                <a:gd name="T5" fmla="*/ 546 h 546"/>
                <a:gd name="T6" fmla="*/ 0 w 739"/>
                <a:gd name="T7" fmla="*/ 338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0"/>
                    <a:pt x="739" y="198"/>
                  </a:cubicBezTo>
                  <a:cubicBezTo>
                    <a:pt x="27" y="546"/>
                    <a:pt x="27" y="546"/>
                    <a:pt x="27" y="546"/>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8" name="Freeform 6"/>
            <p:cNvSpPr>
              <a:spLocks/>
            </p:cNvSpPr>
            <p:nvPr/>
          </p:nvSpPr>
          <p:spPr bwMode="auto">
            <a:xfrm>
              <a:off x="1775" y="3157"/>
              <a:ext cx="962" cy="730"/>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0"/>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9" name="Freeform 7"/>
            <p:cNvSpPr>
              <a:spLocks/>
            </p:cNvSpPr>
            <p:nvPr/>
          </p:nvSpPr>
          <p:spPr bwMode="auto">
            <a:xfrm>
              <a:off x="442" y="2731"/>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20" name="Freeform 8"/>
            <p:cNvSpPr>
              <a:spLocks/>
            </p:cNvSpPr>
            <p:nvPr/>
          </p:nvSpPr>
          <p:spPr bwMode="auto">
            <a:xfrm>
              <a:off x="385" y="3039"/>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grpSp>
      <p:grpSp>
        <p:nvGrpSpPr>
          <p:cNvPr id="92" name="Group 9"/>
          <p:cNvGrpSpPr>
            <a:grpSpLocks/>
          </p:cNvGrpSpPr>
          <p:nvPr/>
        </p:nvGrpSpPr>
        <p:grpSpPr bwMode="auto">
          <a:xfrm>
            <a:off x="596896" y="2826011"/>
            <a:ext cx="3584243" cy="1763167"/>
            <a:chOff x="385" y="2409"/>
            <a:chExt cx="2352" cy="1157"/>
          </a:xfrm>
        </p:grpSpPr>
        <p:sp>
          <p:nvSpPr>
            <p:cNvPr id="111" name="Freeform 10"/>
            <p:cNvSpPr>
              <a:spLocks/>
            </p:cNvSpPr>
            <p:nvPr/>
          </p:nvSpPr>
          <p:spPr bwMode="auto">
            <a:xfrm>
              <a:off x="1406" y="3026"/>
              <a:ext cx="1330" cy="529"/>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2" name="Freeform 11"/>
            <p:cNvSpPr>
              <a:spLocks/>
            </p:cNvSpPr>
            <p:nvPr/>
          </p:nvSpPr>
          <p:spPr bwMode="auto">
            <a:xfrm>
              <a:off x="1760" y="2871"/>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3" name="Freeform 12"/>
            <p:cNvSpPr>
              <a:spLocks/>
            </p:cNvSpPr>
            <p:nvPr/>
          </p:nvSpPr>
          <p:spPr bwMode="auto">
            <a:xfrm>
              <a:off x="1775" y="2837"/>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4" name="Freeform 13"/>
            <p:cNvSpPr>
              <a:spLocks/>
            </p:cNvSpPr>
            <p:nvPr/>
          </p:nvSpPr>
          <p:spPr bwMode="auto">
            <a:xfrm>
              <a:off x="442" y="2409"/>
              <a:ext cx="2294" cy="863"/>
            </a:xfrm>
            <a:custGeom>
              <a:avLst/>
              <a:gdLst>
                <a:gd name="T0" fmla="*/ 0 w 1930"/>
                <a:gd name="T1" fmla="*/ 259 h 726"/>
                <a:gd name="T2" fmla="*/ 798 w 1930"/>
                <a:gd name="T3" fmla="*/ 0 h 726"/>
                <a:gd name="T4" fmla="*/ 1930 w 1930"/>
                <a:gd name="T5" fmla="*/ 360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60"/>
                  </a:lnTo>
                  <a:lnTo>
                    <a:pt x="1145" y="726"/>
                  </a:lnTo>
                  <a:lnTo>
                    <a:pt x="0" y="259"/>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5" name="Freeform 14"/>
            <p:cNvSpPr>
              <a:spLocks/>
            </p:cNvSpPr>
            <p:nvPr/>
          </p:nvSpPr>
          <p:spPr bwMode="auto">
            <a:xfrm>
              <a:off x="385" y="2717"/>
              <a:ext cx="1421" cy="849"/>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6"/>
                    <a:pt x="45" y="0"/>
                  </a:cubicBezTo>
                  <a:lnTo>
                    <a:pt x="1130" y="442"/>
                  </a:lnTo>
                  <a:close/>
                </a:path>
              </a:pathLst>
            </a:custGeom>
            <a:gradFill rotWithShape="1">
              <a:gsLst>
                <a:gs pos="0">
                  <a:srgbClr val="FFFFFF">
                    <a:lumMod val="85000"/>
                  </a:srgbClr>
                </a:gs>
                <a:gs pos="100000">
                  <a:srgbClr val="FFFFFF">
                    <a:lumMod val="65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grpSp>
      <p:grpSp>
        <p:nvGrpSpPr>
          <p:cNvPr id="93" name="Group 15"/>
          <p:cNvGrpSpPr>
            <a:grpSpLocks/>
          </p:cNvGrpSpPr>
          <p:nvPr/>
        </p:nvGrpSpPr>
        <p:grpSpPr bwMode="auto">
          <a:xfrm>
            <a:off x="804148" y="2374932"/>
            <a:ext cx="3584243" cy="1763167"/>
            <a:chOff x="392" y="2081"/>
            <a:chExt cx="2352" cy="1157"/>
          </a:xfrm>
        </p:grpSpPr>
        <p:sp>
          <p:nvSpPr>
            <p:cNvPr id="106" name="Freeform 16"/>
            <p:cNvSpPr>
              <a:spLocks/>
            </p:cNvSpPr>
            <p:nvPr/>
          </p:nvSpPr>
          <p:spPr bwMode="auto">
            <a:xfrm>
              <a:off x="1413" y="2696"/>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gradFill rotWithShape="1">
              <a:gsLst>
                <a:gs pos="0">
                  <a:srgbClr val="5F5F5F"/>
                </a:gs>
                <a:gs pos="100000">
                  <a:srgbClr val="333333"/>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7" name="Freeform 17"/>
            <p:cNvSpPr>
              <a:spLocks/>
            </p:cNvSpPr>
            <p:nvPr/>
          </p:nvSpPr>
          <p:spPr bwMode="auto">
            <a:xfrm>
              <a:off x="1767" y="2542"/>
              <a:ext cx="927" cy="684"/>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8" name="Freeform 18"/>
            <p:cNvSpPr>
              <a:spLocks/>
            </p:cNvSpPr>
            <p:nvPr/>
          </p:nvSpPr>
          <p:spPr bwMode="auto">
            <a:xfrm>
              <a:off x="1784" y="2509"/>
              <a:ext cx="960" cy="729"/>
            </a:xfrm>
            <a:custGeom>
              <a:avLst/>
              <a:gdLst>
                <a:gd name="T0" fmla="*/ 21 w 766"/>
                <a:gd name="T1" fmla="*/ 346 h 581"/>
                <a:gd name="T2" fmla="*/ 766 w 766"/>
                <a:gd name="T3" fmla="*/ 0 h 581"/>
                <a:gd name="T4" fmla="*/ 766 w 766"/>
                <a:gd name="T5" fmla="*/ 18 h 581"/>
                <a:gd name="T6" fmla="*/ 29 w 766"/>
                <a:gd name="T7" fmla="*/ 353 h 581"/>
                <a:gd name="T8" fmla="*/ 31 w 766"/>
                <a:gd name="T9" fmla="*/ 570 h 581"/>
                <a:gd name="T10" fmla="*/ 765 w 766"/>
                <a:gd name="T11" fmla="*/ 217 h 581"/>
                <a:gd name="T12" fmla="*/ 765 w 766"/>
                <a:gd name="T13" fmla="*/ 236 h 581"/>
                <a:gd name="T14" fmla="*/ 34 w 766"/>
                <a:gd name="T15" fmla="*/ 581 h 581"/>
                <a:gd name="T16" fmla="*/ 24 w 766"/>
                <a:gd name="T17" fmla="*/ 581 h 581"/>
                <a:gd name="T18" fmla="*/ 21 w 766"/>
                <a:gd name="T19" fmla="*/ 34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6"/>
                  </a:moveTo>
                  <a:cubicBezTo>
                    <a:pt x="766" y="0"/>
                    <a:pt x="766" y="0"/>
                    <a:pt x="766" y="0"/>
                  </a:cubicBezTo>
                  <a:cubicBezTo>
                    <a:pt x="766" y="18"/>
                    <a:pt x="766" y="18"/>
                    <a:pt x="766" y="18"/>
                  </a:cubicBezTo>
                  <a:cubicBezTo>
                    <a:pt x="29" y="353"/>
                    <a:pt x="29" y="353"/>
                    <a:pt x="29" y="353"/>
                  </a:cubicBezTo>
                  <a:cubicBezTo>
                    <a:pt x="29" y="353"/>
                    <a:pt x="14" y="442"/>
                    <a:pt x="31" y="570"/>
                  </a:cubicBezTo>
                  <a:cubicBezTo>
                    <a:pt x="765" y="217"/>
                    <a:pt x="765" y="217"/>
                    <a:pt x="765" y="217"/>
                  </a:cubicBezTo>
                  <a:cubicBezTo>
                    <a:pt x="765" y="236"/>
                    <a:pt x="765" y="236"/>
                    <a:pt x="765" y="236"/>
                  </a:cubicBezTo>
                  <a:cubicBezTo>
                    <a:pt x="34" y="581"/>
                    <a:pt x="34" y="581"/>
                    <a:pt x="34" y="581"/>
                  </a:cubicBezTo>
                  <a:cubicBezTo>
                    <a:pt x="24" y="581"/>
                    <a:pt x="24" y="581"/>
                    <a:pt x="24" y="581"/>
                  </a:cubicBezTo>
                  <a:cubicBezTo>
                    <a:pt x="0" y="460"/>
                    <a:pt x="21" y="346"/>
                    <a:pt x="21" y="346"/>
                  </a:cubicBezTo>
                  <a:close/>
                </a:path>
              </a:pathLst>
            </a:custGeom>
            <a:gradFill rotWithShape="1">
              <a:gsLst>
                <a:gs pos="0">
                  <a:srgbClr val="B7B8B8"/>
                </a:gs>
                <a:gs pos="100000">
                  <a:srgbClr val="969696"/>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9" name="Freeform 19"/>
            <p:cNvSpPr>
              <a:spLocks/>
            </p:cNvSpPr>
            <p:nvPr/>
          </p:nvSpPr>
          <p:spPr bwMode="auto">
            <a:xfrm>
              <a:off x="449" y="2081"/>
              <a:ext cx="2295" cy="861"/>
            </a:xfrm>
            <a:custGeom>
              <a:avLst/>
              <a:gdLst>
                <a:gd name="T0" fmla="*/ 0 w 1931"/>
                <a:gd name="T1" fmla="*/ 258 h 725"/>
                <a:gd name="T2" fmla="*/ 799 w 1931"/>
                <a:gd name="T3" fmla="*/ 0 h 725"/>
                <a:gd name="T4" fmla="*/ 1931 w 1931"/>
                <a:gd name="T5" fmla="*/ 360 h 725"/>
                <a:gd name="T6" fmla="*/ 1145 w 1931"/>
                <a:gd name="T7" fmla="*/ 725 h 725"/>
                <a:gd name="T8" fmla="*/ 0 w 1931"/>
                <a:gd name="T9" fmla="*/ 258 h 725"/>
              </a:gdLst>
              <a:ahLst/>
              <a:cxnLst>
                <a:cxn ang="0">
                  <a:pos x="T0" y="T1"/>
                </a:cxn>
                <a:cxn ang="0">
                  <a:pos x="T2" y="T3"/>
                </a:cxn>
                <a:cxn ang="0">
                  <a:pos x="T4" y="T5"/>
                </a:cxn>
                <a:cxn ang="0">
                  <a:pos x="T6" y="T7"/>
                </a:cxn>
                <a:cxn ang="0">
                  <a:pos x="T8" y="T9"/>
                </a:cxn>
              </a:cxnLst>
              <a:rect l="0" t="0" r="r" b="b"/>
              <a:pathLst>
                <a:path w="1931" h="725">
                  <a:moveTo>
                    <a:pt x="0" y="258"/>
                  </a:moveTo>
                  <a:lnTo>
                    <a:pt x="799" y="0"/>
                  </a:lnTo>
                  <a:lnTo>
                    <a:pt x="1931" y="360"/>
                  </a:lnTo>
                  <a:lnTo>
                    <a:pt x="1145" y="725"/>
                  </a:lnTo>
                  <a:lnTo>
                    <a:pt x="0" y="258"/>
                  </a:lnTo>
                  <a:close/>
                </a:path>
              </a:pathLst>
            </a:custGeom>
            <a:gradFill rotWithShape="1">
              <a:gsLst>
                <a:gs pos="0">
                  <a:srgbClr val="727172">
                    <a:gamma/>
                    <a:shade val="46275"/>
                    <a:invGamma/>
                  </a:srgbClr>
                </a:gs>
                <a:gs pos="100000">
                  <a:srgbClr val="727172"/>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10" name="Freeform 20"/>
            <p:cNvSpPr>
              <a:spLocks/>
            </p:cNvSpPr>
            <p:nvPr/>
          </p:nvSpPr>
          <p:spPr bwMode="auto">
            <a:xfrm>
              <a:off x="392" y="2387"/>
              <a:ext cx="1421" cy="851"/>
            </a:xfrm>
            <a:custGeom>
              <a:avLst/>
              <a:gdLst>
                <a:gd name="T0" fmla="*/ 1130 w 1133"/>
                <a:gd name="T1" fmla="*/ 442 h 677"/>
                <a:gd name="T2" fmla="*/ 1133 w 1133"/>
                <a:gd name="T3" fmla="*/ 677 h 677"/>
                <a:gd name="T4" fmla="*/ 35 w 1133"/>
                <a:gd name="T5" fmla="*/ 239 h 677"/>
                <a:gd name="T6" fmla="*/ 45 w 1133"/>
                <a:gd name="T7" fmla="*/ 0 h 677"/>
                <a:gd name="T8" fmla="*/ 1130 w 1133"/>
                <a:gd name="T9" fmla="*/ 442 h 677"/>
              </a:gdLst>
              <a:ahLst/>
              <a:cxnLst>
                <a:cxn ang="0">
                  <a:pos x="T0" y="T1"/>
                </a:cxn>
                <a:cxn ang="0">
                  <a:pos x="T2" y="T3"/>
                </a:cxn>
                <a:cxn ang="0">
                  <a:pos x="T4" y="T5"/>
                </a:cxn>
                <a:cxn ang="0">
                  <a:pos x="T6" y="T7"/>
                </a:cxn>
                <a:cxn ang="0">
                  <a:pos x="T8" y="T9"/>
                </a:cxn>
              </a:cxnLst>
              <a:rect l="0" t="0" r="r" b="b"/>
              <a:pathLst>
                <a:path w="1133" h="677">
                  <a:moveTo>
                    <a:pt x="1130" y="442"/>
                  </a:moveTo>
                  <a:cubicBezTo>
                    <a:pt x="1130" y="442"/>
                    <a:pt x="1115" y="566"/>
                    <a:pt x="1133" y="677"/>
                  </a:cubicBezTo>
                  <a:cubicBezTo>
                    <a:pt x="35" y="239"/>
                    <a:pt x="35" y="239"/>
                    <a:pt x="35" y="239"/>
                  </a:cubicBezTo>
                  <a:cubicBezTo>
                    <a:pt x="35" y="239"/>
                    <a:pt x="0" y="146"/>
                    <a:pt x="45" y="0"/>
                  </a:cubicBezTo>
                  <a:lnTo>
                    <a:pt x="1130" y="442"/>
                  </a:lnTo>
                  <a:close/>
                </a:path>
              </a:pathLst>
            </a:custGeom>
            <a:gradFill rotWithShape="1">
              <a:gsLst>
                <a:gs pos="0">
                  <a:srgbClr val="FFFFFF">
                    <a:lumMod val="75000"/>
                  </a:srgbClr>
                </a:gs>
                <a:gs pos="100000">
                  <a:srgbClr val="FFFFFF">
                    <a:lumMod val="50000"/>
                  </a:srgbClr>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grpSp>
      <p:grpSp>
        <p:nvGrpSpPr>
          <p:cNvPr id="94" name="Group 21"/>
          <p:cNvGrpSpPr>
            <a:grpSpLocks/>
          </p:cNvGrpSpPr>
          <p:nvPr/>
        </p:nvGrpSpPr>
        <p:grpSpPr bwMode="auto">
          <a:xfrm>
            <a:off x="1092168" y="1961950"/>
            <a:ext cx="3584243" cy="1761644"/>
            <a:chOff x="237" y="1026"/>
            <a:chExt cx="2352" cy="1156"/>
          </a:xfrm>
        </p:grpSpPr>
        <p:sp>
          <p:nvSpPr>
            <p:cNvPr id="101" name="Freeform 22"/>
            <p:cNvSpPr>
              <a:spLocks/>
            </p:cNvSpPr>
            <p:nvPr/>
          </p:nvSpPr>
          <p:spPr bwMode="auto">
            <a:xfrm>
              <a:off x="1258" y="1642"/>
              <a:ext cx="1330" cy="531"/>
            </a:xfrm>
            <a:custGeom>
              <a:avLst/>
              <a:gdLst>
                <a:gd name="T0" fmla="*/ 696 w 1119"/>
                <a:gd name="T1" fmla="*/ 0 h 447"/>
                <a:gd name="T2" fmla="*/ 1119 w 1119"/>
                <a:gd name="T3" fmla="*/ 71 h 447"/>
                <a:gd name="T4" fmla="*/ 344 w 1119"/>
                <a:gd name="T5" fmla="*/ 447 h 447"/>
                <a:gd name="T6" fmla="*/ 0 w 1119"/>
                <a:gd name="T7" fmla="*/ 309 h 447"/>
                <a:gd name="T8" fmla="*/ 696 w 1119"/>
                <a:gd name="T9" fmla="*/ 0 h 447"/>
              </a:gdLst>
              <a:ahLst/>
              <a:cxnLst>
                <a:cxn ang="0">
                  <a:pos x="T0" y="T1"/>
                </a:cxn>
                <a:cxn ang="0">
                  <a:pos x="T2" y="T3"/>
                </a:cxn>
                <a:cxn ang="0">
                  <a:pos x="T4" y="T5"/>
                </a:cxn>
                <a:cxn ang="0">
                  <a:pos x="T6" y="T7"/>
                </a:cxn>
                <a:cxn ang="0">
                  <a:pos x="T8" y="T9"/>
                </a:cxn>
              </a:cxnLst>
              <a:rect l="0" t="0" r="r" b="b"/>
              <a:pathLst>
                <a:path w="1119" h="447">
                  <a:moveTo>
                    <a:pt x="696" y="0"/>
                  </a:moveTo>
                  <a:lnTo>
                    <a:pt x="1119" y="71"/>
                  </a:lnTo>
                  <a:lnTo>
                    <a:pt x="344" y="447"/>
                  </a:lnTo>
                  <a:lnTo>
                    <a:pt x="0" y="309"/>
                  </a:lnTo>
                  <a:lnTo>
                    <a:pt x="696" y="0"/>
                  </a:lnTo>
                  <a:close/>
                </a:path>
              </a:pathLst>
            </a:custGeom>
            <a:gradFill rotWithShape="1">
              <a:gsLst>
                <a:gs pos="0">
                  <a:srgbClr val="5F5F5F"/>
                </a:gs>
                <a:gs pos="100000">
                  <a:srgbClr val="333333"/>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2" name="Freeform 23"/>
            <p:cNvSpPr>
              <a:spLocks/>
            </p:cNvSpPr>
            <p:nvPr/>
          </p:nvSpPr>
          <p:spPr bwMode="auto">
            <a:xfrm>
              <a:off x="1612" y="1487"/>
              <a:ext cx="927" cy="686"/>
            </a:xfrm>
            <a:custGeom>
              <a:avLst/>
              <a:gdLst>
                <a:gd name="T0" fmla="*/ 737 w 739"/>
                <a:gd name="T1" fmla="*/ 0 h 546"/>
                <a:gd name="T2" fmla="*/ 739 w 739"/>
                <a:gd name="T3" fmla="*/ 198 h 546"/>
                <a:gd name="T4" fmla="*/ 27 w 739"/>
                <a:gd name="T5" fmla="*/ 546 h 546"/>
                <a:gd name="T6" fmla="*/ 0 w 739"/>
                <a:gd name="T7" fmla="*/ 339 h 546"/>
                <a:gd name="T8" fmla="*/ 737 w 739"/>
                <a:gd name="T9" fmla="*/ 0 h 546"/>
              </a:gdLst>
              <a:ahLst/>
              <a:cxnLst>
                <a:cxn ang="0">
                  <a:pos x="T0" y="T1"/>
                </a:cxn>
                <a:cxn ang="0">
                  <a:pos x="T2" y="T3"/>
                </a:cxn>
                <a:cxn ang="0">
                  <a:pos x="T4" y="T5"/>
                </a:cxn>
                <a:cxn ang="0">
                  <a:pos x="T6" y="T7"/>
                </a:cxn>
                <a:cxn ang="0">
                  <a:pos x="T8" y="T9"/>
                </a:cxn>
              </a:cxnLst>
              <a:rect l="0" t="0" r="r" b="b"/>
              <a:pathLst>
                <a:path w="739" h="546">
                  <a:moveTo>
                    <a:pt x="737" y="0"/>
                  </a:moveTo>
                  <a:cubicBezTo>
                    <a:pt x="737" y="0"/>
                    <a:pt x="727" y="21"/>
                    <a:pt x="739" y="198"/>
                  </a:cubicBezTo>
                  <a:cubicBezTo>
                    <a:pt x="27" y="546"/>
                    <a:pt x="27" y="546"/>
                    <a:pt x="27" y="546"/>
                  </a:cubicBezTo>
                  <a:cubicBezTo>
                    <a:pt x="0" y="339"/>
                    <a:pt x="0" y="339"/>
                    <a:pt x="0" y="339"/>
                  </a:cubicBezTo>
                  <a:lnTo>
                    <a:pt x="737" y="0"/>
                  </a:lnTo>
                  <a:close/>
                </a:path>
              </a:pathLst>
            </a:custGeom>
            <a:gradFill rotWithShape="1">
              <a:gsLst>
                <a:gs pos="0">
                  <a:srgbClr val="FFFFFF"/>
                </a:gs>
                <a:gs pos="100000">
                  <a:srgbClr val="E9EAEA"/>
                </a:gs>
              </a:gsLst>
              <a:lin ang="189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3" name="Freeform 24"/>
            <p:cNvSpPr>
              <a:spLocks/>
            </p:cNvSpPr>
            <p:nvPr/>
          </p:nvSpPr>
          <p:spPr bwMode="auto">
            <a:xfrm>
              <a:off x="1627" y="1453"/>
              <a:ext cx="962" cy="729"/>
            </a:xfrm>
            <a:custGeom>
              <a:avLst/>
              <a:gdLst>
                <a:gd name="T0" fmla="*/ 21 w 766"/>
                <a:gd name="T1" fmla="*/ 347 h 581"/>
                <a:gd name="T2" fmla="*/ 765 w 766"/>
                <a:gd name="T3" fmla="*/ 0 h 581"/>
                <a:gd name="T4" fmla="*/ 766 w 766"/>
                <a:gd name="T5" fmla="*/ 18 h 581"/>
                <a:gd name="T6" fmla="*/ 29 w 766"/>
                <a:gd name="T7" fmla="*/ 353 h 581"/>
                <a:gd name="T8" fmla="*/ 31 w 766"/>
                <a:gd name="T9" fmla="*/ 571 h 581"/>
                <a:gd name="T10" fmla="*/ 765 w 766"/>
                <a:gd name="T11" fmla="*/ 217 h 581"/>
                <a:gd name="T12" fmla="*/ 765 w 766"/>
                <a:gd name="T13" fmla="*/ 236 h 581"/>
                <a:gd name="T14" fmla="*/ 33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5" y="0"/>
                    <a:pt x="765" y="0"/>
                    <a:pt x="765" y="0"/>
                  </a:cubicBezTo>
                  <a:cubicBezTo>
                    <a:pt x="766" y="18"/>
                    <a:pt x="766" y="18"/>
                    <a:pt x="766" y="18"/>
                  </a:cubicBezTo>
                  <a:cubicBezTo>
                    <a:pt x="29" y="353"/>
                    <a:pt x="29" y="353"/>
                    <a:pt x="29" y="353"/>
                  </a:cubicBezTo>
                  <a:cubicBezTo>
                    <a:pt x="29" y="353"/>
                    <a:pt x="14" y="443"/>
                    <a:pt x="31" y="571"/>
                  </a:cubicBezTo>
                  <a:cubicBezTo>
                    <a:pt x="765" y="217"/>
                    <a:pt x="765" y="217"/>
                    <a:pt x="765" y="217"/>
                  </a:cubicBezTo>
                  <a:cubicBezTo>
                    <a:pt x="765" y="236"/>
                    <a:pt x="765" y="236"/>
                    <a:pt x="765" y="236"/>
                  </a:cubicBezTo>
                  <a:cubicBezTo>
                    <a:pt x="33" y="581"/>
                    <a:pt x="33" y="581"/>
                    <a:pt x="33" y="581"/>
                  </a:cubicBezTo>
                  <a:cubicBezTo>
                    <a:pt x="24" y="581"/>
                    <a:pt x="24" y="581"/>
                    <a:pt x="24" y="581"/>
                  </a:cubicBezTo>
                  <a:cubicBezTo>
                    <a:pt x="0" y="461"/>
                    <a:pt x="21" y="347"/>
                    <a:pt x="21" y="347"/>
                  </a:cubicBezTo>
                  <a:close/>
                </a:path>
              </a:pathLst>
            </a:custGeom>
            <a:gradFill rotWithShape="1">
              <a:gsLst>
                <a:gs pos="0">
                  <a:srgbClr val="B7B8B8"/>
                </a:gs>
                <a:gs pos="100000">
                  <a:srgbClr val="969696"/>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4" name="Freeform 25"/>
            <p:cNvSpPr>
              <a:spLocks/>
            </p:cNvSpPr>
            <p:nvPr/>
          </p:nvSpPr>
          <p:spPr bwMode="auto">
            <a:xfrm>
              <a:off x="294" y="1026"/>
              <a:ext cx="2294" cy="863"/>
            </a:xfrm>
            <a:custGeom>
              <a:avLst/>
              <a:gdLst>
                <a:gd name="T0" fmla="*/ 0 w 1930"/>
                <a:gd name="T1" fmla="*/ 259 h 726"/>
                <a:gd name="T2" fmla="*/ 798 w 1930"/>
                <a:gd name="T3" fmla="*/ 0 h 726"/>
                <a:gd name="T4" fmla="*/ 1930 w 1930"/>
                <a:gd name="T5" fmla="*/ 359 h 726"/>
                <a:gd name="T6" fmla="*/ 1145 w 1930"/>
                <a:gd name="T7" fmla="*/ 726 h 726"/>
                <a:gd name="T8" fmla="*/ 0 w 1930"/>
                <a:gd name="T9" fmla="*/ 259 h 726"/>
              </a:gdLst>
              <a:ahLst/>
              <a:cxnLst>
                <a:cxn ang="0">
                  <a:pos x="T0" y="T1"/>
                </a:cxn>
                <a:cxn ang="0">
                  <a:pos x="T2" y="T3"/>
                </a:cxn>
                <a:cxn ang="0">
                  <a:pos x="T4" y="T5"/>
                </a:cxn>
                <a:cxn ang="0">
                  <a:pos x="T6" y="T7"/>
                </a:cxn>
                <a:cxn ang="0">
                  <a:pos x="T8" y="T9"/>
                </a:cxn>
              </a:cxnLst>
              <a:rect l="0" t="0" r="r" b="b"/>
              <a:pathLst>
                <a:path w="1930" h="726">
                  <a:moveTo>
                    <a:pt x="0" y="259"/>
                  </a:moveTo>
                  <a:lnTo>
                    <a:pt x="798" y="0"/>
                  </a:lnTo>
                  <a:lnTo>
                    <a:pt x="1930" y="359"/>
                  </a:lnTo>
                  <a:lnTo>
                    <a:pt x="1145" y="726"/>
                  </a:lnTo>
                  <a:lnTo>
                    <a:pt x="0" y="259"/>
                  </a:lnTo>
                  <a:close/>
                </a:path>
              </a:pathLst>
            </a:custGeom>
            <a:gradFill flip="none" rotWithShape="1">
              <a:gsLst>
                <a:gs pos="0">
                  <a:srgbClr val="FFFFFF">
                    <a:lumMod val="75000"/>
                  </a:srgbClr>
                </a:gs>
                <a:gs pos="100000">
                  <a:srgbClr val="FFFFFF">
                    <a:lumMod val="50000"/>
                  </a:srgbClr>
                </a:gs>
              </a:gsLst>
              <a:lin ang="16200000" scaled="1"/>
              <a:tileRect/>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5" name="Freeform 26"/>
            <p:cNvSpPr>
              <a:spLocks/>
            </p:cNvSpPr>
            <p:nvPr/>
          </p:nvSpPr>
          <p:spPr bwMode="auto">
            <a:xfrm>
              <a:off x="237" y="1334"/>
              <a:ext cx="1421" cy="848"/>
            </a:xfrm>
            <a:custGeom>
              <a:avLst/>
              <a:gdLst>
                <a:gd name="T0" fmla="*/ 1130 w 1133"/>
                <a:gd name="T1" fmla="*/ 442 h 676"/>
                <a:gd name="T2" fmla="*/ 1133 w 1133"/>
                <a:gd name="T3" fmla="*/ 676 h 676"/>
                <a:gd name="T4" fmla="*/ 35 w 1133"/>
                <a:gd name="T5" fmla="*/ 238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5"/>
                    <a:pt x="1133" y="676"/>
                  </a:cubicBezTo>
                  <a:cubicBezTo>
                    <a:pt x="35" y="238"/>
                    <a:pt x="35" y="238"/>
                    <a:pt x="35" y="238"/>
                  </a:cubicBezTo>
                  <a:cubicBezTo>
                    <a:pt x="35" y="238"/>
                    <a:pt x="0" y="145"/>
                    <a:pt x="45" y="0"/>
                  </a:cubicBezTo>
                  <a:lnTo>
                    <a:pt x="1130" y="442"/>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endParaRPr>
            </a:p>
          </p:txBody>
        </p:sp>
      </p:grpSp>
      <p:grpSp>
        <p:nvGrpSpPr>
          <p:cNvPr id="95" name="Group 27"/>
          <p:cNvGrpSpPr>
            <a:grpSpLocks/>
          </p:cNvGrpSpPr>
          <p:nvPr/>
        </p:nvGrpSpPr>
        <p:grpSpPr bwMode="auto">
          <a:xfrm>
            <a:off x="735573" y="1547446"/>
            <a:ext cx="3584243" cy="1761644"/>
            <a:chOff x="691" y="346"/>
            <a:chExt cx="2352" cy="1156"/>
          </a:xfrm>
        </p:grpSpPr>
        <p:sp>
          <p:nvSpPr>
            <p:cNvPr id="96" name="Freeform 28"/>
            <p:cNvSpPr>
              <a:spLocks/>
            </p:cNvSpPr>
            <p:nvPr/>
          </p:nvSpPr>
          <p:spPr bwMode="auto">
            <a:xfrm>
              <a:off x="1712" y="963"/>
              <a:ext cx="1330" cy="530"/>
            </a:xfrm>
            <a:custGeom>
              <a:avLst/>
              <a:gdLst>
                <a:gd name="T0" fmla="*/ 696 w 1119"/>
                <a:gd name="T1" fmla="*/ 0 h 446"/>
                <a:gd name="T2" fmla="*/ 1119 w 1119"/>
                <a:gd name="T3" fmla="*/ 71 h 446"/>
                <a:gd name="T4" fmla="*/ 344 w 1119"/>
                <a:gd name="T5" fmla="*/ 446 h 446"/>
                <a:gd name="T6" fmla="*/ 0 w 1119"/>
                <a:gd name="T7" fmla="*/ 309 h 446"/>
                <a:gd name="T8" fmla="*/ 696 w 1119"/>
                <a:gd name="T9" fmla="*/ 0 h 446"/>
              </a:gdLst>
              <a:ahLst/>
              <a:cxnLst>
                <a:cxn ang="0">
                  <a:pos x="T0" y="T1"/>
                </a:cxn>
                <a:cxn ang="0">
                  <a:pos x="T2" y="T3"/>
                </a:cxn>
                <a:cxn ang="0">
                  <a:pos x="T4" y="T5"/>
                </a:cxn>
                <a:cxn ang="0">
                  <a:pos x="T6" y="T7"/>
                </a:cxn>
                <a:cxn ang="0">
                  <a:pos x="T8" y="T9"/>
                </a:cxn>
              </a:cxnLst>
              <a:rect l="0" t="0" r="r" b="b"/>
              <a:pathLst>
                <a:path w="1119" h="446">
                  <a:moveTo>
                    <a:pt x="696" y="0"/>
                  </a:moveTo>
                  <a:lnTo>
                    <a:pt x="1119" y="71"/>
                  </a:lnTo>
                  <a:lnTo>
                    <a:pt x="344" y="446"/>
                  </a:lnTo>
                  <a:lnTo>
                    <a:pt x="0" y="309"/>
                  </a:lnTo>
                  <a:lnTo>
                    <a:pt x="696" y="0"/>
                  </a:lnTo>
                  <a:close/>
                </a:path>
              </a:pathLst>
            </a:custGeom>
            <a:solidFill>
              <a:srgbClr val="92E4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97" name="Freeform 29"/>
            <p:cNvSpPr>
              <a:spLocks/>
            </p:cNvSpPr>
            <p:nvPr/>
          </p:nvSpPr>
          <p:spPr bwMode="auto">
            <a:xfrm>
              <a:off x="2066" y="808"/>
              <a:ext cx="927" cy="685"/>
            </a:xfrm>
            <a:custGeom>
              <a:avLst/>
              <a:gdLst>
                <a:gd name="T0" fmla="*/ 737 w 739"/>
                <a:gd name="T1" fmla="*/ 0 h 545"/>
                <a:gd name="T2" fmla="*/ 739 w 739"/>
                <a:gd name="T3" fmla="*/ 198 h 545"/>
                <a:gd name="T4" fmla="*/ 27 w 739"/>
                <a:gd name="T5" fmla="*/ 545 h 545"/>
                <a:gd name="T6" fmla="*/ 0 w 739"/>
                <a:gd name="T7" fmla="*/ 338 h 545"/>
                <a:gd name="T8" fmla="*/ 737 w 739"/>
                <a:gd name="T9" fmla="*/ 0 h 545"/>
              </a:gdLst>
              <a:ahLst/>
              <a:cxnLst>
                <a:cxn ang="0">
                  <a:pos x="T0" y="T1"/>
                </a:cxn>
                <a:cxn ang="0">
                  <a:pos x="T2" y="T3"/>
                </a:cxn>
                <a:cxn ang="0">
                  <a:pos x="T4" y="T5"/>
                </a:cxn>
                <a:cxn ang="0">
                  <a:pos x="T6" y="T7"/>
                </a:cxn>
                <a:cxn ang="0">
                  <a:pos x="T8" y="T9"/>
                </a:cxn>
              </a:cxnLst>
              <a:rect l="0" t="0" r="r" b="b"/>
              <a:pathLst>
                <a:path w="739" h="545">
                  <a:moveTo>
                    <a:pt x="737" y="0"/>
                  </a:moveTo>
                  <a:cubicBezTo>
                    <a:pt x="737" y="0"/>
                    <a:pt x="727" y="20"/>
                    <a:pt x="739" y="198"/>
                  </a:cubicBezTo>
                  <a:cubicBezTo>
                    <a:pt x="27" y="545"/>
                    <a:pt x="27" y="545"/>
                    <a:pt x="27" y="545"/>
                  </a:cubicBezTo>
                  <a:cubicBezTo>
                    <a:pt x="0" y="338"/>
                    <a:pt x="0" y="338"/>
                    <a:pt x="0" y="338"/>
                  </a:cubicBezTo>
                  <a:lnTo>
                    <a:pt x="737" y="0"/>
                  </a:lnTo>
                  <a:close/>
                </a:path>
              </a:pathLst>
            </a:custGeom>
            <a:gradFill rotWithShape="1">
              <a:gsLst>
                <a:gs pos="0">
                  <a:srgbClr val="FFFFFF"/>
                </a:gs>
                <a:gs pos="100000">
                  <a:srgbClr val="E9EAEA"/>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98" name="Freeform 30"/>
            <p:cNvSpPr>
              <a:spLocks/>
            </p:cNvSpPr>
            <p:nvPr/>
          </p:nvSpPr>
          <p:spPr bwMode="auto">
            <a:xfrm>
              <a:off x="2083" y="770"/>
              <a:ext cx="960" cy="728"/>
            </a:xfrm>
            <a:custGeom>
              <a:avLst/>
              <a:gdLst>
                <a:gd name="T0" fmla="*/ 21 w 766"/>
                <a:gd name="T1" fmla="*/ 347 h 581"/>
                <a:gd name="T2" fmla="*/ 766 w 766"/>
                <a:gd name="T3" fmla="*/ 0 h 581"/>
                <a:gd name="T4" fmla="*/ 766 w 766"/>
                <a:gd name="T5" fmla="*/ 18 h 581"/>
                <a:gd name="T6" fmla="*/ 29 w 766"/>
                <a:gd name="T7" fmla="*/ 353 h 581"/>
                <a:gd name="T8" fmla="*/ 31 w 766"/>
                <a:gd name="T9" fmla="*/ 571 h 581"/>
                <a:gd name="T10" fmla="*/ 765 w 766"/>
                <a:gd name="T11" fmla="*/ 218 h 581"/>
                <a:gd name="T12" fmla="*/ 765 w 766"/>
                <a:gd name="T13" fmla="*/ 236 h 581"/>
                <a:gd name="T14" fmla="*/ 34 w 766"/>
                <a:gd name="T15" fmla="*/ 581 h 581"/>
                <a:gd name="T16" fmla="*/ 24 w 766"/>
                <a:gd name="T17" fmla="*/ 581 h 581"/>
                <a:gd name="T18" fmla="*/ 21 w 766"/>
                <a:gd name="T19" fmla="*/ 3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6" h="581">
                  <a:moveTo>
                    <a:pt x="21" y="347"/>
                  </a:moveTo>
                  <a:cubicBezTo>
                    <a:pt x="766" y="0"/>
                    <a:pt x="766" y="0"/>
                    <a:pt x="766" y="0"/>
                  </a:cubicBezTo>
                  <a:cubicBezTo>
                    <a:pt x="766" y="18"/>
                    <a:pt x="766" y="18"/>
                    <a:pt x="766" y="18"/>
                  </a:cubicBezTo>
                  <a:cubicBezTo>
                    <a:pt x="29" y="353"/>
                    <a:pt x="29" y="353"/>
                    <a:pt x="29" y="353"/>
                  </a:cubicBezTo>
                  <a:cubicBezTo>
                    <a:pt x="29" y="353"/>
                    <a:pt x="14" y="443"/>
                    <a:pt x="31" y="571"/>
                  </a:cubicBezTo>
                  <a:cubicBezTo>
                    <a:pt x="765" y="218"/>
                    <a:pt x="765" y="218"/>
                    <a:pt x="765" y="218"/>
                  </a:cubicBezTo>
                  <a:cubicBezTo>
                    <a:pt x="765" y="236"/>
                    <a:pt x="765" y="236"/>
                    <a:pt x="765" y="236"/>
                  </a:cubicBezTo>
                  <a:cubicBezTo>
                    <a:pt x="34" y="581"/>
                    <a:pt x="34" y="581"/>
                    <a:pt x="34" y="581"/>
                  </a:cubicBezTo>
                  <a:cubicBezTo>
                    <a:pt x="24" y="581"/>
                    <a:pt x="24" y="581"/>
                    <a:pt x="24" y="581"/>
                  </a:cubicBezTo>
                  <a:cubicBezTo>
                    <a:pt x="0" y="461"/>
                    <a:pt x="21" y="347"/>
                    <a:pt x="21" y="347"/>
                  </a:cubicBezTo>
                  <a:close/>
                </a:path>
              </a:pathLst>
            </a:custGeom>
            <a:solidFill>
              <a:srgbClr val="54A9EA"/>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99" name="Freeform 31"/>
            <p:cNvSpPr>
              <a:spLocks/>
            </p:cNvSpPr>
            <p:nvPr/>
          </p:nvSpPr>
          <p:spPr bwMode="auto">
            <a:xfrm>
              <a:off x="748" y="346"/>
              <a:ext cx="2295" cy="863"/>
            </a:xfrm>
            <a:custGeom>
              <a:avLst/>
              <a:gdLst>
                <a:gd name="T0" fmla="*/ 0 w 1931"/>
                <a:gd name="T1" fmla="*/ 259 h 726"/>
                <a:gd name="T2" fmla="*/ 799 w 1931"/>
                <a:gd name="T3" fmla="*/ 0 h 726"/>
                <a:gd name="T4" fmla="*/ 1931 w 1931"/>
                <a:gd name="T5" fmla="*/ 360 h 726"/>
                <a:gd name="T6" fmla="*/ 1145 w 1931"/>
                <a:gd name="T7" fmla="*/ 726 h 726"/>
                <a:gd name="T8" fmla="*/ 0 w 1931"/>
                <a:gd name="T9" fmla="*/ 259 h 726"/>
              </a:gdLst>
              <a:ahLst/>
              <a:cxnLst>
                <a:cxn ang="0">
                  <a:pos x="T0" y="T1"/>
                </a:cxn>
                <a:cxn ang="0">
                  <a:pos x="T2" y="T3"/>
                </a:cxn>
                <a:cxn ang="0">
                  <a:pos x="T4" y="T5"/>
                </a:cxn>
                <a:cxn ang="0">
                  <a:pos x="T6" y="T7"/>
                </a:cxn>
                <a:cxn ang="0">
                  <a:pos x="T8" y="T9"/>
                </a:cxn>
              </a:cxnLst>
              <a:rect l="0" t="0" r="r" b="b"/>
              <a:pathLst>
                <a:path w="1931" h="726">
                  <a:moveTo>
                    <a:pt x="0" y="259"/>
                  </a:moveTo>
                  <a:lnTo>
                    <a:pt x="799" y="0"/>
                  </a:lnTo>
                  <a:lnTo>
                    <a:pt x="1931" y="360"/>
                  </a:lnTo>
                  <a:lnTo>
                    <a:pt x="1145" y="726"/>
                  </a:lnTo>
                  <a:lnTo>
                    <a:pt x="0" y="259"/>
                  </a:lnTo>
                  <a:close/>
                </a:path>
              </a:pathLst>
            </a:custGeom>
            <a:solidFill>
              <a:srgbClr val="1D347D"/>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sp>
          <p:nvSpPr>
            <p:cNvPr id="100" name="Freeform 32"/>
            <p:cNvSpPr>
              <a:spLocks/>
            </p:cNvSpPr>
            <p:nvPr/>
          </p:nvSpPr>
          <p:spPr bwMode="auto">
            <a:xfrm>
              <a:off x="691" y="654"/>
              <a:ext cx="1421" cy="848"/>
            </a:xfrm>
            <a:custGeom>
              <a:avLst/>
              <a:gdLst>
                <a:gd name="T0" fmla="*/ 1130 w 1133"/>
                <a:gd name="T1" fmla="*/ 442 h 676"/>
                <a:gd name="T2" fmla="*/ 1133 w 1133"/>
                <a:gd name="T3" fmla="*/ 676 h 676"/>
                <a:gd name="T4" fmla="*/ 35 w 1133"/>
                <a:gd name="T5" fmla="*/ 239 h 676"/>
                <a:gd name="T6" fmla="*/ 45 w 1133"/>
                <a:gd name="T7" fmla="*/ 0 h 676"/>
                <a:gd name="T8" fmla="*/ 1130 w 1133"/>
                <a:gd name="T9" fmla="*/ 442 h 676"/>
              </a:gdLst>
              <a:ahLst/>
              <a:cxnLst>
                <a:cxn ang="0">
                  <a:pos x="T0" y="T1"/>
                </a:cxn>
                <a:cxn ang="0">
                  <a:pos x="T2" y="T3"/>
                </a:cxn>
                <a:cxn ang="0">
                  <a:pos x="T4" y="T5"/>
                </a:cxn>
                <a:cxn ang="0">
                  <a:pos x="T6" y="T7"/>
                </a:cxn>
                <a:cxn ang="0">
                  <a:pos x="T8" y="T9"/>
                </a:cxn>
              </a:cxnLst>
              <a:rect l="0" t="0" r="r" b="b"/>
              <a:pathLst>
                <a:path w="1133" h="676">
                  <a:moveTo>
                    <a:pt x="1130" y="442"/>
                  </a:moveTo>
                  <a:cubicBezTo>
                    <a:pt x="1130" y="442"/>
                    <a:pt x="1115" y="566"/>
                    <a:pt x="1133" y="676"/>
                  </a:cubicBezTo>
                  <a:cubicBezTo>
                    <a:pt x="35" y="239"/>
                    <a:pt x="35" y="239"/>
                    <a:pt x="35" y="239"/>
                  </a:cubicBezTo>
                  <a:cubicBezTo>
                    <a:pt x="35" y="239"/>
                    <a:pt x="0" y="145"/>
                    <a:pt x="45" y="0"/>
                  </a:cubicBezTo>
                  <a:lnTo>
                    <a:pt x="1130" y="442"/>
                  </a:lnTo>
                  <a:close/>
                </a:path>
              </a:pathLst>
            </a:custGeom>
            <a:solidFill>
              <a:srgbClr val="12204D"/>
            </a:soli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fontAlgn="auto">
                <a:spcBef>
                  <a:spcPts val="0"/>
                </a:spcBef>
                <a:spcAft>
                  <a:spcPts val="0"/>
                </a:spcAft>
                <a:defRPr/>
              </a:pPr>
              <a:endParaRPr lang="zh-CN" altLang="en-US" sz="1600" kern="0">
                <a:solidFill>
                  <a:sysClr val="windowText" lastClr="000000"/>
                </a:solidFill>
              </a:endParaRPr>
            </a:p>
          </p:txBody>
        </p:sp>
      </p:grpSp>
      <p:sp>
        <p:nvSpPr>
          <p:cNvPr id="121" name="Rectangle 34"/>
          <p:cNvSpPr>
            <a:spLocks noChangeArrowheads="1"/>
          </p:cNvSpPr>
          <p:nvPr/>
        </p:nvSpPr>
        <p:spPr bwMode="auto">
          <a:xfrm>
            <a:off x="5854275" y="3872201"/>
            <a:ext cx="2522490"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120000"/>
              </a:lnSpc>
            </a:pPr>
            <a:r>
              <a:rPr lang="zh-CN" altLang="en-US" sz="1400">
                <a:latin typeface="+mn-ea"/>
                <a:ea typeface="+mn-ea"/>
              </a:rPr>
              <a:t>单击此处添加段落文字内容</a:t>
            </a:r>
          </a:p>
          <a:p>
            <a:pPr algn="r">
              <a:lnSpc>
                <a:spcPct val="120000"/>
              </a:lnSpc>
            </a:pPr>
            <a:r>
              <a:rPr lang="zh-CN" altLang="en-US" sz="1400">
                <a:latin typeface="+mn-ea"/>
                <a:ea typeface="+mn-ea"/>
              </a:rPr>
              <a:t>单击此处添加段落文字内容</a:t>
            </a:r>
          </a:p>
          <a:p>
            <a:pPr algn="r">
              <a:lnSpc>
                <a:spcPct val="120000"/>
              </a:lnSpc>
            </a:pPr>
            <a:r>
              <a:rPr lang="zh-CN" altLang="en-US" sz="1400">
                <a:latin typeface="+mn-ea"/>
                <a:ea typeface="+mn-ea"/>
              </a:rPr>
              <a:t>单击此处添加段落文字内容</a:t>
            </a:r>
          </a:p>
        </p:txBody>
      </p:sp>
      <p:sp>
        <p:nvSpPr>
          <p:cNvPr id="122" name="Rectangle 35"/>
          <p:cNvSpPr>
            <a:spLocks noChangeArrowheads="1"/>
          </p:cNvSpPr>
          <p:nvPr/>
        </p:nvSpPr>
        <p:spPr bwMode="auto">
          <a:xfrm>
            <a:off x="5867745" y="3499123"/>
            <a:ext cx="25090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b="1" dirty="0">
                <a:latin typeface="微软雅黑" panose="020B0503020204020204" pitchFamily="34" charset="-122"/>
                <a:ea typeface="微软雅黑" panose="020B0503020204020204" pitchFamily="34" charset="-122"/>
              </a:rPr>
              <a:t>单击此处添加标题文字</a:t>
            </a:r>
          </a:p>
        </p:txBody>
      </p:sp>
      <p:sp>
        <p:nvSpPr>
          <p:cNvPr id="123" name="Rectangle 36"/>
          <p:cNvSpPr>
            <a:spLocks noChangeArrowheads="1"/>
          </p:cNvSpPr>
          <p:nvPr/>
        </p:nvSpPr>
        <p:spPr bwMode="auto">
          <a:xfrm>
            <a:off x="5854275" y="2272361"/>
            <a:ext cx="2522490" cy="867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lnSpc>
                <a:spcPct val="120000"/>
              </a:lnSpc>
            </a:pPr>
            <a:r>
              <a:rPr lang="zh-CN" altLang="en-US" sz="1400" dirty="0">
                <a:latin typeface="+mn-ea"/>
                <a:ea typeface="+mn-ea"/>
              </a:rPr>
              <a:t>单击此处添加段落文字内容</a:t>
            </a:r>
          </a:p>
          <a:p>
            <a:pPr algn="r">
              <a:lnSpc>
                <a:spcPct val="120000"/>
              </a:lnSpc>
            </a:pPr>
            <a:r>
              <a:rPr lang="zh-CN" altLang="en-US" sz="1400" dirty="0">
                <a:latin typeface="+mn-ea"/>
                <a:ea typeface="+mn-ea"/>
              </a:rPr>
              <a:t>单击此处添加段落文字内容</a:t>
            </a:r>
          </a:p>
          <a:p>
            <a:pPr algn="r">
              <a:lnSpc>
                <a:spcPct val="120000"/>
              </a:lnSpc>
            </a:pPr>
            <a:r>
              <a:rPr lang="zh-CN" altLang="en-US" sz="1400" dirty="0">
                <a:latin typeface="+mn-ea"/>
                <a:ea typeface="+mn-ea"/>
              </a:rPr>
              <a:t>单击此处添加段落文字内容</a:t>
            </a:r>
          </a:p>
        </p:txBody>
      </p:sp>
      <p:sp>
        <p:nvSpPr>
          <p:cNvPr id="124" name="Rectangle 37"/>
          <p:cNvSpPr>
            <a:spLocks noChangeArrowheads="1"/>
          </p:cNvSpPr>
          <p:nvPr/>
        </p:nvSpPr>
        <p:spPr bwMode="auto">
          <a:xfrm>
            <a:off x="5883775" y="1901537"/>
            <a:ext cx="2492990" cy="369332"/>
          </a:xfrm>
          <a:prstGeom prst="rect">
            <a:avLst/>
          </a:prstGeom>
          <a:noFill/>
          <a:ln>
            <a:noFill/>
          </a:ln>
          <a:effectLst/>
          <a:extLst/>
        </p:spPr>
        <p:txBody>
          <a:bodyPr wrap="none">
            <a:spAutoFit/>
          </a:bodyPr>
          <a:lstStyle/>
          <a:p>
            <a:pPr algn="r" fontAlgn="auto">
              <a:spcBef>
                <a:spcPts val="0"/>
              </a:spcBef>
              <a:spcAft>
                <a:spcPts val="0"/>
              </a:spcAft>
              <a:defRPr/>
            </a:pPr>
            <a:r>
              <a:rPr lang="zh-CN" altLang="en-US" b="1" kern="0" dirty="0">
                <a:solidFill>
                  <a:srgbClr val="1D347D"/>
                </a:solidFill>
                <a:latin typeface="微软雅黑"/>
                <a:ea typeface="微软雅黑"/>
              </a:rPr>
              <a:t>单击此处添加标题文字</a:t>
            </a:r>
          </a:p>
        </p:txBody>
      </p:sp>
      <p:cxnSp>
        <p:nvCxnSpPr>
          <p:cNvPr id="125" name="直接连接符 124"/>
          <p:cNvCxnSpPr/>
          <p:nvPr/>
        </p:nvCxnSpPr>
        <p:spPr>
          <a:xfrm>
            <a:off x="3501792" y="2251494"/>
            <a:ext cx="4857219" cy="0"/>
          </a:xfrm>
          <a:prstGeom prst="line">
            <a:avLst/>
          </a:prstGeom>
          <a:noFill/>
          <a:ln w="9525" cap="flat" cmpd="sng" algn="ctr">
            <a:solidFill>
              <a:srgbClr val="0067B4"/>
            </a:solidFill>
            <a:prstDash val="solid"/>
            <a:headEnd type="oval" w="med" len="med"/>
            <a:tailEnd type="none" w="med" len="med"/>
          </a:ln>
          <a:effectLst/>
        </p:spPr>
      </p:cxnSp>
      <p:cxnSp>
        <p:nvCxnSpPr>
          <p:cNvPr id="126" name="直接连接符 125"/>
          <p:cNvCxnSpPr/>
          <p:nvPr/>
        </p:nvCxnSpPr>
        <p:spPr>
          <a:xfrm>
            <a:off x="3938914" y="3872201"/>
            <a:ext cx="4420097" cy="0"/>
          </a:xfrm>
          <a:prstGeom prst="line">
            <a:avLst/>
          </a:prstGeom>
          <a:noFill/>
          <a:ln w="9525" cap="flat" cmpd="sng" algn="ctr">
            <a:solidFill>
              <a:srgbClr val="808080"/>
            </a:solidFill>
            <a:prstDash val="solid"/>
            <a:headEnd type="oval" w="med" len="med"/>
            <a:tailEnd type="none" w="med" len="med"/>
          </a:ln>
          <a:effectLst/>
        </p:spPr>
      </p:cxnSp>
      <p:sp>
        <p:nvSpPr>
          <p:cNvPr id="127" name="矩形 126"/>
          <p:cNvSpPr/>
          <p:nvPr/>
        </p:nvSpPr>
        <p:spPr>
          <a:xfrm>
            <a:off x="3883227" y="987302"/>
            <a:ext cx="4493538" cy="523220"/>
          </a:xfrm>
          <a:prstGeom prst="rect">
            <a:avLst/>
          </a:prstGeom>
          <a:noFill/>
        </p:spPr>
        <p:txBody>
          <a:bodyPr wrap="none">
            <a:spAutoFit/>
          </a:bodyPr>
          <a:lstStyle/>
          <a:p>
            <a:pPr algn="r" fontAlgn="auto">
              <a:spcBef>
                <a:spcPts val="0"/>
              </a:spcBef>
              <a:spcAft>
                <a:spcPts val="0"/>
              </a:spcAft>
              <a:defRPr/>
            </a:pPr>
            <a:r>
              <a:rPr lang="zh-CN" altLang="en-US" sz="2800" b="1" kern="10" dirty="0">
                <a:solidFill>
                  <a:srgbClr val="1D347D"/>
                </a:solidFill>
                <a:latin typeface="微软雅黑" pitchFamily="34" charset="-122"/>
                <a:ea typeface="微软雅黑" pitchFamily="34" charset="-122"/>
              </a:rPr>
              <a:t>此处添加标题文字内容信息</a:t>
            </a:r>
          </a:p>
        </p:txBody>
      </p:sp>
    </p:spTree>
    <p:custDataLst>
      <p:tags r:id="rId1"/>
    </p:custData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fade">
                                      <p:cBhvr>
                                        <p:cTn id="11" dur="500"/>
                                        <p:tgtEl>
                                          <p:spTgt spid="9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3"/>
                                        </p:tgtEl>
                                        <p:attrNameLst>
                                          <p:attrName>style.visibility</p:attrName>
                                        </p:attrNameLst>
                                      </p:cBhvr>
                                      <p:to>
                                        <p:strVal val="visible"/>
                                      </p:to>
                                    </p:set>
                                    <p:animEffect transition="in" filter="fade">
                                      <p:cBhvr>
                                        <p:cTn id="15" dur="500"/>
                                        <p:tgtEl>
                                          <p:spTgt spid="93"/>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500"/>
                                        <p:tgtEl>
                                          <p:spTgt spid="95"/>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27"/>
                                        </p:tgtEl>
                                        <p:attrNameLst>
                                          <p:attrName>style.visibility</p:attrName>
                                        </p:attrNameLst>
                                      </p:cBhvr>
                                      <p:to>
                                        <p:strVal val="visible"/>
                                      </p:to>
                                    </p:set>
                                    <p:anim calcmode="lin" valueType="num">
                                      <p:cBhvr>
                                        <p:cTn id="27" dur="500" fill="hold"/>
                                        <p:tgtEl>
                                          <p:spTgt spid="12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7"/>
                                        </p:tgtEl>
                                        <p:attrNameLst>
                                          <p:attrName>ppt_y</p:attrName>
                                        </p:attrNameLst>
                                      </p:cBhvr>
                                      <p:tavLst>
                                        <p:tav tm="0">
                                          <p:val>
                                            <p:strVal val="#ppt_y"/>
                                          </p:val>
                                        </p:tav>
                                        <p:tav tm="100000">
                                          <p:val>
                                            <p:strVal val="#ppt_y"/>
                                          </p:val>
                                        </p:tav>
                                      </p:tavLst>
                                    </p:anim>
                                    <p:anim calcmode="lin" valueType="num">
                                      <p:cBhvr>
                                        <p:cTn id="29" dur="500" fill="hold"/>
                                        <p:tgtEl>
                                          <p:spTgt spid="12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27"/>
                                        </p:tgtEl>
                                      </p:cBhvr>
                                    </p:animEffect>
                                  </p:childTnLst>
                                </p:cTn>
                              </p:par>
                            </p:childTnLst>
                          </p:cTn>
                        </p:par>
                        <p:par>
                          <p:cTn id="32" fill="hold">
                            <p:stCondLst>
                              <p:cond delay="3550"/>
                            </p:stCondLst>
                            <p:childTnLst>
                              <p:par>
                                <p:cTn id="33" presetID="22" presetClass="entr" presetSubtype="8" fill="hold" nodeType="afterEffect">
                                  <p:stCondLst>
                                    <p:cond delay="0"/>
                                  </p:stCondLst>
                                  <p:childTnLst>
                                    <p:set>
                                      <p:cBhvr>
                                        <p:cTn id="34" dur="1" fill="hold">
                                          <p:stCondLst>
                                            <p:cond delay="0"/>
                                          </p:stCondLst>
                                        </p:cTn>
                                        <p:tgtEl>
                                          <p:spTgt spid="125"/>
                                        </p:tgtEl>
                                        <p:attrNameLst>
                                          <p:attrName>style.visibility</p:attrName>
                                        </p:attrNameLst>
                                      </p:cBhvr>
                                      <p:to>
                                        <p:strVal val="visible"/>
                                      </p:to>
                                    </p:set>
                                    <p:animEffect transition="in" filter="wipe(left)">
                                      <p:cBhvr>
                                        <p:cTn id="35" dur="500"/>
                                        <p:tgtEl>
                                          <p:spTgt spid="125"/>
                                        </p:tgtEl>
                                      </p:cBhvr>
                                    </p:animEffect>
                                  </p:childTnLst>
                                </p:cTn>
                              </p:par>
                            </p:childTnLst>
                          </p:cTn>
                        </p:par>
                        <p:par>
                          <p:cTn id="36" fill="hold">
                            <p:stCondLst>
                              <p:cond delay="4050"/>
                            </p:stCondLst>
                            <p:childTnLst>
                              <p:par>
                                <p:cTn id="37" presetID="53" presetClass="entr" presetSubtype="16" fill="hold" grpId="0" nodeType="afterEffect">
                                  <p:stCondLst>
                                    <p:cond delay="0"/>
                                  </p:stCondLst>
                                  <p:childTnLst>
                                    <p:set>
                                      <p:cBhvr>
                                        <p:cTn id="38" dur="1" fill="hold">
                                          <p:stCondLst>
                                            <p:cond delay="0"/>
                                          </p:stCondLst>
                                        </p:cTn>
                                        <p:tgtEl>
                                          <p:spTgt spid="124"/>
                                        </p:tgtEl>
                                        <p:attrNameLst>
                                          <p:attrName>style.visibility</p:attrName>
                                        </p:attrNameLst>
                                      </p:cBhvr>
                                      <p:to>
                                        <p:strVal val="visible"/>
                                      </p:to>
                                    </p:set>
                                    <p:anim calcmode="lin" valueType="num">
                                      <p:cBhvr>
                                        <p:cTn id="39" dur="500" fill="hold"/>
                                        <p:tgtEl>
                                          <p:spTgt spid="124"/>
                                        </p:tgtEl>
                                        <p:attrNameLst>
                                          <p:attrName>ppt_w</p:attrName>
                                        </p:attrNameLst>
                                      </p:cBhvr>
                                      <p:tavLst>
                                        <p:tav tm="0">
                                          <p:val>
                                            <p:fltVal val="0"/>
                                          </p:val>
                                        </p:tav>
                                        <p:tav tm="100000">
                                          <p:val>
                                            <p:strVal val="#ppt_w"/>
                                          </p:val>
                                        </p:tav>
                                      </p:tavLst>
                                    </p:anim>
                                    <p:anim calcmode="lin" valueType="num">
                                      <p:cBhvr>
                                        <p:cTn id="40" dur="500" fill="hold"/>
                                        <p:tgtEl>
                                          <p:spTgt spid="124"/>
                                        </p:tgtEl>
                                        <p:attrNameLst>
                                          <p:attrName>ppt_h</p:attrName>
                                        </p:attrNameLst>
                                      </p:cBhvr>
                                      <p:tavLst>
                                        <p:tav tm="0">
                                          <p:val>
                                            <p:fltVal val="0"/>
                                          </p:val>
                                        </p:tav>
                                        <p:tav tm="100000">
                                          <p:val>
                                            <p:strVal val="#ppt_h"/>
                                          </p:val>
                                        </p:tav>
                                      </p:tavLst>
                                    </p:anim>
                                    <p:animEffect transition="in" filter="fade">
                                      <p:cBhvr>
                                        <p:cTn id="41" dur="500"/>
                                        <p:tgtEl>
                                          <p:spTgt spid="124"/>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 calcmode="lin" valueType="num">
                                      <p:cBhvr>
                                        <p:cTn id="44" dur="500" fill="hold"/>
                                        <p:tgtEl>
                                          <p:spTgt spid="123"/>
                                        </p:tgtEl>
                                        <p:attrNameLst>
                                          <p:attrName>ppt_w</p:attrName>
                                        </p:attrNameLst>
                                      </p:cBhvr>
                                      <p:tavLst>
                                        <p:tav tm="0">
                                          <p:val>
                                            <p:fltVal val="0"/>
                                          </p:val>
                                        </p:tav>
                                        <p:tav tm="100000">
                                          <p:val>
                                            <p:strVal val="#ppt_w"/>
                                          </p:val>
                                        </p:tav>
                                      </p:tavLst>
                                    </p:anim>
                                    <p:anim calcmode="lin" valueType="num">
                                      <p:cBhvr>
                                        <p:cTn id="45" dur="500" fill="hold"/>
                                        <p:tgtEl>
                                          <p:spTgt spid="123"/>
                                        </p:tgtEl>
                                        <p:attrNameLst>
                                          <p:attrName>ppt_h</p:attrName>
                                        </p:attrNameLst>
                                      </p:cBhvr>
                                      <p:tavLst>
                                        <p:tav tm="0">
                                          <p:val>
                                            <p:fltVal val="0"/>
                                          </p:val>
                                        </p:tav>
                                        <p:tav tm="100000">
                                          <p:val>
                                            <p:strVal val="#ppt_h"/>
                                          </p:val>
                                        </p:tav>
                                      </p:tavLst>
                                    </p:anim>
                                    <p:animEffect transition="in" filter="fade">
                                      <p:cBhvr>
                                        <p:cTn id="46" dur="500"/>
                                        <p:tgtEl>
                                          <p:spTgt spid="123"/>
                                        </p:tgtEl>
                                      </p:cBhvr>
                                    </p:animEffect>
                                  </p:childTnLst>
                                </p:cTn>
                              </p:par>
                            </p:childTnLst>
                          </p:cTn>
                        </p:par>
                        <p:par>
                          <p:cTn id="47" fill="hold">
                            <p:stCondLst>
                              <p:cond delay="4550"/>
                            </p:stCondLst>
                            <p:childTnLst>
                              <p:par>
                                <p:cTn id="48" presetID="22" presetClass="entr" presetSubtype="8" fill="hold" nodeType="afterEffect">
                                  <p:stCondLst>
                                    <p:cond delay="0"/>
                                  </p:stCondLst>
                                  <p:childTnLst>
                                    <p:set>
                                      <p:cBhvr>
                                        <p:cTn id="49" dur="1" fill="hold">
                                          <p:stCondLst>
                                            <p:cond delay="0"/>
                                          </p:stCondLst>
                                        </p:cTn>
                                        <p:tgtEl>
                                          <p:spTgt spid="126"/>
                                        </p:tgtEl>
                                        <p:attrNameLst>
                                          <p:attrName>style.visibility</p:attrName>
                                        </p:attrNameLst>
                                      </p:cBhvr>
                                      <p:to>
                                        <p:strVal val="visible"/>
                                      </p:to>
                                    </p:set>
                                    <p:animEffect transition="in" filter="wipe(left)">
                                      <p:cBhvr>
                                        <p:cTn id="50" dur="500"/>
                                        <p:tgtEl>
                                          <p:spTgt spid="126"/>
                                        </p:tgtEl>
                                      </p:cBhvr>
                                    </p:animEffect>
                                  </p:childTnLst>
                                </p:cTn>
                              </p:par>
                            </p:childTnLst>
                          </p:cTn>
                        </p:par>
                        <p:par>
                          <p:cTn id="51" fill="hold">
                            <p:stCondLst>
                              <p:cond delay="5050"/>
                            </p:stCondLst>
                            <p:childTnLst>
                              <p:par>
                                <p:cTn id="52" presetID="53" presetClass="entr" presetSubtype="16" fill="hold" grpId="0" nodeType="afterEffect">
                                  <p:stCondLst>
                                    <p:cond delay="0"/>
                                  </p:stCondLst>
                                  <p:childTnLst>
                                    <p:set>
                                      <p:cBhvr>
                                        <p:cTn id="53" dur="1" fill="hold">
                                          <p:stCondLst>
                                            <p:cond delay="0"/>
                                          </p:stCondLst>
                                        </p:cTn>
                                        <p:tgtEl>
                                          <p:spTgt spid="122"/>
                                        </p:tgtEl>
                                        <p:attrNameLst>
                                          <p:attrName>style.visibility</p:attrName>
                                        </p:attrNameLst>
                                      </p:cBhvr>
                                      <p:to>
                                        <p:strVal val="visible"/>
                                      </p:to>
                                    </p:set>
                                    <p:anim calcmode="lin" valueType="num">
                                      <p:cBhvr>
                                        <p:cTn id="54" dur="500" fill="hold"/>
                                        <p:tgtEl>
                                          <p:spTgt spid="122"/>
                                        </p:tgtEl>
                                        <p:attrNameLst>
                                          <p:attrName>ppt_w</p:attrName>
                                        </p:attrNameLst>
                                      </p:cBhvr>
                                      <p:tavLst>
                                        <p:tav tm="0">
                                          <p:val>
                                            <p:fltVal val="0"/>
                                          </p:val>
                                        </p:tav>
                                        <p:tav tm="100000">
                                          <p:val>
                                            <p:strVal val="#ppt_w"/>
                                          </p:val>
                                        </p:tav>
                                      </p:tavLst>
                                    </p:anim>
                                    <p:anim calcmode="lin" valueType="num">
                                      <p:cBhvr>
                                        <p:cTn id="55" dur="500" fill="hold"/>
                                        <p:tgtEl>
                                          <p:spTgt spid="122"/>
                                        </p:tgtEl>
                                        <p:attrNameLst>
                                          <p:attrName>ppt_h</p:attrName>
                                        </p:attrNameLst>
                                      </p:cBhvr>
                                      <p:tavLst>
                                        <p:tav tm="0">
                                          <p:val>
                                            <p:fltVal val="0"/>
                                          </p:val>
                                        </p:tav>
                                        <p:tav tm="100000">
                                          <p:val>
                                            <p:strVal val="#ppt_h"/>
                                          </p:val>
                                        </p:tav>
                                      </p:tavLst>
                                    </p:anim>
                                    <p:animEffect transition="in" filter="fade">
                                      <p:cBhvr>
                                        <p:cTn id="56" dur="500"/>
                                        <p:tgtEl>
                                          <p:spTgt spid="12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21"/>
                                        </p:tgtEl>
                                        <p:attrNameLst>
                                          <p:attrName>style.visibility</p:attrName>
                                        </p:attrNameLst>
                                      </p:cBhvr>
                                      <p:to>
                                        <p:strVal val="visible"/>
                                      </p:to>
                                    </p:set>
                                    <p:anim calcmode="lin" valueType="num">
                                      <p:cBhvr>
                                        <p:cTn id="59" dur="500" fill="hold"/>
                                        <p:tgtEl>
                                          <p:spTgt spid="121"/>
                                        </p:tgtEl>
                                        <p:attrNameLst>
                                          <p:attrName>ppt_w</p:attrName>
                                        </p:attrNameLst>
                                      </p:cBhvr>
                                      <p:tavLst>
                                        <p:tav tm="0">
                                          <p:val>
                                            <p:fltVal val="0"/>
                                          </p:val>
                                        </p:tav>
                                        <p:tav tm="100000">
                                          <p:val>
                                            <p:strVal val="#ppt_w"/>
                                          </p:val>
                                        </p:tav>
                                      </p:tavLst>
                                    </p:anim>
                                    <p:anim calcmode="lin" valueType="num">
                                      <p:cBhvr>
                                        <p:cTn id="60" dur="500" fill="hold"/>
                                        <p:tgtEl>
                                          <p:spTgt spid="121"/>
                                        </p:tgtEl>
                                        <p:attrNameLst>
                                          <p:attrName>ppt_h</p:attrName>
                                        </p:attrNameLst>
                                      </p:cBhvr>
                                      <p:tavLst>
                                        <p:tav tm="0">
                                          <p:val>
                                            <p:fltVal val="0"/>
                                          </p:val>
                                        </p:tav>
                                        <p:tav tm="100000">
                                          <p:val>
                                            <p:strVal val="#ppt_h"/>
                                          </p:val>
                                        </p:tav>
                                      </p:tavLst>
                                    </p:anim>
                                    <p:animEffect transition="in" filter="fade">
                                      <p:cBhvr>
                                        <p:cTn id="6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2" grpId="0"/>
      <p:bldP spid="123" grpId="0"/>
      <p:bldP spid="124" grpId="0"/>
      <p:bldP spid="1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Line 8"/>
          <p:cNvSpPr>
            <a:spLocks noChangeShapeType="1"/>
          </p:cNvSpPr>
          <p:nvPr/>
        </p:nvSpPr>
        <p:spPr bwMode="auto">
          <a:xfrm>
            <a:off x="1059517" y="3645449"/>
            <a:ext cx="0" cy="916811"/>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08" name="Line 9"/>
          <p:cNvSpPr>
            <a:spLocks noChangeShapeType="1"/>
          </p:cNvSpPr>
          <p:nvPr/>
        </p:nvSpPr>
        <p:spPr bwMode="auto">
          <a:xfrm>
            <a:off x="1050703" y="4562259"/>
            <a:ext cx="1200671"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09" name="Line 11"/>
          <p:cNvSpPr>
            <a:spLocks noChangeShapeType="1"/>
          </p:cNvSpPr>
          <p:nvPr/>
        </p:nvSpPr>
        <p:spPr bwMode="auto">
          <a:xfrm flipV="1">
            <a:off x="1059517" y="1207083"/>
            <a:ext cx="0" cy="890365"/>
          </a:xfrm>
          <a:prstGeom prst="line">
            <a:avLst/>
          </a:prstGeom>
          <a:noFill/>
          <a:ln w="19050">
            <a:solidFill>
              <a:srgbClr val="005EAC"/>
            </a:solidFill>
            <a:prstDash val="sysDot"/>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10" name="Line 12"/>
          <p:cNvSpPr>
            <a:spLocks noChangeShapeType="1"/>
          </p:cNvSpPr>
          <p:nvPr/>
        </p:nvSpPr>
        <p:spPr bwMode="auto">
          <a:xfrm flipV="1">
            <a:off x="1050703" y="1207082"/>
            <a:ext cx="1200671" cy="0"/>
          </a:xfrm>
          <a:prstGeom prst="line">
            <a:avLst/>
          </a:prstGeom>
          <a:noFill/>
          <a:ln w="19050">
            <a:solidFill>
              <a:srgbClr val="005EAC"/>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11" name="AutoShape 13"/>
          <p:cNvSpPr>
            <a:spLocks noChangeArrowheads="1"/>
          </p:cNvSpPr>
          <p:nvPr/>
        </p:nvSpPr>
        <p:spPr bwMode="auto">
          <a:xfrm>
            <a:off x="2304267" y="761019"/>
            <a:ext cx="4636949" cy="890364"/>
          </a:xfrm>
          <a:prstGeom prst="roundRect">
            <a:avLst>
              <a:gd name="adj" fmla="val 810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spcBef>
                <a:spcPts val="0"/>
              </a:spcBef>
              <a:spcAft>
                <a:spcPts val="0"/>
              </a:spcAft>
              <a:buClr>
                <a:srgbClr val="007EEA"/>
              </a:buClr>
              <a:defRPr/>
            </a:pPr>
            <a:r>
              <a:rPr lang="zh-CN" altLang="en-US" sz="1400" b="1" kern="0" dirty="0">
                <a:solidFill>
                  <a:sysClr val="windowText" lastClr="000000"/>
                </a:solidFill>
                <a:latin typeface="微软雅黑"/>
                <a:ea typeface="微软雅黑"/>
              </a:rPr>
              <a:t>单击此处添加文字内容  单击此处添加文字内容</a:t>
            </a:r>
          </a:p>
          <a:p>
            <a:pPr algn="ctr" fontAlgn="auto">
              <a:spcBef>
                <a:spcPts val="0"/>
              </a:spcBef>
              <a:spcAft>
                <a:spcPts val="0"/>
              </a:spcAft>
              <a:buClr>
                <a:srgbClr val="007EEA"/>
              </a:buClr>
              <a:defRPr/>
            </a:pPr>
            <a:r>
              <a:rPr lang="zh-CN" altLang="en-US" sz="1400" b="1" kern="0" dirty="0">
                <a:solidFill>
                  <a:sysClr val="windowText" lastClr="000000"/>
                </a:solidFill>
                <a:latin typeface="微软雅黑"/>
                <a:ea typeface="微软雅黑"/>
              </a:rPr>
              <a:t>单击此处添加文字内容  单击此处添加文字内容</a:t>
            </a:r>
          </a:p>
        </p:txBody>
      </p:sp>
      <p:sp>
        <p:nvSpPr>
          <p:cNvPr id="112" name="AutoShape 14"/>
          <p:cNvSpPr>
            <a:spLocks noChangeArrowheads="1"/>
          </p:cNvSpPr>
          <p:nvPr/>
        </p:nvSpPr>
        <p:spPr bwMode="auto">
          <a:xfrm>
            <a:off x="2304267" y="4119722"/>
            <a:ext cx="4636949" cy="890365"/>
          </a:xfrm>
          <a:prstGeom prst="roundRect">
            <a:avLst>
              <a:gd name="adj" fmla="val 7039"/>
            </a:avLst>
          </a:prstGeom>
          <a:gradFill rotWithShape="1">
            <a:gsLst>
              <a:gs pos="0">
                <a:srgbClr val="FFFFFF"/>
              </a:gs>
              <a:gs pos="100000">
                <a:srgbClr val="7F7F7F">
                  <a:lumMod val="20000"/>
                  <a:lumOff val="80000"/>
                </a:srgbClr>
              </a:gs>
            </a:gsLst>
            <a:lin ang="5400000" scaled="1"/>
          </a:gradFill>
          <a:ln w="9525" algn="ctr">
            <a:solidFill>
              <a:srgbClr val="7F7F7F">
                <a:lumMod val="60000"/>
                <a:lumOff val="40000"/>
              </a:srgbClr>
            </a:solidFill>
            <a:round/>
            <a:headEnd/>
            <a:tailEnd/>
          </a:ln>
          <a:effectLst/>
        </p:spPr>
        <p:txBody>
          <a:bodyPr vert="horz" wrap="none" lIns="91440" tIns="45720" rIns="91440" bIns="45720" numCol="1" anchor="ctr" anchorCtr="0" compatLnSpc="1">
            <a:prstTxWarp prst="textNoShape">
              <a:avLst/>
            </a:prstTxWarp>
          </a:bodyPr>
          <a:lstStyle/>
          <a:p>
            <a:pPr algn="ctr" fontAlgn="auto">
              <a:spcBef>
                <a:spcPts val="0"/>
              </a:spcBef>
              <a:spcAft>
                <a:spcPts val="0"/>
              </a:spcAft>
              <a:buClr>
                <a:srgbClr val="007EEA"/>
              </a:buClr>
              <a:defRPr/>
            </a:pPr>
            <a:r>
              <a:rPr lang="zh-CN" altLang="en-US" sz="1400" b="1" kern="0">
                <a:solidFill>
                  <a:sysClr val="windowText" lastClr="000000"/>
                </a:solidFill>
                <a:latin typeface="微软雅黑"/>
                <a:ea typeface="微软雅黑"/>
              </a:rPr>
              <a:t>单击此处添加文字内容  单击此处添加文字内容</a:t>
            </a:r>
          </a:p>
          <a:p>
            <a:pPr algn="ctr" fontAlgn="auto">
              <a:spcBef>
                <a:spcPts val="0"/>
              </a:spcBef>
              <a:spcAft>
                <a:spcPts val="0"/>
              </a:spcAft>
              <a:buClr>
                <a:srgbClr val="007EEA"/>
              </a:buClr>
              <a:defRPr/>
            </a:pPr>
            <a:r>
              <a:rPr lang="zh-CN" altLang="en-US" sz="1400" b="1" kern="0">
                <a:solidFill>
                  <a:sysClr val="windowText" lastClr="000000"/>
                </a:solidFill>
                <a:latin typeface="微软雅黑"/>
                <a:ea typeface="微软雅黑"/>
              </a:rPr>
              <a:t>单击此处添加文字内容  单击此处添加文字内容</a:t>
            </a:r>
          </a:p>
        </p:txBody>
      </p:sp>
      <p:sp>
        <p:nvSpPr>
          <p:cNvPr id="117" name="Line 21"/>
          <p:cNvSpPr>
            <a:spLocks noChangeShapeType="1"/>
          </p:cNvSpPr>
          <p:nvPr/>
        </p:nvSpPr>
        <p:spPr bwMode="auto">
          <a:xfrm flipH="1">
            <a:off x="8185961" y="3645449"/>
            <a:ext cx="0" cy="916811"/>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18" name="Line 22"/>
          <p:cNvSpPr>
            <a:spLocks noChangeShapeType="1"/>
          </p:cNvSpPr>
          <p:nvPr/>
        </p:nvSpPr>
        <p:spPr bwMode="auto">
          <a:xfrm flipH="1">
            <a:off x="6994108" y="4562259"/>
            <a:ext cx="1200669"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19" name="Line 24"/>
          <p:cNvSpPr>
            <a:spLocks noChangeShapeType="1"/>
          </p:cNvSpPr>
          <p:nvPr/>
        </p:nvSpPr>
        <p:spPr bwMode="auto">
          <a:xfrm flipH="1" flipV="1">
            <a:off x="8185961" y="1207083"/>
            <a:ext cx="0" cy="890365"/>
          </a:xfrm>
          <a:prstGeom prst="line">
            <a:avLst/>
          </a:prstGeom>
          <a:noFill/>
          <a:ln w="19050">
            <a:solidFill>
              <a:srgbClr val="005EAC"/>
            </a:solidFill>
            <a:prstDash val="sysDot"/>
            <a:round/>
            <a:headEnd type="triangle"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20" name="Line 25"/>
          <p:cNvSpPr>
            <a:spLocks noChangeShapeType="1"/>
          </p:cNvSpPr>
          <p:nvPr/>
        </p:nvSpPr>
        <p:spPr bwMode="auto">
          <a:xfrm flipH="1" flipV="1">
            <a:off x="6994108" y="1207082"/>
            <a:ext cx="1200669" cy="0"/>
          </a:xfrm>
          <a:prstGeom prst="line">
            <a:avLst/>
          </a:prstGeom>
          <a:noFill/>
          <a:ln w="19050">
            <a:solidFill>
              <a:srgbClr val="005EAC"/>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121" name="Rectangle 27"/>
          <p:cNvSpPr>
            <a:spLocks noChangeArrowheads="1"/>
          </p:cNvSpPr>
          <p:nvPr/>
        </p:nvSpPr>
        <p:spPr bwMode="auto">
          <a:xfrm>
            <a:off x="2542202" y="2760374"/>
            <a:ext cx="4185761" cy="46166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lnSpc>
                <a:spcPct val="120000"/>
              </a:lnSpc>
            </a:pPr>
            <a:r>
              <a:rPr kumimoji="1" lang="zh-CN" altLang="en-US" sz="1000">
                <a:ea typeface="微软雅黑" pitchFamily="34" charset="-122"/>
                <a:cs typeface="Arial" pitchFamily="34" charset="0"/>
              </a:rPr>
              <a:t>单击此处添加文字内容  单击此处添加文字内容  单击此处添加文字内容</a:t>
            </a:r>
          </a:p>
          <a:p>
            <a:pPr algn="ctr">
              <a:lnSpc>
                <a:spcPct val="120000"/>
              </a:lnSpc>
            </a:pPr>
            <a:r>
              <a:rPr kumimoji="1" lang="zh-CN" altLang="en-US" sz="1000">
                <a:ea typeface="微软雅黑" pitchFamily="34" charset="-122"/>
                <a:cs typeface="Arial" pitchFamily="34" charset="0"/>
              </a:rPr>
              <a:t>单击此处添加文字内容  单击此处添加文字内容  单击此处添加文字内容</a:t>
            </a:r>
          </a:p>
        </p:txBody>
      </p:sp>
      <p:sp>
        <p:nvSpPr>
          <p:cNvPr id="124" name="矩形 123"/>
          <p:cNvSpPr/>
          <p:nvPr/>
        </p:nvSpPr>
        <p:spPr>
          <a:xfrm>
            <a:off x="2481216" y="2134473"/>
            <a:ext cx="4288353" cy="584775"/>
          </a:xfrm>
          <a:prstGeom prst="rect">
            <a:avLst/>
          </a:prstGeom>
        </p:spPr>
        <p:txBody>
          <a:bodyPr wrap="none">
            <a:spAutoFit/>
          </a:bodyPr>
          <a:lstStyle/>
          <a:p>
            <a:pPr algn="ctr" fontAlgn="auto">
              <a:spcBef>
                <a:spcPts val="0"/>
              </a:spcBef>
              <a:spcAft>
                <a:spcPts val="0"/>
              </a:spcAft>
              <a:defRPr/>
            </a:pPr>
            <a:r>
              <a:rPr lang="zh-CN" altLang="en-US" sz="3200" b="1" kern="10" dirty="0">
                <a:solidFill>
                  <a:srgbClr val="1D347D"/>
                </a:solidFill>
                <a:latin typeface="微软雅黑" pitchFamily="34" charset="-122"/>
                <a:ea typeface="微软雅黑" pitchFamily="34" charset="-122"/>
              </a:rPr>
              <a:t>此处添加标题文字内容</a:t>
            </a:r>
          </a:p>
        </p:txBody>
      </p:sp>
      <p:grpSp>
        <p:nvGrpSpPr>
          <p:cNvPr id="26" name="组合 25"/>
          <p:cNvGrpSpPr/>
          <p:nvPr/>
        </p:nvGrpSpPr>
        <p:grpSpPr>
          <a:xfrm>
            <a:off x="306677" y="2114562"/>
            <a:ext cx="1509212" cy="1509212"/>
            <a:chOff x="304912" y="2406117"/>
            <a:chExt cx="1509212" cy="1509212"/>
          </a:xfrm>
        </p:grpSpPr>
        <p:sp>
          <p:nvSpPr>
            <p:cNvPr id="27" name="Oval 3"/>
            <p:cNvSpPr>
              <a:spLocks noChangeArrowheads="1"/>
            </p:cNvSpPr>
            <p:nvPr/>
          </p:nvSpPr>
          <p:spPr bwMode="auto">
            <a:xfrm>
              <a:off x="304912" y="2406117"/>
              <a:ext cx="1509212" cy="1509212"/>
            </a:xfrm>
            <a:prstGeom prst="ellipse">
              <a:avLst/>
            </a:prstGeom>
            <a:solidFill>
              <a:srgbClr val="12204D"/>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auto" hangingPunct="0">
                <a:spcBef>
                  <a:spcPts val="0"/>
                </a:spcBef>
                <a:spcAft>
                  <a:spcPts val="0"/>
                </a:spcAft>
                <a:defRPr/>
              </a:pPr>
              <a:endParaRPr lang="zh-CN" altLang="en-US" sz="2000" b="1" kern="0">
                <a:solidFill>
                  <a:srgbClr val="FFFFFF"/>
                </a:solidFill>
                <a:ea typeface="微软雅黑" pitchFamily="34" charset="-122"/>
                <a:cs typeface="Arial" pitchFamily="34" charset="0"/>
              </a:endParaRPr>
            </a:p>
          </p:txBody>
        </p:sp>
        <p:grpSp>
          <p:nvGrpSpPr>
            <p:cNvPr id="28" name="Group 4"/>
            <p:cNvGrpSpPr>
              <a:grpSpLocks/>
            </p:cNvGrpSpPr>
            <p:nvPr/>
          </p:nvGrpSpPr>
          <p:grpSpPr bwMode="auto">
            <a:xfrm>
              <a:off x="415989" y="2420222"/>
              <a:ext cx="1290589" cy="423144"/>
              <a:chOff x="1431" y="1843"/>
              <a:chExt cx="907" cy="295"/>
            </a:xfrm>
          </p:grpSpPr>
          <p:sp>
            <p:nvSpPr>
              <p:cNvPr id="30" name="Freeform 5"/>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31" name="Oval 6"/>
              <p:cNvSpPr>
                <a:spLocks noChangeArrowheads="1"/>
              </p:cNvSpPr>
              <p:nvPr/>
            </p:nvSpPr>
            <p:spPr bwMode="auto">
              <a:xfrm>
                <a:off x="1544" y="1918"/>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grpSp>
        <p:sp>
          <p:nvSpPr>
            <p:cNvPr id="29" name="Rectangle 28"/>
            <p:cNvSpPr>
              <a:spLocks noChangeArrowheads="1"/>
            </p:cNvSpPr>
            <p:nvPr/>
          </p:nvSpPr>
          <p:spPr bwMode="auto">
            <a:xfrm>
              <a:off x="431855" y="2843366"/>
              <a:ext cx="1258852" cy="5847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auto">
                <a:spcBef>
                  <a:spcPts val="0"/>
                </a:spcBef>
                <a:spcAft>
                  <a:spcPts val="0"/>
                </a:spcAft>
                <a:defRPr/>
              </a:pPr>
              <a:r>
                <a:rPr lang="zh-CN" altLang="en-US" sz="1600" b="1" kern="0">
                  <a:solidFill>
                    <a:srgbClr val="FFFFFF"/>
                  </a:solidFill>
                  <a:ea typeface="微软雅黑" pitchFamily="34" charset="-122"/>
                  <a:cs typeface="Arial" pitchFamily="34" charset="0"/>
                </a:rPr>
                <a:t>单击此处</a:t>
              </a:r>
            </a:p>
            <a:p>
              <a:pPr algn="ctr" fontAlgn="auto">
                <a:spcBef>
                  <a:spcPts val="0"/>
                </a:spcBef>
                <a:spcAft>
                  <a:spcPts val="0"/>
                </a:spcAft>
                <a:defRPr/>
              </a:pPr>
              <a:r>
                <a:rPr lang="zh-CN" altLang="en-US" sz="1600" b="1" kern="0">
                  <a:solidFill>
                    <a:srgbClr val="FFFFFF"/>
                  </a:solidFill>
                  <a:ea typeface="微软雅黑" pitchFamily="34" charset="-122"/>
                  <a:cs typeface="Arial" pitchFamily="34" charset="0"/>
                </a:rPr>
                <a:t>添加文字</a:t>
              </a:r>
            </a:p>
          </p:txBody>
        </p:sp>
      </p:grpSp>
      <p:grpSp>
        <p:nvGrpSpPr>
          <p:cNvPr id="32" name="组合 31"/>
          <p:cNvGrpSpPr/>
          <p:nvPr/>
        </p:nvGrpSpPr>
        <p:grpSpPr>
          <a:xfrm>
            <a:off x="7436647" y="2129310"/>
            <a:ext cx="1509212" cy="1509212"/>
            <a:chOff x="7434882" y="2406117"/>
            <a:chExt cx="1509212" cy="1509212"/>
          </a:xfrm>
        </p:grpSpPr>
        <p:sp>
          <p:nvSpPr>
            <p:cNvPr id="33" name="Oval 16"/>
            <p:cNvSpPr>
              <a:spLocks noChangeArrowheads="1"/>
            </p:cNvSpPr>
            <p:nvPr/>
          </p:nvSpPr>
          <p:spPr bwMode="auto">
            <a:xfrm>
              <a:off x="7434882" y="2406117"/>
              <a:ext cx="1509212" cy="1509212"/>
            </a:xfrm>
            <a:prstGeom prst="ellipse">
              <a:avLst/>
            </a:prstGeom>
            <a:solidFill>
              <a:srgbClr val="12204D"/>
            </a:solidFill>
            <a:ln>
              <a:noFill/>
            </a:ln>
            <a:effectLst/>
          </p:spPr>
          <p:txBody>
            <a:bodyPr wrap="none" anchor="ctr"/>
            <a:lstStyle/>
            <a:p>
              <a:endParaRPr lang="zh-CN" altLang="en-US">
                <a:latin typeface="Arial" pitchFamily="34" charset="0"/>
                <a:ea typeface="微软雅黑" pitchFamily="34" charset="-122"/>
                <a:cs typeface="Arial" pitchFamily="34" charset="0"/>
              </a:endParaRPr>
            </a:p>
          </p:txBody>
        </p:sp>
        <p:grpSp>
          <p:nvGrpSpPr>
            <p:cNvPr id="34" name="Group 17"/>
            <p:cNvGrpSpPr>
              <a:grpSpLocks/>
            </p:cNvGrpSpPr>
            <p:nvPr/>
          </p:nvGrpSpPr>
          <p:grpSpPr bwMode="auto">
            <a:xfrm>
              <a:off x="7545959" y="2420222"/>
              <a:ext cx="1290589" cy="423144"/>
              <a:chOff x="1431" y="1843"/>
              <a:chExt cx="907" cy="295"/>
            </a:xfrm>
          </p:grpSpPr>
          <p:sp>
            <p:nvSpPr>
              <p:cNvPr id="36" name="Freeform 18"/>
              <p:cNvSpPr>
                <a:spLocks/>
              </p:cNvSpPr>
              <p:nvPr/>
            </p:nvSpPr>
            <p:spPr bwMode="auto">
              <a:xfrm>
                <a:off x="1431" y="1843"/>
                <a:ext cx="907" cy="295"/>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75000"/>
                    </a:srgbClr>
                  </a:gs>
                  <a:gs pos="100000">
                    <a:srgbClr val="FFFFFF">
                      <a:gamma/>
                      <a:tint val="0"/>
                      <a:invGamma/>
                      <a:alpha val="0"/>
                    </a:srgb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sp>
            <p:nvSpPr>
              <p:cNvPr id="37" name="Oval 19"/>
              <p:cNvSpPr>
                <a:spLocks noChangeArrowheads="1"/>
              </p:cNvSpPr>
              <p:nvPr/>
            </p:nvSpPr>
            <p:spPr bwMode="auto">
              <a:xfrm>
                <a:off x="1544" y="1926"/>
                <a:ext cx="227" cy="204"/>
              </a:xfrm>
              <a:prstGeom prst="ellipse">
                <a:avLst/>
              </a:prstGeom>
              <a:gradFill rotWithShape="1">
                <a:gsLst>
                  <a:gs pos="0">
                    <a:srgbClr val="FFFFFF"/>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ea typeface="微软雅黑" pitchFamily="34" charset="-122"/>
                  <a:cs typeface="Arial" pitchFamily="34" charset="0"/>
                </a:endParaRPr>
              </a:p>
            </p:txBody>
          </p:sp>
        </p:grpSp>
        <p:sp>
          <p:nvSpPr>
            <p:cNvPr id="35" name="Rectangle 29"/>
            <p:cNvSpPr>
              <a:spLocks noChangeArrowheads="1"/>
            </p:cNvSpPr>
            <p:nvPr/>
          </p:nvSpPr>
          <p:spPr bwMode="auto">
            <a:xfrm>
              <a:off x="7553009" y="2843366"/>
              <a:ext cx="1258852" cy="584775"/>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zh-CN" altLang="en-US" sz="1600" b="1" dirty="0">
                  <a:solidFill>
                    <a:schemeClr val="bg1"/>
                  </a:solidFill>
                  <a:ea typeface="微软雅黑" pitchFamily="34" charset="-122"/>
                  <a:cs typeface="Arial" pitchFamily="34" charset="0"/>
                </a:rPr>
                <a:t>单击此处</a:t>
              </a:r>
            </a:p>
            <a:p>
              <a:pPr algn="ctr"/>
              <a:r>
                <a:rPr lang="zh-CN" altLang="en-US" sz="1600" b="1" dirty="0">
                  <a:solidFill>
                    <a:schemeClr val="bg1"/>
                  </a:solidFill>
                  <a:ea typeface="微软雅黑" pitchFamily="34" charset="-122"/>
                  <a:cs typeface="Arial" pitchFamily="34" charset="0"/>
                </a:rPr>
                <a:t>添加文字</a:t>
              </a:r>
            </a:p>
          </p:txBody>
        </p:sp>
      </p:grpSp>
    </p:spTree>
    <p:custDataLst>
      <p:tags r:id="rId1"/>
    </p:custDataLst>
    <p:extLst>
      <p:ext uri="{BB962C8B-B14F-4D97-AF65-F5344CB8AC3E}">
        <p14:creationId xmlns:p14="http://schemas.microsoft.com/office/powerpoint/2010/main" val="3661740682"/>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09"/>
                                        </p:tgtEl>
                                        <p:attrNameLst>
                                          <p:attrName>style.visibility</p:attrName>
                                        </p:attrNameLst>
                                      </p:cBhvr>
                                      <p:to>
                                        <p:strVal val="visible"/>
                                      </p:to>
                                    </p:set>
                                    <p:animEffect transition="in" filter="wipe(down)">
                                      <p:cBhvr>
                                        <p:cTn id="14" dur="500"/>
                                        <p:tgtEl>
                                          <p:spTgt spid="10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wipe(up)">
                                      <p:cBhvr>
                                        <p:cTn id="17" dur="500"/>
                                        <p:tgtEl>
                                          <p:spTgt spid="10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10"/>
                                        </p:tgtEl>
                                        <p:attrNameLst>
                                          <p:attrName>style.visibility</p:attrName>
                                        </p:attrNameLst>
                                      </p:cBhvr>
                                      <p:to>
                                        <p:strVal val="visible"/>
                                      </p:to>
                                    </p:set>
                                    <p:animEffect transition="in" filter="wipe(left)">
                                      <p:cBhvr>
                                        <p:cTn id="21" dur="500"/>
                                        <p:tgtEl>
                                          <p:spTgt spid="1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wipe(left)">
                                      <p:cBhvr>
                                        <p:cTn id="24" dur="500"/>
                                        <p:tgtEl>
                                          <p:spTgt spid="108"/>
                                        </p:tgtEl>
                                      </p:cBhvr>
                                    </p:animEffect>
                                  </p:childTnLst>
                                </p:cTn>
                              </p:par>
                            </p:childTnLst>
                          </p:cTn>
                        </p:par>
                        <p:par>
                          <p:cTn id="25" fill="hold">
                            <p:stCondLst>
                              <p:cond delay="2000"/>
                            </p:stCondLst>
                            <p:childTnLst>
                              <p:par>
                                <p:cTn id="26" presetID="16" presetClass="entr" presetSubtype="2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barn(inVertical)">
                                      <p:cBhvr>
                                        <p:cTn id="28" dur="500"/>
                                        <p:tgtEl>
                                          <p:spTgt spid="11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barn(inVertical)">
                                      <p:cBhvr>
                                        <p:cTn id="31" dur="500"/>
                                        <p:tgtEl>
                                          <p:spTgt spid="112"/>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wipe(left)">
                                      <p:cBhvr>
                                        <p:cTn id="35" dur="500"/>
                                        <p:tgtEl>
                                          <p:spTgt spid="12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8"/>
                                        </p:tgtEl>
                                        <p:attrNameLst>
                                          <p:attrName>style.visibility</p:attrName>
                                        </p:attrNameLst>
                                      </p:cBhvr>
                                      <p:to>
                                        <p:strVal val="visible"/>
                                      </p:to>
                                    </p:set>
                                    <p:animEffect transition="in" filter="wipe(left)">
                                      <p:cBhvr>
                                        <p:cTn id="38" dur="500"/>
                                        <p:tgtEl>
                                          <p:spTgt spid="118"/>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119"/>
                                        </p:tgtEl>
                                        <p:attrNameLst>
                                          <p:attrName>style.visibility</p:attrName>
                                        </p:attrNameLst>
                                      </p:cBhvr>
                                      <p:to>
                                        <p:strVal val="visible"/>
                                      </p:to>
                                    </p:set>
                                    <p:animEffect transition="in" filter="wipe(up)">
                                      <p:cBhvr>
                                        <p:cTn id="42" dur="500"/>
                                        <p:tgtEl>
                                          <p:spTgt spid="11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117"/>
                                        </p:tgtEl>
                                        <p:attrNameLst>
                                          <p:attrName>style.visibility</p:attrName>
                                        </p:attrNameLst>
                                      </p:cBhvr>
                                      <p:to>
                                        <p:strVal val="visible"/>
                                      </p:to>
                                    </p:set>
                                    <p:animEffect transition="in" filter="wipe(down)">
                                      <p:cBhvr>
                                        <p:cTn id="45" dur="500"/>
                                        <p:tgtEl>
                                          <p:spTgt spid="117"/>
                                        </p:tgtEl>
                                      </p:cBhvr>
                                    </p:animEffect>
                                  </p:childTnLst>
                                </p:cTn>
                              </p:par>
                            </p:childTnLst>
                          </p:cTn>
                        </p:par>
                        <p:par>
                          <p:cTn id="46" fill="hold">
                            <p:stCondLst>
                              <p:cond delay="3500"/>
                            </p:stCondLst>
                            <p:childTnLst>
                              <p:par>
                                <p:cTn id="47" presetID="53"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200" fill="hold"/>
                                        <p:tgtEl>
                                          <p:spTgt spid="32"/>
                                        </p:tgtEl>
                                        <p:attrNameLst>
                                          <p:attrName>ppt_w</p:attrName>
                                        </p:attrNameLst>
                                      </p:cBhvr>
                                      <p:tavLst>
                                        <p:tav tm="0">
                                          <p:val>
                                            <p:fltVal val="0"/>
                                          </p:val>
                                        </p:tav>
                                        <p:tav tm="100000">
                                          <p:val>
                                            <p:strVal val="#ppt_w"/>
                                          </p:val>
                                        </p:tav>
                                      </p:tavLst>
                                    </p:anim>
                                    <p:anim calcmode="lin" valueType="num">
                                      <p:cBhvr>
                                        <p:cTn id="50" dur="200" fill="hold"/>
                                        <p:tgtEl>
                                          <p:spTgt spid="32"/>
                                        </p:tgtEl>
                                        <p:attrNameLst>
                                          <p:attrName>ppt_h</p:attrName>
                                        </p:attrNameLst>
                                      </p:cBhvr>
                                      <p:tavLst>
                                        <p:tav tm="0">
                                          <p:val>
                                            <p:fltVal val="0"/>
                                          </p:val>
                                        </p:tav>
                                        <p:tav tm="100000">
                                          <p:val>
                                            <p:strVal val="#ppt_h"/>
                                          </p:val>
                                        </p:tav>
                                      </p:tavLst>
                                    </p:anim>
                                    <p:animEffect transition="in" filter="fade">
                                      <p:cBhvr>
                                        <p:cTn id="51" dur="200"/>
                                        <p:tgtEl>
                                          <p:spTgt spid="32"/>
                                        </p:tgtEl>
                                      </p:cBhvr>
                                    </p:animEffect>
                                  </p:childTnLst>
                                </p:cTn>
                              </p:par>
                            </p:childTnLst>
                          </p:cTn>
                        </p:par>
                        <p:par>
                          <p:cTn id="52" fill="hold">
                            <p:stCondLst>
                              <p:cond delay="3700"/>
                            </p:stCondLst>
                            <p:childTnLst>
                              <p:par>
                                <p:cTn id="53" presetID="6" presetClass="emph" presetSubtype="0" fill="hold" nodeType="afterEffect">
                                  <p:stCondLst>
                                    <p:cond delay="0"/>
                                  </p:stCondLst>
                                  <p:childTnLst>
                                    <p:animScale>
                                      <p:cBhvr>
                                        <p:cTn id="54" dur="100" fill="hold"/>
                                        <p:tgtEl>
                                          <p:spTgt spid="32"/>
                                        </p:tgtEl>
                                      </p:cBhvr>
                                      <p:by x="115000" y="115000"/>
                                    </p:animScale>
                                  </p:childTnLst>
                                </p:cTn>
                              </p:par>
                              <p:par>
                                <p:cTn id="55" presetID="6" presetClass="emph" presetSubtype="0" fill="hold" nodeType="withEffect">
                                  <p:stCondLst>
                                    <p:cond delay="200"/>
                                  </p:stCondLst>
                                  <p:childTnLst>
                                    <p:animScale>
                                      <p:cBhvr>
                                        <p:cTn id="56" dur="100" fill="hold"/>
                                        <p:tgtEl>
                                          <p:spTgt spid="32"/>
                                        </p:tgtEl>
                                      </p:cBhvr>
                                      <p:by x="85000" y="85000"/>
                                    </p:animScale>
                                  </p:childTnLst>
                                </p:cTn>
                              </p:par>
                            </p:childTnLst>
                          </p:cTn>
                        </p:par>
                        <p:par>
                          <p:cTn id="57" fill="hold">
                            <p:stCondLst>
                              <p:cond delay="4000"/>
                            </p:stCondLst>
                            <p:childTnLst>
                              <p:par>
                                <p:cTn id="58" presetID="6" presetClass="emph" presetSubtype="0" fill="hold" nodeType="afterEffect">
                                  <p:stCondLst>
                                    <p:cond delay="0"/>
                                  </p:stCondLst>
                                  <p:childTnLst>
                                    <p:animScale>
                                      <p:cBhvr>
                                        <p:cTn id="59" dur="100" fill="hold"/>
                                        <p:tgtEl>
                                          <p:spTgt spid="32"/>
                                        </p:tgtEl>
                                      </p:cBhvr>
                                      <p:by x="105000" y="105000"/>
                                    </p:animScale>
                                  </p:childTnLst>
                                </p:cTn>
                              </p:par>
                              <p:par>
                                <p:cTn id="60" presetID="6" presetClass="emph" presetSubtype="0" fill="hold" nodeType="withEffect">
                                  <p:stCondLst>
                                    <p:cond delay="200"/>
                                  </p:stCondLst>
                                  <p:childTnLst>
                                    <p:animScale>
                                      <p:cBhvr>
                                        <p:cTn id="61" dur="100" fill="hold"/>
                                        <p:tgtEl>
                                          <p:spTgt spid="32"/>
                                        </p:tgtEl>
                                      </p:cBhvr>
                                      <p:by x="95000" y="95000"/>
                                    </p:animScale>
                                  </p:childTnLst>
                                </p:cTn>
                              </p:par>
                            </p:childTnLst>
                          </p:cTn>
                        </p:par>
                        <p:par>
                          <p:cTn id="62" fill="hold">
                            <p:stCondLst>
                              <p:cond delay="4300"/>
                            </p:stCondLst>
                            <p:childTnLst>
                              <p:par>
                                <p:cTn id="63" presetID="23" presetClass="entr" presetSubtype="36" fill="hold" grpId="0" nodeType="afterEffect">
                                  <p:stCondLst>
                                    <p:cond delay="0"/>
                                  </p:stCondLst>
                                  <p:iterate type="lt">
                                    <p:tmPct val="10000"/>
                                  </p:iterate>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strVal val="(6*min(max(#ppt_w*#ppt_h,.3),1)-7.4)/-.7*#ppt_w"/>
                                          </p:val>
                                        </p:tav>
                                        <p:tav tm="100000">
                                          <p:val>
                                            <p:strVal val="#ppt_w"/>
                                          </p:val>
                                        </p:tav>
                                      </p:tavLst>
                                    </p:anim>
                                    <p:anim calcmode="lin" valueType="num">
                                      <p:cBhvr>
                                        <p:cTn id="66" dur="500" fill="hold"/>
                                        <p:tgtEl>
                                          <p:spTgt spid="124"/>
                                        </p:tgtEl>
                                        <p:attrNameLst>
                                          <p:attrName>ppt_h</p:attrName>
                                        </p:attrNameLst>
                                      </p:cBhvr>
                                      <p:tavLst>
                                        <p:tav tm="0">
                                          <p:val>
                                            <p:strVal val="(6*min(max(#ppt_w*#ppt_h,.3),1)-7.4)/-.7*#ppt_h"/>
                                          </p:val>
                                        </p:tav>
                                        <p:tav tm="100000">
                                          <p:val>
                                            <p:strVal val="#ppt_h"/>
                                          </p:val>
                                        </p:tav>
                                      </p:tavLst>
                                    </p:anim>
                                    <p:anim calcmode="lin" valueType="num">
                                      <p:cBhvr>
                                        <p:cTn id="67" dur="500" fill="hold"/>
                                        <p:tgtEl>
                                          <p:spTgt spid="124"/>
                                        </p:tgtEl>
                                        <p:attrNameLst>
                                          <p:attrName>ppt_x</p:attrName>
                                        </p:attrNameLst>
                                      </p:cBhvr>
                                      <p:tavLst>
                                        <p:tav tm="0">
                                          <p:val>
                                            <p:fltVal val="0.5"/>
                                          </p:val>
                                        </p:tav>
                                        <p:tav tm="100000">
                                          <p:val>
                                            <p:strVal val="#ppt_x"/>
                                          </p:val>
                                        </p:tav>
                                      </p:tavLst>
                                    </p:anim>
                                    <p:anim calcmode="lin" valueType="num">
                                      <p:cBhvr>
                                        <p:cTn id="68" dur="500" fill="hold"/>
                                        <p:tgtEl>
                                          <p:spTgt spid="124"/>
                                        </p:tgtEl>
                                        <p:attrNameLst>
                                          <p:attrName>ppt_y</p:attrName>
                                        </p:attrNameLst>
                                      </p:cBhvr>
                                      <p:tavLst>
                                        <p:tav tm="0">
                                          <p:val>
                                            <p:strVal val="1+(6*min(max(#ppt_w*#ppt_h,.3),1)-7.4)/-.7*#ppt_h/2"/>
                                          </p:val>
                                        </p:tav>
                                        <p:tav tm="100000">
                                          <p:val>
                                            <p:strVal val="#ppt_y"/>
                                          </p:val>
                                        </p:tav>
                                      </p:tavLst>
                                    </p:anim>
                                  </p:childTnLst>
                                </p:cTn>
                              </p:par>
                            </p:childTnLst>
                          </p:cTn>
                        </p:par>
                        <p:par>
                          <p:cTn id="69" fill="hold">
                            <p:stCondLst>
                              <p:cond delay="5250"/>
                            </p:stCondLst>
                            <p:childTnLst>
                              <p:par>
                                <p:cTn id="70" presetID="42" presetClass="entr" presetSubtype="0" fill="hold" grpId="0" nodeType="after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fade">
                                      <p:cBhvr>
                                        <p:cTn id="72" dur="500"/>
                                        <p:tgtEl>
                                          <p:spTgt spid="121"/>
                                        </p:tgtEl>
                                      </p:cBhvr>
                                    </p:animEffect>
                                    <p:anim calcmode="lin" valueType="num">
                                      <p:cBhvr>
                                        <p:cTn id="73" dur="500" fill="hold"/>
                                        <p:tgtEl>
                                          <p:spTgt spid="121"/>
                                        </p:tgtEl>
                                        <p:attrNameLst>
                                          <p:attrName>ppt_x</p:attrName>
                                        </p:attrNameLst>
                                      </p:cBhvr>
                                      <p:tavLst>
                                        <p:tav tm="0">
                                          <p:val>
                                            <p:strVal val="#ppt_x"/>
                                          </p:val>
                                        </p:tav>
                                        <p:tav tm="100000">
                                          <p:val>
                                            <p:strVal val="#ppt_x"/>
                                          </p:val>
                                        </p:tav>
                                      </p:tavLst>
                                    </p:anim>
                                    <p:anim calcmode="lin" valueType="num">
                                      <p:cBhvr>
                                        <p:cTn id="74" dur="5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108" grpId="0" animBg="1"/>
      <p:bldP spid="109" grpId="0" animBg="1"/>
      <p:bldP spid="110" grpId="0" animBg="1"/>
      <p:bldP spid="111" grpId="0" animBg="1"/>
      <p:bldP spid="112" grpId="0" animBg="1"/>
      <p:bldP spid="117" grpId="0" animBg="1"/>
      <p:bldP spid="118" grpId="0" animBg="1"/>
      <p:bldP spid="119" grpId="0" animBg="1"/>
      <p:bldP spid="120" grpId="0" animBg="1"/>
      <p:bldP spid="121" grpId="0"/>
      <p:bldP spid="1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437" y="0"/>
            <a:ext cx="9139126" cy="5143500"/>
          </a:xfrm>
          <a:prstGeom prst="rect">
            <a:avLst/>
          </a:prstGeom>
        </p:spPr>
      </p:pic>
      <p:sp>
        <p:nvSpPr>
          <p:cNvPr id="80" name="TextBox 1"/>
          <p:cNvSpPr txBox="1"/>
          <p:nvPr/>
        </p:nvSpPr>
        <p:spPr>
          <a:xfrm>
            <a:off x="3857152" y="1325288"/>
            <a:ext cx="3185487" cy="646331"/>
          </a:xfrm>
          <a:prstGeom prst="rect">
            <a:avLst/>
          </a:prstGeom>
          <a:noFill/>
        </p:spPr>
        <p:txBody>
          <a:bodyPr wrap="none" rtlCol="0">
            <a:spAutoFit/>
          </a:bodyPr>
          <a:lstStyle/>
          <a:p>
            <a:pPr marL="0" lvl="1" fontAlgn="auto">
              <a:spcBef>
                <a:spcPts val="0"/>
              </a:spcBef>
              <a:spcAft>
                <a:spcPts val="0"/>
              </a:spcAft>
              <a:defRPr/>
            </a:pPr>
            <a:r>
              <a:rPr lang="zh-CN" altLang="en-US" sz="3600" b="1" spc="300" dirty="0">
                <a:latin typeface="微软雅黑" pitchFamily="34" charset="-122"/>
                <a:ea typeface="微软雅黑" pitchFamily="34" charset="-122"/>
              </a:rPr>
              <a:t>标题内容概述</a:t>
            </a:r>
          </a:p>
        </p:txBody>
      </p:sp>
      <p:cxnSp>
        <p:nvCxnSpPr>
          <p:cNvPr id="81" name="直接连接符 80"/>
          <p:cNvCxnSpPr/>
          <p:nvPr/>
        </p:nvCxnSpPr>
        <p:spPr>
          <a:xfrm>
            <a:off x="3901439" y="2051241"/>
            <a:ext cx="3268081" cy="0"/>
          </a:xfrm>
          <a:prstGeom prst="line">
            <a:avLst/>
          </a:prstGeom>
          <a:noFill/>
          <a:ln w="9525" cap="flat" cmpd="sng" algn="ctr">
            <a:solidFill>
              <a:srgbClr val="12204D"/>
            </a:solidFill>
            <a:prstDash val="solid"/>
            <a:tailEnd type="diamond"/>
          </a:ln>
          <a:effectLst/>
        </p:spPr>
      </p:cxnSp>
      <p:sp>
        <p:nvSpPr>
          <p:cNvPr id="82" name="文本框 9"/>
          <p:cNvSpPr txBox="1"/>
          <p:nvPr/>
        </p:nvSpPr>
        <p:spPr>
          <a:xfrm>
            <a:off x="3962417" y="2192001"/>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3" name="文本框 82"/>
          <p:cNvSpPr txBox="1"/>
          <p:nvPr/>
        </p:nvSpPr>
        <p:spPr>
          <a:xfrm>
            <a:off x="3962416" y="2495552"/>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4" name="文本框 9"/>
          <p:cNvSpPr txBox="1"/>
          <p:nvPr/>
        </p:nvSpPr>
        <p:spPr>
          <a:xfrm>
            <a:off x="5665633" y="2195259"/>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5" name="文本框 9"/>
          <p:cNvSpPr txBox="1"/>
          <p:nvPr/>
        </p:nvSpPr>
        <p:spPr>
          <a:xfrm>
            <a:off x="5665634" y="2499260"/>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grpSp>
        <p:nvGrpSpPr>
          <p:cNvPr id="86" name="组合 85"/>
          <p:cNvGrpSpPr/>
          <p:nvPr/>
        </p:nvGrpSpPr>
        <p:grpSpPr>
          <a:xfrm>
            <a:off x="2071018" y="1325286"/>
            <a:ext cx="1512168" cy="1512168"/>
            <a:chOff x="2118480" y="1316166"/>
            <a:chExt cx="1512168" cy="1512168"/>
          </a:xfrm>
        </p:grpSpPr>
        <p:sp>
          <p:nvSpPr>
            <p:cNvPr id="87" name="椭圆 86"/>
            <p:cNvSpPr/>
            <p:nvPr/>
          </p:nvSpPr>
          <p:spPr>
            <a:xfrm>
              <a:off x="2118480" y="1316166"/>
              <a:ext cx="1512168" cy="1512168"/>
            </a:xfrm>
            <a:prstGeom prst="ellipse">
              <a:avLst/>
            </a:prstGeom>
            <a:solidFill>
              <a:srgbClr val="12204D"/>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rgbClr val="3992B5"/>
                </a:solidFill>
                <a:latin typeface="Calibri"/>
              </a:endParaRPr>
            </a:p>
          </p:txBody>
        </p:sp>
        <p:sp>
          <p:nvSpPr>
            <p:cNvPr id="88" name="TextBox 67"/>
            <p:cNvSpPr txBox="1"/>
            <p:nvPr/>
          </p:nvSpPr>
          <p:spPr>
            <a:xfrm>
              <a:off x="2396585" y="1556810"/>
              <a:ext cx="1022180" cy="923330"/>
            </a:xfrm>
            <a:prstGeom prst="rect">
              <a:avLst/>
            </a:prstGeom>
            <a:noFill/>
          </p:spPr>
          <p:txBody>
            <a:bodyPr wrap="square" rtlCol="0">
              <a:spAutoFit/>
            </a:bodyPr>
            <a:lstStyle/>
            <a:p>
              <a:pPr marL="0" lvl="1" fontAlgn="auto">
                <a:spcBef>
                  <a:spcPts val="0"/>
                </a:spcBef>
                <a:spcAft>
                  <a:spcPts val="0"/>
                </a:spcAft>
                <a:defRPr/>
              </a:pPr>
              <a:r>
                <a:rPr lang="en-US" altLang="zh-CN" sz="5400" kern="0" spc="225" dirty="0" smtClean="0">
                  <a:solidFill>
                    <a:srgbClr val="FFFFFF"/>
                  </a:solidFill>
                  <a:latin typeface="Impact" panose="020B0806030902050204" pitchFamily="34" charset="0"/>
                  <a:ea typeface="微软雅黑" pitchFamily="34" charset="-122"/>
                </a:rPr>
                <a:t>02</a:t>
              </a:r>
              <a:endParaRPr lang="zh-CN" altLang="en-US" sz="5400" kern="0" spc="225" dirty="0">
                <a:solidFill>
                  <a:srgbClr val="FFFFFF"/>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904648945"/>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500"/>
                                        <p:tgtEl>
                                          <p:spTgt spid="81"/>
                                        </p:tgtEl>
                                      </p:cBhvr>
                                    </p:animEffect>
                                  </p:childTnLst>
                                </p:cTn>
                              </p:par>
                              <p:par>
                                <p:cTn id="8" presetID="53" presetClass="entr" presetSubtype="16"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 calcmode="lin" valueType="num">
                                      <p:cBhvr>
                                        <p:cTn id="10" dur="500" fill="hold"/>
                                        <p:tgtEl>
                                          <p:spTgt spid="86"/>
                                        </p:tgtEl>
                                        <p:attrNameLst>
                                          <p:attrName>ppt_w</p:attrName>
                                        </p:attrNameLst>
                                      </p:cBhvr>
                                      <p:tavLst>
                                        <p:tav tm="0">
                                          <p:val>
                                            <p:fltVal val="0"/>
                                          </p:val>
                                        </p:tav>
                                        <p:tav tm="100000">
                                          <p:val>
                                            <p:strVal val="#ppt_w"/>
                                          </p:val>
                                        </p:tav>
                                      </p:tavLst>
                                    </p:anim>
                                    <p:anim calcmode="lin" valueType="num">
                                      <p:cBhvr>
                                        <p:cTn id="11" dur="500" fill="hold"/>
                                        <p:tgtEl>
                                          <p:spTgt spid="86"/>
                                        </p:tgtEl>
                                        <p:attrNameLst>
                                          <p:attrName>ppt_h</p:attrName>
                                        </p:attrNameLst>
                                      </p:cBhvr>
                                      <p:tavLst>
                                        <p:tav tm="0">
                                          <p:val>
                                            <p:fltVal val="0"/>
                                          </p:val>
                                        </p:tav>
                                        <p:tav tm="100000">
                                          <p:val>
                                            <p:strVal val="#ppt_h"/>
                                          </p:val>
                                        </p:tav>
                                      </p:tavLst>
                                    </p:anim>
                                    <p:animEffect transition="in" filter="fade">
                                      <p:cBhvr>
                                        <p:cTn id="12" dur="500"/>
                                        <p:tgtEl>
                                          <p:spTgt spid="8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p:tgtEl>
                                          <p:spTgt spid="80"/>
                                        </p:tgtEl>
                                        <p:attrNameLst>
                                          <p:attrName>ppt_x</p:attrName>
                                        </p:attrNameLst>
                                      </p:cBhvr>
                                      <p:tavLst>
                                        <p:tav tm="0">
                                          <p:val>
                                            <p:strVal val="#ppt_x-#ppt_w*1.125000"/>
                                          </p:val>
                                        </p:tav>
                                        <p:tav tm="100000">
                                          <p:val>
                                            <p:strVal val="#ppt_x"/>
                                          </p:val>
                                        </p:tav>
                                      </p:tavLst>
                                    </p:anim>
                                    <p:animEffect transition="in" filter="wipe(right)">
                                      <p:cBhvr>
                                        <p:cTn id="16" dur="500"/>
                                        <p:tgtEl>
                                          <p:spTgt spid="80"/>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 calcmode="lin" valueType="num">
                                      <p:cBhvr additive="base">
                                        <p:cTn id="20" dur="500" fill="hold"/>
                                        <p:tgtEl>
                                          <p:spTgt spid="82"/>
                                        </p:tgtEl>
                                        <p:attrNameLst>
                                          <p:attrName>ppt_x</p:attrName>
                                        </p:attrNameLst>
                                      </p:cBhvr>
                                      <p:tavLst>
                                        <p:tav tm="0">
                                          <p:val>
                                            <p:strVal val="#ppt_x"/>
                                          </p:val>
                                        </p:tav>
                                        <p:tav tm="100000">
                                          <p:val>
                                            <p:strVal val="#ppt_x"/>
                                          </p:val>
                                        </p:tav>
                                      </p:tavLst>
                                    </p:anim>
                                    <p:anim calcmode="lin" valueType="num">
                                      <p:cBhvr additive="base">
                                        <p:cTn id="21" dur="500" fill="hold"/>
                                        <p:tgtEl>
                                          <p:spTgt spid="8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ppt_x"/>
                                          </p:val>
                                        </p:tav>
                                        <p:tav tm="100000">
                                          <p:val>
                                            <p:strVal val="#ppt_x"/>
                                          </p:val>
                                        </p:tav>
                                      </p:tavLst>
                                    </p:anim>
                                    <p:anim calcmode="lin" valueType="num">
                                      <p:cBhvr additive="base">
                                        <p:cTn id="25" dur="500" fill="hold"/>
                                        <p:tgtEl>
                                          <p:spTgt spid="8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ppt_x"/>
                                          </p:val>
                                        </p:tav>
                                        <p:tav tm="100000">
                                          <p:val>
                                            <p:strVal val="#ppt_x"/>
                                          </p:val>
                                        </p:tav>
                                      </p:tavLst>
                                    </p:anim>
                                    <p:anim calcmode="lin" valueType="num">
                                      <p:cBhvr additive="base">
                                        <p:cTn id="29" dur="500" fill="hold"/>
                                        <p:tgtEl>
                                          <p:spTgt spid="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ppt_x"/>
                                          </p:val>
                                        </p:tav>
                                        <p:tav tm="100000">
                                          <p:val>
                                            <p:strVal val="#ppt_x"/>
                                          </p:val>
                                        </p:tav>
                                      </p:tavLst>
                                    </p:anim>
                                    <p:anim calcmode="lin" valueType="num">
                                      <p:cBhvr additive="base">
                                        <p:cTn id="33"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P spid="83" grpId="0"/>
      <p:bldP spid="84" grpId="0"/>
      <p:bldP spid="8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菱形 10"/>
          <p:cNvSpPr/>
          <p:nvPr/>
        </p:nvSpPr>
        <p:spPr>
          <a:xfrm>
            <a:off x="2760664" y="1027058"/>
            <a:ext cx="3678237" cy="3678237"/>
          </a:xfrm>
          <a:prstGeom prst="diamond">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任意多边形 11"/>
          <p:cNvSpPr/>
          <p:nvPr/>
        </p:nvSpPr>
        <p:spPr>
          <a:xfrm>
            <a:off x="2982913" y="1392182"/>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1D34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3" name="任意多边形 12"/>
          <p:cNvSpPr/>
          <p:nvPr/>
        </p:nvSpPr>
        <p:spPr>
          <a:xfrm>
            <a:off x="4689475" y="1392182"/>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1220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4" name="任意多边形 13"/>
          <p:cNvSpPr/>
          <p:nvPr/>
        </p:nvSpPr>
        <p:spPr>
          <a:xfrm>
            <a:off x="2982913" y="3098744"/>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1220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5" name="任意多边形 14"/>
          <p:cNvSpPr/>
          <p:nvPr/>
        </p:nvSpPr>
        <p:spPr>
          <a:xfrm>
            <a:off x="4689475" y="3098744"/>
            <a:ext cx="1435100" cy="1435100"/>
          </a:xfrm>
          <a:custGeom>
            <a:avLst/>
            <a:gdLst>
              <a:gd name="connsiteX0" fmla="*/ 0 w 1584960"/>
              <a:gd name="connsiteY0" fmla="*/ 264165 h 1584960"/>
              <a:gd name="connsiteX1" fmla="*/ 264165 w 1584960"/>
              <a:gd name="connsiteY1" fmla="*/ 0 h 1584960"/>
              <a:gd name="connsiteX2" fmla="*/ 1320795 w 1584960"/>
              <a:gd name="connsiteY2" fmla="*/ 0 h 1584960"/>
              <a:gd name="connsiteX3" fmla="*/ 1584960 w 1584960"/>
              <a:gd name="connsiteY3" fmla="*/ 264165 h 1584960"/>
              <a:gd name="connsiteX4" fmla="*/ 1584960 w 1584960"/>
              <a:gd name="connsiteY4" fmla="*/ 1320795 h 1584960"/>
              <a:gd name="connsiteX5" fmla="*/ 1320795 w 1584960"/>
              <a:gd name="connsiteY5" fmla="*/ 1584960 h 1584960"/>
              <a:gd name="connsiteX6" fmla="*/ 264165 w 1584960"/>
              <a:gd name="connsiteY6" fmla="*/ 1584960 h 1584960"/>
              <a:gd name="connsiteX7" fmla="*/ 0 w 1584960"/>
              <a:gd name="connsiteY7" fmla="*/ 1320795 h 1584960"/>
              <a:gd name="connsiteX8" fmla="*/ 0 w 1584960"/>
              <a:gd name="connsiteY8" fmla="*/ 264165 h 158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84960" h="1584960">
                <a:moveTo>
                  <a:pt x="0" y="264165"/>
                </a:moveTo>
                <a:cubicBezTo>
                  <a:pt x="0" y="118271"/>
                  <a:pt x="118271" y="0"/>
                  <a:pt x="264165" y="0"/>
                </a:cubicBezTo>
                <a:lnTo>
                  <a:pt x="1320795" y="0"/>
                </a:lnTo>
                <a:cubicBezTo>
                  <a:pt x="1466689" y="0"/>
                  <a:pt x="1584960" y="118271"/>
                  <a:pt x="1584960" y="264165"/>
                </a:cubicBezTo>
                <a:lnTo>
                  <a:pt x="1584960" y="1320795"/>
                </a:lnTo>
                <a:cubicBezTo>
                  <a:pt x="1584960" y="1466689"/>
                  <a:pt x="1466689" y="1584960"/>
                  <a:pt x="1320795" y="1584960"/>
                </a:cubicBezTo>
                <a:lnTo>
                  <a:pt x="264165" y="1584960"/>
                </a:lnTo>
                <a:cubicBezTo>
                  <a:pt x="118271" y="1584960"/>
                  <a:pt x="0" y="1466689"/>
                  <a:pt x="0" y="1320795"/>
                </a:cubicBezTo>
                <a:lnTo>
                  <a:pt x="0" y="264165"/>
                </a:lnTo>
                <a:close/>
              </a:path>
            </a:pathLst>
          </a:custGeom>
          <a:solidFill>
            <a:srgbClr val="1D347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点击添加</a:t>
            </a:r>
            <a:endParaRPr lang="en-US" altLang="zh-CN" sz="2000" b="1" dirty="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a:solidFill>
                  <a:schemeClr val="bg1"/>
                </a:solidFill>
                <a:latin typeface="微软雅黑" pitchFamily="34" charset="-122"/>
                <a:ea typeface="微软雅黑" pitchFamily="34" charset="-122"/>
              </a:rPr>
              <a:t>文本</a:t>
            </a:r>
          </a:p>
        </p:txBody>
      </p:sp>
      <p:sp>
        <p:nvSpPr>
          <p:cNvPr id="16" name="矩形 15"/>
          <p:cNvSpPr>
            <a:spLocks noChangeArrowheads="1"/>
          </p:cNvSpPr>
          <p:nvPr/>
        </p:nvSpPr>
        <p:spPr bwMode="auto">
          <a:xfrm>
            <a:off x="1290638" y="1487432"/>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p:txBody>
      </p:sp>
      <p:sp>
        <p:nvSpPr>
          <p:cNvPr id="17" name="矩形 16"/>
          <p:cNvSpPr>
            <a:spLocks noChangeArrowheads="1"/>
          </p:cNvSpPr>
          <p:nvPr/>
        </p:nvSpPr>
        <p:spPr bwMode="auto">
          <a:xfrm>
            <a:off x="6380163" y="1487432"/>
            <a:ext cx="1414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p:txBody>
      </p:sp>
      <p:sp>
        <p:nvSpPr>
          <p:cNvPr id="27" name="矩形 26"/>
          <p:cNvSpPr>
            <a:spLocks noChangeArrowheads="1"/>
          </p:cNvSpPr>
          <p:nvPr/>
        </p:nvSpPr>
        <p:spPr bwMode="auto">
          <a:xfrm>
            <a:off x="1290638" y="3216219"/>
            <a:ext cx="14160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zh-CN" altLang="en-US" sz="1200" dirty="0">
              <a:solidFill>
                <a:srgbClr val="000000"/>
              </a:solidFill>
            </a:endParaRPr>
          </a:p>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zh-CN" altLang="en-US" sz="1200" dirty="0">
              <a:solidFill>
                <a:srgbClr val="000000"/>
              </a:solidFill>
            </a:endParaRPr>
          </a:p>
          <a:p>
            <a:pPr eaLnBrk="1" hangingPunct="1">
              <a:lnSpc>
                <a:spcPct val="150000"/>
              </a:lnSpc>
            </a:pPr>
            <a:r>
              <a:rPr lang="zh-CN" altLang="en-US" sz="1200" dirty="0">
                <a:solidFill>
                  <a:srgbClr val="000000"/>
                </a:solidFill>
                <a:latin typeface="微软雅黑" pitchFamily="34" charset="-122"/>
                <a:ea typeface="微软雅黑" pitchFamily="34" charset="-122"/>
              </a:rPr>
              <a:t>点击添加说明文本</a:t>
            </a:r>
            <a:endParaRPr lang="zh-CN" altLang="en-US" sz="1200" dirty="0">
              <a:solidFill>
                <a:srgbClr val="000000"/>
              </a:solidFill>
            </a:endParaRPr>
          </a:p>
        </p:txBody>
      </p:sp>
      <p:sp>
        <p:nvSpPr>
          <p:cNvPr id="28" name="矩形 27"/>
          <p:cNvSpPr>
            <a:spLocks noChangeArrowheads="1"/>
          </p:cNvSpPr>
          <p:nvPr/>
        </p:nvSpPr>
        <p:spPr bwMode="auto">
          <a:xfrm>
            <a:off x="6380163" y="3216219"/>
            <a:ext cx="14144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en-US" altLang="zh-CN" sz="1200" dirty="0">
              <a:solidFill>
                <a:srgbClr val="000000"/>
              </a:solidFill>
              <a:latin typeface="微软雅黑" pitchFamily="34" charset="-122"/>
              <a:ea typeface="微软雅黑" pitchFamily="34" charset="-122"/>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a:p>
            <a:pPr eaLnBrk="1" hangingPunct="1">
              <a:lnSpc>
                <a:spcPct val="150000"/>
              </a:lnSpc>
            </a:pPr>
            <a:r>
              <a:rPr lang="zh-CN" altLang="en-US" sz="1200">
                <a:solidFill>
                  <a:srgbClr val="000000"/>
                </a:solidFill>
                <a:latin typeface="微软雅黑" pitchFamily="34" charset="-122"/>
                <a:ea typeface="微软雅黑" pitchFamily="34" charset="-122"/>
              </a:rPr>
              <a:t>点击添加说明文本</a:t>
            </a:r>
            <a:endParaRPr lang="zh-CN" altLang="en-US" sz="1200">
              <a:solidFill>
                <a:srgbClr val="000000"/>
              </a:solidFill>
            </a:endParaRPr>
          </a:p>
        </p:txBody>
      </p:sp>
    </p:spTree>
    <p:custDataLst>
      <p:tags r:id="rId1"/>
    </p:custDataLst>
    <p:extLst>
      <p:ext uri="{BB962C8B-B14F-4D97-AF65-F5344CB8AC3E}">
        <p14:creationId xmlns:p14="http://schemas.microsoft.com/office/powerpoint/2010/main" val="1891544983"/>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 calcmode="lin" valueType="num">
                                      <p:cBhvr>
                                        <p:cTn id="9" dur="1000" fill="hold"/>
                                        <p:tgtEl>
                                          <p:spTgt spid="11"/>
                                        </p:tgtEl>
                                        <p:attrNameLst>
                                          <p:attrName>style.rotation</p:attrName>
                                        </p:attrNameLst>
                                      </p:cBhvr>
                                      <p:tavLst>
                                        <p:tav tm="0">
                                          <p:val>
                                            <p:fltVal val="90"/>
                                          </p:val>
                                        </p:tav>
                                        <p:tav tm="100000">
                                          <p:val>
                                            <p:fltVal val="0"/>
                                          </p:val>
                                        </p:tav>
                                      </p:tavLst>
                                    </p:anim>
                                    <p:animEffect transition="in" filter="fade">
                                      <p:cBhvr>
                                        <p:cTn id="10" dur="1000"/>
                                        <p:tgtEl>
                                          <p:spTgt spid="11"/>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1500"/>
                            </p:stCondLst>
                            <p:childTnLst>
                              <p:par>
                                <p:cTn id="33" presetID="22" presetClass="entr" presetSubtype="2"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childTnLst>
                          </p:cTn>
                        </p:par>
                        <p:par>
                          <p:cTn id="39" fill="hold">
                            <p:stCondLst>
                              <p:cond delay="2000"/>
                            </p:stCondLst>
                            <p:childTnLst>
                              <p:par>
                                <p:cTn id="40" presetID="22" presetClass="entr" presetSubtype="2"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right)">
                                      <p:cBhvr>
                                        <p:cTn id="42" dur="500"/>
                                        <p:tgtEl>
                                          <p:spTgt spid="2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7" grpId="0"/>
      <p:bldP spid="27" grpId="0"/>
      <p:bldP spid="2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环形箭头 1"/>
          <p:cNvSpPr/>
          <p:nvPr/>
        </p:nvSpPr>
        <p:spPr>
          <a:xfrm flipH="1">
            <a:off x="2914414" y="652962"/>
            <a:ext cx="3454853" cy="3441765"/>
          </a:xfrm>
          <a:prstGeom prst="circularArrow">
            <a:avLst>
              <a:gd name="adj1" fmla="val 12592"/>
              <a:gd name="adj2" fmla="val 775455"/>
              <a:gd name="adj3" fmla="val 19769162"/>
              <a:gd name="adj4" fmla="val 6071"/>
              <a:gd name="adj5" fmla="val 13811"/>
            </a:avLst>
          </a:prstGeom>
          <a:solidFill>
            <a:srgbClr val="12204D"/>
          </a:solidFill>
          <a:ln>
            <a:noFill/>
          </a:ln>
          <a:effectLst/>
          <a:scene3d>
            <a:camera prst="orthographicFront">
              <a:rot lat="0" lon="0" rev="0"/>
            </a:camera>
            <a:lightRig rig="contrasting" dir="t">
              <a:rot lat="0" lon="0" rev="3000000"/>
            </a:lightRig>
          </a:scene3d>
          <a:sp3d extrusionH="203200" contourW="12700" prstMaterial="metal">
            <a:bevelT/>
            <a:bevelB/>
            <a:extrusionClr>
              <a:srgbClr val="FF0000"/>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latin typeface="Arial" pitchFamily="34" charset="0"/>
              <a:cs typeface="Arial" pitchFamily="34" charset="0"/>
            </a:endParaRPr>
          </a:p>
        </p:txBody>
      </p:sp>
      <p:sp>
        <p:nvSpPr>
          <p:cNvPr id="3" name="矩形 2"/>
          <p:cNvSpPr/>
          <p:nvPr/>
        </p:nvSpPr>
        <p:spPr>
          <a:xfrm>
            <a:off x="3569348" y="2266958"/>
            <a:ext cx="2221820" cy="1077218"/>
          </a:xfrm>
          <a:prstGeom prst="rect">
            <a:avLst/>
          </a:prstGeom>
        </p:spPr>
        <p:txBody>
          <a:bodyPr wrap="square">
            <a:spAutoFit/>
          </a:bodyPr>
          <a:lstStyle/>
          <a:p>
            <a:pPr algn="ctr"/>
            <a:r>
              <a:rPr lang="zh-CN" altLang="en-US" sz="1600" dirty="0">
                <a:ea typeface="微软雅黑" pitchFamily="34" charset="-122"/>
                <a:cs typeface="Arial" pitchFamily="34" charset="0"/>
              </a:rPr>
              <a:t>单击输入您的文字</a:t>
            </a:r>
            <a:endParaRPr lang="en-US" altLang="zh-CN" sz="1600" dirty="0">
              <a:ea typeface="微软雅黑" pitchFamily="34" charset="-122"/>
              <a:cs typeface="Arial" pitchFamily="34" charset="0"/>
            </a:endParaRPr>
          </a:p>
          <a:p>
            <a:pPr algn="ctr"/>
            <a:r>
              <a:rPr lang="zh-CN" altLang="en-US" sz="1600" dirty="0">
                <a:ea typeface="微软雅黑" pitchFamily="34" charset="-122"/>
                <a:cs typeface="Arial" pitchFamily="34" charset="0"/>
              </a:rPr>
              <a:t>单击输入您的文字</a:t>
            </a:r>
          </a:p>
          <a:p>
            <a:pPr algn="ctr"/>
            <a:r>
              <a:rPr lang="zh-CN" altLang="en-US" sz="1600" dirty="0">
                <a:ea typeface="微软雅黑" pitchFamily="34" charset="-122"/>
                <a:cs typeface="Arial" pitchFamily="34" charset="0"/>
              </a:rPr>
              <a:t>单击输入您的文字</a:t>
            </a:r>
          </a:p>
          <a:p>
            <a:pPr algn="ctr"/>
            <a:endParaRPr lang="zh-CN" altLang="en-US" sz="1600" dirty="0">
              <a:ea typeface="微软雅黑" pitchFamily="34" charset="-122"/>
              <a:cs typeface="Arial" pitchFamily="34" charset="0"/>
            </a:endParaRPr>
          </a:p>
        </p:txBody>
      </p:sp>
      <p:sp>
        <p:nvSpPr>
          <p:cNvPr id="4" name="TextBox 3"/>
          <p:cNvSpPr txBox="1"/>
          <p:nvPr/>
        </p:nvSpPr>
        <p:spPr>
          <a:xfrm>
            <a:off x="4142628" y="1657375"/>
            <a:ext cx="1038957" cy="584775"/>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sz="3200" b="1" dirty="0">
                <a:latin typeface="微软雅黑" pitchFamily="34" charset="-122"/>
                <a:ea typeface="微软雅黑" pitchFamily="34" charset="-122"/>
                <a:cs typeface="Arial" pitchFamily="34" charset="0"/>
              </a:rPr>
              <a:t>文本</a:t>
            </a:r>
          </a:p>
        </p:txBody>
      </p:sp>
      <p:sp>
        <p:nvSpPr>
          <p:cNvPr id="5" name="环形箭头 4"/>
          <p:cNvSpPr/>
          <p:nvPr/>
        </p:nvSpPr>
        <p:spPr>
          <a:xfrm flipH="1">
            <a:off x="914496" y="1410374"/>
            <a:ext cx="2268650" cy="2260055"/>
          </a:xfrm>
          <a:prstGeom prst="circularArrow">
            <a:avLst>
              <a:gd name="adj1" fmla="val 12562"/>
              <a:gd name="adj2" fmla="val 775455"/>
              <a:gd name="adj3" fmla="val 19969328"/>
              <a:gd name="adj4" fmla="val 470759"/>
              <a:gd name="adj5" fmla="val 13811"/>
            </a:avLst>
          </a:prstGeom>
          <a:solidFill>
            <a:srgbClr val="1D347D"/>
          </a:solidFill>
          <a:ln>
            <a:noFill/>
          </a:ln>
          <a:effectLst/>
          <a:scene3d>
            <a:camera prst="orthographicFront">
              <a:rot lat="0" lon="0" rev="0"/>
            </a:camera>
            <a:lightRig rig="contrasting" dir="t">
              <a:rot lat="0" lon="0" rev="3000000"/>
            </a:lightRig>
          </a:scene3d>
          <a:sp3d extrusionH="76200" prstMaterial="metal">
            <a:bevelT w="82550" h="88900"/>
            <a:extrusionClr>
              <a:srgbClr val="00B0F0"/>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Arial" pitchFamily="34" charset="0"/>
              <a:cs typeface="Arial" pitchFamily="34" charset="0"/>
            </a:endParaRPr>
          </a:p>
        </p:txBody>
      </p:sp>
      <p:sp>
        <p:nvSpPr>
          <p:cNvPr id="6" name="矩形 5"/>
          <p:cNvSpPr/>
          <p:nvPr/>
        </p:nvSpPr>
        <p:spPr>
          <a:xfrm>
            <a:off x="1400320" y="2430082"/>
            <a:ext cx="1226312" cy="646331"/>
          </a:xfrm>
          <a:prstGeom prst="rect">
            <a:avLst/>
          </a:prstGeom>
        </p:spPr>
        <p:txBody>
          <a:bodyPr wrap="square">
            <a:spAutoFit/>
          </a:bodyPr>
          <a:lstStyle/>
          <a:p>
            <a:pPr algn="ctr"/>
            <a:r>
              <a:rPr lang="zh-CN" altLang="en-US" sz="900" dirty="0">
                <a:ea typeface="微软雅黑" pitchFamily="34" charset="-122"/>
                <a:cs typeface="Arial" pitchFamily="34" charset="0"/>
              </a:rPr>
              <a:t>单击输入您的文字</a:t>
            </a:r>
            <a:endParaRPr lang="en-US" altLang="zh-CN" sz="900" dirty="0">
              <a:ea typeface="微软雅黑" pitchFamily="34" charset="-122"/>
              <a:cs typeface="Arial" pitchFamily="34" charset="0"/>
            </a:endParaRPr>
          </a:p>
          <a:p>
            <a:pPr algn="ctr"/>
            <a:r>
              <a:rPr lang="zh-CN" altLang="en-US" sz="900" dirty="0">
                <a:ea typeface="微软雅黑" pitchFamily="34" charset="-122"/>
                <a:cs typeface="Arial" pitchFamily="34" charset="0"/>
              </a:rPr>
              <a:t>单击输入您的文字</a:t>
            </a:r>
          </a:p>
          <a:p>
            <a:pPr algn="ctr"/>
            <a:r>
              <a:rPr lang="zh-CN" altLang="en-US" sz="900" dirty="0">
                <a:ea typeface="微软雅黑" pitchFamily="34" charset="-122"/>
                <a:cs typeface="Arial" pitchFamily="34" charset="0"/>
              </a:rPr>
              <a:t>单击输入您的文字</a:t>
            </a:r>
          </a:p>
          <a:p>
            <a:pPr algn="ctr"/>
            <a:endParaRPr lang="zh-CN" altLang="en-US" sz="900" dirty="0">
              <a:ea typeface="微软雅黑" pitchFamily="34" charset="-122"/>
              <a:cs typeface="Arial" pitchFamily="34" charset="0"/>
            </a:endParaRPr>
          </a:p>
        </p:txBody>
      </p:sp>
      <p:sp>
        <p:nvSpPr>
          <p:cNvPr id="7" name="TextBox 6"/>
          <p:cNvSpPr txBox="1"/>
          <p:nvPr/>
        </p:nvSpPr>
        <p:spPr>
          <a:xfrm>
            <a:off x="1677380" y="2113662"/>
            <a:ext cx="826156" cy="36933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b="1" dirty="0" smtClean="0">
                <a:latin typeface="微软雅黑" pitchFamily="34" charset="-122"/>
                <a:ea typeface="微软雅黑" pitchFamily="34" charset="-122"/>
                <a:cs typeface="Arial" pitchFamily="34" charset="0"/>
              </a:rPr>
              <a:t>文本</a:t>
            </a:r>
            <a:endParaRPr lang="zh-CN" altLang="en-US" b="1" dirty="0">
              <a:latin typeface="微软雅黑" pitchFamily="34" charset="-122"/>
              <a:ea typeface="微软雅黑" pitchFamily="34" charset="-122"/>
              <a:cs typeface="Arial" pitchFamily="34" charset="0"/>
            </a:endParaRPr>
          </a:p>
        </p:txBody>
      </p:sp>
      <p:sp>
        <p:nvSpPr>
          <p:cNvPr id="8" name="环形箭头 7"/>
          <p:cNvSpPr/>
          <p:nvPr/>
        </p:nvSpPr>
        <p:spPr>
          <a:xfrm flipH="1">
            <a:off x="6085122" y="1410374"/>
            <a:ext cx="2268650" cy="2260055"/>
          </a:xfrm>
          <a:prstGeom prst="circularArrow">
            <a:avLst>
              <a:gd name="adj1" fmla="val 12592"/>
              <a:gd name="adj2" fmla="val 775455"/>
              <a:gd name="adj3" fmla="val 19769162"/>
              <a:gd name="adj4" fmla="val 6071"/>
              <a:gd name="adj5" fmla="val 13811"/>
            </a:avLst>
          </a:prstGeom>
          <a:solidFill>
            <a:srgbClr val="1D347D"/>
          </a:solidFill>
          <a:ln>
            <a:noFill/>
          </a:ln>
          <a:effectLst/>
          <a:scene3d>
            <a:camera prst="orthographicFront">
              <a:rot lat="0" lon="0" rev="0"/>
            </a:camera>
            <a:lightRig rig="contrasting" dir="t">
              <a:rot lat="0" lon="0" rev="3000000"/>
            </a:lightRig>
          </a:scene3d>
          <a:sp3d prstMaterial="metal">
            <a:bevelT w="8255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Arial" pitchFamily="34" charset="0"/>
              <a:cs typeface="Arial" pitchFamily="34" charset="0"/>
            </a:endParaRPr>
          </a:p>
        </p:txBody>
      </p:sp>
      <p:cxnSp>
        <p:nvCxnSpPr>
          <p:cNvPr id="10" name="直接箭头连接符 9"/>
          <p:cNvCxnSpPr/>
          <p:nvPr/>
        </p:nvCxnSpPr>
        <p:spPr>
          <a:xfrm rot="5400000">
            <a:off x="1655023" y="3861739"/>
            <a:ext cx="591444" cy="1407"/>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rot="5400000">
            <a:off x="4387238" y="4163891"/>
            <a:ext cx="591444" cy="1407"/>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rot="5400000">
            <a:off x="6978021" y="3836026"/>
            <a:ext cx="591444" cy="1407"/>
          </a:xfrm>
          <a:prstGeom prst="straightConnector1">
            <a:avLst/>
          </a:prstGeom>
          <a:ln w="19050">
            <a:solidFill>
              <a:schemeClr val="tx1"/>
            </a:solidFill>
            <a:prstDash val="sysDash"/>
            <a:headEnd type="none"/>
            <a:tailEnd type="ova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969670" y="4318179"/>
            <a:ext cx="2221820" cy="338554"/>
          </a:xfrm>
          <a:prstGeom prst="rect">
            <a:avLst/>
          </a:prstGeom>
        </p:spPr>
        <p:txBody>
          <a:bodyPr wrap="square">
            <a:spAutoFit/>
          </a:bodyPr>
          <a:lstStyle/>
          <a:p>
            <a:r>
              <a:rPr lang="zh-CN" altLang="en-US" sz="1600" dirty="0">
                <a:ea typeface="微软雅黑" pitchFamily="34" charset="-122"/>
                <a:cs typeface="Arial" pitchFamily="34" charset="0"/>
              </a:rPr>
              <a:t>单击此处输入段落文字</a:t>
            </a:r>
          </a:p>
        </p:txBody>
      </p:sp>
      <p:sp>
        <p:nvSpPr>
          <p:cNvPr id="14" name="矩形 13"/>
          <p:cNvSpPr/>
          <p:nvPr/>
        </p:nvSpPr>
        <p:spPr>
          <a:xfrm>
            <a:off x="3673813" y="4576530"/>
            <a:ext cx="2221820" cy="338554"/>
          </a:xfrm>
          <a:prstGeom prst="rect">
            <a:avLst/>
          </a:prstGeom>
        </p:spPr>
        <p:txBody>
          <a:bodyPr wrap="square">
            <a:spAutoFit/>
          </a:bodyPr>
          <a:lstStyle/>
          <a:p>
            <a:r>
              <a:rPr lang="zh-CN" altLang="en-US" sz="1600" dirty="0">
                <a:ea typeface="微软雅黑" pitchFamily="34" charset="-122"/>
                <a:cs typeface="Arial" pitchFamily="34" charset="0"/>
              </a:rPr>
              <a:t>单击此处输入段落文字</a:t>
            </a:r>
          </a:p>
        </p:txBody>
      </p:sp>
      <p:sp>
        <p:nvSpPr>
          <p:cNvPr id="15" name="矩形 14"/>
          <p:cNvSpPr/>
          <p:nvPr/>
        </p:nvSpPr>
        <p:spPr>
          <a:xfrm>
            <a:off x="6099803" y="4241034"/>
            <a:ext cx="2221820" cy="338554"/>
          </a:xfrm>
          <a:prstGeom prst="rect">
            <a:avLst/>
          </a:prstGeom>
        </p:spPr>
        <p:txBody>
          <a:bodyPr wrap="square">
            <a:spAutoFit/>
          </a:bodyPr>
          <a:lstStyle/>
          <a:p>
            <a:r>
              <a:rPr lang="zh-CN" altLang="en-US" sz="1600" dirty="0">
                <a:ea typeface="微软雅黑" pitchFamily="34" charset="-122"/>
                <a:cs typeface="Arial" pitchFamily="34" charset="0"/>
              </a:rPr>
              <a:t>单击此处输入段落文字</a:t>
            </a:r>
          </a:p>
        </p:txBody>
      </p:sp>
      <p:sp>
        <p:nvSpPr>
          <p:cNvPr id="18" name="矩形 17"/>
          <p:cNvSpPr/>
          <p:nvPr/>
        </p:nvSpPr>
        <p:spPr>
          <a:xfrm>
            <a:off x="6622202" y="2373844"/>
            <a:ext cx="1226312" cy="646331"/>
          </a:xfrm>
          <a:prstGeom prst="rect">
            <a:avLst/>
          </a:prstGeom>
        </p:spPr>
        <p:txBody>
          <a:bodyPr wrap="square">
            <a:spAutoFit/>
          </a:bodyPr>
          <a:lstStyle/>
          <a:p>
            <a:pPr algn="ctr"/>
            <a:r>
              <a:rPr lang="zh-CN" altLang="en-US" sz="900" dirty="0">
                <a:ea typeface="微软雅黑" pitchFamily="34" charset="-122"/>
                <a:cs typeface="Arial" pitchFamily="34" charset="0"/>
              </a:rPr>
              <a:t>单击输入您的文字</a:t>
            </a:r>
            <a:endParaRPr lang="en-US" altLang="zh-CN" sz="900" dirty="0">
              <a:ea typeface="微软雅黑" pitchFamily="34" charset="-122"/>
              <a:cs typeface="Arial" pitchFamily="34" charset="0"/>
            </a:endParaRPr>
          </a:p>
          <a:p>
            <a:pPr algn="ctr"/>
            <a:r>
              <a:rPr lang="zh-CN" altLang="en-US" sz="900" dirty="0">
                <a:ea typeface="微软雅黑" pitchFamily="34" charset="-122"/>
                <a:cs typeface="Arial" pitchFamily="34" charset="0"/>
              </a:rPr>
              <a:t>单击输入您的文字</a:t>
            </a:r>
          </a:p>
          <a:p>
            <a:pPr algn="ctr"/>
            <a:r>
              <a:rPr lang="zh-CN" altLang="en-US" sz="900" dirty="0">
                <a:ea typeface="微软雅黑" pitchFamily="34" charset="-122"/>
                <a:cs typeface="Arial" pitchFamily="34" charset="0"/>
              </a:rPr>
              <a:t>单击输入您的文字</a:t>
            </a:r>
          </a:p>
          <a:p>
            <a:pPr algn="ctr"/>
            <a:endParaRPr lang="zh-CN" altLang="en-US" sz="900" dirty="0">
              <a:ea typeface="微软雅黑" pitchFamily="34" charset="-122"/>
              <a:cs typeface="Arial" pitchFamily="34" charset="0"/>
            </a:endParaRPr>
          </a:p>
        </p:txBody>
      </p:sp>
      <p:sp>
        <p:nvSpPr>
          <p:cNvPr id="19" name="TextBox 18"/>
          <p:cNvSpPr txBox="1"/>
          <p:nvPr/>
        </p:nvSpPr>
        <p:spPr>
          <a:xfrm>
            <a:off x="6899262" y="2057424"/>
            <a:ext cx="826156" cy="369332"/>
          </a:xfrm>
          <a:prstGeom prst="rect">
            <a:avLst/>
          </a:prstGeom>
          <a:noFill/>
          <a:ln>
            <a:noFill/>
          </a:ln>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r>
              <a:rPr lang="zh-CN" altLang="en-US" b="1" dirty="0" smtClean="0">
                <a:latin typeface="微软雅黑" pitchFamily="34" charset="-122"/>
                <a:ea typeface="微软雅黑" pitchFamily="34" charset="-122"/>
                <a:cs typeface="Arial" pitchFamily="34" charset="0"/>
              </a:rPr>
              <a:t>文本</a:t>
            </a:r>
            <a:endParaRPr lang="zh-CN" altLang="en-US" b="1" dirty="0">
              <a:latin typeface="微软雅黑" pitchFamily="34" charset="-122"/>
              <a:ea typeface="微软雅黑" pitchFamily="34" charset="-122"/>
              <a:cs typeface="Arial" pitchFamily="34" charset="0"/>
            </a:endParaRPr>
          </a:p>
        </p:txBody>
      </p:sp>
    </p:spTree>
    <p:custDataLst>
      <p:tags r:id="rId1"/>
    </p:custDataLst>
    <p:extLst>
      <p:ext uri="{BB962C8B-B14F-4D97-AF65-F5344CB8AC3E}">
        <p14:creationId xmlns:p14="http://schemas.microsoft.com/office/powerpoint/2010/main" val="2417287259"/>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2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par>
                                <p:cTn id="21" presetID="49" presetClass="entr" presetSubtype="0" decel="100000" fill="hold" grpId="0" nodeType="withEffect">
                                  <p:stCondLst>
                                    <p:cond delay="125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fltVal val="0"/>
                                          </p:val>
                                        </p:tav>
                                        <p:tav tm="100000">
                                          <p:val>
                                            <p:strVal val="#ppt_w"/>
                                          </p:val>
                                        </p:tav>
                                      </p:tavLst>
                                    </p:anim>
                                    <p:anim calcmode="lin" valueType="num">
                                      <p:cBhvr>
                                        <p:cTn id="24" dur="1000" fill="hold"/>
                                        <p:tgtEl>
                                          <p:spTgt spid="5"/>
                                        </p:tgtEl>
                                        <p:attrNameLst>
                                          <p:attrName>ppt_h</p:attrName>
                                        </p:attrNameLst>
                                      </p:cBhvr>
                                      <p:tavLst>
                                        <p:tav tm="0">
                                          <p:val>
                                            <p:fltVal val="0"/>
                                          </p:val>
                                        </p:tav>
                                        <p:tav tm="100000">
                                          <p:val>
                                            <p:strVal val="#ppt_h"/>
                                          </p:val>
                                        </p:tav>
                                      </p:tavLst>
                                    </p:anim>
                                    <p:anim calcmode="lin" valueType="num">
                                      <p:cBhvr>
                                        <p:cTn id="25" dur="1000" fill="hold"/>
                                        <p:tgtEl>
                                          <p:spTgt spid="5"/>
                                        </p:tgtEl>
                                        <p:attrNameLst>
                                          <p:attrName>style.rotation</p:attrName>
                                        </p:attrNameLst>
                                      </p:cBhvr>
                                      <p:tavLst>
                                        <p:tav tm="0">
                                          <p:val>
                                            <p:fltVal val="360"/>
                                          </p:val>
                                        </p:tav>
                                        <p:tav tm="100000">
                                          <p:val>
                                            <p:fltVal val="0"/>
                                          </p:val>
                                        </p:tav>
                                      </p:tavLst>
                                    </p:anim>
                                    <p:animEffect transition="in" filter="fade">
                                      <p:cBhvr>
                                        <p:cTn id="26" dur="1000"/>
                                        <p:tgtEl>
                                          <p:spTgt spid="5"/>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par>
                                <p:cTn id="33" presetID="23" presetClass="entr" presetSubtype="16" fill="hold" grpId="0" nodeType="withEffect">
                                  <p:stCondLst>
                                    <p:cond delay="75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childTnLst>
                                </p:cTn>
                              </p:par>
                              <p:par>
                                <p:cTn id="37" presetID="49" presetClass="entr" presetSubtype="0" decel="100000" fill="hold" grpId="0" nodeType="withEffect">
                                  <p:stCondLst>
                                    <p:cond delay="1250"/>
                                  </p:stCondLst>
                                  <p:childTnLst>
                                    <p:set>
                                      <p:cBhvr>
                                        <p:cTn id="38" dur="1" fill="hold">
                                          <p:stCondLst>
                                            <p:cond delay="0"/>
                                          </p:stCondLst>
                                        </p:cTn>
                                        <p:tgtEl>
                                          <p:spTgt spid="8"/>
                                        </p:tgtEl>
                                        <p:attrNameLst>
                                          <p:attrName>style.visibility</p:attrName>
                                        </p:attrNameLst>
                                      </p:cBhvr>
                                      <p:to>
                                        <p:strVal val="visible"/>
                                      </p:to>
                                    </p:set>
                                    <p:anim calcmode="lin" valueType="num">
                                      <p:cBhvr>
                                        <p:cTn id="39" dur="1000" fill="hold"/>
                                        <p:tgtEl>
                                          <p:spTgt spid="8"/>
                                        </p:tgtEl>
                                        <p:attrNameLst>
                                          <p:attrName>ppt_w</p:attrName>
                                        </p:attrNameLst>
                                      </p:cBhvr>
                                      <p:tavLst>
                                        <p:tav tm="0">
                                          <p:val>
                                            <p:fltVal val="0"/>
                                          </p:val>
                                        </p:tav>
                                        <p:tav tm="100000">
                                          <p:val>
                                            <p:strVal val="#ppt_w"/>
                                          </p:val>
                                        </p:tav>
                                      </p:tavLst>
                                    </p:anim>
                                    <p:anim calcmode="lin" valueType="num">
                                      <p:cBhvr>
                                        <p:cTn id="40" dur="1000" fill="hold"/>
                                        <p:tgtEl>
                                          <p:spTgt spid="8"/>
                                        </p:tgtEl>
                                        <p:attrNameLst>
                                          <p:attrName>ppt_h</p:attrName>
                                        </p:attrNameLst>
                                      </p:cBhvr>
                                      <p:tavLst>
                                        <p:tav tm="0">
                                          <p:val>
                                            <p:fltVal val="0"/>
                                          </p:val>
                                        </p:tav>
                                        <p:tav tm="100000">
                                          <p:val>
                                            <p:strVal val="#ppt_h"/>
                                          </p:val>
                                        </p:tav>
                                      </p:tavLst>
                                    </p:anim>
                                    <p:anim calcmode="lin" valueType="num">
                                      <p:cBhvr>
                                        <p:cTn id="41" dur="1000" fill="hold"/>
                                        <p:tgtEl>
                                          <p:spTgt spid="8"/>
                                        </p:tgtEl>
                                        <p:attrNameLst>
                                          <p:attrName>style.rotation</p:attrName>
                                        </p:attrNameLst>
                                      </p:cBhvr>
                                      <p:tavLst>
                                        <p:tav tm="0">
                                          <p:val>
                                            <p:fltVal val="360"/>
                                          </p:val>
                                        </p:tav>
                                        <p:tav tm="100000">
                                          <p:val>
                                            <p:fltVal val="0"/>
                                          </p:val>
                                        </p:tav>
                                      </p:tavLst>
                                    </p:anim>
                                    <p:animEffect transition="in" filter="fade">
                                      <p:cBhvr>
                                        <p:cTn id="42" dur="1000"/>
                                        <p:tgtEl>
                                          <p:spTgt spid="8"/>
                                        </p:tgtEl>
                                      </p:cBhvr>
                                    </p:animEffect>
                                  </p:childTnLst>
                                </p:cTn>
                              </p:par>
                            </p:childTnLst>
                          </p:cTn>
                        </p:par>
                        <p:par>
                          <p:cTn id="43" fill="hold">
                            <p:stCondLst>
                              <p:cond delay="55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1000"/>
                                        <p:tgtEl>
                                          <p:spTgt spid="19"/>
                                        </p:tgtEl>
                                      </p:cBhvr>
                                    </p:animEffect>
                                    <p:anim calcmode="lin" valueType="num">
                                      <p:cBhvr>
                                        <p:cTn id="47" dur="1000" fill="hold"/>
                                        <p:tgtEl>
                                          <p:spTgt spid="19"/>
                                        </p:tgtEl>
                                        <p:attrNameLst>
                                          <p:attrName>ppt_x</p:attrName>
                                        </p:attrNameLst>
                                      </p:cBhvr>
                                      <p:tavLst>
                                        <p:tav tm="0">
                                          <p:val>
                                            <p:strVal val="#ppt_x"/>
                                          </p:val>
                                        </p:tav>
                                        <p:tav tm="100000">
                                          <p:val>
                                            <p:strVal val="#ppt_x"/>
                                          </p:val>
                                        </p:tav>
                                      </p:tavLst>
                                    </p:anim>
                                    <p:anim calcmode="lin" valueType="num">
                                      <p:cBhvr>
                                        <p:cTn id="48" dur="1000" fill="hold"/>
                                        <p:tgtEl>
                                          <p:spTgt spid="19"/>
                                        </p:tgtEl>
                                        <p:attrNameLst>
                                          <p:attrName>ppt_y</p:attrName>
                                        </p:attrNameLst>
                                      </p:cBhvr>
                                      <p:tavLst>
                                        <p:tav tm="0">
                                          <p:val>
                                            <p:strVal val="#ppt_y+.1"/>
                                          </p:val>
                                        </p:tav>
                                        <p:tav tm="100000">
                                          <p:val>
                                            <p:strVal val="#ppt_y"/>
                                          </p:val>
                                        </p:tav>
                                      </p:tavLst>
                                    </p:anim>
                                  </p:childTnLst>
                                </p:cTn>
                              </p:par>
                              <p:par>
                                <p:cTn id="49" presetID="23" presetClass="entr" presetSubtype="16" fill="hold" grpId="0" nodeType="withEffect">
                                  <p:stCondLst>
                                    <p:cond delay="75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childTnLst>
                                </p:cTn>
                              </p:par>
                              <p:par>
                                <p:cTn id="53" presetID="22" presetClass="entr" presetSubtype="1" fill="hold" nodeType="withEffect">
                                  <p:stCondLst>
                                    <p:cond delay="1250"/>
                                  </p:stCondLst>
                                  <p:childTnLst>
                                    <p:set>
                                      <p:cBhvr>
                                        <p:cTn id="54" dur="1" fill="hold">
                                          <p:stCondLst>
                                            <p:cond delay="0"/>
                                          </p:stCondLst>
                                        </p:cTn>
                                        <p:tgtEl>
                                          <p:spTgt spid="11"/>
                                        </p:tgtEl>
                                        <p:attrNameLst>
                                          <p:attrName>style.visibility</p:attrName>
                                        </p:attrNameLst>
                                      </p:cBhvr>
                                      <p:to>
                                        <p:strVal val="visible"/>
                                      </p:to>
                                    </p:set>
                                    <p:animEffect transition="in" filter="wipe(up)">
                                      <p:cBhvr>
                                        <p:cTn id="55" dur="500"/>
                                        <p:tgtEl>
                                          <p:spTgt spid="11"/>
                                        </p:tgtEl>
                                      </p:cBhvr>
                                    </p:animEffect>
                                  </p:childTnLst>
                                </p:cTn>
                              </p:par>
                            </p:childTnLst>
                          </p:cTn>
                        </p:par>
                        <p:par>
                          <p:cTn id="56" fill="hold">
                            <p:stCondLst>
                              <p:cond delay="725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par>
                                <p:cTn id="60" presetID="22" presetClass="entr" presetSubtype="1" fill="hold" nodeType="withEffect">
                                  <p:stCondLst>
                                    <p:cond delay="1250"/>
                                  </p:stCondLst>
                                  <p:childTnLst>
                                    <p:set>
                                      <p:cBhvr>
                                        <p:cTn id="61" dur="1" fill="hold">
                                          <p:stCondLst>
                                            <p:cond delay="0"/>
                                          </p:stCondLst>
                                        </p:cTn>
                                        <p:tgtEl>
                                          <p:spTgt spid="10"/>
                                        </p:tgtEl>
                                        <p:attrNameLst>
                                          <p:attrName>style.visibility</p:attrName>
                                        </p:attrNameLst>
                                      </p:cBhvr>
                                      <p:to>
                                        <p:strVal val="visible"/>
                                      </p:to>
                                    </p:set>
                                    <p:animEffect transition="in" filter="wipe(up)">
                                      <p:cBhvr>
                                        <p:cTn id="62" dur="500"/>
                                        <p:tgtEl>
                                          <p:spTgt spid="10"/>
                                        </p:tgtEl>
                                      </p:cBhvr>
                                    </p:animEffect>
                                  </p:childTnLst>
                                </p:cTn>
                              </p:par>
                            </p:childTnLst>
                          </p:cTn>
                        </p:par>
                        <p:par>
                          <p:cTn id="63" fill="hold">
                            <p:stCondLst>
                              <p:cond delay="9000"/>
                            </p:stCondLst>
                            <p:childTnLst>
                              <p:par>
                                <p:cTn id="64" presetID="10" presetClass="entr" presetSubtype="0"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500"/>
                                        <p:tgtEl>
                                          <p:spTgt spid="13"/>
                                        </p:tgtEl>
                                      </p:cBhvr>
                                    </p:animEffect>
                                  </p:childTnLst>
                                </p:cTn>
                              </p:par>
                              <p:par>
                                <p:cTn id="67" presetID="22" presetClass="entr" presetSubtype="1" fill="hold" nodeType="withEffect">
                                  <p:stCondLst>
                                    <p:cond delay="125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10750"/>
                            </p:stCondLst>
                            <p:childTnLst>
                              <p:par>
                                <p:cTn id="71" presetID="10" presetClass="entr" presetSubtype="0"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fade">
                                      <p:cBhvr>
                                        <p:cTn id="7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P spid="7" grpId="0"/>
      <p:bldP spid="8" grpId="0" animBg="1"/>
      <p:bldP spid="13" grpId="0"/>
      <p:bldP spid="14" grpId="0"/>
      <p:bldP spid="15"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 name="饼形 4"/>
          <p:cNvSpPr>
            <a:spLocks noChangeArrowheads="1"/>
          </p:cNvSpPr>
          <p:nvPr/>
        </p:nvSpPr>
        <p:spPr bwMode="auto">
          <a:xfrm rot="5400000">
            <a:off x="1166098" y="1434957"/>
            <a:ext cx="6779225" cy="6780648"/>
          </a:xfrm>
          <a:custGeom>
            <a:avLst/>
            <a:gdLst>
              <a:gd name="T0" fmla="*/ 3792159 w 7568417"/>
              <a:gd name="T1" fmla="*/ 7568409 h 7568417"/>
              <a:gd name="T2" fmla="*/ 509640 w 7568417"/>
              <a:gd name="T3" fmla="*/ 5680901 h 7568417"/>
              <a:gd name="T4" fmla="*/ 505663 w 7568417"/>
              <a:gd name="T5" fmla="*/ 1894399 h 7568417"/>
              <a:gd name="T6" fmla="*/ 3784209 w 7568417"/>
              <a:gd name="T7" fmla="*/ -2 h 7568417"/>
              <a:gd name="T8" fmla="*/ 3784209 w 7568417"/>
              <a:gd name="T9" fmla="*/ 3784209 h 7568417"/>
              <a:gd name="T10" fmla="*/ 3792159 w 7568417"/>
              <a:gd name="T11" fmla="*/ 7568409 h 7568417"/>
              <a:gd name="T12" fmla="*/ 0 60000 65536"/>
              <a:gd name="T13" fmla="*/ 0 60000 65536"/>
              <a:gd name="T14" fmla="*/ 0 60000 65536"/>
              <a:gd name="T15" fmla="*/ 0 60000 65536"/>
              <a:gd name="T16" fmla="*/ 0 60000 65536"/>
              <a:gd name="T17" fmla="*/ 0 60000 65536"/>
              <a:gd name="T18" fmla="*/ 0 w 7568417"/>
              <a:gd name="T19" fmla="*/ 0 h 7568417"/>
              <a:gd name="T20" fmla="*/ 7568417 w 7568417"/>
              <a:gd name="T21" fmla="*/ 7568417 h 7568417"/>
            </a:gdLst>
            <a:ahLst/>
            <a:cxnLst>
              <a:cxn ang="T12">
                <a:pos x="T0" y="T1"/>
              </a:cxn>
              <a:cxn ang="T13">
                <a:pos x="T2" y="T3"/>
              </a:cxn>
              <a:cxn ang="T14">
                <a:pos x="T4" y="T5"/>
              </a:cxn>
              <a:cxn ang="T15">
                <a:pos x="T6" y="T7"/>
              </a:cxn>
              <a:cxn ang="T16">
                <a:pos x="T8" y="T9"/>
              </a:cxn>
              <a:cxn ang="T17">
                <a:pos x="T10" y="T11"/>
              </a:cxn>
            </a:cxnLst>
            <a:rect l="T18" t="T19" r="T20" b="T21"/>
            <a:pathLst>
              <a:path w="7568417" h="7568417">
                <a:moveTo>
                  <a:pt x="3792159" y="7568409"/>
                </a:moveTo>
                <a:cubicBezTo>
                  <a:pt x="2439247" y="7571252"/>
                  <a:pt x="1187738" y="6851611"/>
                  <a:pt x="509640" y="5680901"/>
                </a:cubicBezTo>
                <a:cubicBezTo>
                  <a:pt x="-168458" y="4510191"/>
                  <a:pt x="-169974" y="3066531"/>
                  <a:pt x="505663" y="1894399"/>
                </a:cubicBezTo>
                <a:cubicBezTo>
                  <a:pt x="1181299" y="722267"/>
                  <a:pt x="2431294" y="-2"/>
                  <a:pt x="3784209" y="-2"/>
                </a:cubicBezTo>
                <a:lnTo>
                  <a:pt x="3784209" y="3784209"/>
                </a:lnTo>
                <a:lnTo>
                  <a:pt x="3792159" y="7568409"/>
                </a:lnTo>
                <a:close/>
              </a:path>
            </a:pathLst>
          </a:custGeom>
          <a:solidFill>
            <a:srgbClr val="1D347D"/>
          </a:solidFill>
          <a:ln>
            <a:noFill/>
          </a:ln>
          <a:extLst/>
        </p:spPr>
        <p:txBody>
          <a:bodyPr anchor="ctr"/>
          <a:lstStyle/>
          <a:p>
            <a:pPr>
              <a:defRPr/>
            </a:pPr>
            <a:endParaRPr lang="zh-CN" altLang="en-US" sz="1400" kern="0">
              <a:solidFill>
                <a:srgbClr val="000000"/>
              </a:solidFill>
              <a:latin typeface="+mn-lt"/>
              <a:ea typeface="+mn-ea"/>
            </a:endParaRPr>
          </a:p>
        </p:txBody>
      </p:sp>
      <p:sp>
        <p:nvSpPr>
          <p:cNvPr id="28" name="饼形 5"/>
          <p:cNvSpPr>
            <a:spLocks/>
          </p:cNvSpPr>
          <p:nvPr/>
        </p:nvSpPr>
        <p:spPr bwMode="auto">
          <a:xfrm rot="5400000">
            <a:off x="1462606" y="1693070"/>
            <a:ext cx="6221756" cy="6287174"/>
          </a:xfrm>
          <a:custGeom>
            <a:avLst/>
            <a:gdLst>
              <a:gd name="T0" fmla="*/ 3480920 w 6947096"/>
              <a:gd name="T1" fmla="*/ 7017421 h 7017429"/>
              <a:gd name="T2" fmla="*/ 460244 w 6947096"/>
              <a:gd name="T3" fmla="*/ 5254078 h 7017429"/>
              <a:gd name="T4" fmla="*/ 456639 w 6947096"/>
              <a:gd name="T5" fmla="*/ 1769717 h 7017429"/>
              <a:gd name="T6" fmla="*/ 3473548 w 6947096"/>
              <a:gd name="T7" fmla="*/ -1 h 7017429"/>
              <a:gd name="T8" fmla="*/ 3473548 w 6947096"/>
              <a:gd name="T9" fmla="*/ 3508715 h 7017429"/>
              <a:gd name="T10" fmla="*/ 3480920 w 6947096"/>
              <a:gd name="T11" fmla="*/ 7017421 h 7017429"/>
              <a:gd name="T12" fmla="*/ 0 60000 65536"/>
              <a:gd name="T13" fmla="*/ 0 60000 65536"/>
              <a:gd name="T14" fmla="*/ 0 60000 65536"/>
              <a:gd name="T15" fmla="*/ 0 60000 65536"/>
              <a:gd name="T16" fmla="*/ 0 60000 65536"/>
              <a:gd name="T17" fmla="*/ 0 60000 65536"/>
              <a:gd name="T18" fmla="*/ 0 w 6947096"/>
              <a:gd name="T19" fmla="*/ 0 h 7017429"/>
              <a:gd name="T20" fmla="*/ 6947096 w 6947096"/>
              <a:gd name="T21" fmla="*/ 7017429 h 7017429"/>
            </a:gdLst>
            <a:ahLst/>
            <a:cxnLst>
              <a:cxn ang="T12">
                <a:pos x="T0" y="T1"/>
              </a:cxn>
              <a:cxn ang="T13">
                <a:pos x="T2" y="T3"/>
              </a:cxn>
              <a:cxn ang="T14">
                <a:pos x="T4" y="T5"/>
              </a:cxn>
              <a:cxn ang="T15">
                <a:pos x="T6" y="T7"/>
              </a:cxn>
              <a:cxn ang="T16">
                <a:pos x="T8" y="T9"/>
              </a:cxn>
              <a:cxn ang="T17">
                <a:pos x="T10" y="T11"/>
              </a:cxn>
            </a:cxnLst>
            <a:rect l="T18" t="T19" r="T20" b="T21"/>
            <a:pathLst>
              <a:path w="6947096" h="7017429">
                <a:moveTo>
                  <a:pt x="3480920" y="7017421"/>
                </a:moveTo>
                <a:cubicBezTo>
                  <a:pt x="2233638" y="7020095"/>
                  <a:pt x="1080689" y="6347052"/>
                  <a:pt x="460244" y="5254078"/>
                </a:cubicBezTo>
                <a:cubicBezTo>
                  <a:pt x="-152126" y="4175329"/>
                  <a:pt x="-153497" y="2849756"/>
                  <a:pt x="456639" y="1769717"/>
                </a:cubicBezTo>
                <a:cubicBezTo>
                  <a:pt x="1074801" y="675469"/>
                  <a:pt x="2226303" y="-1"/>
                  <a:pt x="3473548" y="-1"/>
                </a:cubicBezTo>
                <a:lnTo>
                  <a:pt x="3473548" y="3508715"/>
                </a:lnTo>
                <a:cubicBezTo>
                  <a:pt x="3476005" y="4678284"/>
                  <a:pt x="3478463" y="5847852"/>
                  <a:pt x="3480920" y="7017421"/>
                </a:cubicBezTo>
                <a:close/>
              </a:path>
            </a:pathLst>
          </a:custGeom>
          <a:solidFill>
            <a:srgbClr val="12204D"/>
          </a:solidFill>
          <a:ln w="76200" cmpd="sng">
            <a:solidFill>
              <a:srgbClr val="FFFFFF"/>
            </a:solidFill>
            <a:miter lim="800000"/>
            <a:headEnd/>
            <a:tailEnd/>
          </a:ln>
        </p:spPr>
        <p:txBody>
          <a:bodyPr anchor="ctr"/>
          <a:lstStyle/>
          <a:p>
            <a:pPr>
              <a:defRPr/>
            </a:pPr>
            <a:endParaRPr lang="zh-CN" altLang="en-US" sz="1400" kern="0">
              <a:solidFill>
                <a:srgbClr val="000000"/>
              </a:solidFill>
              <a:latin typeface="+mn-lt"/>
              <a:ea typeface="+mn-ea"/>
            </a:endParaRPr>
          </a:p>
        </p:txBody>
      </p:sp>
      <p:grpSp>
        <p:nvGrpSpPr>
          <p:cNvPr id="2" name="组合 1"/>
          <p:cNvGrpSpPr/>
          <p:nvPr/>
        </p:nvGrpSpPr>
        <p:grpSpPr>
          <a:xfrm>
            <a:off x="2428224" y="2721261"/>
            <a:ext cx="4257815" cy="4256392"/>
            <a:chOff x="2428223" y="3007011"/>
            <a:chExt cx="4257815" cy="4256392"/>
          </a:xfrm>
        </p:grpSpPr>
        <p:sp>
          <p:nvSpPr>
            <p:cNvPr id="29" name="饼形 6"/>
            <p:cNvSpPr>
              <a:spLocks/>
            </p:cNvSpPr>
            <p:nvPr/>
          </p:nvSpPr>
          <p:spPr bwMode="auto">
            <a:xfrm rot="5400000">
              <a:off x="2428935" y="3006299"/>
              <a:ext cx="4256392" cy="4257815"/>
            </a:xfrm>
            <a:custGeom>
              <a:avLst/>
              <a:gdLst>
                <a:gd name="T0" fmla="*/ 2381260 w 4752535"/>
                <a:gd name="T1" fmla="*/ 4752530 h 4752535"/>
                <a:gd name="T2" fmla="*/ 320025 w 4752535"/>
                <a:gd name="T3" fmla="*/ 3567282 h 4752535"/>
                <a:gd name="T4" fmla="*/ 317527 w 4752535"/>
                <a:gd name="T5" fmla="*/ 1189574 h 4752535"/>
                <a:gd name="T6" fmla="*/ 2376267 w 4752535"/>
                <a:gd name="T7" fmla="*/ -2 h 4752535"/>
                <a:gd name="T8" fmla="*/ 2376268 w 4752535"/>
                <a:gd name="T9" fmla="*/ 2376268 h 4752535"/>
                <a:gd name="T10" fmla="*/ 2381260 w 4752535"/>
                <a:gd name="T11" fmla="*/ 4752530 h 4752535"/>
                <a:gd name="T12" fmla="*/ 0 60000 65536"/>
                <a:gd name="T13" fmla="*/ 0 60000 65536"/>
                <a:gd name="T14" fmla="*/ 0 60000 65536"/>
                <a:gd name="T15" fmla="*/ 0 60000 65536"/>
                <a:gd name="T16" fmla="*/ 0 60000 65536"/>
                <a:gd name="T17" fmla="*/ 0 60000 65536"/>
                <a:gd name="T18" fmla="*/ 0 w 4752535"/>
                <a:gd name="T19" fmla="*/ 0 h 4752535"/>
                <a:gd name="T20" fmla="*/ 4752535 w 4752535"/>
                <a:gd name="T21" fmla="*/ 4752535 h 4752535"/>
              </a:gdLst>
              <a:ahLst/>
              <a:cxnLst>
                <a:cxn ang="T12">
                  <a:pos x="T0" y="T1"/>
                </a:cxn>
                <a:cxn ang="T13">
                  <a:pos x="T2" y="T3"/>
                </a:cxn>
                <a:cxn ang="T14">
                  <a:pos x="T4" y="T5"/>
                </a:cxn>
                <a:cxn ang="T15">
                  <a:pos x="T6" y="T7"/>
                </a:cxn>
                <a:cxn ang="T16">
                  <a:pos x="T8" y="T9"/>
                </a:cxn>
                <a:cxn ang="T17">
                  <a:pos x="T10" y="T11"/>
                </a:cxn>
              </a:cxnLst>
              <a:rect l="T18" t="T19" r="T20" b="T21"/>
              <a:pathLst>
                <a:path w="4752535" h="4752535">
                  <a:moveTo>
                    <a:pt x="2381260" y="4752530"/>
                  </a:moveTo>
                  <a:cubicBezTo>
                    <a:pt x="1531708" y="4754315"/>
                    <a:pt x="745832" y="4302422"/>
                    <a:pt x="320025" y="3567282"/>
                  </a:cubicBezTo>
                  <a:cubicBezTo>
                    <a:pt x="-105782" y="2832143"/>
                    <a:pt x="-106734" y="1925606"/>
                    <a:pt x="317527" y="1189574"/>
                  </a:cubicBezTo>
                  <a:cubicBezTo>
                    <a:pt x="741788" y="453542"/>
                    <a:pt x="1526714" y="-2"/>
                    <a:pt x="2376267" y="-2"/>
                  </a:cubicBezTo>
                  <a:cubicBezTo>
                    <a:pt x="2376267" y="792088"/>
                    <a:pt x="2376268" y="1584178"/>
                    <a:pt x="2376268" y="2376268"/>
                  </a:cubicBezTo>
                  <a:lnTo>
                    <a:pt x="2381260" y="4752530"/>
                  </a:lnTo>
                  <a:close/>
                </a:path>
              </a:pathLst>
            </a:custGeom>
            <a:solidFill>
              <a:srgbClr val="12204D"/>
            </a:solidFill>
            <a:ln w="76200" cmpd="sng">
              <a:solidFill>
                <a:srgbClr val="1D347D"/>
              </a:solidFill>
              <a:miter lim="800000"/>
              <a:headEnd/>
              <a:tailEnd/>
            </a:ln>
          </p:spPr>
          <p:txBody>
            <a:bodyPr anchor="ctr"/>
            <a:lstStyle/>
            <a:p>
              <a:pPr>
                <a:defRPr/>
              </a:pPr>
              <a:endParaRPr lang="zh-CN" altLang="en-US" sz="1400" kern="0">
                <a:solidFill>
                  <a:srgbClr val="000000"/>
                </a:solidFill>
                <a:latin typeface="+mn-lt"/>
                <a:ea typeface="+mn-ea"/>
              </a:endParaRPr>
            </a:p>
          </p:txBody>
        </p:sp>
        <p:sp>
          <p:nvSpPr>
            <p:cNvPr id="30" name="饼形 7"/>
            <p:cNvSpPr>
              <a:spLocks/>
            </p:cNvSpPr>
            <p:nvPr/>
          </p:nvSpPr>
          <p:spPr bwMode="auto">
            <a:xfrm rot="5400000">
              <a:off x="2578256" y="3142823"/>
              <a:ext cx="3979079" cy="3980501"/>
            </a:xfrm>
            <a:custGeom>
              <a:avLst/>
              <a:gdLst>
                <a:gd name="T0" fmla="*/ 2226190 w 4443044"/>
                <a:gd name="T1" fmla="*/ 4443039 h 4443044"/>
                <a:gd name="T2" fmla="*/ 299186 w 4443044"/>
                <a:gd name="T3" fmla="*/ 3334976 h 4443044"/>
                <a:gd name="T4" fmla="*/ 296851 w 4443044"/>
                <a:gd name="T5" fmla="*/ 1112108 h 4443044"/>
                <a:gd name="T6" fmla="*/ 2221523 w 4443044"/>
                <a:gd name="T7" fmla="*/ -1 h 4443044"/>
                <a:gd name="T8" fmla="*/ 2221522 w 4443044"/>
                <a:gd name="T9" fmla="*/ 2221522 h 4443044"/>
                <a:gd name="T10" fmla="*/ 2226190 w 4443044"/>
                <a:gd name="T11" fmla="*/ 4443039 h 4443044"/>
                <a:gd name="T12" fmla="*/ 0 60000 65536"/>
                <a:gd name="T13" fmla="*/ 0 60000 65536"/>
                <a:gd name="T14" fmla="*/ 0 60000 65536"/>
                <a:gd name="T15" fmla="*/ 0 60000 65536"/>
                <a:gd name="T16" fmla="*/ 0 60000 65536"/>
                <a:gd name="T17" fmla="*/ 0 60000 65536"/>
                <a:gd name="T18" fmla="*/ 0 w 4443044"/>
                <a:gd name="T19" fmla="*/ 0 h 4443044"/>
                <a:gd name="T20" fmla="*/ 4443044 w 4443044"/>
                <a:gd name="T21" fmla="*/ 4443044 h 4443044"/>
              </a:gdLst>
              <a:ahLst/>
              <a:cxnLst>
                <a:cxn ang="T12">
                  <a:pos x="T0" y="T1"/>
                </a:cxn>
                <a:cxn ang="T13">
                  <a:pos x="T2" y="T3"/>
                </a:cxn>
                <a:cxn ang="T14">
                  <a:pos x="T4" y="T5"/>
                </a:cxn>
                <a:cxn ang="T15">
                  <a:pos x="T6" y="T7"/>
                </a:cxn>
                <a:cxn ang="T16">
                  <a:pos x="T8" y="T9"/>
                </a:cxn>
                <a:cxn ang="T17">
                  <a:pos x="T10" y="T11"/>
                </a:cxn>
              </a:cxnLst>
              <a:rect l="T18" t="T19" r="T20" b="T21"/>
              <a:pathLst>
                <a:path w="4443044" h="4443044">
                  <a:moveTo>
                    <a:pt x="2226190" y="4443039"/>
                  </a:moveTo>
                  <a:cubicBezTo>
                    <a:pt x="1431962" y="4444708"/>
                    <a:pt x="697263" y="4022242"/>
                    <a:pt x="299186" y="3334976"/>
                  </a:cubicBezTo>
                  <a:cubicBezTo>
                    <a:pt x="-98892" y="2647710"/>
                    <a:pt x="-99782" y="1800208"/>
                    <a:pt x="296851" y="1112108"/>
                  </a:cubicBezTo>
                  <a:cubicBezTo>
                    <a:pt x="693484" y="424007"/>
                    <a:pt x="1427294" y="-1"/>
                    <a:pt x="2221523" y="-1"/>
                  </a:cubicBezTo>
                  <a:cubicBezTo>
                    <a:pt x="2221523" y="740507"/>
                    <a:pt x="2221522" y="1481014"/>
                    <a:pt x="2221522" y="2221522"/>
                  </a:cubicBezTo>
                  <a:lnTo>
                    <a:pt x="2226190" y="4443039"/>
                  </a:lnTo>
                  <a:close/>
                </a:path>
              </a:pathLst>
            </a:custGeom>
            <a:solidFill>
              <a:srgbClr val="FFFFFF"/>
            </a:solidFill>
            <a:ln w="76200" cmpd="sng">
              <a:solidFill>
                <a:srgbClr val="FFFFFF"/>
              </a:solidFill>
              <a:miter lim="800000"/>
              <a:headEnd/>
              <a:tailEnd/>
            </a:ln>
          </p:spPr>
          <p:txBody>
            <a:bodyPr anchor="ctr"/>
            <a:lstStyle/>
            <a:p>
              <a:pPr>
                <a:defRPr/>
              </a:pPr>
              <a:endParaRPr lang="zh-CN" altLang="en-US" sz="1400" kern="0">
                <a:solidFill>
                  <a:srgbClr val="000000"/>
                </a:solidFill>
                <a:latin typeface="+mn-lt"/>
                <a:ea typeface="+mn-ea"/>
              </a:endParaRPr>
            </a:p>
          </p:txBody>
        </p:sp>
      </p:grpSp>
      <p:sp>
        <p:nvSpPr>
          <p:cNvPr id="31" name="上箭头 8"/>
          <p:cNvSpPr>
            <a:spLocks noChangeArrowheads="1"/>
          </p:cNvSpPr>
          <p:nvPr/>
        </p:nvSpPr>
        <p:spPr bwMode="auto">
          <a:xfrm rot="17587734">
            <a:off x="2098294" y="3689721"/>
            <a:ext cx="335619"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2" name="上箭头 9"/>
          <p:cNvSpPr>
            <a:spLocks noChangeArrowheads="1"/>
          </p:cNvSpPr>
          <p:nvPr/>
        </p:nvSpPr>
        <p:spPr bwMode="auto">
          <a:xfrm rot="19067148">
            <a:off x="2839216" y="2604647"/>
            <a:ext cx="335620"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3" name="上箭头 10"/>
          <p:cNvSpPr>
            <a:spLocks noChangeArrowheads="1"/>
          </p:cNvSpPr>
          <p:nvPr/>
        </p:nvSpPr>
        <p:spPr bwMode="auto">
          <a:xfrm>
            <a:off x="4412077" y="2186545"/>
            <a:ext cx="337041"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4" name="上箭头 11"/>
          <p:cNvSpPr>
            <a:spLocks noChangeArrowheads="1"/>
          </p:cNvSpPr>
          <p:nvPr/>
        </p:nvSpPr>
        <p:spPr bwMode="auto">
          <a:xfrm rot="2426442">
            <a:off x="5885387" y="2537807"/>
            <a:ext cx="335620"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5" name="上箭头 12"/>
          <p:cNvSpPr>
            <a:spLocks noChangeArrowheads="1"/>
          </p:cNvSpPr>
          <p:nvPr/>
        </p:nvSpPr>
        <p:spPr bwMode="auto">
          <a:xfrm rot="4413403">
            <a:off x="6576537" y="3657013"/>
            <a:ext cx="335619" cy="978416"/>
          </a:xfrm>
          <a:prstGeom prst="upArrow">
            <a:avLst>
              <a:gd name="adj1" fmla="val 25259"/>
              <a:gd name="adj2" fmla="val 99345"/>
            </a:avLst>
          </a:prstGeom>
          <a:solidFill>
            <a:srgbClr val="FFFFFF"/>
          </a:solidFill>
          <a:ln>
            <a:noFill/>
          </a:ln>
          <a:extLst/>
        </p:spPr>
        <p:txBody>
          <a:bodyPr anchor="ctr"/>
          <a:lstStyle/>
          <a:p>
            <a:pPr algn="ctr">
              <a:defRPr/>
            </a:pPr>
            <a:endParaRPr lang="zh-CN" altLang="en-US" sz="1400" kern="0">
              <a:solidFill>
                <a:srgbClr val="FFFFFF"/>
              </a:solidFill>
              <a:latin typeface="+mn-lt"/>
              <a:ea typeface="+mn-ea"/>
            </a:endParaRPr>
          </a:p>
        </p:txBody>
      </p:sp>
      <p:sp>
        <p:nvSpPr>
          <p:cNvPr id="36" name="椭圆 13"/>
          <p:cNvSpPr>
            <a:spLocks noChangeArrowheads="1"/>
          </p:cNvSpPr>
          <p:nvPr/>
        </p:nvSpPr>
        <p:spPr bwMode="auto">
          <a:xfrm>
            <a:off x="838298" y="3287263"/>
            <a:ext cx="920110" cy="920108"/>
          </a:xfrm>
          <a:prstGeom prst="ellipse">
            <a:avLst/>
          </a:prstGeom>
          <a:solidFill>
            <a:srgbClr val="12204D"/>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sp>
        <p:nvSpPr>
          <p:cNvPr id="37" name="椭圆 14"/>
          <p:cNvSpPr>
            <a:spLocks noChangeArrowheads="1"/>
          </p:cNvSpPr>
          <p:nvPr/>
        </p:nvSpPr>
        <p:spPr bwMode="auto">
          <a:xfrm>
            <a:off x="1957504" y="1774132"/>
            <a:ext cx="920109" cy="918687"/>
          </a:xfrm>
          <a:prstGeom prst="ellipse">
            <a:avLst/>
          </a:prstGeom>
          <a:solidFill>
            <a:srgbClr val="1D347D"/>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sp>
        <p:nvSpPr>
          <p:cNvPr id="38" name="椭圆 15"/>
          <p:cNvSpPr>
            <a:spLocks noChangeArrowheads="1"/>
          </p:cNvSpPr>
          <p:nvPr/>
        </p:nvSpPr>
        <p:spPr bwMode="auto">
          <a:xfrm>
            <a:off x="6282157" y="1798308"/>
            <a:ext cx="920110" cy="920109"/>
          </a:xfrm>
          <a:prstGeom prst="ellipse">
            <a:avLst/>
          </a:prstGeom>
          <a:solidFill>
            <a:srgbClr val="1D347D"/>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sp>
        <p:nvSpPr>
          <p:cNvPr id="39" name="椭圆 16"/>
          <p:cNvSpPr>
            <a:spLocks noChangeArrowheads="1"/>
          </p:cNvSpPr>
          <p:nvPr/>
        </p:nvSpPr>
        <p:spPr bwMode="auto">
          <a:xfrm>
            <a:off x="7250619" y="3321394"/>
            <a:ext cx="920109" cy="920108"/>
          </a:xfrm>
          <a:prstGeom prst="ellipse">
            <a:avLst/>
          </a:prstGeom>
          <a:solidFill>
            <a:srgbClr val="12204D"/>
          </a:solidFill>
          <a:ln w="76200">
            <a:solidFill>
              <a:srgbClr val="FFFFFF"/>
            </a:solidFill>
            <a:round/>
            <a:headEnd/>
            <a:tailEnd/>
          </a:ln>
        </p:spPr>
        <p:txBody>
          <a:bodyPr anchor="ctr"/>
          <a:lstStyle/>
          <a:p>
            <a:pPr algn="ctr">
              <a:defRPr/>
            </a:pPr>
            <a:r>
              <a:rPr lang="zh-CN" altLang="en-US" sz="1600" kern="0" dirty="0">
                <a:solidFill>
                  <a:srgbClr val="FFFFFF"/>
                </a:solidFill>
              </a:rPr>
              <a:t>添加</a:t>
            </a:r>
            <a:endParaRPr lang="en-US" altLang="zh-CN" sz="1600" kern="0" dirty="0">
              <a:solidFill>
                <a:srgbClr val="FFFFFF"/>
              </a:solidFill>
            </a:endParaRPr>
          </a:p>
          <a:p>
            <a:pPr algn="ctr">
              <a:defRPr/>
            </a:pPr>
            <a:r>
              <a:rPr lang="zh-CN" altLang="en-US" sz="1600" kern="0" dirty="0">
                <a:solidFill>
                  <a:srgbClr val="FFFFFF"/>
                </a:solidFill>
              </a:rPr>
              <a:t>文字</a:t>
            </a:r>
          </a:p>
        </p:txBody>
      </p:sp>
      <p:grpSp>
        <p:nvGrpSpPr>
          <p:cNvPr id="40" name="Group 18"/>
          <p:cNvGrpSpPr>
            <a:grpSpLocks/>
          </p:cNvGrpSpPr>
          <p:nvPr/>
        </p:nvGrpSpPr>
        <p:grpSpPr bwMode="auto">
          <a:xfrm>
            <a:off x="3863139" y="740253"/>
            <a:ext cx="1396518" cy="1396518"/>
            <a:chOff x="326" y="0"/>
            <a:chExt cx="1558907" cy="1559035"/>
          </a:xfrm>
        </p:grpSpPr>
        <p:sp>
          <p:nvSpPr>
            <p:cNvPr id="41" name="椭圆 18"/>
            <p:cNvSpPr>
              <a:spLocks noChangeArrowheads="1"/>
            </p:cNvSpPr>
            <p:nvPr/>
          </p:nvSpPr>
          <p:spPr bwMode="auto">
            <a:xfrm>
              <a:off x="326" y="0"/>
              <a:ext cx="1558907" cy="1559035"/>
            </a:xfrm>
            <a:prstGeom prst="ellipse">
              <a:avLst/>
            </a:prstGeom>
            <a:solidFill>
              <a:srgbClr val="1D347D"/>
            </a:solidFill>
            <a:ln>
              <a:noFill/>
            </a:ln>
            <a:extLst/>
          </p:spPr>
          <p:txBody>
            <a:bodyPr anchor="ctr"/>
            <a:lstStyle/>
            <a:p>
              <a:pPr algn="ctr">
                <a:defRPr/>
              </a:pPr>
              <a:endParaRPr lang="zh-CN" altLang="en-US" sz="1400" kern="0">
                <a:solidFill>
                  <a:sysClr val="windowText" lastClr="000000"/>
                </a:solidFill>
                <a:latin typeface="+mn-lt"/>
                <a:ea typeface="+mn-ea"/>
              </a:endParaRPr>
            </a:p>
          </p:txBody>
        </p:sp>
        <p:sp>
          <p:nvSpPr>
            <p:cNvPr id="42" name="椭圆 17"/>
            <p:cNvSpPr>
              <a:spLocks noChangeArrowheads="1"/>
            </p:cNvSpPr>
            <p:nvPr/>
          </p:nvSpPr>
          <p:spPr bwMode="auto">
            <a:xfrm>
              <a:off x="138436" y="109546"/>
              <a:ext cx="1311260" cy="1311368"/>
            </a:xfrm>
            <a:prstGeom prst="ellipse">
              <a:avLst/>
            </a:prstGeom>
            <a:solidFill>
              <a:srgbClr val="1D347D"/>
            </a:solidFill>
            <a:ln w="76200">
              <a:solidFill>
                <a:srgbClr val="FFFFFF"/>
              </a:solidFill>
              <a:round/>
              <a:headEnd/>
              <a:tailEnd/>
            </a:ln>
          </p:spPr>
          <p:txBody>
            <a:bodyPr anchor="ctr"/>
            <a:lstStyle/>
            <a:p>
              <a:pPr algn="ctr">
                <a:defRPr/>
              </a:pPr>
              <a:r>
                <a:rPr lang="zh-CN" altLang="en-US" kern="0" dirty="0" smtClean="0">
                  <a:solidFill>
                    <a:srgbClr val="FFFFFF"/>
                  </a:solidFill>
                  <a:latin typeface="+mn-lt"/>
                  <a:ea typeface="+mn-ea"/>
                </a:rPr>
                <a:t>添加</a:t>
              </a:r>
              <a:endParaRPr lang="en-US" altLang="zh-CN" kern="0" dirty="0" smtClean="0">
                <a:solidFill>
                  <a:srgbClr val="FFFFFF"/>
                </a:solidFill>
                <a:latin typeface="+mn-lt"/>
                <a:ea typeface="+mn-ea"/>
              </a:endParaRPr>
            </a:p>
            <a:p>
              <a:pPr algn="ctr">
                <a:defRPr/>
              </a:pPr>
              <a:r>
                <a:rPr lang="zh-CN" altLang="en-US" kern="0" dirty="0">
                  <a:solidFill>
                    <a:srgbClr val="FFFFFF"/>
                  </a:solidFill>
                  <a:latin typeface="+mn-lt"/>
                  <a:ea typeface="+mn-ea"/>
                </a:rPr>
                <a:t>文字</a:t>
              </a:r>
            </a:p>
          </p:txBody>
        </p:sp>
      </p:grpSp>
      <p:sp>
        <p:nvSpPr>
          <p:cNvPr id="22" name="TextBox 21"/>
          <p:cNvSpPr txBox="1">
            <a:spLocks noChangeArrowheads="1"/>
          </p:cNvSpPr>
          <p:nvPr/>
        </p:nvSpPr>
        <p:spPr bwMode="auto">
          <a:xfrm>
            <a:off x="3208519" y="3946167"/>
            <a:ext cx="2894005" cy="646331"/>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2000" b="1" kern="0" dirty="0">
                <a:solidFill>
                  <a:srgbClr val="1D347D"/>
                </a:solidFill>
                <a:latin typeface="微软雅黑" pitchFamily="34" charset="-122"/>
                <a:ea typeface="微软雅黑" pitchFamily="34" charset="-122"/>
              </a:rPr>
              <a:t>添加文字内容说明</a:t>
            </a:r>
            <a:endParaRPr lang="en-US" altLang="zh-CN" sz="2000" b="1" kern="0" dirty="0">
              <a:solidFill>
                <a:srgbClr val="1D347D"/>
              </a:solidFill>
              <a:latin typeface="微软雅黑" pitchFamily="34" charset="-122"/>
              <a:ea typeface="微软雅黑" pitchFamily="34" charset="-122"/>
            </a:endParaRPr>
          </a:p>
          <a:p>
            <a:pPr algn="ctr" eaLnBrk="1" hangingPunct="1">
              <a:defRPr/>
            </a:pPr>
            <a:r>
              <a:rPr lang="zh-CN" altLang="en-US" sz="1600" kern="0" dirty="0">
                <a:solidFill>
                  <a:srgbClr val="1D347D"/>
                </a:solidFill>
              </a:rPr>
              <a:t>添加文字</a:t>
            </a:r>
            <a:r>
              <a:rPr lang="en-US" altLang="zh-CN" sz="1600" kern="0" dirty="0">
                <a:solidFill>
                  <a:srgbClr val="1D347D"/>
                </a:solidFill>
              </a:rPr>
              <a:t> </a:t>
            </a:r>
            <a:r>
              <a:rPr lang="zh-CN" altLang="en-US" sz="1600" kern="0" dirty="0">
                <a:solidFill>
                  <a:srgbClr val="1D347D"/>
                </a:solidFill>
              </a:rPr>
              <a:t>添加文字</a:t>
            </a:r>
            <a:endParaRPr lang="en-US" altLang="zh-CN" sz="1600" kern="0" dirty="0">
              <a:solidFill>
                <a:srgbClr val="1D347D"/>
              </a:solidFill>
            </a:endParaRPr>
          </a:p>
        </p:txBody>
      </p:sp>
      <p:sp>
        <p:nvSpPr>
          <p:cNvPr id="23" name="TextBox 22"/>
          <p:cNvSpPr txBox="1">
            <a:spLocks noChangeArrowheads="1"/>
          </p:cNvSpPr>
          <p:nvPr/>
        </p:nvSpPr>
        <p:spPr bwMode="auto">
          <a:xfrm>
            <a:off x="1671658" y="3153584"/>
            <a:ext cx="1343900"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chemeClr val="bg1"/>
                </a:solidFill>
              </a:rPr>
              <a:t>添加文字</a:t>
            </a:r>
            <a:endParaRPr lang="en-US" altLang="zh-CN" sz="1400" kern="0" dirty="0">
              <a:solidFill>
                <a:schemeClr val="bg1"/>
              </a:solidFill>
            </a:endParaRPr>
          </a:p>
          <a:p>
            <a:pPr algn="ctr" eaLnBrk="1" hangingPunct="1">
              <a:defRPr/>
            </a:pPr>
            <a:r>
              <a:rPr lang="zh-CN" altLang="en-US" sz="1400" kern="0" dirty="0">
                <a:solidFill>
                  <a:schemeClr val="bg1"/>
                </a:solidFill>
              </a:rPr>
              <a:t>添加文字</a:t>
            </a:r>
            <a:endParaRPr lang="en-US" altLang="zh-CN" sz="1400" kern="0" dirty="0">
              <a:solidFill>
                <a:schemeClr val="bg1"/>
              </a:solidFill>
            </a:endParaRPr>
          </a:p>
        </p:txBody>
      </p:sp>
      <p:sp>
        <p:nvSpPr>
          <p:cNvPr id="24" name="TextBox 23"/>
          <p:cNvSpPr txBox="1">
            <a:spLocks noChangeArrowheads="1"/>
          </p:cNvSpPr>
          <p:nvPr/>
        </p:nvSpPr>
        <p:spPr bwMode="auto">
          <a:xfrm>
            <a:off x="2989961" y="2122550"/>
            <a:ext cx="1345321"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chemeClr val="bg1"/>
                </a:solidFill>
              </a:rPr>
              <a:t>添加文字</a:t>
            </a:r>
            <a:endParaRPr lang="en-US" altLang="zh-CN" sz="1400" kern="0" dirty="0">
              <a:solidFill>
                <a:schemeClr val="bg1"/>
              </a:solidFill>
            </a:endParaRPr>
          </a:p>
          <a:p>
            <a:pPr algn="ctr" eaLnBrk="1" hangingPunct="1">
              <a:defRPr/>
            </a:pPr>
            <a:r>
              <a:rPr lang="zh-CN" altLang="en-US" sz="1400" kern="0" dirty="0">
                <a:solidFill>
                  <a:schemeClr val="bg1"/>
                </a:solidFill>
              </a:rPr>
              <a:t>添加文字</a:t>
            </a:r>
            <a:endParaRPr lang="en-US" altLang="zh-CN" sz="1400" kern="0" dirty="0">
              <a:solidFill>
                <a:schemeClr val="bg1"/>
              </a:solidFill>
            </a:endParaRPr>
          </a:p>
        </p:txBody>
      </p:sp>
      <p:sp>
        <p:nvSpPr>
          <p:cNvPr id="25" name="TextBox 24"/>
          <p:cNvSpPr txBox="1">
            <a:spLocks noChangeArrowheads="1"/>
          </p:cNvSpPr>
          <p:nvPr/>
        </p:nvSpPr>
        <p:spPr bwMode="auto">
          <a:xfrm>
            <a:off x="4756228" y="2133927"/>
            <a:ext cx="1345321"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chemeClr val="bg1"/>
                </a:solidFill>
              </a:rPr>
              <a:t>添加文字</a:t>
            </a:r>
            <a:endParaRPr lang="en-US" altLang="zh-CN" sz="1400" kern="0" dirty="0">
              <a:solidFill>
                <a:schemeClr val="bg1"/>
              </a:solidFill>
            </a:endParaRPr>
          </a:p>
          <a:p>
            <a:pPr algn="ctr" eaLnBrk="1" hangingPunct="1">
              <a:defRPr/>
            </a:pPr>
            <a:r>
              <a:rPr lang="zh-CN" altLang="en-US" sz="1400" kern="0" dirty="0">
                <a:solidFill>
                  <a:schemeClr val="bg1"/>
                </a:solidFill>
              </a:rPr>
              <a:t>添加文字</a:t>
            </a:r>
            <a:endParaRPr lang="en-US" altLang="zh-CN" sz="1400" kern="0" dirty="0">
              <a:solidFill>
                <a:schemeClr val="bg1"/>
              </a:solidFill>
            </a:endParaRPr>
          </a:p>
        </p:txBody>
      </p:sp>
      <p:sp>
        <p:nvSpPr>
          <p:cNvPr id="26" name="TextBox 25"/>
          <p:cNvSpPr txBox="1">
            <a:spLocks noChangeArrowheads="1"/>
          </p:cNvSpPr>
          <p:nvPr/>
        </p:nvSpPr>
        <p:spPr bwMode="auto">
          <a:xfrm>
            <a:off x="6091595" y="3150740"/>
            <a:ext cx="1345321" cy="523220"/>
          </a:xfrm>
          <a:prstGeom prst="rect">
            <a:avLst/>
          </a:prstGeom>
          <a:noFill/>
          <a:ln>
            <a:noFill/>
          </a:ln>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defRPr/>
            </a:pPr>
            <a:r>
              <a:rPr lang="zh-CN" altLang="en-US" sz="1400" kern="0" dirty="0">
                <a:solidFill>
                  <a:schemeClr val="bg1"/>
                </a:solidFill>
              </a:rPr>
              <a:t>添加文字</a:t>
            </a:r>
            <a:endParaRPr lang="en-US" altLang="zh-CN" sz="1400" kern="0" dirty="0">
              <a:solidFill>
                <a:schemeClr val="bg1"/>
              </a:solidFill>
            </a:endParaRPr>
          </a:p>
          <a:p>
            <a:pPr algn="ctr" eaLnBrk="1" hangingPunct="1">
              <a:defRPr/>
            </a:pPr>
            <a:r>
              <a:rPr lang="zh-CN" altLang="en-US" sz="1400" kern="0" dirty="0">
                <a:solidFill>
                  <a:schemeClr val="bg1"/>
                </a:solidFill>
              </a:rPr>
              <a:t>添加文字</a:t>
            </a:r>
            <a:endParaRPr lang="en-US" altLang="zh-CN" sz="1400" kern="0" dirty="0">
              <a:solidFill>
                <a:schemeClr val="bg1"/>
              </a:solidFill>
            </a:endParaRPr>
          </a:p>
        </p:txBody>
      </p:sp>
    </p:spTree>
    <p:custDataLst>
      <p:tags r:id="rId1"/>
    </p:custDataLst>
    <p:extLst>
      <p:ext uri="{BB962C8B-B14F-4D97-AF65-F5344CB8AC3E}">
        <p14:creationId xmlns:p14="http://schemas.microsoft.com/office/powerpoint/2010/main" val="2459714490"/>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ppt_x"/>
                                          </p:val>
                                        </p:tav>
                                        <p:tav tm="100000">
                                          <p:val>
                                            <p:strVal val="#ppt_x"/>
                                          </p:val>
                                        </p:tav>
                                      </p:tavLst>
                                    </p:anim>
                                    <p:anim calcmode="lin" valueType="num">
                                      <p:cBhvr additive="base">
                                        <p:cTn id="13" dur="500" fill="hold"/>
                                        <p:tgtEl>
                                          <p:spTgt spid="2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500" fill="hold"/>
                                        <p:tgtEl>
                                          <p:spTgt spid="31"/>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500" fill="hold"/>
                                        <p:tgtEl>
                                          <p:spTgt spid="36"/>
                                        </p:tgtEl>
                                        <p:attrNameLst>
                                          <p:attrName>ppt_w</p:attrName>
                                        </p:attrNameLst>
                                      </p:cBhvr>
                                      <p:tavLst>
                                        <p:tav tm="0">
                                          <p:val>
                                            <p:fltVal val="0"/>
                                          </p:val>
                                        </p:tav>
                                        <p:tav tm="100000">
                                          <p:val>
                                            <p:strVal val="#ppt_w"/>
                                          </p:val>
                                        </p:tav>
                                      </p:tavLst>
                                    </p:anim>
                                    <p:anim calcmode="lin" valueType="num">
                                      <p:cBhvr>
                                        <p:cTn id="29" dur="500" fill="hold"/>
                                        <p:tgtEl>
                                          <p:spTgt spid="36"/>
                                        </p:tgtEl>
                                        <p:attrNameLst>
                                          <p:attrName>ppt_h</p:attrName>
                                        </p:attrNameLst>
                                      </p:cBhvr>
                                      <p:tavLst>
                                        <p:tav tm="0">
                                          <p:val>
                                            <p:fltVal val="0"/>
                                          </p:val>
                                        </p:tav>
                                        <p:tav tm="100000">
                                          <p:val>
                                            <p:strVal val="#ppt_h"/>
                                          </p:val>
                                        </p:tav>
                                      </p:tavLst>
                                    </p:anim>
                                    <p:animEffect transition="in" filter="fade">
                                      <p:cBhvr>
                                        <p:cTn id="30" dur="500"/>
                                        <p:tgtEl>
                                          <p:spTgt spid="36"/>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fade">
                                      <p:cBhvr>
                                        <p:cTn id="34" dur="500"/>
                                        <p:tgtEl>
                                          <p:spTgt spid="32"/>
                                        </p:tgtEl>
                                      </p:cBhvr>
                                    </p:animEffect>
                                    <p:anim calcmode="lin" valueType="num">
                                      <p:cBhvr>
                                        <p:cTn id="35" dur="500" fill="hold"/>
                                        <p:tgtEl>
                                          <p:spTgt spid="32"/>
                                        </p:tgtEl>
                                        <p:attrNameLst>
                                          <p:attrName>ppt_x</p:attrName>
                                        </p:attrNameLst>
                                      </p:cBhvr>
                                      <p:tavLst>
                                        <p:tav tm="0">
                                          <p:val>
                                            <p:strVal val="#ppt_x"/>
                                          </p:val>
                                        </p:tav>
                                        <p:tav tm="100000">
                                          <p:val>
                                            <p:strVal val="#ppt_x"/>
                                          </p:val>
                                        </p:tav>
                                      </p:tavLst>
                                    </p:anim>
                                    <p:anim calcmode="lin" valueType="num">
                                      <p:cBhvr>
                                        <p:cTn id="36" dur="500" fill="hold"/>
                                        <p:tgtEl>
                                          <p:spTgt spid="3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p:cTn id="40" dur="500" fill="hold"/>
                                        <p:tgtEl>
                                          <p:spTgt spid="37"/>
                                        </p:tgtEl>
                                        <p:attrNameLst>
                                          <p:attrName>ppt_w</p:attrName>
                                        </p:attrNameLst>
                                      </p:cBhvr>
                                      <p:tavLst>
                                        <p:tav tm="0">
                                          <p:val>
                                            <p:fltVal val="0"/>
                                          </p:val>
                                        </p:tav>
                                        <p:tav tm="100000">
                                          <p:val>
                                            <p:strVal val="#ppt_w"/>
                                          </p:val>
                                        </p:tav>
                                      </p:tavLst>
                                    </p:anim>
                                    <p:anim calcmode="lin" valueType="num">
                                      <p:cBhvr>
                                        <p:cTn id="41" dur="500" fill="hold"/>
                                        <p:tgtEl>
                                          <p:spTgt spid="37"/>
                                        </p:tgtEl>
                                        <p:attrNameLst>
                                          <p:attrName>ppt_h</p:attrName>
                                        </p:attrNameLst>
                                      </p:cBhvr>
                                      <p:tavLst>
                                        <p:tav tm="0">
                                          <p:val>
                                            <p:fltVal val="0"/>
                                          </p:val>
                                        </p:tav>
                                        <p:tav tm="100000">
                                          <p:val>
                                            <p:strVal val="#ppt_h"/>
                                          </p:val>
                                        </p:tav>
                                      </p:tavLst>
                                    </p:anim>
                                    <p:animEffect transition="in" filter="fade">
                                      <p:cBhvr>
                                        <p:cTn id="42" dur="500"/>
                                        <p:tgtEl>
                                          <p:spTgt spid="37"/>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anim calcmode="lin" valueType="num">
                                      <p:cBhvr>
                                        <p:cTn id="47" dur="500" fill="hold"/>
                                        <p:tgtEl>
                                          <p:spTgt spid="33"/>
                                        </p:tgtEl>
                                        <p:attrNameLst>
                                          <p:attrName>ppt_x</p:attrName>
                                        </p:attrNameLst>
                                      </p:cBhvr>
                                      <p:tavLst>
                                        <p:tav tm="0">
                                          <p:val>
                                            <p:strVal val="#ppt_x"/>
                                          </p:val>
                                        </p:tav>
                                        <p:tav tm="100000">
                                          <p:val>
                                            <p:strVal val="#ppt_x"/>
                                          </p:val>
                                        </p:tav>
                                      </p:tavLst>
                                    </p:anim>
                                    <p:anim calcmode="lin" valueType="num">
                                      <p:cBhvr>
                                        <p:cTn id="48" dur="500" fill="hold"/>
                                        <p:tgtEl>
                                          <p:spTgt spid="3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childTnLst>
                          </p:cTn>
                        </p:par>
                        <p:par>
                          <p:cTn id="55" fill="hold">
                            <p:stCondLst>
                              <p:cond delay="4500"/>
                            </p:stCondLst>
                            <p:childTnLst>
                              <p:par>
                                <p:cTn id="56" presetID="42" presetClass="entr" presetSubtype="0"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500"/>
                                        <p:tgtEl>
                                          <p:spTgt spid="34"/>
                                        </p:tgtEl>
                                      </p:cBhvr>
                                    </p:animEffect>
                                    <p:anim calcmode="lin" valueType="num">
                                      <p:cBhvr>
                                        <p:cTn id="59" dur="500" fill="hold"/>
                                        <p:tgtEl>
                                          <p:spTgt spid="34"/>
                                        </p:tgtEl>
                                        <p:attrNameLst>
                                          <p:attrName>ppt_x</p:attrName>
                                        </p:attrNameLst>
                                      </p:cBhvr>
                                      <p:tavLst>
                                        <p:tav tm="0">
                                          <p:val>
                                            <p:strVal val="#ppt_x"/>
                                          </p:val>
                                        </p:tav>
                                        <p:tav tm="100000">
                                          <p:val>
                                            <p:strVal val="#ppt_x"/>
                                          </p:val>
                                        </p:tav>
                                      </p:tavLst>
                                    </p:anim>
                                    <p:anim calcmode="lin" valueType="num">
                                      <p:cBhvr>
                                        <p:cTn id="60" dur="500" fill="hold"/>
                                        <p:tgtEl>
                                          <p:spTgt spid="34"/>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animEffect transition="in" filter="fade">
                                      <p:cBhvr>
                                        <p:cTn id="66" dur="500"/>
                                        <p:tgtEl>
                                          <p:spTgt spid="38"/>
                                        </p:tgtEl>
                                      </p:cBhvr>
                                    </p:animEffect>
                                  </p:childTnLst>
                                </p:cTn>
                              </p:par>
                            </p:childTnLst>
                          </p:cTn>
                        </p:par>
                        <p:par>
                          <p:cTn id="67" fill="hold">
                            <p:stCondLst>
                              <p:cond delay="5500"/>
                            </p:stCondLst>
                            <p:childTnLst>
                              <p:par>
                                <p:cTn id="68" presetID="42" presetClass="entr" presetSubtype="0"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anim calcmode="lin" valueType="num">
                                      <p:cBhvr>
                                        <p:cTn id="71" dur="500" fill="hold"/>
                                        <p:tgtEl>
                                          <p:spTgt spid="35"/>
                                        </p:tgtEl>
                                        <p:attrNameLst>
                                          <p:attrName>ppt_x</p:attrName>
                                        </p:attrNameLst>
                                      </p:cBhvr>
                                      <p:tavLst>
                                        <p:tav tm="0">
                                          <p:val>
                                            <p:strVal val="#ppt_x"/>
                                          </p:val>
                                        </p:tav>
                                        <p:tav tm="100000">
                                          <p:val>
                                            <p:strVal val="#ppt_x"/>
                                          </p:val>
                                        </p:tav>
                                      </p:tavLst>
                                    </p:anim>
                                    <p:anim calcmode="lin" valueType="num">
                                      <p:cBhvr>
                                        <p:cTn id="72" dur="500" fill="hold"/>
                                        <p:tgtEl>
                                          <p:spTgt spid="35"/>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53" presetClass="entr" presetSubtype="16" fill="hold" grpId="0" nodeType="afterEffect">
                                  <p:stCondLst>
                                    <p:cond delay="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Effect transition="in" filter="fade">
                                      <p:cBhvr>
                                        <p:cTn id="78" dur="500"/>
                                        <p:tgtEl>
                                          <p:spTgt spid="39"/>
                                        </p:tgtEl>
                                      </p:cBhvr>
                                    </p:animEffect>
                                  </p:childTnLst>
                                </p:cTn>
                              </p:par>
                            </p:childTnLst>
                          </p:cTn>
                        </p:par>
                        <p:par>
                          <p:cTn id="79" fill="hold">
                            <p:stCondLst>
                              <p:cond delay="6500"/>
                            </p:stCondLst>
                            <p:childTnLst>
                              <p:par>
                                <p:cTn id="80" presetID="16" presetClass="entr" presetSubtype="21" fill="hold" grpId="0" nodeType="after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barn(inVertical)">
                                      <p:cBhvr>
                                        <p:cTn id="82" dur="500"/>
                                        <p:tgtEl>
                                          <p:spTgt spid="22"/>
                                        </p:tgtEl>
                                      </p:cBhvr>
                                    </p:animEffect>
                                  </p:childTnLst>
                                </p:cTn>
                              </p:par>
                            </p:childTnLst>
                          </p:cTn>
                        </p:par>
                        <p:par>
                          <p:cTn id="83" fill="hold">
                            <p:stCondLst>
                              <p:cond delay="7000"/>
                            </p:stCondLst>
                            <p:childTnLst>
                              <p:par>
                                <p:cTn id="84" presetID="10" presetClass="entr" presetSubtype="0"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500"/>
                                        <p:tgtEl>
                                          <p:spTgt spid="23"/>
                                        </p:tgtEl>
                                      </p:cBhvr>
                                    </p:animEffect>
                                  </p:childTnLst>
                                </p:cTn>
                              </p:par>
                            </p:childTnLst>
                          </p:cTn>
                        </p:par>
                        <p:par>
                          <p:cTn id="87" fill="hold">
                            <p:stCondLst>
                              <p:cond delay="7500"/>
                            </p:stCondLst>
                            <p:childTnLst>
                              <p:par>
                                <p:cTn id="88" presetID="10" presetClass="entr" presetSubtype="0" fill="hold" grpId="0" nodeType="after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fade">
                                      <p:cBhvr>
                                        <p:cTn id="90" dur="500"/>
                                        <p:tgtEl>
                                          <p:spTgt spid="24"/>
                                        </p:tgtEl>
                                      </p:cBhvr>
                                    </p:animEffect>
                                  </p:childTnLst>
                                </p:cTn>
                              </p:par>
                            </p:childTnLst>
                          </p:cTn>
                        </p:par>
                        <p:par>
                          <p:cTn id="91" fill="hold">
                            <p:stCondLst>
                              <p:cond delay="8000"/>
                            </p:stCondLst>
                            <p:childTnLst>
                              <p:par>
                                <p:cTn id="92" presetID="10" presetClass="entr" presetSubtype="0"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childTnLst>
                          </p:cTn>
                        </p:par>
                        <p:par>
                          <p:cTn id="95" fill="hold">
                            <p:stCondLst>
                              <p:cond delay="8500"/>
                            </p:stCondLst>
                            <p:childTnLst>
                              <p:par>
                                <p:cTn id="96" presetID="10" presetClass="entr" presetSubtype="0"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31" grpId="0" animBg="1"/>
      <p:bldP spid="32" grpId="0" animBg="1"/>
      <p:bldP spid="33" grpId="0" animBg="1"/>
      <p:bldP spid="34" grpId="0" animBg="1"/>
      <p:bldP spid="35" grpId="0" animBg="1"/>
      <p:bldP spid="36" grpId="0" animBg="1"/>
      <p:bldP spid="37" grpId="0" animBg="1"/>
      <p:bldP spid="38" grpId="0" animBg="1"/>
      <p:bldP spid="39" grpId="0" animBg="1"/>
      <p:bldP spid="22" grpId="0"/>
      <p:bldP spid="23" grpId="0"/>
      <p:bldP spid="24"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等腰三角形 36"/>
          <p:cNvSpPr/>
          <p:nvPr/>
        </p:nvSpPr>
        <p:spPr bwMode="auto">
          <a:xfrm>
            <a:off x="3808234" y="2429404"/>
            <a:ext cx="1520620" cy="1313977"/>
          </a:xfrm>
          <a:custGeom>
            <a:avLst/>
            <a:gdLst/>
            <a:ahLst/>
            <a:cxnLst/>
            <a:rect l="l" t="t" r="r" b="b"/>
            <a:pathLst>
              <a:path w="1095615" h="961048">
                <a:moveTo>
                  <a:pt x="178526" y="0"/>
                </a:moveTo>
                <a:cubicBezTo>
                  <a:pt x="278720" y="82542"/>
                  <a:pt x="407363" y="130592"/>
                  <a:pt x="547229" y="130592"/>
                </a:cubicBezTo>
                <a:cubicBezTo>
                  <a:pt x="686636" y="130592"/>
                  <a:pt x="814895" y="82857"/>
                  <a:pt x="914952" y="810"/>
                </a:cubicBezTo>
                <a:lnTo>
                  <a:pt x="1095615" y="312297"/>
                </a:lnTo>
                <a:cubicBezTo>
                  <a:pt x="871706" y="397439"/>
                  <a:pt x="713331" y="614376"/>
                  <a:pt x="713331" y="868304"/>
                </a:cubicBezTo>
                <a:cubicBezTo>
                  <a:pt x="713331" y="899966"/>
                  <a:pt x="715794" y="931053"/>
                  <a:pt x="722681" y="961048"/>
                </a:cubicBezTo>
                <a:lnTo>
                  <a:pt x="371495" y="961048"/>
                </a:lnTo>
                <a:lnTo>
                  <a:pt x="381327" y="863513"/>
                </a:lnTo>
                <a:cubicBezTo>
                  <a:pt x="381327" y="609939"/>
                  <a:pt x="223393" y="393252"/>
                  <a:pt x="0" y="307803"/>
                </a:cubicBezTo>
                <a:close/>
              </a:path>
            </a:pathLst>
          </a:custGeom>
          <a:solidFill>
            <a:sysClr val="window" lastClr="FFFFFF"/>
          </a:solidFill>
          <a:ln w="3175" cap="flat" cmpd="sng" algn="ctr">
            <a:solidFill>
              <a:sysClr val="window" lastClr="FFFFFF">
                <a:lumMod val="85000"/>
              </a:sysClr>
            </a:solidFill>
            <a:prstDash val="solid"/>
          </a:ln>
          <a:effectLst>
            <a:innerShdw blurRad="114300">
              <a:prstClr val="black"/>
            </a:inn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nvGrpSpPr>
          <p:cNvPr id="2" name="组合 1"/>
          <p:cNvGrpSpPr/>
          <p:nvPr/>
        </p:nvGrpSpPr>
        <p:grpSpPr>
          <a:xfrm>
            <a:off x="3252793" y="480568"/>
            <a:ext cx="2629405" cy="2375142"/>
            <a:chOff x="3252792" y="766318"/>
            <a:chExt cx="2629405" cy="2375142"/>
          </a:xfrm>
        </p:grpSpPr>
        <p:sp>
          <p:nvSpPr>
            <p:cNvPr id="37" name="椭圆 5"/>
            <p:cNvSpPr/>
            <p:nvPr/>
          </p:nvSpPr>
          <p:spPr bwMode="auto">
            <a:xfrm>
              <a:off x="3252792" y="766318"/>
              <a:ext cx="2629405"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1D347D"/>
            </a:solidFill>
            <a:ln w="25400" cap="flat" cmpd="sng" algn="ctr">
              <a:noFill/>
              <a:prstDash val="solid"/>
            </a:ln>
            <a:effectLst>
              <a:outerShdw blurRad="50800" dist="38100" dir="2700000" algn="tl"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39" name="TextBox 48"/>
            <p:cNvSpPr txBox="1">
              <a:spLocks noChangeArrowheads="1"/>
            </p:cNvSpPr>
            <p:nvPr/>
          </p:nvSpPr>
          <p:spPr bwMode="auto">
            <a:xfrm rot="18671010">
              <a:off x="5252988" y="2182789"/>
              <a:ext cx="8016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Algerian" pitchFamily="82" charset="0"/>
                </a:rPr>
                <a:t>01</a:t>
              </a:r>
              <a:endParaRPr lang="zh-CN" altLang="en-US" sz="2200" dirty="0">
                <a:solidFill>
                  <a:srgbClr val="FFFFFF"/>
                </a:solidFill>
                <a:latin typeface="Algerian" pitchFamily="82" charset="0"/>
              </a:endParaRPr>
            </a:p>
          </p:txBody>
        </p:sp>
        <p:sp>
          <p:nvSpPr>
            <p:cNvPr id="44" name="椭圆 22"/>
            <p:cNvSpPr/>
            <p:nvPr/>
          </p:nvSpPr>
          <p:spPr bwMode="auto">
            <a:xfrm>
              <a:off x="4243958" y="1436230"/>
              <a:ext cx="647073" cy="645551"/>
            </a:xfrm>
            <a:custGeom>
              <a:avLst/>
              <a:gdLst/>
              <a:ahLst/>
              <a:cxnLst/>
              <a:rect l="l" t="t" r="r" b="b"/>
              <a:pathLst>
                <a:path w="896114" h="896114">
                  <a:moveTo>
                    <a:pt x="331065" y="214073"/>
                  </a:moveTo>
                  <a:lnTo>
                    <a:pt x="331065" y="331065"/>
                  </a:lnTo>
                  <a:lnTo>
                    <a:pt x="214073" y="331065"/>
                  </a:lnTo>
                  <a:lnTo>
                    <a:pt x="214073" y="565048"/>
                  </a:lnTo>
                  <a:lnTo>
                    <a:pt x="331065" y="565048"/>
                  </a:lnTo>
                  <a:lnTo>
                    <a:pt x="331065" y="682040"/>
                  </a:lnTo>
                  <a:lnTo>
                    <a:pt x="565048" y="682040"/>
                  </a:lnTo>
                  <a:lnTo>
                    <a:pt x="565048" y="565048"/>
                  </a:lnTo>
                  <a:lnTo>
                    <a:pt x="682040" y="565048"/>
                  </a:lnTo>
                  <a:lnTo>
                    <a:pt x="682040" y="331065"/>
                  </a:lnTo>
                  <a:lnTo>
                    <a:pt x="565048" y="331065"/>
                  </a:lnTo>
                  <a:lnTo>
                    <a:pt x="565048" y="214073"/>
                  </a:lnTo>
                  <a:close/>
                  <a:moveTo>
                    <a:pt x="448057" y="0"/>
                  </a:moveTo>
                  <a:cubicBezTo>
                    <a:pt x="695512" y="0"/>
                    <a:pt x="896114" y="200602"/>
                    <a:pt x="896114" y="448057"/>
                  </a:cubicBezTo>
                  <a:cubicBezTo>
                    <a:pt x="896114" y="695512"/>
                    <a:pt x="695512" y="896114"/>
                    <a:pt x="448057" y="896114"/>
                  </a:cubicBezTo>
                  <a:cubicBezTo>
                    <a:pt x="200602" y="896114"/>
                    <a:pt x="0" y="695512"/>
                    <a:pt x="0" y="448057"/>
                  </a:cubicBezTo>
                  <a:cubicBezTo>
                    <a:pt x="0" y="200602"/>
                    <a:pt x="200602" y="0"/>
                    <a:pt x="448057" y="0"/>
                  </a:cubicBezTo>
                  <a:close/>
                </a:path>
              </a:pathLst>
            </a:custGeom>
            <a:pattFill prst="dkHorz">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52" name="矩形 61"/>
            <p:cNvSpPr>
              <a:spLocks noChangeArrowheads="1"/>
            </p:cNvSpPr>
            <p:nvPr/>
          </p:nvSpPr>
          <p:spPr bwMode="auto">
            <a:xfrm>
              <a:off x="3886218" y="2218374"/>
              <a:ext cx="1396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600" b="1" dirty="0">
                  <a:solidFill>
                    <a:srgbClr val="595959"/>
                  </a:solidFill>
                  <a:latin typeface="Batang" pitchFamily="18" charset="-127"/>
                  <a:ea typeface="Batang" pitchFamily="18" charset="-127"/>
                </a:rPr>
                <a:t>添加文字信息</a:t>
              </a:r>
            </a:p>
          </p:txBody>
        </p:sp>
      </p:grpSp>
      <p:grpSp>
        <p:nvGrpSpPr>
          <p:cNvPr id="6" name="组合 5"/>
          <p:cNvGrpSpPr/>
          <p:nvPr/>
        </p:nvGrpSpPr>
        <p:grpSpPr>
          <a:xfrm>
            <a:off x="2209862" y="2302686"/>
            <a:ext cx="2375142" cy="2707400"/>
            <a:chOff x="2209862" y="2588436"/>
            <a:chExt cx="2375142" cy="2707400"/>
          </a:xfrm>
        </p:grpSpPr>
        <p:sp>
          <p:nvSpPr>
            <p:cNvPr id="43" name="任意多边形 42"/>
            <p:cNvSpPr/>
            <p:nvPr/>
          </p:nvSpPr>
          <p:spPr bwMode="auto">
            <a:xfrm>
              <a:off x="3088360" y="3403335"/>
              <a:ext cx="808463" cy="397379"/>
            </a:xfrm>
            <a:custGeom>
              <a:avLst/>
              <a:gdLst>
                <a:gd name="connsiteX0" fmla="*/ 0 w 659607"/>
                <a:gd name="connsiteY0" fmla="*/ 323850 h 323850"/>
                <a:gd name="connsiteX1" fmla="*/ 266700 w 659607"/>
                <a:gd name="connsiteY1" fmla="*/ 159544 h 323850"/>
                <a:gd name="connsiteX2" fmla="*/ 307182 w 659607"/>
                <a:gd name="connsiteY2" fmla="*/ 219075 h 323850"/>
                <a:gd name="connsiteX3" fmla="*/ 659607 w 659607"/>
                <a:gd name="connsiteY3" fmla="*/ 0 h 323850"/>
                <a:gd name="connsiteX0" fmla="*/ 0 w 683419"/>
                <a:gd name="connsiteY0" fmla="*/ 335756 h 335756"/>
                <a:gd name="connsiteX1" fmla="*/ 290512 w 683419"/>
                <a:gd name="connsiteY1" fmla="*/ 159544 h 335756"/>
                <a:gd name="connsiteX2" fmla="*/ 330994 w 683419"/>
                <a:gd name="connsiteY2" fmla="*/ 219075 h 335756"/>
                <a:gd name="connsiteX3" fmla="*/ 683419 w 683419"/>
                <a:gd name="connsiteY3" fmla="*/ 0 h 335756"/>
              </a:gdLst>
              <a:ahLst/>
              <a:cxnLst>
                <a:cxn ang="0">
                  <a:pos x="connsiteX0" y="connsiteY0"/>
                </a:cxn>
                <a:cxn ang="0">
                  <a:pos x="connsiteX1" y="connsiteY1"/>
                </a:cxn>
                <a:cxn ang="0">
                  <a:pos x="connsiteX2" y="connsiteY2"/>
                </a:cxn>
                <a:cxn ang="0">
                  <a:pos x="connsiteX3" y="connsiteY3"/>
                </a:cxn>
              </a:cxnLst>
              <a:rect l="l" t="t" r="r" b="b"/>
              <a:pathLst>
                <a:path w="683419" h="335756">
                  <a:moveTo>
                    <a:pt x="0" y="335756"/>
                  </a:moveTo>
                  <a:lnTo>
                    <a:pt x="290512" y="159544"/>
                  </a:lnTo>
                  <a:lnTo>
                    <a:pt x="330994" y="219075"/>
                  </a:lnTo>
                  <a:lnTo>
                    <a:pt x="683419" y="0"/>
                  </a:lnTo>
                </a:path>
              </a:pathLst>
            </a:custGeom>
            <a:noFill/>
            <a:ln w="22225" cap="flat" cmpd="sng" algn="ctr">
              <a:solidFill>
                <a:srgbClr val="57646D"/>
              </a:solidFill>
              <a:prstDash val="solid"/>
              <a:tailEnd type="stealth" w="sm" len="lg"/>
            </a:ln>
            <a:effectLst/>
          </p:spPr>
          <p:txBody>
            <a:bodyPr anchor="ctr"/>
            <a:lstStyle/>
            <a:p>
              <a:pPr algn="ctr" fontAlgn="auto">
                <a:spcBef>
                  <a:spcPts val="0"/>
                </a:spcBef>
                <a:spcAft>
                  <a:spcPts val="0"/>
                </a:spcAft>
                <a:defRPr/>
              </a:pPr>
              <a:endParaRPr lang="zh-CN" altLang="en-US" kern="0">
                <a:solidFill>
                  <a:prstClr val="black"/>
                </a:solidFill>
                <a:latin typeface="Calibri"/>
                <a:ea typeface="宋体"/>
              </a:endParaRPr>
            </a:p>
          </p:txBody>
        </p:sp>
        <p:grpSp>
          <p:nvGrpSpPr>
            <p:cNvPr id="5" name="组合 4"/>
            <p:cNvGrpSpPr/>
            <p:nvPr/>
          </p:nvGrpSpPr>
          <p:grpSpPr>
            <a:xfrm>
              <a:off x="2209862" y="2588436"/>
              <a:ext cx="2375142" cy="2707400"/>
              <a:chOff x="2209862" y="2588436"/>
              <a:chExt cx="2375142" cy="2707400"/>
            </a:xfrm>
          </p:grpSpPr>
          <p:sp>
            <p:nvSpPr>
              <p:cNvPr id="35" name="椭圆 5"/>
              <p:cNvSpPr/>
              <p:nvPr/>
            </p:nvSpPr>
            <p:spPr bwMode="auto">
              <a:xfrm rot="14398930">
                <a:off x="2082731" y="2793563"/>
                <a:ext cx="2629404"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12204D"/>
              </a:solidFill>
              <a:ln w="25400" cap="flat" cmpd="sng" algn="ctr">
                <a:noFill/>
                <a:prstDash val="solid"/>
              </a:ln>
              <a:effectLst>
                <a:outerShdw blurRad="50800" dist="38100" dir="13500000" algn="br"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0" name="TextBox 49"/>
              <p:cNvSpPr txBox="1">
                <a:spLocks noChangeArrowheads="1"/>
              </p:cNvSpPr>
              <p:nvPr/>
            </p:nvSpPr>
            <p:spPr bwMode="auto">
              <a:xfrm>
                <a:off x="3129341" y="2588436"/>
                <a:ext cx="82804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Algerian" pitchFamily="82" charset="0"/>
                  </a:rPr>
                  <a:t>02</a:t>
                </a:r>
                <a:endParaRPr lang="zh-CN" altLang="en-US" sz="2200">
                  <a:solidFill>
                    <a:srgbClr val="FFFFFF"/>
                  </a:solidFill>
                  <a:latin typeface="Algerian" pitchFamily="82" charset="0"/>
                </a:endParaRPr>
              </a:p>
            </p:txBody>
          </p:sp>
          <p:sp>
            <p:nvSpPr>
              <p:cNvPr id="42" name="矩形 6"/>
              <p:cNvSpPr/>
              <p:nvPr/>
            </p:nvSpPr>
            <p:spPr bwMode="auto">
              <a:xfrm>
                <a:off x="3091405" y="3432263"/>
                <a:ext cx="800849" cy="391289"/>
              </a:xfrm>
              <a:custGeom>
                <a:avLst/>
                <a:gdLst/>
                <a:ahLst/>
                <a:cxnLst/>
                <a:rect l="l" t="t" r="r" b="b"/>
                <a:pathLst>
                  <a:path w="677541" h="331433">
                    <a:moveTo>
                      <a:pt x="677541" y="0"/>
                    </a:moveTo>
                    <a:lnTo>
                      <a:pt x="677541" y="331433"/>
                    </a:lnTo>
                    <a:lnTo>
                      <a:pt x="0" y="331433"/>
                    </a:lnTo>
                    <a:lnTo>
                      <a:pt x="260548" y="176506"/>
                    </a:lnTo>
                    <a:lnTo>
                      <a:pt x="301427" y="240450"/>
                    </a:lnTo>
                    <a:close/>
                  </a:path>
                </a:pathLst>
              </a:custGeom>
              <a:pattFill prst="wdUpDiag">
                <a:fgClr>
                  <a:srgbClr val="57646D"/>
                </a:fgClr>
                <a:bgClr>
                  <a:sysClr val="window" lastClr="FFFFFF"/>
                </a:bgClr>
              </a:pattFill>
              <a:ln w="25400" cap="flat" cmpd="sng" algn="ctr">
                <a:no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53" name="矩形 62"/>
              <p:cNvSpPr>
                <a:spLocks noChangeArrowheads="1"/>
              </p:cNvSpPr>
              <p:nvPr/>
            </p:nvSpPr>
            <p:spPr bwMode="auto">
              <a:xfrm>
                <a:off x="2768126" y="3928492"/>
                <a:ext cx="1396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600" b="1" dirty="0">
                    <a:solidFill>
                      <a:srgbClr val="595959"/>
                    </a:solidFill>
                    <a:latin typeface="Batang" pitchFamily="18" charset="-127"/>
                    <a:ea typeface="Batang" pitchFamily="18" charset="-127"/>
                  </a:rPr>
                  <a:t>添加文字信息</a:t>
                </a:r>
              </a:p>
            </p:txBody>
          </p:sp>
        </p:grpSp>
      </p:grpSp>
      <p:grpSp>
        <p:nvGrpSpPr>
          <p:cNvPr id="4" name="组合 3"/>
          <p:cNvGrpSpPr/>
          <p:nvPr/>
        </p:nvGrpSpPr>
        <p:grpSpPr>
          <a:xfrm>
            <a:off x="4403056" y="2376114"/>
            <a:ext cx="2525117" cy="2629406"/>
            <a:chOff x="4403055" y="2661864"/>
            <a:chExt cx="2525117" cy="2629406"/>
          </a:xfrm>
        </p:grpSpPr>
        <p:sp>
          <p:nvSpPr>
            <p:cNvPr id="36" name="椭圆 5"/>
            <p:cNvSpPr/>
            <p:nvPr/>
          </p:nvSpPr>
          <p:spPr bwMode="auto">
            <a:xfrm rot="7201070" flipH="1">
              <a:off x="4425898" y="2788996"/>
              <a:ext cx="2629406" cy="2375142"/>
            </a:xfrm>
            <a:custGeom>
              <a:avLst/>
              <a:gdLst/>
              <a:ahLst/>
              <a:cxnLst/>
              <a:rect l="l" t="t" r="r" b="b"/>
              <a:pathLst>
                <a:path w="2532508" h="2287660">
                  <a:moveTo>
                    <a:pt x="1266254" y="0"/>
                  </a:moveTo>
                  <a:cubicBezTo>
                    <a:pt x="1965587" y="0"/>
                    <a:pt x="2532508" y="566921"/>
                    <a:pt x="2532508" y="1266254"/>
                  </a:cubicBezTo>
                  <a:cubicBezTo>
                    <a:pt x="2532508" y="1686211"/>
                    <a:pt x="2328070" y="2058418"/>
                    <a:pt x="2012465" y="2287660"/>
                  </a:cubicBezTo>
                  <a:lnTo>
                    <a:pt x="1774621" y="1877585"/>
                  </a:lnTo>
                  <a:cubicBezTo>
                    <a:pt x="1952954" y="1733884"/>
                    <a:pt x="2064978" y="1513151"/>
                    <a:pt x="2064978" y="1266254"/>
                  </a:cubicBezTo>
                  <a:cubicBezTo>
                    <a:pt x="2064978" y="825131"/>
                    <a:pt x="1707377" y="467530"/>
                    <a:pt x="1266254" y="467530"/>
                  </a:cubicBezTo>
                  <a:cubicBezTo>
                    <a:pt x="825131" y="467530"/>
                    <a:pt x="467530" y="825131"/>
                    <a:pt x="467530" y="1266254"/>
                  </a:cubicBezTo>
                  <a:cubicBezTo>
                    <a:pt x="467530" y="1513151"/>
                    <a:pt x="579554" y="1733884"/>
                    <a:pt x="757887" y="1877585"/>
                  </a:cubicBezTo>
                  <a:lnTo>
                    <a:pt x="520044" y="2287660"/>
                  </a:lnTo>
                  <a:cubicBezTo>
                    <a:pt x="204439" y="2058418"/>
                    <a:pt x="0" y="1686211"/>
                    <a:pt x="0" y="1266254"/>
                  </a:cubicBezTo>
                  <a:cubicBezTo>
                    <a:pt x="0" y="566921"/>
                    <a:pt x="566921" y="0"/>
                    <a:pt x="1266254" y="0"/>
                  </a:cubicBezTo>
                  <a:close/>
                </a:path>
              </a:pathLst>
            </a:custGeom>
            <a:solidFill>
              <a:srgbClr val="12204D"/>
            </a:solidFill>
            <a:ln w="25400" cap="flat" cmpd="sng" algn="ctr">
              <a:noFill/>
              <a:prstDash val="solid"/>
            </a:ln>
            <a:effectLst>
              <a:outerShdw blurRad="50800" dist="38100" dir="10800000" algn="r" rotWithShape="0">
                <a:prstClr val="black">
                  <a:alpha val="40000"/>
                </a:prstClr>
              </a:outerShdw>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nvGrpSpPr>
            <p:cNvPr id="3" name="组合 2"/>
            <p:cNvGrpSpPr/>
            <p:nvPr/>
          </p:nvGrpSpPr>
          <p:grpSpPr>
            <a:xfrm>
              <a:off x="5334088" y="3392677"/>
              <a:ext cx="575515" cy="441533"/>
              <a:chOff x="5334088" y="3392677"/>
              <a:chExt cx="575515" cy="441533"/>
            </a:xfrm>
          </p:grpSpPr>
          <p:sp>
            <p:nvSpPr>
              <p:cNvPr id="45" name="矩形 44"/>
              <p:cNvSpPr/>
              <p:nvPr/>
            </p:nvSpPr>
            <p:spPr bwMode="auto">
              <a:xfrm>
                <a:off x="5334088" y="3663687"/>
                <a:ext cx="95919" cy="17052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6" name="矩形 45"/>
              <p:cNvSpPr/>
              <p:nvPr/>
            </p:nvSpPr>
            <p:spPr bwMode="auto">
              <a:xfrm>
                <a:off x="5653818" y="3500777"/>
                <a:ext cx="95919" cy="3334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7" name="矩形 46"/>
              <p:cNvSpPr/>
              <p:nvPr/>
            </p:nvSpPr>
            <p:spPr bwMode="auto">
              <a:xfrm>
                <a:off x="5813684" y="3392677"/>
                <a:ext cx="95919" cy="441533"/>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sp>
            <p:nvSpPr>
              <p:cNvPr id="48" name="矩形 47"/>
              <p:cNvSpPr/>
              <p:nvPr/>
            </p:nvSpPr>
            <p:spPr bwMode="auto">
              <a:xfrm>
                <a:off x="5493952" y="3578425"/>
                <a:ext cx="95919" cy="251218"/>
              </a:xfrm>
              <a:prstGeom prst="rect">
                <a:avLst/>
              </a:prstGeom>
              <a:pattFill prst="narVert">
                <a:fgClr>
                  <a:srgbClr val="57646D"/>
                </a:fgClr>
                <a:bgClr>
                  <a:sysClr val="window" lastClr="FFFFFF"/>
                </a:bgClr>
              </a:pattFill>
              <a:ln w="3175" cap="flat" cmpd="sng" algn="ctr">
                <a:solidFill>
                  <a:srgbClr val="57646D"/>
                </a:solidFill>
                <a:prstDash val="solid"/>
              </a:ln>
              <a:effectLst/>
            </p:spPr>
            <p:txBody>
              <a:bodyPr anchor="ctr"/>
              <a:lstStyle/>
              <a:p>
                <a:pPr algn="ctr" fontAlgn="auto">
                  <a:spcBef>
                    <a:spcPts val="0"/>
                  </a:spcBef>
                  <a:spcAft>
                    <a:spcPts val="0"/>
                  </a:spcAft>
                  <a:defRPr/>
                </a:pPr>
                <a:endParaRPr lang="zh-CN" altLang="en-US" kern="0">
                  <a:solidFill>
                    <a:prstClr val="white"/>
                  </a:solidFill>
                  <a:latin typeface="Calibri"/>
                  <a:ea typeface="宋体"/>
                </a:endParaRPr>
              </a:p>
            </p:txBody>
          </p:sp>
        </p:grpSp>
        <p:sp>
          <p:nvSpPr>
            <p:cNvPr id="51" name="TextBox 60"/>
            <p:cNvSpPr txBox="1">
              <a:spLocks noChangeArrowheads="1"/>
            </p:cNvSpPr>
            <p:nvPr/>
          </p:nvSpPr>
          <p:spPr bwMode="auto">
            <a:xfrm rot="4054594">
              <a:off x="4217667" y="4132561"/>
              <a:ext cx="80166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a:r>
                <a:rPr lang="en-US" altLang="zh-CN" sz="2200" dirty="0">
                  <a:solidFill>
                    <a:srgbClr val="FFFFFF"/>
                  </a:solidFill>
                  <a:latin typeface="Algerian" pitchFamily="82" charset="0"/>
                </a:rPr>
                <a:t>03</a:t>
              </a:r>
              <a:endParaRPr lang="zh-CN" altLang="en-US" sz="2200" dirty="0">
                <a:solidFill>
                  <a:srgbClr val="FFFFFF"/>
                </a:solidFill>
                <a:latin typeface="Algerian" pitchFamily="82" charset="0"/>
              </a:endParaRPr>
            </a:p>
          </p:txBody>
        </p:sp>
        <p:sp>
          <p:nvSpPr>
            <p:cNvPr id="54" name="矩形 63"/>
            <p:cNvSpPr>
              <a:spLocks noChangeArrowheads="1"/>
            </p:cNvSpPr>
            <p:nvPr/>
          </p:nvSpPr>
          <p:spPr bwMode="auto">
            <a:xfrm>
              <a:off x="4955550" y="3976567"/>
              <a:ext cx="1396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r>
                <a:rPr lang="zh-CN" altLang="en-US" sz="1600" b="1" dirty="0">
                  <a:solidFill>
                    <a:srgbClr val="595959"/>
                  </a:solidFill>
                  <a:latin typeface="Batang" pitchFamily="18" charset="-127"/>
                  <a:ea typeface="Batang" pitchFamily="18" charset="-127"/>
                </a:rPr>
                <a:t>添加文字信息</a:t>
              </a:r>
            </a:p>
          </p:txBody>
        </p:sp>
      </p:grpSp>
      <p:cxnSp>
        <p:nvCxnSpPr>
          <p:cNvPr id="55" name="直接连接符 54"/>
          <p:cNvCxnSpPr/>
          <p:nvPr/>
        </p:nvCxnSpPr>
        <p:spPr>
          <a:xfrm>
            <a:off x="1654673" y="1315440"/>
            <a:ext cx="188869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23"/>
          <p:cNvSpPr txBox="1">
            <a:spLocks noChangeArrowheads="1"/>
          </p:cNvSpPr>
          <p:nvPr/>
        </p:nvSpPr>
        <p:spPr bwMode="auto">
          <a:xfrm>
            <a:off x="1458995" y="955078"/>
            <a:ext cx="1711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600" b="1" dirty="0">
                <a:solidFill>
                  <a:srgbClr val="0070C0"/>
                </a:solidFill>
                <a:latin typeface="微软雅黑" pitchFamily="34" charset="-122"/>
                <a:ea typeface="微软雅黑" pitchFamily="34" charset="-122"/>
              </a:rPr>
              <a:t>点击添加标题</a:t>
            </a:r>
          </a:p>
        </p:txBody>
      </p:sp>
      <p:sp>
        <p:nvSpPr>
          <p:cNvPr id="57" name="TextBox 24"/>
          <p:cNvSpPr txBox="1">
            <a:spLocks noChangeArrowheads="1"/>
          </p:cNvSpPr>
          <p:nvPr/>
        </p:nvSpPr>
        <p:spPr bwMode="auto">
          <a:xfrm>
            <a:off x="1447883" y="1315441"/>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endParaRPr lang="en-US" altLang="zh-CN" sz="1200" dirty="0">
              <a:solidFill>
                <a:srgbClr val="000000"/>
              </a:solidFill>
              <a:latin typeface="微软雅黑" pitchFamily="34" charset="-122"/>
              <a:ea typeface="微软雅黑" pitchFamily="34" charset="-122"/>
            </a:endParaRP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p:txBody>
      </p:sp>
      <p:cxnSp>
        <p:nvCxnSpPr>
          <p:cNvPr id="58" name="直接连接符 57"/>
          <p:cNvCxnSpPr/>
          <p:nvPr/>
        </p:nvCxnSpPr>
        <p:spPr>
          <a:xfrm>
            <a:off x="838299" y="4003105"/>
            <a:ext cx="16327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23"/>
          <p:cNvSpPr txBox="1">
            <a:spLocks noChangeArrowheads="1"/>
          </p:cNvSpPr>
          <p:nvPr/>
        </p:nvSpPr>
        <p:spPr bwMode="auto">
          <a:xfrm>
            <a:off x="544619" y="3642743"/>
            <a:ext cx="1711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600" b="1" dirty="0">
                <a:solidFill>
                  <a:srgbClr val="0070C0"/>
                </a:solidFill>
                <a:latin typeface="微软雅黑" pitchFamily="34" charset="-122"/>
                <a:ea typeface="微软雅黑" pitchFamily="34" charset="-122"/>
              </a:rPr>
              <a:t>点击添加标题</a:t>
            </a:r>
          </a:p>
        </p:txBody>
      </p:sp>
      <p:sp>
        <p:nvSpPr>
          <p:cNvPr id="60" name="TextBox 24"/>
          <p:cNvSpPr txBox="1">
            <a:spLocks noChangeArrowheads="1"/>
          </p:cNvSpPr>
          <p:nvPr/>
        </p:nvSpPr>
        <p:spPr bwMode="auto">
          <a:xfrm>
            <a:off x="533507" y="4003106"/>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endParaRPr lang="en-US" altLang="zh-CN" sz="1200" dirty="0">
              <a:solidFill>
                <a:srgbClr val="000000"/>
              </a:solidFill>
              <a:latin typeface="微软雅黑" pitchFamily="34" charset="-122"/>
              <a:ea typeface="微软雅黑" pitchFamily="34" charset="-122"/>
            </a:endParaRP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200">
                <a:solidFill>
                  <a:srgbClr val="000000"/>
                </a:solidFill>
                <a:latin typeface="微软雅黑" pitchFamily="34" charset="-122"/>
                <a:ea typeface="微软雅黑" pitchFamily="34" charset="-122"/>
              </a:rPr>
              <a:t>点击添加具体说明</a:t>
            </a:r>
          </a:p>
        </p:txBody>
      </p:sp>
      <p:cxnSp>
        <p:nvCxnSpPr>
          <p:cNvPr id="61" name="直接连接符 60"/>
          <p:cNvCxnSpPr/>
          <p:nvPr/>
        </p:nvCxnSpPr>
        <p:spPr>
          <a:xfrm>
            <a:off x="6476950" y="4014183"/>
            <a:ext cx="19049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TextBox 23"/>
          <p:cNvSpPr txBox="1">
            <a:spLocks noChangeArrowheads="1"/>
          </p:cNvSpPr>
          <p:nvPr/>
        </p:nvSpPr>
        <p:spPr bwMode="auto">
          <a:xfrm>
            <a:off x="6899170" y="3653821"/>
            <a:ext cx="1711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r>
              <a:rPr lang="zh-CN" altLang="en-US" sz="1600" b="1" dirty="0">
                <a:solidFill>
                  <a:srgbClr val="0070C0"/>
                </a:solidFill>
                <a:latin typeface="微软雅黑" pitchFamily="34" charset="-122"/>
                <a:ea typeface="微软雅黑" pitchFamily="34" charset="-122"/>
              </a:rPr>
              <a:t>点击添加标题</a:t>
            </a:r>
          </a:p>
        </p:txBody>
      </p:sp>
      <p:sp>
        <p:nvSpPr>
          <p:cNvPr id="63" name="TextBox 24"/>
          <p:cNvSpPr txBox="1">
            <a:spLocks noChangeArrowheads="1"/>
          </p:cNvSpPr>
          <p:nvPr/>
        </p:nvSpPr>
        <p:spPr bwMode="auto">
          <a:xfrm>
            <a:off x="6899170" y="4014184"/>
            <a:ext cx="17113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50000"/>
              </a:lnSpc>
            </a:pPr>
            <a:r>
              <a:rPr lang="zh-CN" altLang="en-US" sz="1200" dirty="0">
                <a:solidFill>
                  <a:srgbClr val="000000"/>
                </a:solidFill>
                <a:latin typeface="微软雅黑" pitchFamily="34" charset="-122"/>
                <a:ea typeface="微软雅黑" pitchFamily="34" charset="-122"/>
              </a:rPr>
              <a:t>点击添加具体说明</a:t>
            </a:r>
            <a:endParaRPr lang="en-US" altLang="zh-CN" sz="1200" dirty="0">
              <a:solidFill>
                <a:srgbClr val="000000"/>
              </a:solidFill>
              <a:latin typeface="微软雅黑" pitchFamily="34" charset="-122"/>
              <a:ea typeface="微软雅黑" pitchFamily="34" charset="-122"/>
            </a:endParaRPr>
          </a:p>
          <a:p>
            <a:pPr algn="ctr" eaLnBrk="1" hangingPunct="1">
              <a:lnSpc>
                <a:spcPct val="150000"/>
              </a:lnSpc>
            </a:pPr>
            <a:r>
              <a:rPr lang="zh-CN" altLang="en-US" sz="1200" dirty="0">
                <a:solidFill>
                  <a:srgbClr val="000000"/>
                </a:solidFill>
                <a:latin typeface="微软雅黑" pitchFamily="34" charset="-122"/>
                <a:ea typeface="微软雅黑" pitchFamily="34" charset="-122"/>
              </a:rPr>
              <a:t>点击添加具体说明</a:t>
            </a:r>
          </a:p>
          <a:p>
            <a:pPr algn="ctr" eaLnBrk="1" hangingPunct="1">
              <a:lnSpc>
                <a:spcPct val="150000"/>
              </a:lnSpc>
            </a:pPr>
            <a:r>
              <a:rPr lang="zh-CN" altLang="en-US" sz="1200" dirty="0">
                <a:solidFill>
                  <a:srgbClr val="000000"/>
                </a:solidFill>
                <a:latin typeface="微软雅黑" pitchFamily="34" charset="-122"/>
                <a:ea typeface="微软雅黑" pitchFamily="34" charset="-122"/>
              </a:rPr>
              <a:t>点击添加具体说明</a:t>
            </a:r>
          </a:p>
        </p:txBody>
      </p:sp>
    </p:spTree>
    <p:custDataLst>
      <p:tags r:id="rId1"/>
    </p:custDataLst>
    <p:extLst>
      <p:ext uri="{BB962C8B-B14F-4D97-AF65-F5344CB8AC3E}">
        <p14:creationId xmlns:p14="http://schemas.microsoft.com/office/powerpoint/2010/main" val="1484558140"/>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right)">
                                      <p:cBhvr>
                                        <p:cTn id="23" dur="500"/>
                                        <p:tgtEl>
                                          <p:spTgt spid="55"/>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0-#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500"/>
                                        <p:tgtEl>
                                          <p:spTgt spid="57"/>
                                        </p:tgtEl>
                                      </p:cBhvr>
                                    </p:animEffect>
                                  </p:childTnLst>
                                </p:cTn>
                              </p:par>
                            </p:childTnLst>
                          </p:cTn>
                        </p:par>
                        <p:par>
                          <p:cTn id="33" fill="hold">
                            <p:stCondLst>
                              <p:cond delay="3500"/>
                            </p:stCondLst>
                            <p:childTnLst>
                              <p:par>
                                <p:cTn id="34" presetID="22" presetClass="entr" presetSubtype="2"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right)">
                                      <p:cBhvr>
                                        <p:cTn id="36" dur="500"/>
                                        <p:tgtEl>
                                          <p:spTgt spid="58"/>
                                        </p:tgtEl>
                                      </p:cBhvr>
                                    </p:animEffect>
                                  </p:childTnLst>
                                </p:cTn>
                              </p:par>
                            </p:childTnLst>
                          </p:cTn>
                        </p:par>
                        <p:par>
                          <p:cTn id="37" fill="hold">
                            <p:stCondLst>
                              <p:cond delay="4000"/>
                            </p:stCondLst>
                            <p:childTnLst>
                              <p:par>
                                <p:cTn id="38" presetID="2" presetClass="entr" presetSubtype="8"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additive="base">
                                        <p:cTn id="40" dur="500" fill="hold"/>
                                        <p:tgtEl>
                                          <p:spTgt spid="59"/>
                                        </p:tgtEl>
                                        <p:attrNameLst>
                                          <p:attrName>ppt_x</p:attrName>
                                        </p:attrNameLst>
                                      </p:cBhvr>
                                      <p:tavLst>
                                        <p:tav tm="0">
                                          <p:val>
                                            <p:strVal val="0-#ppt_w/2"/>
                                          </p:val>
                                        </p:tav>
                                        <p:tav tm="100000">
                                          <p:val>
                                            <p:strVal val="#ppt_x"/>
                                          </p:val>
                                        </p:tav>
                                      </p:tavLst>
                                    </p:anim>
                                    <p:anim calcmode="lin" valueType="num">
                                      <p:cBhvr additive="base">
                                        <p:cTn id="41" dur="500" fill="hold"/>
                                        <p:tgtEl>
                                          <p:spTgt spid="59"/>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additive="base">
                                        <p:cTn id="53" dur="500" fill="hold"/>
                                        <p:tgtEl>
                                          <p:spTgt spid="62"/>
                                        </p:tgtEl>
                                        <p:attrNameLst>
                                          <p:attrName>ppt_x</p:attrName>
                                        </p:attrNameLst>
                                      </p:cBhvr>
                                      <p:tavLst>
                                        <p:tav tm="0">
                                          <p:val>
                                            <p:strVal val="1+#ppt_w/2"/>
                                          </p:val>
                                        </p:tav>
                                        <p:tav tm="100000">
                                          <p:val>
                                            <p:strVal val="#ppt_x"/>
                                          </p:val>
                                        </p:tav>
                                      </p:tavLst>
                                    </p:anim>
                                    <p:anim calcmode="lin" valueType="num">
                                      <p:cBhvr additive="base">
                                        <p:cTn id="54" dur="500" fill="hold"/>
                                        <p:tgtEl>
                                          <p:spTgt spid="62"/>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6" grpId="0"/>
      <p:bldP spid="57" grpId="0"/>
      <p:bldP spid="59" grpId="0"/>
      <p:bldP spid="60" grpId="0"/>
      <p:bldP spid="62" grpId="0"/>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未知"/>
          <p:cNvSpPr>
            <a:spLocks/>
          </p:cNvSpPr>
          <p:nvPr/>
        </p:nvSpPr>
        <p:spPr bwMode="auto">
          <a:xfrm>
            <a:off x="4495981" y="590603"/>
            <a:ext cx="1942430" cy="2046979"/>
          </a:xfrm>
          <a:custGeom>
            <a:avLst/>
            <a:gdLst>
              <a:gd name="T0" fmla="*/ 165 w 165"/>
              <a:gd name="T1" fmla="*/ 119 h 174"/>
              <a:gd name="T2" fmla="*/ 0 w 165"/>
              <a:gd name="T3" fmla="*/ 0 h 174"/>
              <a:gd name="T4" fmla="*/ 0 w 165"/>
              <a:gd name="T5" fmla="*/ 174 h 174"/>
              <a:gd name="T6" fmla="*/ 165 w 165"/>
              <a:gd name="T7" fmla="*/ 119 h 174"/>
            </a:gdLst>
            <a:ahLst/>
            <a:cxnLst>
              <a:cxn ang="0">
                <a:pos x="T0" y="T1"/>
              </a:cxn>
              <a:cxn ang="0">
                <a:pos x="T2" y="T3"/>
              </a:cxn>
              <a:cxn ang="0">
                <a:pos x="T4" y="T5"/>
              </a:cxn>
              <a:cxn ang="0">
                <a:pos x="T6" y="T7"/>
              </a:cxn>
            </a:cxnLst>
            <a:rect l="0" t="0" r="r" b="b"/>
            <a:pathLst>
              <a:path w="165" h="174">
                <a:moveTo>
                  <a:pt x="165" y="119"/>
                </a:moveTo>
                <a:cubicBezTo>
                  <a:pt x="141" y="48"/>
                  <a:pt x="75" y="0"/>
                  <a:pt x="0" y="0"/>
                </a:cubicBezTo>
                <a:lnTo>
                  <a:pt x="0" y="174"/>
                </a:lnTo>
                <a:lnTo>
                  <a:pt x="165" y="119"/>
                </a:lnTo>
                <a:close/>
              </a:path>
            </a:pathLst>
          </a:custGeom>
          <a:solidFill>
            <a:srgbClr val="1D347D"/>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28" name="未知"/>
          <p:cNvSpPr>
            <a:spLocks/>
          </p:cNvSpPr>
          <p:nvPr/>
        </p:nvSpPr>
        <p:spPr bwMode="auto">
          <a:xfrm>
            <a:off x="4495981" y="1990104"/>
            <a:ext cx="2048814" cy="2294598"/>
          </a:xfrm>
          <a:custGeom>
            <a:avLst/>
            <a:gdLst>
              <a:gd name="T0" fmla="*/ 101 w 174"/>
              <a:gd name="T1" fmla="*/ 195 h 195"/>
              <a:gd name="T2" fmla="*/ 174 w 174"/>
              <a:gd name="T3" fmla="*/ 55 h 195"/>
              <a:gd name="T4" fmla="*/ 165 w 174"/>
              <a:gd name="T5" fmla="*/ 0 h 195"/>
              <a:gd name="T6" fmla="*/ 0 w 174"/>
              <a:gd name="T7" fmla="*/ 55 h 195"/>
              <a:gd name="T8" fmla="*/ 101 w 174"/>
              <a:gd name="T9" fmla="*/ 195 h 195"/>
            </a:gdLst>
            <a:ahLst/>
            <a:cxnLst>
              <a:cxn ang="0">
                <a:pos x="T0" y="T1"/>
              </a:cxn>
              <a:cxn ang="0">
                <a:pos x="T2" y="T3"/>
              </a:cxn>
              <a:cxn ang="0">
                <a:pos x="T4" y="T5"/>
              </a:cxn>
              <a:cxn ang="0">
                <a:pos x="T6" y="T7"/>
              </a:cxn>
              <a:cxn ang="0">
                <a:pos x="T8" y="T9"/>
              </a:cxn>
            </a:cxnLst>
            <a:rect l="0" t="0" r="r" b="b"/>
            <a:pathLst>
              <a:path w="174" h="195">
                <a:moveTo>
                  <a:pt x="101" y="195"/>
                </a:moveTo>
                <a:cubicBezTo>
                  <a:pt x="147" y="163"/>
                  <a:pt x="174" y="110"/>
                  <a:pt x="174" y="55"/>
                </a:cubicBezTo>
                <a:cubicBezTo>
                  <a:pt x="174" y="36"/>
                  <a:pt x="171" y="18"/>
                  <a:pt x="165" y="0"/>
                </a:cubicBezTo>
                <a:lnTo>
                  <a:pt x="0" y="55"/>
                </a:lnTo>
                <a:lnTo>
                  <a:pt x="101" y="195"/>
                </a:lnTo>
                <a:close/>
              </a:path>
            </a:pathLst>
          </a:custGeom>
          <a:solidFill>
            <a:srgbClr val="12204D"/>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29" name="未知"/>
          <p:cNvSpPr>
            <a:spLocks/>
          </p:cNvSpPr>
          <p:nvPr/>
        </p:nvSpPr>
        <p:spPr bwMode="auto">
          <a:xfrm>
            <a:off x="3292740" y="2637581"/>
            <a:ext cx="2391811" cy="2035974"/>
          </a:xfrm>
          <a:custGeom>
            <a:avLst/>
            <a:gdLst>
              <a:gd name="T0" fmla="*/ 0 w 203"/>
              <a:gd name="T1" fmla="*/ 140 h 173"/>
              <a:gd name="T2" fmla="*/ 102 w 203"/>
              <a:gd name="T3" fmla="*/ 173 h 173"/>
              <a:gd name="T4" fmla="*/ 203 w 203"/>
              <a:gd name="T5" fmla="*/ 140 h 173"/>
              <a:gd name="T6" fmla="*/ 102 w 203"/>
              <a:gd name="T7" fmla="*/ 0 h 173"/>
              <a:gd name="T8" fmla="*/ 0 w 203"/>
              <a:gd name="T9" fmla="*/ 140 h 173"/>
            </a:gdLst>
            <a:ahLst/>
            <a:cxnLst>
              <a:cxn ang="0">
                <a:pos x="T0" y="T1"/>
              </a:cxn>
              <a:cxn ang="0">
                <a:pos x="T2" y="T3"/>
              </a:cxn>
              <a:cxn ang="0">
                <a:pos x="T4" y="T5"/>
              </a:cxn>
              <a:cxn ang="0">
                <a:pos x="T6" y="T7"/>
              </a:cxn>
              <a:cxn ang="0">
                <a:pos x="T8" y="T9"/>
              </a:cxn>
            </a:cxnLst>
            <a:rect l="0" t="0" r="r" b="b"/>
            <a:pathLst>
              <a:path w="203" h="173">
                <a:moveTo>
                  <a:pt x="0" y="140"/>
                </a:moveTo>
                <a:cubicBezTo>
                  <a:pt x="29" y="162"/>
                  <a:pt x="65" y="173"/>
                  <a:pt x="102" y="173"/>
                </a:cubicBezTo>
                <a:cubicBezTo>
                  <a:pt x="138" y="173"/>
                  <a:pt x="174" y="162"/>
                  <a:pt x="203" y="140"/>
                </a:cubicBezTo>
                <a:lnTo>
                  <a:pt x="102" y="0"/>
                </a:lnTo>
                <a:lnTo>
                  <a:pt x="0" y="140"/>
                </a:lnTo>
                <a:close/>
              </a:path>
            </a:pathLst>
          </a:custGeom>
          <a:solidFill>
            <a:srgbClr val="12204D"/>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30" name="未知"/>
          <p:cNvSpPr>
            <a:spLocks/>
          </p:cNvSpPr>
          <p:nvPr/>
        </p:nvSpPr>
        <p:spPr bwMode="auto">
          <a:xfrm>
            <a:off x="2432496" y="1990104"/>
            <a:ext cx="2063487" cy="2294598"/>
          </a:xfrm>
          <a:custGeom>
            <a:avLst/>
            <a:gdLst>
              <a:gd name="T0" fmla="*/ 9 w 175"/>
              <a:gd name="T1" fmla="*/ 0 h 195"/>
              <a:gd name="T2" fmla="*/ 1 w 175"/>
              <a:gd name="T3" fmla="*/ 54 h 195"/>
              <a:gd name="T4" fmla="*/ 73 w 175"/>
              <a:gd name="T5" fmla="*/ 195 h 195"/>
              <a:gd name="T6" fmla="*/ 175 w 175"/>
              <a:gd name="T7" fmla="*/ 55 h 195"/>
              <a:gd name="T8" fmla="*/ 9 w 175"/>
              <a:gd name="T9" fmla="*/ 0 h 195"/>
            </a:gdLst>
            <a:ahLst/>
            <a:cxnLst>
              <a:cxn ang="0">
                <a:pos x="T0" y="T1"/>
              </a:cxn>
              <a:cxn ang="0">
                <a:pos x="T2" y="T3"/>
              </a:cxn>
              <a:cxn ang="0">
                <a:pos x="T4" y="T5"/>
              </a:cxn>
              <a:cxn ang="0">
                <a:pos x="T6" y="T7"/>
              </a:cxn>
              <a:cxn ang="0">
                <a:pos x="T8" y="T9"/>
              </a:cxn>
            </a:cxnLst>
            <a:rect l="0" t="0" r="r" b="b"/>
            <a:pathLst>
              <a:path w="175" h="195">
                <a:moveTo>
                  <a:pt x="9" y="0"/>
                </a:moveTo>
                <a:cubicBezTo>
                  <a:pt x="3" y="18"/>
                  <a:pt x="1" y="36"/>
                  <a:pt x="1" y="54"/>
                </a:cubicBezTo>
                <a:cubicBezTo>
                  <a:pt x="0" y="110"/>
                  <a:pt x="27" y="163"/>
                  <a:pt x="73" y="195"/>
                </a:cubicBezTo>
                <a:lnTo>
                  <a:pt x="175" y="55"/>
                </a:lnTo>
                <a:lnTo>
                  <a:pt x="9" y="0"/>
                </a:lnTo>
                <a:close/>
              </a:path>
            </a:pathLst>
          </a:custGeom>
          <a:solidFill>
            <a:srgbClr val="1D347D"/>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31" name="未知"/>
          <p:cNvSpPr>
            <a:spLocks/>
          </p:cNvSpPr>
          <p:nvPr/>
        </p:nvSpPr>
        <p:spPr bwMode="auto">
          <a:xfrm>
            <a:off x="2538879" y="590603"/>
            <a:ext cx="1957102" cy="2046979"/>
          </a:xfrm>
          <a:custGeom>
            <a:avLst/>
            <a:gdLst>
              <a:gd name="T0" fmla="*/ 165 w 166"/>
              <a:gd name="T1" fmla="*/ 0 h 174"/>
              <a:gd name="T2" fmla="*/ 0 w 166"/>
              <a:gd name="T3" fmla="*/ 119 h 174"/>
              <a:gd name="T4" fmla="*/ 166 w 166"/>
              <a:gd name="T5" fmla="*/ 174 h 174"/>
              <a:gd name="T6" fmla="*/ 165 w 166"/>
              <a:gd name="T7" fmla="*/ 0 h 174"/>
            </a:gdLst>
            <a:ahLst/>
            <a:cxnLst>
              <a:cxn ang="0">
                <a:pos x="T0" y="T1"/>
              </a:cxn>
              <a:cxn ang="0">
                <a:pos x="T2" y="T3"/>
              </a:cxn>
              <a:cxn ang="0">
                <a:pos x="T4" y="T5"/>
              </a:cxn>
              <a:cxn ang="0">
                <a:pos x="T6" y="T7"/>
              </a:cxn>
            </a:cxnLst>
            <a:rect l="0" t="0" r="r" b="b"/>
            <a:pathLst>
              <a:path w="166" h="174">
                <a:moveTo>
                  <a:pt x="165" y="0"/>
                </a:moveTo>
                <a:cubicBezTo>
                  <a:pt x="90" y="0"/>
                  <a:pt x="24" y="48"/>
                  <a:pt x="0" y="119"/>
                </a:cubicBezTo>
                <a:lnTo>
                  <a:pt x="166" y="174"/>
                </a:lnTo>
                <a:lnTo>
                  <a:pt x="165" y="0"/>
                </a:lnTo>
                <a:close/>
              </a:path>
            </a:pathLst>
          </a:custGeom>
          <a:solidFill>
            <a:srgbClr val="12204D"/>
          </a:solidFill>
          <a:ln w="76200" cmpd="sng">
            <a:solidFill>
              <a:srgbClr val="FFFFFF"/>
            </a:solidFill>
            <a:round/>
            <a:headEnd/>
            <a:tailEnd/>
          </a:ln>
        </p:spPr>
        <p:txBody>
          <a:bodyPr/>
          <a:lstStyle/>
          <a:p>
            <a:pPr fontAlgn="auto">
              <a:spcBef>
                <a:spcPts val="0"/>
              </a:spcBef>
              <a:spcAft>
                <a:spcPts val="0"/>
              </a:spcAft>
              <a:defRPr/>
            </a:pPr>
            <a:endParaRPr lang="zh-CN" altLang="en-US" kern="0">
              <a:solidFill>
                <a:sysClr val="windowText" lastClr="000000"/>
              </a:solidFill>
            </a:endParaRPr>
          </a:p>
        </p:txBody>
      </p:sp>
      <p:sp>
        <p:nvSpPr>
          <p:cNvPr id="32" name="Text Box 9"/>
          <p:cNvSpPr txBox="1">
            <a:spLocks noChangeArrowheads="1"/>
          </p:cNvSpPr>
          <p:nvPr/>
        </p:nvSpPr>
        <p:spPr bwMode="auto">
          <a:xfrm>
            <a:off x="829208" y="993145"/>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3" name="Text Box 10"/>
          <p:cNvSpPr txBox="1">
            <a:spLocks noChangeArrowheads="1"/>
          </p:cNvSpPr>
          <p:nvPr/>
        </p:nvSpPr>
        <p:spPr bwMode="auto">
          <a:xfrm>
            <a:off x="6417658" y="958538"/>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4" name="Text Box 11"/>
          <p:cNvSpPr txBox="1">
            <a:spLocks noChangeArrowheads="1"/>
          </p:cNvSpPr>
          <p:nvPr/>
        </p:nvSpPr>
        <p:spPr bwMode="auto">
          <a:xfrm>
            <a:off x="6422820" y="3291814"/>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5" name="Text Box 12"/>
          <p:cNvSpPr txBox="1">
            <a:spLocks noChangeArrowheads="1"/>
          </p:cNvSpPr>
          <p:nvPr/>
        </p:nvSpPr>
        <p:spPr bwMode="auto">
          <a:xfrm>
            <a:off x="829208" y="3277140"/>
            <a:ext cx="2564227" cy="984885"/>
          </a:xfrm>
          <a:prstGeom prst="rect">
            <a:avLst/>
          </a:prstGeom>
          <a:noFill/>
          <a:ln>
            <a:noFill/>
          </a:ln>
          <a:effectLst/>
          <a:extLst/>
        </p:spPr>
        <p:txBody>
          <a:bodyPr>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endParaRPr lang="en-US" altLang="zh-CN" sz="1400"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p>
        </p:txBody>
      </p:sp>
      <p:sp>
        <p:nvSpPr>
          <p:cNvPr id="38" name="Text Box 15"/>
          <p:cNvSpPr txBox="1">
            <a:spLocks noChangeArrowheads="1"/>
          </p:cNvSpPr>
          <p:nvPr/>
        </p:nvSpPr>
        <p:spPr bwMode="auto">
          <a:xfrm>
            <a:off x="3569966" y="4673555"/>
            <a:ext cx="2530180" cy="661720"/>
          </a:xfrm>
          <a:prstGeom prst="rect">
            <a:avLst/>
          </a:prstGeom>
          <a:noFill/>
          <a:ln>
            <a:noFill/>
          </a:ln>
          <a:effectLst/>
          <a:extLst/>
        </p:spPr>
        <p:txBody>
          <a:bodyPr wrap="square">
            <a:spAutoFit/>
          </a:bodyPr>
          <a:lstStyle/>
          <a:p>
            <a:pPr fontAlgn="auto">
              <a:spcBef>
                <a:spcPct val="50000"/>
              </a:spcBef>
              <a:spcAft>
                <a:spcPts val="0"/>
              </a:spcAft>
              <a:defRPr/>
            </a:pPr>
            <a:r>
              <a:rPr lang="zh-CN" altLang="en-US" sz="1600" b="1" kern="0" dirty="0">
                <a:solidFill>
                  <a:srgbClr val="000000"/>
                </a:solidFill>
              </a:rPr>
              <a:t>单击添加段落文字</a:t>
            </a:r>
            <a:endParaRPr lang="en-US" altLang="zh-CN" sz="1600" b="1" kern="0" dirty="0">
              <a:solidFill>
                <a:srgbClr val="000000"/>
              </a:solidFill>
            </a:endParaRPr>
          </a:p>
          <a:p>
            <a:pPr fontAlgn="auto">
              <a:spcBef>
                <a:spcPct val="50000"/>
              </a:spcBef>
              <a:spcAft>
                <a:spcPts val="0"/>
              </a:spcAft>
              <a:defRPr/>
            </a:pPr>
            <a:r>
              <a:rPr lang="zh-CN" altLang="en-US" sz="1400" kern="0" dirty="0">
                <a:solidFill>
                  <a:srgbClr val="000000"/>
                </a:solidFill>
              </a:rPr>
              <a:t>文本信息内容</a:t>
            </a:r>
            <a:r>
              <a:rPr lang="en-US" altLang="zh-CN" sz="1400" kern="0" dirty="0">
                <a:solidFill>
                  <a:srgbClr val="000000"/>
                </a:solidFill>
              </a:rPr>
              <a:t>   </a:t>
            </a:r>
            <a:r>
              <a:rPr lang="zh-CN" altLang="en-US" sz="1400" kern="0" dirty="0">
                <a:solidFill>
                  <a:srgbClr val="000000"/>
                </a:solidFill>
              </a:rPr>
              <a:t>文本信息内容</a:t>
            </a:r>
          </a:p>
        </p:txBody>
      </p:sp>
      <p:sp>
        <p:nvSpPr>
          <p:cNvPr id="39" name="WordArt 16"/>
          <p:cNvSpPr>
            <a:spLocks noChangeArrowheads="1" noChangeShapeType="1"/>
          </p:cNvSpPr>
          <p:nvPr/>
        </p:nvSpPr>
        <p:spPr bwMode="auto">
          <a:xfrm rot="19362777">
            <a:off x="3034116" y="1351799"/>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a:solidFill>
                  <a:srgbClr val="FFFFFF"/>
                </a:solidFill>
                <a:latin typeface="黑体"/>
                <a:ea typeface="黑体"/>
              </a:rPr>
              <a:t>此处添加内容</a:t>
            </a:r>
          </a:p>
        </p:txBody>
      </p:sp>
      <p:sp>
        <p:nvSpPr>
          <p:cNvPr id="40" name="WordArt 17"/>
          <p:cNvSpPr>
            <a:spLocks noChangeArrowheads="1" noChangeShapeType="1"/>
          </p:cNvSpPr>
          <p:nvPr/>
        </p:nvSpPr>
        <p:spPr bwMode="auto">
          <a:xfrm rot="2204878">
            <a:off x="4772948" y="1382981"/>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dirty="0">
                <a:solidFill>
                  <a:srgbClr val="FFFFFF"/>
                </a:solidFill>
                <a:latin typeface="黑体"/>
                <a:ea typeface="黑体"/>
              </a:rPr>
              <a:t>此处添加内容</a:t>
            </a:r>
          </a:p>
        </p:txBody>
      </p:sp>
      <p:sp>
        <p:nvSpPr>
          <p:cNvPr id="41" name="WordArt 18"/>
          <p:cNvSpPr>
            <a:spLocks noChangeArrowheads="1" noChangeShapeType="1"/>
          </p:cNvSpPr>
          <p:nvPr/>
        </p:nvSpPr>
        <p:spPr bwMode="auto">
          <a:xfrm rot="6502875">
            <a:off x="5253511" y="2989749"/>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a:solidFill>
                  <a:srgbClr val="FFFFFF"/>
                </a:solidFill>
                <a:latin typeface="黑体"/>
                <a:ea typeface="黑体"/>
              </a:rPr>
              <a:t>此处添加内容</a:t>
            </a:r>
          </a:p>
        </p:txBody>
      </p:sp>
      <p:sp>
        <p:nvSpPr>
          <p:cNvPr id="42" name="WordArt 19"/>
          <p:cNvSpPr>
            <a:spLocks noChangeArrowheads="1" noChangeShapeType="1"/>
          </p:cNvSpPr>
          <p:nvPr/>
        </p:nvSpPr>
        <p:spPr bwMode="auto">
          <a:xfrm>
            <a:off x="3861344" y="3993062"/>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0"/>
              </a:avLst>
            </a:prstTxWarp>
          </a:bodyPr>
          <a:lstStyle/>
          <a:p>
            <a:pPr algn="ctr"/>
            <a:r>
              <a:rPr lang="zh-CN" altLang="en-US" sz="1400" kern="10">
                <a:solidFill>
                  <a:srgbClr val="FFFFFF"/>
                </a:solidFill>
                <a:latin typeface="黑体"/>
                <a:ea typeface="黑体"/>
              </a:rPr>
              <a:t>此处添加内容</a:t>
            </a:r>
          </a:p>
        </p:txBody>
      </p:sp>
      <p:sp>
        <p:nvSpPr>
          <p:cNvPr id="43" name="WordArt 20"/>
          <p:cNvSpPr>
            <a:spLocks noChangeArrowheads="1" noChangeShapeType="1"/>
          </p:cNvSpPr>
          <p:nvPr/>
        </p:nvSpPr>
        <p:spPr bwMode="auto">
          <a:xfrm rot="15001538">
            <a:off x="2469179" y="2964070"/>
            <a:ext cx="1254600" cy="2091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0800004"/>
              </a:avLst>
            </a:prstTxWarp>
          </a:bodyPr>
          <a:lstStyle/>
          <a:p>
            <a:pPr algn="ctr"/>
            <a:r>
              <a:rPr lang="zh-CN" altLang="en-US" sz="1400" kern="10">
                <a:solidFill>
                  <a:srgbClr val="FFFFFF"/>
                </a:solidFill>
                <a:latin typeface="黑体"/>
                <a:ea typeface="黑体"/>
              </a:rPr>
              <a:t>此处添加内容</a:t>
            </a:r>
          </a:p>
        </p:txBody>
      </p:sp>
      <p:sp>
        <p:nvSpPr>
          <p:cNvPr id="36" name="Oval 13"/>
          <p:cNvSpPr>
            <a:spLocks noChangeArrowheads="1"/>
          </p:cNvSpPr>
          <p:nvPr/>
        </p:nvSpPr>
        <p:spPr bwMode="auto">
          <a:xfrm rot="650306">
            <a:off x="3307413" y="1478361"/>
            <a:ext cx="2362464" cy="2358795"/>
          </a:xfrm>
          <a:prstGeom prst="ellipse">
            <a:avLst/>
          </a:prstGeom>
          <a:gradFill rotWithShape="1">
            <a:gsLst>
              <a:gs pos="0">
                <a:srgbClr val="808080"/>
              </a:gs>
              <a:gs pos="50000">
                <a:srgbClr val="FFFFFF">
                  <a:lumMod val="98000"/>
                  <a:lumOff val="2000"/>
                </a:srgbClr>
              </a:gs>
            </a:gsLst>
            <a:lin ang="2700000" scaled="1"/>
          </a:gradFill>
          <a:ln w="9525">
            <a:solidFill>
              <a:srgbClr val="808080"/>
            </a:solidFill>
            <a:round/>
            <a:headEnd/>
            <a:tailEnd/>
          </a:ln>
          <a:effectLst/>
          <a:extLst/>
        </p:spPr>
        <p:txBody>
          <a:bodyPr wrap="none" anchor="ctr"/>
          <a:lstStyle/>
          <a:p>
            <a:pPr fontAlgn="auto">
              <a:spcBef>
                <a:spcPts val="0"/>
              </a:spcBef>
              <a:spcAft>
                <a:spcPts val="0"/>
              </a:spcAft>
              <a:defRPr/>
            </a:pPr>
            <a:endParaRPr lang="zh-CN" altLang="en-US" kern="0">
              <a:solidFill>
                <a:sysClr val="windowText" lastClr="000000"/>
              </a:solidFill>
            </a:endParaRPr>
          </a:p>
        </p:txBody>
      </p:sp>
    </p:spTree>
    <p:custDataLst>
      <p:tags r:id="rId1"/>
    </p:custDataLst>
    <p:extLst>
      <p:ext uri="{BB962C8B-B14F-4D97-AF65-F5344CB8AC3E}">
        <p14:creationId xmlns:p14="http://schemas.microsoft.com/office/powerpoint/2010/main" val="1002953840"/>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ppt_w</p:attrName>
                                        </p:attrNameLst>
                                      </p:cBhvr>
                                      <p:tavLst>
                                        <p:tav tm="0">
                                          <p:val>
                                            <p:fltVal val="0"/>
                                          </p:val>
                                        </p:tav>
                                        <p:tav tm="100000">
                                          <p:val>
                                            <p:strVal val="#ppt_w"/>
                                          </p:val>
                                        </p:tav>
                                      </p:tavLst>
                                    </p:anim>
                                    <p:anim calcmode="lin" valueType="num">
                                      <p:cBhvr>
                                        <p:cTn id="28" dur="500" fill="hold"/>
                                        <p:tgtEl>
                                          <p:spTgt spid="36"/>
                                        </p:tgtEl>
                                        <p:attrNameLst>
                                          <p:attrName>ppt_h</p:attrName>
                                        </p:attrNameLst>
                                      </p:cBhvr>
                                      <p:tavLst>
                                        <p:tav tm="0">
                                          <p:val>
                                            <p:fltVal val="0"/>
                                          </p:val>
                                        </p:tav>
                                        <p:tav tm="100000">
                                          <p:val>
                                            <p:strVal val="#ppt_h"/>
                                          </p:val>
                                        </p:tav>
                                      </p:tavLst>
                                    </p:anim>
                                    <p:animEffect transition="in" filter="fade">
                                      <p:cBhvr>
                                        <p:cTn id="29" dur="500"/>
                                        <p:tgtEl>
                                          <p:spTgt spid="36"/>
                                        </p:tgtEl>
                                      </p:cBhvr>
                                    </p:animEffec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fade">
                                      <p:cBhvr>
                                        <p:cTn id="33" dur="500"/>
                                        <p:tgtEl>
                                          <p:spTgt spid="40"/>
                                        </p:tgtEl>
                                      </p:cBhvr>
                                    </p:animEffect>
                                  </p:childTnLst>
                                </p:cTn>
                              </p:par>
                              <p:par>
                                <p:cTn id="34" presetID="10" presetClass="entr" presetSubtype="0" fill="hold" grpId="0" nodeType="withEffect">
                                  <p:stCondLst>
                                    <p:cond delay="25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42"/>
                                        </p:tgtEl>
                                        <p:attrNameLst>
                                          <p:attrName>style.visibility</p:attrName>
                                        </p:attrNameLst>
                                      </p:cBhvr>
                                      <p:to>
                                        <p:strVal val="visible"/>
                                      </p:to>
                                    </p:set>
                                    <p:animEffect transition="in" filter="fade">
                                      <p:cBhvr>
                                        <p:cTn id="39" dur="500"/>
                                        <p:tgtEl>
                                          <p:spTgt spid="42"/>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500"/>
                                        <p:tgtEl>
                                          <p:spTgt spid="39"/>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par>
                                <p:cTn id="56" presetID="10" presetClass="entr" presetSubtype="0" fill="hold" grpId="0" nodeType="withEffect">
                                  <p:stCondLst>
                                    <p:cond delay="75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3" grpId="0"/>
      <p:bldP spid="34" grpId="0"/>
      <p:bldP spid="35" grpId="0"/>
      <p:bldP spid="38" grpId="0"/>
      <p:bldP spid="39" grpId="0"/>
      <p:bldP spid="40" grpId="0"/>
      <p:bldP spid="41" grpId="0"/>
      <p:bldP spid="42" grpId="0"/>
      <p:bldP spid="43" grpId="0"/>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437" y="0"/>
            <a:ext cx="9139126" cy="5143500"/>
          </a:xfrm>
          <a:prstGeom prst="rect">
            <a:avLst/>
          </a:prstGeom>
        </p:spPr>
      </p:pic>
      <p:sp>
        <p:nvSpPr>
          <p:cNvPr id="80" name="TextBox 1"/>
          <p:cNvSpPr txBox="1"/>
          <p:nvPr/>
        </p:nvSpPr>
        <p:spPr>
          <a:xfrm>
            <a:off x="3857152" y="1325288"/>
            <a:ext cx="3185487" cy="646331"/>
          </a:xfrm>
          <a:prstGeom prst="rect">
            <a:avLst/>
          </a:prstGeom>
          <a:noFill/>
        </p:spPr>
        <p:txBody>
          <a:bodyPr wrap="none" rtlCol="0">
            <a:spAutoFit/>
          </a:bodyPr>
          <a:lstStyle/>
          <a:p>
            <a:pPr marL="0" lvl="1" fontAlgn="auto">
              <a:spcBef>
                <a:spcPts val="0"/>
              </a:spcBef>
              <a:spcAft>
                <a:spcPts val="0"/>
              </a:spcAft>
              <a:defRPr/>
            </a:pPr>
            <a:r>
              <a:rPr lang="zh-CN" altLang="en-US" sz="3600" b="1" spc="300" dirty="0">
                <a:latin typeface="微软雅黑" pitchFamily="34" charset="-122"/>
                <a:ea typeface="微软雅黑" pitchFamily="34" charset="-122"/>
              </a:rPr>
              <a:t>标题内容概述</a:t>
            </a:r>
          </a:p>
        </p:txBody>
      </p:sp>
      <p:cxnSp>
        <p:nvCxnSpPr>
          <p:cNvPr id="81" name="直接连接符 80"/>
          <p:cNvCxnSpPr/>
          <p:nvPr/>
        </p:nvCxnSpPr>
        <p:spPr>
          <a:xfrm>
            <a:off x="3901439" y="2051241"/>
            <a:ext cx="3268081" cy="0"/>
          </a:xfrm>
          <a:prstGeom prst="line">
            <a:avLst/>
          </a:prstGeom>
          <a:noFill/>
          <a:ln w="9525" cap="flat" cmpd="sng" algn="ctr">
            <a:solidFill>
              <a:srgbClr val="12204D"/>
            </a:solidFill>
            <a:prstDash val="solid"/>
            <a:tailEnd type="diamond"/>
          </a:ln>
          <a:effectLst/>
        </p:spPr>
      </p:cxnSp>
      <p:sp>
        <p:nvSpPr>
          <p:cNvPr id="82" name="文本框 9"/>
          <p:cNvSpPr txBox="1"/>
          <p:nvPr/>
        </p:nvSpPr>
        <p:spPr>
          <a:xfrm>
            <a:off x="3962417" y="2192001"/>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3" name="文本框 82"/>
          <p:cNvSpPr txBox="1"/>
          <p:nvPr/>
        </p:nvSpPr>
        <p:spPr>
          <a:xfrm>
            <a:off x="3962416" y="2495552"/>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4" name="文本框 9"/>
          <p:cNvSpPr txBox="1"/>
          <p:nvPr/>
        </p:nvSpPr>
        <p:spPr>
          <a:xfrm>
            <a:off x="5665633" y="2195259"/>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5" name="文本框 9"/>
          <p:cNvSpPr txBox="1"/>
          <p:nvPr/>
        </p:nvSpPr>
        <p:spPr>
          <a:xfrm>
            <a:off x="5665634" y="2499260"/>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grpSp>
        <p:nvGrpSpPr>
          <p:cNvPr id="86" name="组合 85"/>
          <p:cNvGrpSpPr/>
          <p:nvPr/>
        </p:nvGrpSpPr>
        <p:grpSpPr>
          <a:xfrm>
            <a:off x="2071018" y="1325286"/>
            <a:ext cx="1512168" cy="1512168"/>
            <a:chOff x="2118480" y="1316166"/>
            <a:chExt cx="1512168" cy="1512168"/>
          </a:xfrm>
        </p:grpSpPr>
        <p:sp>
          <p:nvSpPr>
            <p:cNvPr id="87" name="椭圆 86"/>
            <p:cNvSpPr/>
            <p:nvPr/>
          </p:nvSpPr>
          <p:spPr>
            <a:xfrm>
              <a:off x="2118480" y="1316166"/>
              <a:ext cx="1512168" cy="1512168"/>
            </a:xfrm>
            <a:prstGeom prst="ellipse">
              <a:avLst/>
            </a:prstGeom>
            <a:solidFill>
              <a:srgbClr val="12204D"/>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rgbClr val="3992B5"/>
                </a:solidFill>
                <a:latin typeface="Calibri"/>
              </a:endParaRPr>
            </a:p>
          </p:txBody>
        </p:sp>
        <p:sp>
          <p:nvSpPr>
            <p:cNvPr id="88" name="TextBox 67"/>
            <p:cNvSpPr txBox="1"/>
            <p:nvPr/>
          </p:nvSpPr>
          <p:spPr>
            <a:xfrm>
              <a:off x="2396585" y="1556810"/>
              <a:ext cx="1022180" cy="923330"/>
            </a:xfrm>
            <a:prstGeom prst="rect">
              <a:avLst/>
            </a:prstGeom>
            <a:noFill/>
          </p:spPr>
          <p:txBody>
            <a:bodyPr wrap="square" rtlCol="0">
              <a:spAutoFit/>
            </a:bodyPr>
            <a:lstStyle/>
            <a:p>
              <a:pPr marL="0" lvl="1" fontAlgn="auto">
                <a:spcBef>
                  <a:spcPts val="0"/>
                </a:spcBef>
                <a:spcAft>
                  <a:spcPts val="0"/>
                </a:spcAft>
                <a:defRPr/>
              </a:pPr>
              <a:r>
                <a:rPr lang="en-US" altLang="zh-CN" sz="5400" kern="0" spc="225" dirty="0" smtClean="0">
                  <a:solidFill>
                    <a:srgbClr val="FFFFFF"/>
                  </a:solidFill>
                  <a:latin typeface="Impact" panose="020B0806030902050204" pitchFamily="34" charset="0"/>
                  <a:ea typeface="微软雅黑" pitchFamily="34" charset="-122"/>
                </a:rPr>
                <a:t>03</a:t>
              </a:r>
              <a:endParaRPr lang="zh-CN" altLang="en-US" sz="5400" kern="0" spc="225" dirty="0">
                <a:solidFill>
                  <a:srgbClr val="FFFFFF"/>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352300931"/>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500"/>
                                        <p:tgtEl>
                                          <p:spTgt spid="81"/>
                                        </p:tgtEl>
                                      </p:cBhvr>
                                    </p:animEffect>
                                  </p:childTnLst>
                                </p:cTn>
                              </p:par>
                              <p:par>
                                <p:cTn id="8" presetID="53" presetClass="entr" presetSubtype="16"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 calcmode="lin" valueType="num">
                                      <p:cBhvr>
                                        <p:cTn id="10" dur="500" fill="hold"/>
                                        <p:tgtEl>
                                          <p:spTgt spid="86"/>
                                        </p:tgtEl>
                                        <p:attrNameLst>
                                          <p:attrName>ppt_w</p:attrName>
                                        </p:attrNameLst>
                                      </p:cBhvr>
                                      <p:tavLst>
                                        <p:tav tm="0">
                                          <p:val>
                                            <p:fltVal val="0"/>
                                          </p:val>
                                        </p:tav>
                                        <p:tav tm="100000">
                                          <p:val>
                                            <p:strVal val="#ppt_w"/>
                                          </p:val>
                                        </p:tav>
                                      </p:tavLst>
                                    </p:anim>
                                    <p:anim calcmode="lin" valueType="num">
                                      <p:cBhvr>
                                        <p:cTn id="11" dur="500" fill="hold"/>
                                        <p:tgtEl>
                                          <p:spTgt spid="86"/>
                                        </p:tgtEl>
                                        <p:attrNameLst>
                                          <p:attrName>ppt_h</p:attrName>
                                        </p:attrNameLst>
                                      </p:cBhvr>
                                      <p:tavLst>
                                        <p:tav tm="0">
                                          <p:val>
                                            <p:fltVal val="0"/>
                                          </p:val>
                                        </p:tav>
                                        <p:tav tm="100000">
                                          <p:val>
                                            <p:strVal val="#ppt_h"/>
                                          </p:val>
                                        </p:tav>
                                      </p:tavLst>
                                    </p:anim>
                                    <p:animEffect transition="in" filter="fade">
                                      <p:cBhvr>
                                        <p:cTn id="12" dur="500"/>
                                        <p:tgtEl>
                                          <p:spTgt spid="8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p:tgtEl>
                                          <p:spTgt spid="80"/>
                                        </p:tgtEl>
                                        <p:attrNameLst>
                                          <p:attrName>ppt_x</p:attrName>
                                        </p:attrNameLst>
                                      </p:cBhvr>
                                      <p:tavLst>
                                        <p:tav tm="0">
                                          <p:val>
                                            <p:strVal val="#ppt_x-#ppt_w*1.125000"/>
                                          </p:val>
                                        </p:tav>
                                        <p:tav tm="100000">
                                          <p:val>
                                            <p:strVal val="#ppt_x"/>
                                          </p:val>
                                        </p:tav>
                                      </p:tavLst>
                                    </p:anim>
                                    <p:animEffect transition="in" filter="wipe(right)">
                                      <p:cBhvr>
                                        <p:cTn id="16" dur="500"/>
                                        <p:tgtEl>
                                          <p:spTgt spid="80"/>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 calcmode="lin" valueType="num">
                                      <p:cBhvr additive="base">
                                        <p:cTn id="20" dur="500" fill="hold"/>
                                        <p:tgtEl>
                                          <p:spTgt spid="82"/>
                                        </p:tgtEl>
                                        <p:attrNameLst>
                                          <p:attrName>ppt_x</p:attrName>
                                        </p:attrNameLst>
                                      </p:cBhvr>
                                      <p:tavLst>
                                        <p:tav tm="0">
                                          <p:val>
                                            <p:strVal val="#ppt_x"/>
                                          </p:val>
                                        </p:tav>
                                        <p:tav tm="100000">
                                          <p:val>
                                            <p:strVal val="#ppt_x"/>
                                          </p:val>
                                        </p:tav>
                                      </p:tavLst>
                                    </p:anim>
                                    <p:anim calcmode="lin" valueType="num">
                                      <p:cBhvr additive="base">
                                        <p:cTn id="21" dur="500" fill="hold"/>
                                        <p:tgtEl>
                                          <p:spTgt spid="8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ppt_x"/>
                                          </p:val>
                                        </p:tav>
                                        <p:tav tm="100000">
                                          <p:val>
                                            <p:strVal val="#ppt_x"/>
                                          </p:val>
                                        </p:tav>
                                      </p:tavLst>
                                    </p:anim>
                                    <p:anim calcmode="lin" valueType="num">
                                      <p:cBhvr additive="base">
                                        <p:cTn id="25" dur="500" fill="hold"/>
                                        <p:tgtEl>
                                          <p:spTgt spid="8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ppt_x"/>
                                          </p:val>
                                        </p:tav>
                                        <p:tav tm="100000">
                                          <p:val>
                                            <p:strVal val="#ppt_x"/>
                                          </p:val>
                                        </p:tav>
                                      </p:tavLst>
                                    </p:anim>
                                    <p:anim calcmode="lin" valueType="num">
                                      <p:cBhvr additive="base">
                                        <p:cTn id="29" dur="500" fill="hold"/>
                                        <p:tgtEl>
                                          <p:spTgt spid="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ppt_x"/>
                                          </p:val>
                                        </p:tav>
                                        <p:tav tm="100000">
                                          <p:val>
                                            <p:strVal val="#ppt_x"/>
                                          </p:val>
                                        </p:tav>
                                      </p:tavLst>
                                    </p:anim>
                                    <p:anim calcmode="lin" valueType="num">
                                      <p:cBhvr additive="base">
                                        <p:cTn id="33"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P spid="83" grpId="0"/>
      <p:bldP spid="84" grpId="0"/>
      <p:bldP spid="8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21924" y="634018"/>
            <a:ext cx="2602066" cy="2615539"/>
            <a:chOff x="3321924" y="919767"/>
            <a:chExt cx="2602066" cy="2615539"/>
          </a:xfrm>
        </p:grpSpPr>
        <p:sp>
          <p:nvSpPr>
            <p:cNvPr id="73" name="椭圆 72"/>
            <p:cNvSpPr/>
            <p:nvPr/>
          </p:nvSpPr>
          <p:spPr>
            <a:xfrm>
              <a:off x="3321924" y="919767"/>
              <a:ext cx="2602066" cy="2602066"/>
            </a:xfrm>
            <a:prstGeom prst="ellipse">
              <a:avLst/>
            </a:prstGeom>
            <a:solidFill>
              <a:srgbClr val="12204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Calibri" panose="020F0502020204030204"/>
                <a:ea typeface="宋体"/>
              </a:endParaRPr>
            </a:p>
          </p:txBody>
        </p:sp>
        <p:sp>
          <p:nvSpPr>
            <p:cNvPr id="75" name="任意多边形 74"/>
            <p:cNvSpPr/>
            <p:nvPr/>
          </p:nvSpPr>
          <p:spPr>
            <a:xfrm flipH="1">
              <a:off x="3321924" y="933239"/>
              <a:ext cx="1301033" cy="2602067"/>
            </a:xfrm>
            <a:custGeom>
              <a:avLst/>
              <a:gdLst>
                <a:gd name="connsiteX0" fmla="*/ 0 w 1629911"/>
                <a:gd name="connsiteY0" fmla="*/ 0 h 3259822"/>
                <a:gd name="connsiteX1" fmla="*/ 1629911 w 1629911"/>
                <a:gd name="connsiteY1" fmla="*/ 1629911 h 3259822"/>
                <a:gd name="connsiteX2" fmla="*/ 0 w 1629911"/>
                <a:gd name="connsiteY2" fmla="*/ 3259822 h 3259822"/>
              </a:gdLst>
              <a:ahLst/>
              <a:cxnLst>
                <a:cxn ang="0">
                  <a:pos x="connsiteX0" y="connsiteY0"/>
                </a:cxn>
                <a:cxn ang="0">
                  <a:pos x="connsiteX1" y="connsiteY1"/>
                </a:cxn>
                <a:cxn ang="0">
                  <a:pos x="connsiteX2" y="connsiteY2"/>
                </a:cxn>
              </a:cxnLst>
              <a:rect l="l" t="t" r="r" b="b"/>
              <a:pathLst>
                <a:path w="1629911" h="3259822">
                  <a:moveTo>
                    <a:pt x="0" y="0"/>
                  </a:moveTo>
                  <a:cubicBezTo>
                    <a:pt x="900175" y="0"/>
                    <a:pt x="1629911" y="729736"/>
                    <a:pt x="1629911" y="1629911"/>
                  </a:cubicBezTo>
                  <a:cubicBezTo>
                    <a:pt x="1629911" y="2530086"/>
                    <a:pt x="900175" y="3259822"/>
                    <a:pt x="0" y="3259822"/>
                  </a:cubicBezTo>
                  <a:close/>
                </a:path>
              </a:pathLst>
            </a:custGeom>
            <a:solidFill>
              <a:srgbClr val="1D347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Calibri" panose="020F0502020204030204"/>
                <a:ea typeface="宋体"/>
              </a:endParaRPr>
            </a:p>
          </p:txBody>
        </p:sp>
        <p:pic>
          <p:nvPicPr>
            <p:cNvPr id="78" name="Picture 2" descr="\\MAGNUM\Projects\Microsoft\Cloud Power FY12\Design\ICONS_PNG\Tower.png"/>
            <p:cNvPicPr>
              <a:picLocks noChangeAspect="1" noChangeArrowheads="1"/>
            </p:cNvPicPr>
            <p:nvPr/>
          </p:nvPicPr>
          <p:blipFill rotWithShape="1">
            <a:blip r:embed="rId4" cstate="print">
              <a:lum bright="100000" contrast="100000"/>
            </a:blip>
            <a:srcRect t="22057" b="22140"/>
            <a:stretch/>
          </p:blipFill>
          <p:spPr bwMode="auto">
            <a:xfrm>
              <a:off x="3531667" y="1531472"/>
              <a:ext cx="2202776" cy="1228910"/>
            </a:xfrm>
            <a:prstGeom prst="rect">
              <a:avLst/>
            </a:prstGeom>
            <a:noFill/>
          </p:spPr>
        </p:pic>
      </p:grpSp>
      <p:grpSp>
        <p:nvGrpSpPr>
          <p:cNvPr id="4" name="组合 3"/>
          <p:cNvGrpSpPr/>
          <p:nvPr/>
        </p:nvGrpSpPr>
        <p:grpSpPr>
          <a:xfrm>
            <a:off x="749357" y="982159"/>
            <a:ext cx="1841080" cy="1841080"/>
            <a:chOff x="749357" y="1267909"/>
            <a:chExt cx="1841080" cy="1841080"/>
          </a:xfrm>
        </p:grpSpPr>
        <p:sp>
          <p:nvSpPr>
            <p:cNvPr id="72" name="椭圆 71"/>
            <p:cNvSpPr/>
            <p:nvPr/>
          </p:nvSpPr>
          <p:spPr>
            <a:xfrm>
              <a:off x="749357" y="1267909"/>
              <a:ext cx="1841080" cy="1841080"/>
            </a:xfrm>
            <a:prstGeom prst="ellipse">
              <a:avLst/>
            </a:prstGeom>
            <a:solidFill>
              <a:srgbClr val="12204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Calibri" panose="020F0502020204030204"/>
                <a:ea typeface="宋体"/>
              </a:endParaRPr>
            </a:p>
          </p:txBody>
        </p:sp>
        <p:sp>
          <p:nvSpPr>
            <p:cNvPr id="76" name="任意多边形 75"/>
            <p:cNvSpPr/>
            <p:nvPr/>
          </p:nvSpPr>
          <p:spPr>
            <a:xfrm flipH="1">
              <a:off x="759455" y="1269943"/>
              <a:ext cx="910442" cy="1839044"/>
            </a:xfrm>
            <a:custGeom>
              <a:avLst/>
              <a:gdLst>
                <a:gd name="connsiteX0" fmla="*/ 0 w 1140585"/>
                <a:gd name="connsiteY0" fmla="*/ 0 h 2303921"/>
                <a:gd name="connsiteX1" fmla="*/ 219766 w 1140585"/>
                <a:gd name="connsiteY1" fmla="*/ 22154 h 2303921"/>
                <a:gd name="connsiteX2" fmla="*/ 1140585 w 1140585"/>
                <a:gd name="connsiteY2" fmla="*/ 1151960 h 2303921"/>
                <a:gd name="connsiteX3" fmla="*/ 219766 w 1140585"/>
                <a:gd name="connsiteY3" fmla="*/ 2281767 h 2303921"/>
                <a:gd name="connsiteX4" fmla="*/ 0 w 1140585"/>
                <a:gd name="connsiteY4" fmla="*/ 2303921 h 230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585" h="2303921">
                  <a:moveTo>
                    <a:pt x="0" y="0"/>
                  </a:moveTo>
                  <a:lnTo>
                    <a:pt x="219766" y="22154"/>
                  </a:lnTo>
                  <a:cubicBezTo>
                    <a:pt x="745277" y="129689"/>
                    <a:pt x="1140585" y="594660"/>
                    <a:pt x="1140585" y="1151960"/>
                  </a:cubicBezTo>
                  <a:cubicBezTo>
                    <a:pt x="1140585" y="1709261"/>
                    <a:pt x="745277" y="2174232"/>
                    <a:pt x="219766" y="2281767"/>
                  </a:cubicBezTo>
                  <a:lnTo>
                    <a:pt x="0" y="2303921"/>
                  </a:lnTo>
                  <a:close/>
                </a:path>
              </a:pathLst>
            </a:custGeom>
            <a:solidFill>
              <a:srgbClr val="1D347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Calibri" panose="020F0502020204030204"/>
                <a:ea typeface="宋体"/>
              </a:endParaRPr>
            </a:p>
          </p:txBody>
        </p:sp>
        <p:sp>
          <p:nvSpPr>
            <p:cNvPr id="79" name="Freeform 86"/>
            <p:cNvSpPr>
              <a:spLocks noEditPoints="1"/>
            </p:cNvSpPr>
            <p:nvPr/>
          </p:nvSpPr>
          <p:spPr bwMode="black">
            <a:xfrm>
              <a:off x="1276863" y="1963647"/>
              <a:ext cx="530426" cy="533363"/>
            </a:xfrm>
            <a:custGeom>
              <a:avLst/>
              <a:gdLst>
                <a:gd name="T0" fmla="*/ 287 w 292"/>
                <a:gd name="T1" fmla="*/ 113 h 294"/>
                <a:gd name="T2" fmla="*/ 239 w 292"/>
                <a:gd name="T3" fmla="*/ 105 h 294"/>
                <a:gd name="T4" fmla="*/ 252 w 292"/>
                <a:gd name="T5" fmla="*/ 58 h 294"/>
                <a:gd name="T6" fmla="*/ 229 w 292"/>
                <a:gd name="T7" fmla="*/ 32 h 294"/>
                <a:gd name="T8" fmla="*/ 187 w 292"/>
                <a:gd name="T9" fmla="*/ 57 h 294"/>
                <a:gd name="T10" fmla="*/ 167 w 292"/>
                <a:gd name="T11" fmla="*/ 6 h 294"/>
                <a:gd name="T12" fmla="*/ 132 w 292"/>
                <a:gd name="T13" fmla="*/ 0 h 294"/>
                <a:gd name="T14" fmla="*/ 115 w 292"/>
                <a:gd name="T15" fmla="*/ 53 h 294"/>
                <a:gd name="T16" fmla="*/ 72 w 292"/>
                <a:gd name="T17" fmla="*/ 31 h 294"/>
                <a:gd name="T18" fmla="*/ 42 w 292"/>
                <a:gd name="T19" fmla="*/ 49 h 294"/>
                <a:gd name="T20" fmla="*/ 59 w 292"/>
                <a:gd name="T21" fmla="*/ 95 h 294"/>
                <a:gd name="T22" fmla="*/ 12 w 292"/>
                <a:gd name="T23" fmla="*/ 107 h 294"/>
                <a:gd name="T24" fmla="*/ 0 w 292"/>
                <a:gd name="T25" fmla="*/ 140 h 294"/>
                <a:gd name="T26" fmla="*/ 43 w 292"/>
                <a:gd name="T27" fmla="*/ 164 h 294"/>
                <a:gd name="T28" fmla="*/ 14 w 292"/>
                <a:gd name="T29" fmla="*/ 204 h 294"/>
                <a:gd name="T30" fmla="*/ 27 w 292"/>
                <a:gd name="T31" fmla="*/ 237 h 294"/>
                <a:gd name="T32" fmla="*/ 75 w 292"/>
                <a:gd name="T33" fmla="*/ 227 h 294"/>
                <a:gd name="T34" fmla="*/ 79 w 292"/>
                <a:gd name="T35" fmla="*/ 276 h 294"/>
                <a:gd name="T36" fmla="*/ 109 w 292"/>
                <a:gd name="T37" fmla="*/ 293 h 294"/>
                <a:gd name="T38" fmla="*/ 140 w 292"/>
                <a:gd name="T39" fmla="*/ 255 h 294"/>
                <a:gd name="T40" fmla="*/ 152 w 292"/>
                <a:gd name="T41" fmla="*/ 255 h 294"/>
                <a:gd name="T42" fmla="*/ 183 w 292"/>
                <a:gd name="T43" fmla="*/ 293 h 294"/>
                <a:gd name="T44" fmla="*/ 213 w 292"/>
                <a:gd name="T45" fmla="*/ 276 h 294"/>
                <a:gd name="T46" fmla="*/ 217 w 292"/>
                <a:gd name="T47" fmla="*/ 227 h 294"/>
                <a:gd name="T48" fmla="*/ 265 w 292"/>
                <a:gd name="T49" fmla="*/ 237 h 294"/>
                <a:gd name="T50" fmla="*/ 278 w 292"/>
                <a:gd name="T51" fmla="*/ 204 h 294"/>
                <a:gd name="T52" fmla="*/ 249 w 292"/>
                <a:gd name="T53" fmla="*/ 164 h 294"/>
                <a:gd name="T54" fmla="*/ 292 w 292"/>
                <a:gd name="T55" fmla="*/ 140 h 294"/>
                <a:gd name="T56" fmla="*/ 187 w 292"/>
                <a:gd name="T57" fmla="*/ 193 h 294"/>
                <a:gd name="T58" fmla="*/ 105 w 292"/>
                <a:gd name="T59" fmla="*/ 193 h 294"/>
                <a:gd name="T60" fmla="*/ 105 w 292"/>
                <a:gd name="T61" fmla="*/ 111 h 294"/>
                <a:gd name="T62" fmla="*/ 187 w 292"/>
                <a:gd name="T63" fmla="*/ 11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000" dirty="0">
                <a:gradFill>
                  <a:gsLst>
                    <a:gs pos="0">
                      <a:prstClr val="black"/>
                    </a:gs>
                    <a:gs pos="86000">
                      <a:prstClr val="black"/>
                    </a:gs>
                  </a:gsLst>
                  <a:lin ang="5400000" scaled="0"/>
                </a:gradFill>
                <a:latin typeface="Calibri" panose="020F0502020204030204"/>
              </a:endParaRPr>
            </a:p>
          </p:txBody>
        </p:sp>
        <p:sp>
          <p:nvSpPr>
            <p:cNvPr id="80" name="Freeform 88"/>
            <p:cNvSpPr>
              <a:spLocks noEditPoints="1"/>
            </p:cNvSpPr>
            <p:nvPr/>
          </p:nvSpPr>
          <p:spPr bwMode="black">
            <a:xfrm>
              <a:off x="1768635" y="1862240"/>
              <a:ext cx="314562" cy="338741"/>
            </a:xfrm>
            <a:custGeom>
              <a:avLst/>
              <a:gdLst>
                <a:gd name="T0" fmla="*/ 129 w 148"/>
                <a:gd name="T1" fmla="*/ 91 h 160"/>
                <a:gd name="T2" fmla="*/ 131 w 148"/>
                <a:gd name="T3" fmla="*/ 80 h 160"/>
                <a:gd name="T4" fmla="*/ 129 w 148"/>
                <a:gd name="T5" fmla="*/ 70 h 160"/>
                <a:gd name="T6" fmla="*/ 145 w 148"/>
                <a:gd name="T7" fmla="*/ 55 h 160"/>
                <a:gd name="T8" fmla="*/ 147 w 148"/>
                <a:gd name="T9" fmla="*/ 50 h 160"/>
                <a:gd name="T10" fmla="*/ 147 w 148"/>
                <a:gd name="T11" fmla="*/ 46 h 160"/>
                <a:gd name="T12" fmla="*/ 140 w 148"/>
                <a:gd name="T13" fmla="*/ 34 h 160"/>
                <a:gd name="T14" fmla="*/ 133 w 148"/>
                <a:gd name="T15" fmla="*/ 31 h 160"/>
                <a:gd name="T16" fmla="*/ 131 w 148"/>
                <a:gd name="T17" fmla="*/ 31 h 160"/>
                <a:gd name="T18" fmla="*/ 111 w 148"/>
                <a:gd name="T19" fmla="*/ 37 h 160"/>
                <a:gd name="T20" fmla="*/ 92 w 148"/>
                <a:gd name="T21" fmla="*/ 27 h 160"/>
                <a:gd name="T22" fmla="*/ 88 w 148"/>
                <a:gd name="T23" fmla="*/ 6 h 160"/>
                <a:gd name="T24" fmla="*/ 81 w 148"/>
                <a:gd name="T25" fmla="*/ 0 h 160"/>
                <a:gd name="T26" fmla="*/ 67 w 148"/>
                <a:gd name="T27" fmla="*/ 0 h 160"/>
                <a:gd name="T28" fmla="*/ 60 w 148"/>
                <a:gd name="T29" fmla="*/ 6 h 160"/>
                <a:gd name="T30" fmla="*/ 55 w 148"/>
                <a:gd name="T31" fmla="*/ 27 h 160"/>
                <a:gd name="T32" fmla="*/ 37 w 148"/>
                <a:gd name="T33" fmla="*/ 38 h 160"/>
                <a:gd name="T34" fmla="*/ 16 w 148"/>
                <a:gd name="T35" fmla="*/ 31 h 160"/>
                <a:gd name="T36" fmla="*/ 14 w 148"/>
                <a:gd name="T37" fmla="*/ 31 h 160"/>
                <a:gd name="T38" fmla="*/ 8 w 148"/>
                <a:gd name="T39" fmla="*/ 34 h 160"/>
                <a:gd name="T40" fmla="*/ 1 w 148"/>
                <a:gd name="T41" fmla="*/ 46 h 160"/>
                <a:gd name="T42" fmla="*/ 0 w 148"/>
                <a:gd name="T43" fmla="*/ 50 h 160"/>
                <a:gd name="T44" fmla="*/ 2 w 148"/>
                <a:gd name="T45" fmla="*/ 55 h 160"/>
                <a:gd name="T46" fmla="*/ 19 w 148"/>
                <a:gd name="T47" fmla="*/ 70 h 160"/>
                <a:gd name="T48" fmla="*/ 17 w 148"/>
                <a:gd name="T49" fmla="*/ 80 h 160"/>
                <a:gd name="T50" fmla="*/ 19 w 148"/>
                <a:gd name="T51" fmla="*/ 91 h 160"/>
                <a:gd name="T52" fmla="*/ 2 w 148"/>
                <a:gd name="T53" fmla="*/ 106 h 160"/>
                <a:gd name="T54" fmla="*/ 0 w 148"/>
                <a:gd name="T55" fmla="*/ 111 h 160"/>
                <a:gd name="T56" fmla="*/ 1 w 148"/>
                <a:gd name="T57" fmla="*/ 114 h 160"/>
                <a:gd name="T58" fmla="*/ 8 w 148"/>
                <a:gd name="T59" fmla="*/ 126 h 160"/>
                <a:gd name="T60" fmla="*/ 14 w 148"/>
                <a:gd name="T61" fmla="*/ 130 h 160"/>
                <a:gd name="T62" fmla="*/ 16 w 148"/>
                <a:gd name="T63" fmla="*/ 130 h 160"/>
                <a:gd name="T64" fmla="*/ 37 w 148"/>
                <a:gd name="T65" fmla="*/ 123 h 160"/>
                <a:gd name="T66" fmla="*/ 55 w 148"/>
                <a:gd name="T67" fmla="*/ 133 h 160"/>
                <a:gd name="T68" fmla="*/ 60 w 148"/>
                <a:gd name="T69" fmla="*/ 155 h 160"/>
                <a:gd name="T70" fmla="*/ 67 w 148"/>
                <a:gd name="T71" fmla="*/ 160 h 160"/>
                <a:gd name="T72" fmla="*/ 81 w 148"/>
                <a:gd name="T73" fmla="*/ 160 h 160"/>
                <a:gd name="T74" fmla="*/ 88 w 148"/>
                <a:gd name="T75" fmla="*/ 155 h 160"/>
                <a:gd name="T76" fmla="*/ 92 w 148"/>
                <a:gd name="T77" fmla="*/ 134 h 160"/>
                <a:gd name="T78" fmla="*/ 111 w 148"/>
                <a:gd name="T79" fmla="*/ 123 h 160"/>
                <a:gd name="T80" fmla="*/ 131 w 148"/>
                <a:gd name="T81" fmla="*/ 130 h 160"/>
                <a:gd name="T82" fmla="*/ 133 w 148"/>
                <a:gd name="T83" fmla="*/ 130 h 160"/>
                <a:gd name="T84" fmla="*/ 140 w 148"/>
                <a:gd name="T85" fmla="*/ 126 h 160"/>
                <a:gd name="T86" fmla="*/ 147 w 148"/>
                <a:gd name="T87" fmla="*/ 114 h 160"/>
                <a:gd name="T88" fmla="*/ 147 w 148"/>
                <a:gd name="T89" fmla="*/ 111 h 160"/>
                <a:gd name="T90" fmla="*/ 145 w 148"/>
                <a:gd name="T91" fmla="*/ 106 h 160"/>
                <a:gd name="T92" fmla="*/ 129 w 148"/>
                <a:gd name="T93" fmla="*/ 91 h 160"/>
                <a:gd name="T94" fmla="*/ 96 w 148"/>
                <a:gd name="T95" fmla="*/ 80 h 160"/>
                <a:gd name="T96" fmla="*/ 74 w 148"/>
                <a:gd name="T97" fmla="*/ 102 h 160"/>
                <a:gd name="T98" fmla="*/ 52 w 148"/>
                <a:gd name="T99" fmla="*/ 80 h 160"/>
                <a:gd name="T100" fmla="*/ 74 w 148"/>
                <a:gd name="T101" fmla="*/ 58 h 160"/>
                <a:gd name="T102" fmla="*/ 96 w 148"/>
                <a:gd name="T103"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sz="1000" dirty="0">
                <a:gradFill>
                  <a:gsLst>
                    <a:gs pos="0">
                      <a:prstClr val="black"/>
                    </a:gs>
                    <a:gs pos="86000">
                      <a:prstClr val="black"/>
                    </a:gs>
                  </a:gsLst>
                  <a:lin ang="5400000" scaled="0"/>
                </a:gradFill>
                <a:latin typeface="Calibri" panose="020F0502020204030204"/>
              </a:endParaRPr>
            </a:p>
          </p:txBody>
        </p:sp>
      </p:grpSp>
      <p:grpSp>
        <p:nvGrpSpPr>
          <p:cNvPr id="5" name="组合 4"/>
          <p:cNvGrpSpPr/>
          <p:nvPr/>
        </p:nvGrpSpPr>
        <p:grpSpPr>
          <a:xfrm>
            <a:off x="6600497" y="982157"/>
            <a:ext cx="1841080" cy="1841080"/>
            <a:chOff x="6600497" y="1267907"/>
            <a:chExt cx="1841080" cy="1841080"/>
          </a:xfrm>
        </p:grpSpPr>
        <p:sp>
          <p:nvSpPr>
            <p:cNvPr id="74" name="椭圆 73"/>
            <p:cNvSpPr/>
            <p:nvPr/>
          </p:nvSpPr>
          <p:spPr>
            <a:xfrm>
              <a:off x="6600497" y="1267907"/>
              <a:ext cx="1841080" cy="1841080"/>
            </a:xfrm>
            <a:prstGeom prst="ellipse">
              <a:avLst/>
            </a:prstGeom>
            <a:solidFill>
              <a:srgbClr val="12204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Calibri" panose="020F0502020204030204"/>
                <a:ea typeface="宋体"/>
              </a:endParaRPr>
            </a:p>
          </p:txBody>
        </p:sp>
        <p:sp>
          <p:nvSpPr>
            <p:cNvPr id="77" name="任意多边形 76"/>
            <p:cNvSpPr/>
            <p:nvPr/>
          </p:nvSpPr>
          <p:spPr>
            <a:xfrm flipH="1">
              <a:off x="6600991" y="1267907"/>
              <a:ext cx="910442" cy="1839044"/>
            </a:xfrm>
            <a:custGeom>
              <a:avLst/>
              <a:gdLst>
                <a:gd name="connsiteX0" fmla="*/ 0 w 1140585"/>
                <a:gd name="connsiteY0" fmla="*/ 0 h 2303921"/>
                <a:gd name="connsiteX1" fmla="*/ 219766 w 1140585"/>
                <a:gd name="connsiteY1" fmla="*/ 22154 h 2303921"/>
                <a:gd name="connsiteX2" fmla="*/ 1140585 w 1140585"/>
                <a:gd name="connsiteY2" fmla="*/ 1151960 h 2303921"/>
                <a:gd name="connsiteX3" fmla="*/ 219766 w 1140585"/>
                <a:gd name="connsiteY3" fmla="*/ 2281767 h 2303921"/>
                <a:gd name="connsiteX4" fmla="*/ 0 w 1140585"/>
                <a:gd name="connsiteY4" fmla="*/ 2303921 h 23039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0585" h="2303921">
                  <a:moveTo>
                    <a:pt x="0" y="0"/>
                  </a:moveTo>
                  <a:lnTo>
                    <a:pt x="219766" y="22154"/>
                  </a:lnTo>
                  <a:cubicBezTo>
                    <a:pt x="745277" y="129689"/>
                    <a:pt x="1140585" y="594660"/>
                    <a:pt x="1140585" y="1151960"/>
                  </a:cubicBezTo>
                  <a:cubicBezTo>
                    <a:pt x="1140585" y="1709261"/>
                    <a:pt x="745277" y="2174232"/>
                    <a:pt x="219766" y="2281767"/>
                  </a:cubicBezTo>
                  <a:lnTo>
                    <a:pt x="0" y="2303921"/>
                  </a:lnTo>
                  <a:close/>
                </a:path>
              </a:pathLst>
            </a:custGeom>
            <a:solidFill>
              <a:srgbClr val="1D347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kern="0">
                <a:solidFill>
                  <a:prstClr val="white"/>
                </a:solidFill>
                <a:latin typeface="Calibri" panose="020F0502020204030204"/>
                <a:ea typeface="宋体"/>
              </a:endParaRPr>
            </a:p>
          </p:txBody>
        </p:sp>
        <p:pic>
          <p:nvPicPr>
            <p:cNvPr id="81"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5815" y="1767114"/>
              <a:ext cx="910475" cy="729896"/>
            </a:xfrm>
            <a:prstGeom prst="rect">
              <a:avLst/>
            </a:prstGeom>
          </p:spPr>
        </p:pic>
      </p:grpSp>
      <p:sp>
        <p:nvSpPr>
          <p:cNvPr id="82" name="圆角矩形 81"/>
          <p:cNvSpPr/>
          <p:nvPr/>
        </p:nvSpPr>
        <p:spPr>
          <a:xfrm>
            <a:off x="749357" y="3450605"/>
            <a:ext cx="1830982" cy="342994"/>
          </a:xfrm>
          <a:prstGeom prst="roundRect">
            <a:avLst/>
          </a:prstGeom>
          <a:solidFill>
            <a:srgbClr val="12204D"/>
          </a:solidFill>
          <a:ln w="12700" cap="flat" cmpd="sng" algn="ctr">
            <a:solidFill>
              <a:srgbClr val="3B87C5"/>
            </a:solidFill>
            <a:prstDash val="solid"/>
            <a:miter lim="800000"/>
          </a:ln>
          <a:effectLst/>
        </p:spPr>
        <p:txBody>
          <a:bodyPr rtlCol="0" anchor="ctr"/>
          <a:lstStyle/>
          <a:p>
            <a:pPr algn="ctr" fontAlgn="auto">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添加文字</a:t>
            </a:r>
          </a:p>
        </p:txBody>
      </p:sp>
      <p:sp>
        <p:nvSpPr>
          <p:cNvPr id="83" name="圆角矩形 82"/>
          <p:cNvSpPr/>
          <p:nvPr/>
        </p:nvSpPr>
        <p:spPr>
          <a:xfrm>
            <a:off x="3717563" y="3450605"/>
            <a:ext cx="1830982" cy="342994"/>
          </a:xfrm>
          <a:prstGeom prst="roundRect">
            <a:avLst/>
          </a:prstGeom>
          <a:solidFill>
            <a:srgbClr val="1D347D"/>
          </a:solidFill>
          <a:ln w="19050" cap="flat" cmpd="sng" algn="ctr">
            <a:noFill/>
            <a:prstDash val="solid"/>
            <a:miter lim="800000"/>
          </a:ln>
          <a:effectLst/>
        </p:spPr>
        <p:txBody>
          <a:bodyPr rtlCol="0" anchor="ctr"/>
          <a:lstStyle/>
          <a:p>
            <a:pPr algn="ctr" fontAlgn="auto">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添加文字</a:t>
            </a:r>
          </a:p>
        </p:txBody>
      </p:sp>
      <p:sp>
        <p:nvSpPr>
          <p:cNvPr id="84" name="圆角矩形 83"/>
          <p:cNvSpPr/>
          <p:nvPr/>
        </p:nvSpPr>
        <p:spPr>
          <a:xfrm>
            <a:off x="6685770" y="3450605"/>
            <a:ext cx="1830982" cy="342994"/>
          </a:xfrm>
          <a:prstGeom prst="roundRect">
            <a:avLst/>
          </a:prstGeom>
          <a:solidFill>
            <a:srgbClr val="12204D"/>
          </a:solidFill>
          <a:ln w="12700" cap="flat" cmpd="sng" algn="ctr">
            <a:noFill/>
            <a:prstDash val="solid"/>
            <a:miter lim="800000"/>
          </a:ln>
          <a:effectLst/>
        </p:spPr>
        <p:txBody>
          <a:bodyPr rtlCol="0" anchor="ctr"/>
          <a:lstStyle/>
          <a:p>
            <a:pPr algn="ctr" fontAlgn="auto">
              <a:spcBef>
                <a:spcPts val="0"/>
              </a:spcBef>
              <a:spcAft>
                <a:spcPts val="0"/>
              </a:spcAft>
              <a:defRPr/>
            </a:pPr>
            <a:r>
              <a:rPr lang="zh-CN" altLang="en-US" sz="2000" kern="0" dirty="0">
                <a:solidFill>
                  <a:prstClr val="white"/>
                </a:solidFill>
                <a:latin typeface="微软雅黑" panose="020B0503020204020204" pitchFamily="34" charset="-122"/>
                <a:ea typeface="微软雅黑" panose="020B0503020204020204" pitchFamily="34" charset="-122"/>
              </a:rPr>
              <a:t>添加文字</a:t>
            </a:r>
          </a:p>
        </p:txBody>
      </p:sp>
      <p:sp>
        <p:nvSpPr>
          <p:cNvPr id="3" name="TextBox 2"/>
          <p:cNvSpPr txBox="1"/>
          <p:nvPr/>
        </p:nvSpPr>
        <p:spPr>
          <a:xfrm>
            <a:off x="838299" y="3986730"/>
            <a:ext cx="1620957" cy="1061829"/>
          </a:xfrm>
          <a:prstGeom prst="rect">
            <a:avLst/>
          </a:prstGeom>
          <a:noFill/>
        </p:spPr>
        <p:txBody>
          <a:bodyPr wrap="none" rtlCol="0">
            <a:spAutoFit/>
          </a:bodyPr>
          <a:lstStyle/>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en-US" altLang="zh-CN" sz="1400" dirty="0">
              <a:solidFill>
                <a:srgbClr val="000000"/>
              </a:solidFill>
              <a:latin typeface="微软雅黑" pitchFamily="34" charset="-122"/>
              <a:ea typeface="微软雅黑" pitchFamily="34" charset="-122"/>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p:txBody>
      </p:sp>
      <p:sp>
        <p:nvSpPr>
          <p:cNvPr id="85" name="TextBox 84"/>
          <p:cNvSpPr txBox="1"/>
          <p:nvPr/>
        </p:nvSpPr>
        <p:spPr>
          <a:xfrm>
            <a:off x="3812479" y="3986729"/>
            <a:ext cx="1620957" cy="1061829"/>
          </a:xfrm>
          <a:prstGeom prst="rect">
            <a:avLst/>
          </a:prstGeom>
          <a:noFill/>
        </p:spPr>
        <p:txBody>
          <a:bodyPr wrap="none" rtlCol="0">
            <a:spAutoFit/>
          </a:bodyPr>
          <a:lstStyle/>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en-US" altLang="zh-CN" sz="1400" dirty="0">
              <a:solidFill>
                <a:srgbClr val="000000"/>
              </a:solidFill>
              <a:latin typeface="微软雅黑" pitchFamily="34" charset="-122"/>
              <a:ea typeface="微软雅黑" pitchFamily="34" charset="-122"/>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p:txBody>
      </p:sp>
      <p:sp>
        <p:nvSpPr>
          <p:cNvPr id="86" name="TextBox 85"/>
          <p:cNvSpPr txBox="1"/>
          <p:nvPr/>
        </p:nvSpPr>
        <p:spPr>
          <a:xfrm>
            <a:off x="6790783" y="3986730"/>
            <a:ext cx="1620957" cy="1061829"/>
          </a:xfrm>
          <a:prstGeom prst="rect">
            <a:avLst/>
          </a:prstGeom>
          <a:noFill/>
        </p:spPr>
        <p:txBody>
          <a:bodyPr wrap="none" rtlCol="0">
            <a:spAutoFit/>
          </a:bodyPr>
          <a:lstStyle/>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en-US" altLang="zh-CN" sz="1400" dirty="0">
              <a:solidFill>
                <a:srgbClr val="000000"/>
              </a:solidFill>
              <a:latin typeface="微软雅黑" pitchFamily="34" charset="-122"/>
              <a:ea typeface="微软雅黑" pitchFamily="34" charset="-122"/>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a:p>
            <a:pPr eaLnBrk="1" hangingPunct="1">
              <a:lnSpc>
                <a:spcPct val="150000"/>
              </a:lnSpc>
            </a:pPr>
            <a:r>
              <a:rPr lang="zh-CN" altLang="en-US" sz="1400" dirty="0">
                <a:solidFill>
                  <a:srgbClr val="000000"/>
                </a:solidFill>
                <a:latin typeface="微软雅黑" pitchFamily="34" charset="-122"/>
                <a:ea typeface="微软雅黑" pitchFamily="34" charset="-122"/>
              </a:rPr>
              <a:t>点击添加说明文本</a:t>
            </a:r>
            <a:endParaRPr lang="zh-CN" altLang="en-US" sz="1400" dirty="0">
              <a:solidFill>
                <a:srgbClr val="000000"/>
              </a:solidFill>
            </a:endParaRPr>
          </a:p>
        </p:txBody>
      </p:sp>
    </p:spTree>
    <p:custDataLst>
      <p:tags r:id="rId1"/>
    </p:custDataLst>
    <p:extLst>
      <p:ext uri="{BB962C8B-B14F-4D97-AF65-F5344CB8AC3E}">
        <p14:creationId xmlns:p14="http://schemas.microsoft.com/office/powerpoint/2010/main" val="2001337864"/>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83"/>
                                        </p:tgtEl>
                                        <p:attrNameLst>
                                          <p:attrName>style.visibility</p:attrName>
                                        </p:attrNameLst>
                                      </p:cBhvr>
                                      <p:to>
                                        <p:strVal val="visible"/>
                                      </p:to>
                                    </p:set>
                                    <p:animEffect transition="in" filter="fade">
                                      <p:cBhvr>
                                        <p:cTn id="26" dur="500"/>
                                        <p:tgtEl>
                                          <p:spTgt spid="83"/>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4"/>
                                        </p:tgtEl>
                                        <p:attrNameLst>
                                          <p:attrName>style.visibility</p:attrName>
                                        </p:attrNameLst>
                                      </p:cBhvr>
                                      <p:to>
                                        <p:strVal val="visible"/>
                                      </p:to>
                                    </p:set>
                                    <p:animEffect transition="in" filter="fade">
                                      <p:cBhvr>
                                        <p:cTn id="30" dur="500"/>
                                        <p:tgtEl>
                                          <p:spTgt spid="84"/>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50"/>
                                  </p:stCondLst>
                                  <p:childTnLst>
                                    <p:set>
                                      <p:cBhvr>
                                        <p:cTn id="37" dur="1" fill="hold">
                                          <p:stCondLst>
                                            <p:cond delay="0"/>
                                          </p:stCondLst>
                                        </p:cTn>
                                        <p:tgtEl>
                                          <p:spTgt spid="85"/>
                                        </p:tgtEl>
                                        <p:attrNameLst>
                                          <p:attrName>style.visibility</p:attrName>
                                        </p:attrNameLst>
                                      </p:cBhvr>
                                      <p:to>
                                        <p:strVal val="visible"/>
                                      </p:to>
                                    </p:set>
                                    <p:anim calcmode="lin" valueType="num">
                                      <p:cBhvr additive="base">
                                        <p:cTn id="38" dur="500" fill="hold"/>
                                        <p:tgtEl>
                                          <p:spTgt spid="85"/>
                                        </p:tgtEl>
                                        <p:attrNameLst>
                                          <p:attrName>ppt_x</p:attrName>
                                        </p:attrNameLst>
                                      </p:cBhvr>
                                      <p:tavLst>
                                        <p:tav tm="0">
                                          <p:val>
                                            <p:strVal val="#ppt_x"/>
                                          </p:val>
                                        </p:tav>
                                        <p:tav tm="100000">
                                          <p:val>
                                            <p:strVal val="#ppt_x"/>
                                          </p:val>
                                        </p:tav>
                                      </p:tavLst>
                                    </p:anim>
                                    <p:anim calcmode="lin" valueType="num">
                                      <p:cBhvr additive="base">
                                        <p:cTn id="39" dur="500" fill="hold"/>
                                        <p:tgtEl>
                                          <p:spTgt spid="8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500"/>
                                  </p:stCondLst>
                                  <p:childTnLst>
                                    <p:set>
                                      <p:cBhvr>
                                        <p:cTn id="41" dur="1" fill="hold">
                                          <p:stCondLst>
                                            <p:cond delay="0"/>
                                          </p:stCondLst>
                                        </p:cTn>
                                        <p:tgtEl>
                                          <p:spTgt spid="86"/>
                                        </p:tgtEl>
                                        <p:attrNameLst>
                                          <p:attrName>style.visibility</p:attrName>
                                        </p:attrNameLst>
                                      </p:cBhvr>
                                      <p:to>
                                        <p:strVal val="visible"/>
                                      </p:to>
                                    </p:set>
                                    <p:anim calcmode="lin" valueType="num">
                                      <p:cBhvr additive="base">
                                        <p:cTn id="42" dur="500" fill="hold"/>
                                        <p:tgtEl>
                                          <p:spTgt spid="86"/>
                                        </p:tgtEl>
                                        <p:attrNameLst>
                                          <p:attrName>ppt_x</p:attrName>
                                        </p:attrNameLst>
                                      </p:cBhvr>
                                      <p:tavLst>
                                        <p:tav tm="0">
                                          <p:val>
                                            <p:strVal val="#ppt_x"/>
                                          </p:val>
                                        </p:tav>
                                        <p:tav tm="100000">
                                          <p:val>
                                            <p:strVal val="#ppt_x"/>
                                          </p:val>
                                        </p:tav>
                                      </p:tavLst>
                                    </p:anim>
                                    <p:anim calcmode="lin" valueType="num">
                                      <p:cBhvr additive="base">
                                        <p:cTn id="43" dur="500" fill="hold"/>
                                        <p:tgtEl>
                                          <p:spTgt spid="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3" grpId="0"/>
      <p:bldP spid="85" grpId="0"/>
      <p:bldP spid="8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8715" y="1627486"/>
            <a:ext cx="1906587" cy="1871663"/>
            <a:chOff x="228714" y="1913235"/>
            <a:chExt cx="1906587" cy="1871663"/>
          </a:xfrm>
        </p:grpSpPr>
        <p:sp>
          <p:nvSpPr>
            <p:cNvPr id="34" name="Line 7"/>
            <p:cNvSpPr>
              <a:spLocks noChangeShapeType="1"/>
            </p:cNvSpPr>
            <p:nvPr/>
          </p:nvSpPr>
          <p:spPr bwMode="auto">
            <a:xfrm>
              <a:off x="2135301"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39" name="WordArt 12"/>
            <p:cNvSpPr>
              <a:spLocks noChangeArrowheads="1" noChangeShapeType="1" noTextEdit="1"/>
            </p:cNvSpPr>
            <p:nvPr/>
          </p:nvSpPr>
          <p:spPr bwMode="auto">
            <a:xfrm>
              <a:off x="1314564" y="1913235"/>
              <a:ext cx="776287"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fontAlgn="auto">
                <a:spcBef>
                  <a:spcPts val="0"/>
                </a:spcBef>
                <a:spcAft>
                  <a:spcPts val="0"/>
                </a:spcAft>
                <a:defRPr/>
              </a:pPr>
              <a:r>
                <a:rPr lang="en-US" altLang="zh-CN" sz="3600" kern="10" dirty="0">
                  <a:solidFill>
                    <a:srgbClr val="0067B4"/>
                  </a:solidFill>
                  <a:latin typeface="微软雅黑"/>
                  <a:cs typeface="Arial"/>
                </a:rPr>
                <a:t>2013</a:t>
              </a:r>
              <a:endParaRPr lang="zh-CN" altLang="en-US" sz="3600" kern="10" dirty="0">
                <a:solidFill>
                  <a:srgbClr val="0067B4"/>
                </a:solidFill>
                <a:latin typeface="微软雅黑"/>
                <a:cs typeface="Arial"/>
              </a:endParaRPr>
            </a:p>
          </p:txBody>
        </p:sp>
        <p:sp>
          <p:nvSpPr>
            <p:cNvPr id="49" name="Rectangle 23"/>
            <p:cNvSpPr>
              <a:spLocks noChangeArrowheads="1"/>
            </p:cNvSpPr>
            <p:nvPr/>
          </p:nvSpPr>
          <p:spPr bwMode="auto">
            <a:xfrm>
              <a:off x="228714"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auto">
                <a:lnSpc>
                  <a:spcPct val="120000"/>
                </a:lnSpc>
                <a:spcBef>
                  <a:spcPts val="0"/>
                </a:spcBef>
                <a:spcAft>
                  <a:spcPts val="0"/>
                </a:spcAft>
                <a:defRPr/>
              </a:pPr>
              <a:r>
                <a:rPr lang="zh-CN" altLang="en-US" sz="1000" kern="0" dirty="0">
                  <a:latin typeface="微软雅黑"/>
                </a:rPr>
                <a:t>点击此处添加文字内容</a:t>
              </a:r>
            </a:p>
            <a:p>
              <a:pPr algn="r" fontAlgn="auto">
                <a:lnSpc>
                  <a:spcPct val="120000"/>
                </a:lnSpc>
                <a:spcBef>
                  <a:spcPts val="0"/>
                </a:spcBef>
                <a:spcAft>
                  <a:spcPts val="0"/>
                </a:spcAft>
                <a:defRPr/>
              </a:pPr>
              <a:r>
                <a:rPr lang="zh-CN" altLang="en-US" sz="1000" kern="0" dirty="0">
                  <a:latin typeface="微软雅黑"/>
                </a:rPr>
                <a:t>点击此处添加文字内容</a:t>
              </a:r>
            </a:p>
          </p:txBody>
        </p:sp>
      </p:grpSp>
      <p:grpSp>
        <p:nvGrpSpPr>
          <p:cNvPr id="3" name="组合 2"/>
          <p:cNvGrpSpPr/>
          <p:nvPr/>
        </p:nvGrpSpPr>
        <p:grpSpPr>
          <a:xfrm>
            <a:off x="1703501" y="1627486"/>
            <a:ext cx="1925638" cy="1871663"/>
            <a:chOff x="1703501" y="1913235"/>
            <a:chExt cx="1925638" cy="1871663"/>
          </a:xfrm>
        </p:grpSpPr>
        <p:sp>
          <p:nvSpPr>
            <p:cNvPr id="35" name="Line 8"/>
            <p:cNvSpPr>
              <a:spLocks noChangeShapeType="1"/>
            </p:cNvSpPr>
            <p:nvPr/>
          </p:nvSpPr>
          <p:spPr bwMode="auto">
            <a:xfrm>
              <a:off x="3629139"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0" name="WordArt 13"/>
            <p:cNvSpPr>
              <a:spLocks noChangeArrowheads="1" noChangeShapeType="1" noTextEdit="1"/>
            </p:cNvSpPr>
            <p:nvPr/>
          </p:nvSpPr>
          <p:spPr bwMode="auto">
            <a:xfrm>
              <a:off x="2798876"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fontAlgn="auto">
                <a:spcBef>
                  <a:spcPts val="0"/>
                </a:spcBef>
                <a:spcAft>
                  <a:spcPts val="0"/>
                </a:spcAft>
                <a:defRPr/>
              </a:pPr>
              <a:r>
                <a:rPr lang="en-US" altLang="zh-CN" sz="3600" kern="10" dirty="0">
                  <a:solidFill>
                    <a:srgbClr val="0067B4"/>
                  </a:solidFill>
                  <a:latin typeface="微软雅黑"/>
                  <a:cs typeface="Arial"/>
                </a:rPr>
                <a:t>2014</a:t>
              </a:r>
              <a:endParaRPr lang="zh-CN" altLang="en-US" sz="3600" kern="10" dirty="0">
                <a:solidFill>
                  <a:srgbClr val="0067B4"/>
                </a:solidFill>
                <a:latin typeface="微软雅黑"/>
                <a:cs typeface="Arial"/>
              </a:endParaRPr>
            </a:p>
          </p:txBody>
        </p:sp>
        <p:sp>
          <p:nvSpPr>
            <p:cNvPr id="50" name="Rectangle 24"/>
            <p:cNvSpPr>
              <a:spLocks noChangeArrowheads="1"/>
            </p:cNvSpPr>
            <p:nvPr/>
          </p:nvSpPr>
          <p:spPr bwMode="auto">
            <a:xfrm>
              <a:off x="1703501"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auto">
                <a:lnSpc>
                  <a:spcPct val="120000"/>
                </a:lnSpc>
                <a:spcBef>
                  <a:spcPts val="0"/>
                </a:spcBef>
                <a:spcAft>
                  <a:spcPts val="0"/>
                </a:spcAft>
                <a:defRPr/>
              </a:pPr>
              <a:r>
                <a:rPr lang="zh-CN" altLang="en-US" sz="1000" kern="0">
                  <a:latin typeface="微软雅黑"/>
                </a:rPr>
                <a:t>点击此处添加文字内容</a:t>
              </a:r>
            </a:p>
            <a:p>
              <a:pPr algn="r" fontAlgn="auto">
                <a:lnSpc>
                  <a:spcPct val="120000"/>
                </a:lnSpc>
                <a:spcBef>
                  <a:spcPts val="0"/>
                </a:spcBef>
                <a:spcAft>
                  <a:spcPts val="0"/>
                </a:spcAft>
                <a:defRPr/>
              </a:pPr>
              <a:r>
                <a:rPr lang="zh-CN" altLang="en-US" sz="1000" kern="0">
                  <a:latin typeface="微软雅黑"/>
                </a:rPr>
                <a:t>点击此处添加文字内容</a:t>
              </a:r>
            </a:p>
          </p:txBody>
        </p:sp>
      </p:grpSp>
      <p:grpSp>
        <p:nvGrpSpPr>
          <p:cNvPr id="4" name="组合 3"/>
          <p:cNvGrpSpPr/>
          <p:nvPr/>
        </p:nvGrpSpPr>
        <p:grpSpPr>
          <a:xfrm>
            <a:off x="3214802" y="1627486"/>
            <a:ext cx="1908175" cy="1871663"/>
            <a:chOff x="3214801" y="1913235"/>
            <a:chExt cx="1908175" cy="1871663"/>
          </a:xfrm>
        </p:grpSpPr>
        <p:sp>
          <p:nvSpPr>
            <p:cNvPr id="36" name="Line 9"/>
            <p:cNvSpPr>
              <a:spLocks noChangeShapeType="1"/>
            </p:cNvSpPr>
            <p:nvPr/>
          </p:nvSpPr>
          <p:spPr bwMode="auto">
            <a:xfrm>
              <a:off x="5122976"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1" name="WordArt 14"/>
            <p:cNvSpPr>
              <a:spLocks noChangeArrowheads="1" noChangeShapeType="1" noTextEdit="1"/>
            </p:cNvSpPr>
            <p:nvPr/>
          </p:nvSpPr>
          <p:spPr bwMode="auto">
            <a:xfrm>
              <a:off x="4292714" y="1913235"/>
              <a:ext cx="776287"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fontAlgn="auto">
                <a:spcBef>
                  <a:spcPts val="0"/>
                </a:spcBef>
                <a:spcAft>
                  <a:spcPts val="0"/>
                </a:spcAft>
                <a:defRPr/>
              </a:pPr>
              <a:r>
                <a:rPr lang="en-US" altLang="zh-CN" sz="3600" kern="10" dirty="0">
                  <a:solidFill>
                    <a:srgbClr val="0067B4"/>
                  </a:solidFill>
                  <a:latin typeface="微软雅黑"/>
                  <a:cs typeface="Arial"/>
                </a:rPr>
                <a:t>2015</a:t>
              </a:r>
              <a:endParaRPr lang="zh-CN" altLang="en-US" sz="3600" kern="10" dirty="0">
                <a:solidFill>
                  <a:srgbClr val="0067B4"/>
                </a:solidFill>
                <a:latin typeface="微软雅黑"/>
                <a:cs typeface="Arial"/>
              </a:endParaRPr>
            </a:p>
          </p:txBody>
        </p:sp>
        <p:sp>
          <p:nvSpPr>
            <p:cNvPr id="51" name="Rectangle 25"/>
            <p:cNvSpPr>
              <a:spLocks noChangeArrowheads="1"/>
            </p:cNvSpPr>
            <p:nvPr/>
          </p:nvSpPr>
          <p:spPr bwMode="auto">
            <a:xfrm>
              <a:off x="3214801"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auto">
                <a:lnSpc>
                  <a:spcPct val="120000"/>
                </a:lnSpc>
                <a:spcBef>
                  <a:spcPts val="0"/>
                </a:spcBef>
                <a:spcAft>
                  <a:spcPts val="0"/>
                </a:spcAft>
                <a:defRPr/>
              </a:pPr>
              <a:r>
                <a:rPr lang="zh-CN" altLang="en-US" sz="1000" kern="0">
                  <a:latin typeface="微软雅黑"/>
                </a:rPr>
                <a:t>点击此处添加文字内容</a:t>
              </a:r>
            </a:p>
            <a:p>
              <a:pPr algn="r" fontAlgn="auto">
                <a:lnSpc>
                  <a:spcPct val="120000"/>
                </a:lnSpc>
                <a:spcBef>
                  <a:spcPts val="0"/>
                </a:spcBef>
                <a:spcAft>
                  <a:spcPts val="0"/>
                </a:spcAft>
                <a:defRPr/>
              </a:pPr>
              <a:r>
                <a:rPr lang="zh-CN" altLang="en-US" sz="1000" kern="0">
                  <a:latin typeface="微软雅黑"/>
                </a:rPr>
                <a:t>点击此处添加文字内容</a:t>
              </a:r>
            </a:p>
          </p:txBody>
        </p:sp>
      </p:grpSp>
      <p:grpSp>
        <p:nvGrpSpPr>
          <p:cNvPr id="5" name="组合 4"/>
          <p:cNvGrpSpPr/>
          <p:nvPr/>
        </p:nvGrpSpPr>
        <p:grpSpPr>
          <a:xfrm>
            <a:off x="4708640" y="1627486"/>
            <a:ext cx="1908175" cy="1871663"/>
            <a:chOff x="4708639" y="1913235"/>
            <a:chExt cx="1908175" cy="1871663"/>
          </a:xfrm>
        </p:grpSpPr>
        <p:sp>
          <p:nvSpPr>
            <p:cNvPr id="37" name="Line 10"/>
            <p:cNvSpPr>
              <a:spLocks noChangeShapeType="1"/>
            </p:cNvSpPr>
            <p:nvPr/>
          </p:nvSpPr>
          <p:spPr bwMode="auto">
            <a:xfrm>
              <a:off x="6616814"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2" name="WordArt 15"/>
            <p:cNvSpPr>
              <a:spLocks noChangeArrowheads="1" noChangeShapeType="1" noTextEdit="1"/>
            </p:cNvSpPr>
            <p:nvPr/>
          </p:nvSpPr>
          <p:spPr bwMode="auto">
            <a:xfrm>
              <a:off x="5786551"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fontAlgn="auto">
                <a:spcBef>
                  <a:spcPts val="0"/>
                </a:spcBef>
                <a:spcAft>
                  <a:spcPts val="0"/>
                </a:spcAft>
                <a:defRPr/>
              </a:pPr>
              <a:r>
                <a:rPr lang="en-US" altLang="zh-CN" sz="3600" kern="10" dirty="0">
                  <a:solidFill>
                    <a:srgbClr val="0067B4"/>
                  </a:solidFill>
                  <a:latin typeface="微软雅黑"/>
                  <a:cs typeface="Arial"/>
                </a:rPr>
                <a:t>2016</a:t>
              </a:r>
              <a:endParaRPr lang="zh-CN" altLang="en-US" sz="3600" kern="10" dirty="0">
                <a:solidFill>
                  <a:srgbClr val="0067B4"/>
                </a:solidFill>
                <a:latin typeface="微软雅黑"/>
                <a:cs typeface="Arial"/>
              </a:endParaRPr>
            </a:p>
          </p:txBody>
        </p:sp>
        <p:sp>
          <p:nvSpPr>
            <p:cNvPr id="52" name="Rectangle 26"/>
            <p:cNvSpPr>
              <a:spLocks noChangeArrowheads="1"/>
            </p:cNvSpPr>
            <p:nvPr/>
          </p:nvSpPr>
          <p:spPr bwMode="auto">
            <a:xfrm>
              <a:off x="4708639"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auto">
                <a:lnSpc>
                  <a:spcPct val="120000"/>
                </a:lnSpc>
                <a:spcBef>
                  <a:spcPts val="0"/>
                </a:spcBef>
                <a:spcAft>
                  <a:spcPts val="0"/>
                </a:spcAft>
                <a:defRPr/>
              </a:pPr>
              <a:r>
                <a:rPr lang="zh-CN" altLang="en-US" sz="1000" kern="0">
                  <a:latin typeface="微软雅黑"/>
                </a:rPr>
                <a:t>点击此处添加文字内容</a:t>
              </a:r>
            </a:p>
            <a:p>
              <a:pPr algn="r" fontAlgn="auto">
                <a:lnSpc>
                  <a:spcPct val="120000"/>
                </a:lnSpc>
                <a:spcBef>
                  <a:spcPts val="0"/>
                </a:spcBef>
                <a:spcAft>
                  <a:spcPts val="0"/>
                </a:spcAft>
                <a:defRPr/>
              </a:pPr>
              <a:r>
                <a:rPr lang="zh-CN" altLang="en-US" sz="1000" kern="0">
                  <a:latin typeface="微软雅黑"/>
                </a:rPr>
                <a:t>点击此处添加文字内容</a:t>
              </a:r>
            </a:p>
          </p:txBody>
        </p:sp>
      </p:grpSp>
      <p:grpSp>
        <p:nvGrpSpPr>
          <p:cNvPr id="6" name="组合 5"/>
          <p:cNvGrpSpPr/>
          <p:nvPr/>
        </p:nvGrpSpPr>
        <p:grpSpPr>
          <a:xfrm>
            <a:off x="6202477" y="1627486"/>
            <a:ext cx="1909763" cy="1871663"/>
            <a:chOff x="6202476" y="1913235"/>
            <a:chExt cx="1909763" cy="1871663"/>
          </a:xfrm>
        </p:grpSpPr>
        <p:sp>
          <p:nvSpPr>
            <p:cNvPr id="38" name="Line 11"/>
            <p:cNvSpPr>
              <a:spLocks noChangeShapeType="1"/>
            </p:cNvSpPr>
            <p:nvPr/>
          </p:nvSpPr>
          <p:spPr bwMode="auto">
            <a:xfrm>
              <a:off x="8112239" y="1913235"/>
              <a:ext cx="0" cy="1871663"/>
            </a:xfrm>
            <a:prstGeom prst="line">
              <a:avLst/>
            </a:prstGeom>
            <a:noFill/>
            <a:ln w="9525">
              <a:solidFill>
                <a:srgbClr val="0067B4"/>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latin typeface="+mn-ea"/>
              </a:endParaRPr>
            </a:p>
          </p:txBody>
        </p:sp>
        <p:sp>
          <p:nvSpPr>
            <p:cNvPr id="43" name="WordArt 16"/>
            <p:cNvSpPr>
              <a:spLocks noChangeArrowheads="1" noChangeShapeType="1" noTextEdit="1"/>
            </p:cNvSpPr>
            <p:nvPr/>
          </p:nvSpPr>
          <p:spPr bwMode="auto">
            <a:xfrm>
              <a:off x="7288326" y="1913235"/>
              <a:ext cx="776288" cy="2730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fontAlgn="auto">
                <a:spcBef>
                  <a:spcPts val="0"/>
                </a:spcBef>
                <a:spcAft>
                  <a:spcPts val="0"/>
                </a:spcAft>
                <a:defRPr/>
              </a:pPr>
              <a:r>
                <a:rPr lang="en-US" altLang="zh-CN" sz="3600" kern="10" dirty="0">
                  <a:latin typeface="微软雅黑"/>
                  <a:cs typeface="Arial"/>
                </a:rPr>
                <a:t>2017</a:t>
              </a:r>
              <a:endParaRPr lang="zh-CN" altLang="en-US" sz="3600" kern="10" dirty="0">
                <a:latin typeface="微软雅黑"/>
                <a:cs typeface="Arial"/>
              </a:endParaRPr>
            </a:p>
          </p:txBody>
        </p:sp>
        <p:sp>
          <p:nvSpPr>
            <p:cNvPr id="53" name="Rectangle 27"/>
            <p:cNvSpPr>
              <a:spLocks noChangeArrowheads="1"/>
            </p:cNvSpPr>
            <p:nvPr/>
          </p:nvSpPr>
          <p:spPr bwMode="auto">
            <a:xfrm>
              <a:off x="6202476" y="2262485"/>
              <a:ext cx="1901825" cy="457200"/>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auto">
                <a:lnSpc>
                  <a:spcPct val="120000"/>
                </a:lnSpc>
                <a:spcBef>
                  <a:spcPts val="0"/>
                </a:spcBef>
                <a:spcAft>
                  <a:spcPts val="0"/>
                </a:spcAft>
                <a:defRPr/>
              </a:pPr>
              <a:r>
                <a:rPr lang="zh-CN" altLang="en-US" sz="1000" kern="0">
                  <a:latin typeface="微软雅黑"/>
                </a:rPr>
                <a:t>点击此处添加文字内容</a:t>
              </a:r>
            </a:p>
            <a:p>
              <a:pPr algn="r" fontAlgn="auto">
                <a:lnSpc>
                  <a:spcPct val="120000"/>
                </a:lnSpc>
                <a:spcBef>
                  <a:spcPts val="0"/>
                </a:spcBef>
                <a:spcAft>
                  <a:spcPts val="0"/>
                </a:spcAft>
                <a:defRPr/>
              </a:pPr>
              <a:r>
                <a:rPr lang="zh-CN" altLang="en-US" sz="1000" kern="0">
                  <a:latin typeface="微软雅黑"/>
                </a:rPr>
                <a:t>点击此处添加文字内容</a:t>
              </a:r>
            </a:p>
          </p:txBody>
        </p:sp>
      </p:grpSp>
      <p:sp>
        <p:nvSpPr>
          <p:cNvPr id="30" name="AutoShape 4"/>
          <p:cNvSpPr>
            <a:spLocks noChangeArrowheads="1"/>
          </p:cNvSpPr>
          <p:nvPr/>
        </p:nvSpPr>
        <p:spPr bwMode="auto">
          <a:xfrm>
            <a:off x="477951" y="2922886"/>
            <a:ext cx="8210550" cy="576263"/>
          </a:xfrm>
          <a:prstGeom prst="roundRect">
            <a:avLst>
              <a:gd name="adj" fmla="val 50000"/>
            </a:avLst>
          </a:prstGeom>
          <a:gradFill rotWithShape="1">
            <a:gsLst>
              <a:gs pos="0">
                <a:srgbClr val="C0C0C0"/>
              </a:gs>
              <a:gs pos="100000">
                <a:srgbClr val="FFFFFF"/>
              </a:gs>
            </a:gsLst>
            <a:lin ang="5400000" scaled="1"/>
          </a:gradFill>
          <a:ln w="9525" algn="ctr">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zh-CN" altLang="en-US" kern="0">
              <a:solidFill>
                <a:sysClr val="windowText" lastClr="000000"/>
              </a:solidFill>
              <a:latin typeface="微软雅黑"/>
            </a:endParaRPr>
          </a:p>
        </p:txBody>
      </p:sp>
      <p:sp>
        <p:nvSpPr>
          <p:cNvPr id="31" name="AutoShape 5"/>
          <p:cNvSpPr>
            <a:spLocks noChangeArrowheads="1"/>
          </p:cNvSpPr>
          <p:nvPr/>
        </p:nvSpPr>
        <p:spPr bwMode="auto">
          <a:xfrm>
            <a:off x="477951" y="2922886"/>
            <a:ext cx="5905500" cy="576263"/>
          </a:xfrm>
          <a:prstGeom prst="roundRect">
            <a:avLst>
              <a:gd name="adj" fmla="val 50000"/>
            </a:avLst>
          </a:prstGeom>
          <a:solidFill>
            <a:srgbClr val="1D347D"/>
          </a:solidFill>
          <a:ln w="9525" algn="ctr">
            <a:noFill/>
            <a:round/>
            <a:headEnd/>
            <a:tailEnd/>
          </a:ln>
          <a:effectLst/>
        </p:spPr>
        <p:txBody>
          <a:bodyPr wrap="none" anchor="ctr"/>
          <a:lstStyle/>
          <a:p>
            <a:pPr fontAlgn="auto">
              <a:spcBef>
                <a:spcPts val="0"/>
              </a:spcBef>
              <a:spcAft>
                <a:spcPts val="0"/>
              </a:spcAft>
              <a:defRPr/>
            </a:pPr>
            <a:endParaRPr lang="zh-CN" altLang="en-US" kern="0">
              <a:solidFill>
                <a:sysClr val="windowText" lastClr="000000"/>
              </a:solidFill>
              <a:latin typeface="微软雅黑"/>
            </a:endParaRPr>
          </a:p>
        </p:txBody>
      </p:sp>
      <p:sp>
        <p:nvSpPr>
          <p:cNvPr id="32" name="AutoShape 6"/>
          <p:cNvSpPr>
            <a:spLocks noChangeArrowheads="1"/>
          </p:cNvSpPr>
          <p:nvPr/>
        </p:nvSpPr>
        <p:spPr bwMode="auto">
          <a:xfrm>
            <a:off x="711314" y="2922886"/>
            <a:ext cx="7759700" cy="73025"/>
          </a:xfrm>
          <a:prstGeom prst="roundRect">
            <a:avLst>
              <a:gd name="adj" fmla="val 50000"/>
            </a:avLst>
          </a:prstGeom>
          <a:gradFill rotWithShape="1">
            <a:gsLst>
              <a:gs pos="0">
                <a:srgbClr val="FFFFFF">
                  <a:alpha val="39999"/>
                </a:srgbClr>
              </a:gs>
              <a:gs pos="100000">
                <a:srgbClr val="FFFFFF">
                  <a:gamma/>
                  <a:shade val="46275"/>
                  <a:invGamma/>
                  <a:alpha val="0"/>
                </a:srgbClr>
              </a:gs>
            </a:gsLst>
            <a:lin ang="5400000" scaled="1"/>
          </a:gradFill>
          <a:ln>
            <a:noFill/>
          </a:ln>
          <a:effectLst/>
          <a:extLst>
            <a:ext uri="{91240B29-F687-4F45-9708-019B960494DF}">
              <a14:hiddenLine xmlns:a14="http://schemas.microsoft.com/office/drawing/2010/main" w="9525" algn="ctr">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latin typeface="+mn-ea"/>
            </a:endParaRPr>
          </a:p>
        </p:txBody>
      </p:sp>
      <p:sp>
        <p:nvSpPr>
          <p:cNvPr id="44" name="AutoShape 17"/>
          <p:cNvSpPr>
            <a:spLocks noChangeArrowheads="1"/>
          </p:cNvSpPr>
          <p:nvPr/>
        </p:nvSpPr>
        <p:spPr bwMode="auto">
          <a:xfrm>
            <a:off x="5040426" y="3570586"/>
            <a:ext cx="2159000" cy="936625"/>
          </a:xfrm>
          <a:prstGeom prst="upArrowCallout">
            <a:avLst>
              <a:gd name="adj1" fmla="val 69153"/>
              <a:gd name="adj2" fmla="val 34576"/>
              <a:gd name="adj3" fmla="val 12713"/>
              <a:gd name="adj4" fmla="val 87287"/>
            </a:avLst>
          </a:prstGeom>
          <a:solidFill>
            <a:srgbClr val="12204D"/>
          </a:solidFill>
          <a:ln w="9525" algn="ctr">
            <a:solidFill>
              <a:srgbClr val="C0C0C0"/>
            </a:solidFill>
            <a:miter lim="800000"/>
            <a:headEnd/>
            <a:tailEnd/>
          </a:ln>
          <a:effectLst/>
          <a:extLst/>
        </p:spPr>
        <p:txBody>
          <a:bodyPr wrap="none" anchor="ctr"/>
          <a:lstStyle/>
          <a:p>
            <a:pPr fontAlgn="auto">
              <a:spcBef>
                <a:spcPts val="0"/>
              </a:spcBef>
              <a:spcAft>
                <a:spcPts val="0"/>
              </a:spcAft>
              <a:defRPr/>
            </a:pPr>
            <a:r>
              <a:rPr lang="zh-CN" altLang="en-US" kern="0" dirty="0">
                <a:solidFill>
                  <a:schemeClr val="bg1"/>
                </a:solidFill>
                <a:latin typeface="微软雅黑" panose="020B0503020204020204" pitchFamily="34" charset="-122"/>
                <a:ea typeface="微软雅黑" panose="020B0503020204020204" pitchFamily="34" charset="-122"/>
              </a:rPr>
              <a:t>此处添加文字</a:t>
            </a:r>
          </a:p>
          <a:p>
            <a:pPr fontAlgn="auto">
              <a:spcBef>
                <a:spcPts val="0"/>
              </a:spcBef>
              <a:spcAft>
                <a:spcPts val="0"/>
              </a:spcAft>
              <a:defRPr/>
            </a:pPr>
            <a:r>
              <a:rPr lang="zh-CN" altLang="en-US" sz="1200" kern="0" dirty="0">
                <a:solidFill>
                  <a:schemeClr val="bg1"/>
                </a:solidFill>
                <a:latin typeface="微软雅黑" panose="020B0503020204020204" pitchFamily="34" charset="-122"/>
                <a:ea typeface="微软雅黑" panose="020B0503020204020204" pitchFamily="34" charset="-122"/>
              </a:rPr>
              <a:t>点击此处添加文字内容</a:t>
            </a:r>
          </a:p>
          <a:p>
            <a:pPr fontAlgn="auto">
              <a:spcBef>
                <a:spcPts val="0"/>
              </a:spcBef>
              <a:spcAft>
                <a:spcPts val="0"/>
              </a:spcAft>
              <a:defRPr/>
            </a:pPr>
            <a:r>
              <a:rPr lang="zh-CN" altLang="en-US" sz="1200" kern="0" dirty="0">
                <a:solidFill>
                  <a:schemeClr val="bg1"/>
                </a:solidFill>
                <a:latin typeface="微软雅黑" panose="020B0503020204020204" pitchFamily="34" charset="-122"/>
                <a:ea typeface="微软雅黑" panose="020B0503020204020204" pitchFamily="34" charset="-122"/>
              </a:rPr>
              <a:t>点击此处添加文字内容</a:t>
            </a:r>
          </a:p>
        </p:txBody>
      </p:sp>
      <p:sp>
        <p:nvSpPr>
          <p:cNvPr id="45" name="Rectangle 18"/>
          <p:cNvSpPr>
            <a:spLocks noChangeArrowheads="1"/>
          </p:cNvSpPr>
          <p:nvPr/>
        </p:nvSpPr>
        <p:spPr bwMode="auto">
          <a:xfrm>
            <a:off x="683017" y="302893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auto">
              <a:spcBef>
                <a:spcPts val="0"/>
              </a:spcBef>
              <a:spcAft>
                <a:spcPts val="0"/>
              </a:spcAft>
              <a:defRPr/>
            </a:pPr>
            <a:r>
              <a:rPr lang="zh-CN" altLang="en-US" sz="1600" kern="0" dirty="0">
                <a:solidFill>
                  <a:srgbClr val="FFFFFF"/>
                </a:solidFill>
                <a:latin typeface="微软雅黑"/>
              </a:rPr>
              <a:t>此处添加文字</a:t>
            </a:r>
          </a:p>
        </p:txBody>
      </p:sp>
      <p:sp>
        <p:nvSpPr>
          <p:cNvPr id="46" name="Rectangle 19"/>
          <p:cNvSpPr>
            <a:spLocks noChangeArrowheads="1"/>
          </p:cNvSpPr>
          <p:nvPr/>
        </p:nvSpPr>
        <p:spPr bwMode="auto">
          <a:xfrm>
            <a:off x="2194317" y="302893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auto">
              <a:spcBef>
                <a:spcPts val="0"/>
              </a:spcBef>
              <a:spcAft>
                <a:spcPts val="0"/>
              </a:spcAft>
              <a:defRPr/>
            </a:pPr>
            <a:r>
              <a:rPr lang="zh-CN" altLang="en-US" sz="1600" kern="0" dirty="0">
                <a:solidFill>
                  <a:srgbClr val="FFFFFF"/>
                </a:solidFill>
                <a:latin typeface="微软雅黑"/>
              </a:rPr>
              <a:t>此处添加文字</a:t>
            </a:r>
          </a:p>
        </p:txBody>
      </p:sp>
      <p:sp>
        <p:nvSpPr>
          <p:cNvPr id="47" name="Rectangle 20"/>
          <p:cNvSpPr>
            <a:spLocks noChangeArrowheads="1"/>
          </p:cNvSpPr>
          <p:nvPr/>
        </p:nvSpPr>
        <p:spPr bwMode="auto">
          <a:xfrm>
            <a:off x="3688154" y="302893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auto">
              <a:spcBef>
                <a:spcPts val="0"/>
              </a:spcBef>
              <a:spcAft>
                <a:spcPts val="0"/>
              </a:spcAft>
              <a:defRPr/>
            </a:pPr>
            <a:r>
              <a:rPr lang="zh-CN" altLang="en-US" sz="1600" kern="0" dirty="0">
                <a:solidFill>
                  <a:srgbClr val="FFFFFF"/>
                </a:solidFill>
                <a:latin typeface="微软雅黑"/>
              </a:rPr>
              <a:t>此处添加文字</a:t>
            </a:r>
          </a:p>
        </p:txBody>
      </p:sp>
      <p:sp>
        <p:nvSpPr>
          <p:cNvPr id="48" name="Rectangle 21"/>
          <p:cNvSpPr>
            <a:spLocks noChangeArrowheads="1"/>
          </p:cNvSpPr>
          <p:nvPr/>
        </p:nvSpPr>
        <p:spPr bwMode="auto">
          <a:xfrm>
            <a:off x="6675829" y="3028938"/>
            <a:ext cx="1415772" cy="338554"/>
          </a:xfrm>
          <a:prstGeom prst="rect">
            <a:avLst/>
          </a:prstGeom>
          <a:noFill/>
          <a:ln>
            <a:noFill/>
          </a:ln>
          <a:effectLst/>
          <a:extLst>
            <a:ext uri="{909E8E84-426E-40DD-AFC4-6F175D3DCCD1}">
              <a14:hiddenFill xmlns:a14="http://schemas.microsoft.com/office/drawing/2010/main">
                <a:gradFill rotWithShape="1">
                  <a:gsLst>
                    <a:gs pos="0">
                      <a:srgbClr val="DDDDDD"/>
                    </a:gs>
                    <a:gs pos="100000">
                      <a:schemeClr val="bg1"/>
                    </a:gs>
                  </a:gsLst>
                  <a:lin ang="5400000" scaled="1"/>
                </a:gradFill>
              </a14:hiddenFill>
            </a:ext>
            <a:ext uri="{91240B29-F687-4F45-9708-019B960494DF}">
              <a14:hiddenLine xmlns:a14="http://schemas.microsoft.com/office/drawing/2010/main" w="9525" algn="ctr">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fontAlgn="auto">
              <a:spcBef>
                <a:spcPts val="0"/>
              </a:spcBef>
              <a:spcAft>
                <a:spcPts val="0"/>
              </a:spcAft>
              <a:defRPr/>
            </a:pPr>
            <a:r>
              <a:rPr lang="zh-CN" altLang="en-US" sz="1600" kern="0" dirty="0">
                <a:latin typeface="微软雅黑"/>
              </a:rPr>
              <a:t>此处添加文字</a:t>
            </a:r>
          </a:p>
        </p:txBody>
      </p:sp>
    </p:spTree>
    <p:custDataLst>
      <p:tags r:id="rId1"/>
    </p:custDataLst>
    <p:extLst>
      <p:ext uri="{BB962C8B-B14F-4D97-AF65-F5344CB8AC3E}">
        <p14:creationId xmlns:p14="http://schemas.microsoft.com/office/powerpoint/2010/main" val="2189810371"/>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par>
                                <p:cTn id="13" presetID="23" presetClass="entr" presetSubtype="36" fill="hold" grpId="0" nodeType="withEffect">
                                  <p:stCondLst>
                                    <p:cond delay="500"/>
                                  </p:stCondLst>
                                  <p:childTnLst>
                                    <p:set>
                                      <p:cBhvr>
                                        <p:cTn id="14" dur="1" fill="hold">
                                          <p:stCondLst>
                                            <p:cond delay="0"/>
                                          </p:stCondLst>
                                        </p:cTn>
                                        <p:tgtEl>
                                          <p:spTgt spid="45"/>
                                        </p:tgtEl>
                                        <p:attrNameLst>
                                          <p:attrName>style.visibility</p:attrName>
                                        </p:attrNameLst>
                                      </p:cBhvr>
                                      <p:to>
                                        <p:strVal val="visible"/>
                                      </p:to>
                                    </p:set>
                                    <p:anim calcmode="lin" valueType="num">
                                      <p:cBhvr>
                                        <p:cTn id="15" dur="750" fill="hold"/>
                                        <p:tgtEl>
                                          <p:spTgt spid="45"/>
                                        </p:tgtEl>
                                        <p:attrNameLst>
                                          <p:attrName>ppt_w</p:attrName>
                                        </p:attrNameLst>
                                      </p:cBhvr>
                                      <p:tavLst>
                                        <p:tav tm="0">
                                          <p:val>
                                            <p:strVal val="(6*min(max(#ppt_w*#ppt_h,.3),1)-7.4)/-.7*#ppt_w"/>
                                          </p:val>
                                        </p:tav>
                                        <p:tav tm="100000">
                                          <p:val>
                                            <p:strVal val="#ppt_w"/>
                                          </p:val>
                                        </p:tav>
                                      </p:tavLst>
                                    </p:anim>
                                    <p:anim calcmode="lin" valueType="num">
                                      <p:cBhvr>
                                        <p:cTn id="16" dur="750" fill="hold"/>
                                        <p:tgtEl>
                                          <p:spTgt spid="45"/>
                                        </p:tgtEl>
                                        <p:attrNameLst>
                                          <p:attrName>ppt_h</p:attrName>
                                        </p:attrNameLst>
                                      </p:cBhvr>
                                      <p:tavLst>
                                        <p:tav tm="0">
                                          <p:val>
                                            <p:strVal val="(6*min(max(#ppt_w*#ppt_h,.3),1)-7.4)/-.7*#ppt_h"/>
                                          </p:val>
                                        </p:tav>
                                        <p:tav tm="100000">
                                          <p:val>
                                            <p:strVal val="#ppt_h"/>
                                          </p:val>
                                        </p:tav>
                                      </p:tavLst>
                                    </p:anim>
                                    <p:anim calcmode="lin" valueType="num">
                                      <p:cBhvr>
                                        <p:cTn id="17" dur="750" fill="hold"/>
                                        <p:tgtEl>
                                          <p:spTgt spid="45"/>
                                        </p:tgtEl>
                                        <p:attrNameLst>
                                          <p:attrName>ppt_x</p:attrName>
                                        </p:attrNameLst>
                                      </p:cBhvr>
                                      <p:tavLst>
                                        <p:tav tm="0">
                                          <p:val>
                                            <p:fltVal val="0.5"/>
                                          </p:val>
                                        </p:tav>
                                        <p:tav tm="100000">
                                          <p:val>
                                            <p:strVal val="#ppt_x"/>
                                          </p:val>
                                        </p:tav>
                                      </p:tavLst>
                                    </p:anim>
                                    <p:anim calcmode="lin" valueType="num">
                                      <p:cBhvr>
                                        <p:cTn id="18" dur="750" fill="hold"/>
                                        <p:tgtEl>
                                          <p:spTgt spid="45"/>
                                        </p:tgtEl>
                                        <p:attrNameLst>
                                          <p:attrName>ppt_y</p:attrName>
                                        </p:attrNameLst>
                                      </p:cBhvr>
                                      <p:tavLst>
                                        <p:tav tm="0">
                                          <p:val>
                                            <p:strVal val="1+(6*min(max(#ppt_w*#ppt_h,.3),1)-7.4)/-.7*#ppt_h/2"/>
                                          </p:val>
                                        </p:tav>
                                        <p:tav tm="100000">
                                          <p:val>
                                            <p:strVal val="#ppt_y"/>
                                          </p:val>
                                        </p:tav>
                                      </p:tavLst>
                                    </p:anim>
                                  </p:childTnLst>
                                </p:cTn>
                              </p:par>
                              <p:par>
                                <p:cTn id="19" presetID="23" presetClass="entr" presetSubtype="36" fill="hold" grpId="0" nodeType="withEffect">
                                  <p:stCondLst>
                                    <p:cond delay="750"/>
                                  </p:stCondLst>
                                  <p:childTnLst>
                                    <p:set>
                                      <p:cBhvr>
                                        <p:cTn id="20" dur="1" fill="hold">
                                          <p:stCondLst>
                                            <p:cond delay="0"/>
                                          </p:stCondLst>
                                        </p:cTn>
                                        <p:tgtEl>
                                          <p:spTgt spid="46"/>
                                        </p:tgtEl>
                                        <p:attrNameLst>
                                          <p:attrName>style.visibility</p:attrName>
                                        </p:attrNameLst>
                                      </p:cBhvr>
                                      <p:to>
                                        <p:strVal val="visible"/>
                                      </p:to>
                                    </p:set>
                                    <p:anim calcmode="lin" valueType="num">
                                      <p:cBhvr>
                                        <p:cTn id="21" dur="750" fill="hold"/>
                                        <p:tgtEl>
                                          <p:spTgt spid="46"/>
                                        </p:tgtEl>
                                        <p:attrNameLst>
                                          <p:attrName>ppt_w</p:attrName>
                                        </p:attrNameLst>
                                      </p:cBhvr>
                                      <p:tavLst>
                                        <p:tav tm="0">
                                          <p:val>
                                            <p:strVal val="(6*min(max(#ppt_w*#ppt_h,.3),1)-7.4)/-.7*#ppt_w"/>
                                          </p:val>
                                        </p:tav>
                                        <p:tav tm="100000">
                                          <p:val>
                                            <p:strVal val="#ppt_w"/>
                                          </p:val>
                                        </p:tav>
                                      </p:tavLst>
                                    </p:anim>
                                    <p:anim calcmode="lin" valueType="num">
                                      <p:cBhvr>
                                        <p:cTn id="22" dur="750" fill="hold"/>
                                        <p:tgtEl>
                                          <p:spTgt spid="46"/>
                                        </p:tgtEl>
                                        <p:attrNameLst>
                                          <p:attrName>ppt_h</p:attrName>
                                        </p:attrNameLst>
                                      </p:cBhvr>
                                      <p:tavLst>
                                        <p:tav tm="0">
                                          <p:val>
                                            <p:strVal val="(6*min(max(#ppt_w*#ppt_h,.3),1)-7.4)/-.7*#ppt_h"/>
                                          </p:val>
                                        </p:tav>
                                        <p:tav tm="100000">
                                          <p:val>
                                            <p:strVal val="#ppt_h"/>
                                          </p:val>
                                        </p:tav>
                                      </p:tavLst>
                                    </p:anim>
                                    <p:anim calcmode="lin" valueType="num">
                                      <p:cBhvr>
                                        <p:cTn id="23" dur="750" fill="hold"/>
                                        <p:tgtEl>
                                          <p:spTgt spid="46"/>
                                        </p:tgtEl>
                                        <p:attrNameLst>
                                          <p:attrName>ppt_x</p:attrName>
                                        </p:attrNameLst>
                                      </p:cBhvr>
                                      <p:tavLst>
                                        <p:tav tm="0">
                                          <p:val>
                                            <p:fltVal val="0.5"/>
                                          </p:val>
                                        </p:tav>
                                        <p:tav tm="100000">
                                          <p:val>
                                            <p:strVal val="#ppt_x"/>
                                          </p:val>
                                        </p:tav>
                                      </p:tavLst>
                                    </p:anim>
                                    <p:anim calcmode="lin" valueType="num">
                                      <p:cBhvr>
                                        <p:cTn id="24" dur="750" fill="hold"/>
                                        <p:tgtEl>
                                          <p:spTgt spid="46"/>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grpId="0" nodeType="withEffect">
                                  <p:stCondLst>
                                    <p:cond delay="1000"/>
                                  </p:stCondLst>
                                  <p:childTnLst>
                                    <p:set>
                                      <p:cBhvr>
                                        <p:cTn id="26" dur="1" fill="hold">
                                          <p:stCondLst>
                                            <p:cond delay="0"/>
                                          </p:stCondLst>
                                        </p:cTn>
                                        <p:tgtEl>
                                          <p:spTgt spid="47"/>
                                        </p:tgtEl>
                                        <p:attrNameLst>
                                          <p:attrName>style.visibility</p:attrName>
                                        </p:attrNameLst>
                                      </p:cBhvr>
                                      <p:to>
                                        <p:strVal val="visible"/>
                                      </p:to>
                                    </p:set>
                                    <p:anim calcmode="lin" valueType="num">
                                      <p:cBhvr>
                                        <p:cTn id="27" dur="750" fill="hold"/>
                                        <p:tgtEl>
                                          <p:spTgt spid="47"/>
                                        </p:tgtEl>
                                        <p:attrNameLst>
                                          <p:attrName>ppt_w</p:attrName>
                                        </p:attrNameLst>
                                      </p:cBhvr>
                                      <p:tavLst>
                                        <p:tav tm="0">
                                          <p:val>
                                            <p:strVal val="(6*min(max(#ppt_w*#ppt_h,.3),1)-7.4)/-.7*#ppt_w"/>
                                          </p:val>
                                        </p:tav>
                                        <p:tav tm="100000">
                                          <p:val>
                                            <p:strVal val="#ppt_w"/>
                                          </p:val>
                                        </p:tav>
                                      </p:tavLst>
                                    </p:anim>
                                    <p:anim calcmode="lin" valueType="num">
                                      <p:cBhvr>
                                        <p:cTn id="28" dur="750" fill="hold"/>
                                        <p:tgtEl>
                                          <p:spTgt spid="47"/>
                                        </p:tgtEl>
                                        <p:attrNameLst>
                                          <p:attrName>ppt_h</p:attrName>
                                        </p:attrNameLst>
                                      </p:cBhvr>
                                      <p:tavLst>
                                        <p:tav tm="0">
                                          <p:val>
                                            <p:strVal val="(6*min(max(#ppt_w*#ppt_h,.3),1)-7.4)/-.7*#ppt_h"/>
                                          </p:val>
                                        </p:tav>
                                        <p:tav tm="100000">
                                          <p:val>
                                            <p:strVal val="#ppt_h"/>
                                          </p:val>
                                        </p:tav>
                                      </p:tavLst>
                                    </p:anim>
                                    <p:anim calcmode="lin" valueType="num">
                                      <p:cBhvr>
                                        <p:cTn id="29" dur="750" fill="hold"/>
                                        <p:tgtEl>
                                          <p:spTgt spid="47"/>
                                        </p:tgtEl>
                                        <p:attrNameLst>
                                          <p:attrName>ppt_x</p:attrName>
                                        </p:attrNameLst>
                                      </p:cBhvr>
                                      <p:tavLst>
                                        <p:tav tm="0">
                                          <p:val>
                                            <p:fltVal val="0.5"/>
                                          </p:val>
                                        </p:tav>
                                        <p:tav tm="100000">
                                          <p:val>
                                            <p:strVal val="#ppt_x"/>
                                          </p:val>
                                        </p:tav>
                                      </p:tavLst>
                                    </p:anim>
                                    <p:anim calcmode="lin" valueType="num">
                                      <p:cBhvr>
                                        <p:cTn id="30" dur="750" fill="hold"/>
                                        <p:tgtEl>
                                          <p:spTgt spid="47"/>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grpId="0" nodeType="withEffect">
                                  <p:stCondLst>
                                    <p:cond delay="1250"/>
                                  </p:stCondLst>
                                  <p:childTnLst>
                                    <p:set>
                                      <p:cBhvr>
                                        <p:cTn id="32" dur="1" fill="hold">
                                          <p:stCondLst>
                                            <p:cond delay="0"/>
                                          </p:stCondLst>
                                        </p:cTn>
                                        <p:tgtEl>
                                          <p:spTgt spid="48"/>
                                        </p:tgtEl>
                                        <p:attrNameLst>
                                          <p:attrName>style.visibility</p:attrName>
                                        </p:attrNameLst>
                                      </p:cBhvr>
                                      <p:to>
                                        <p:strVal val="visible"/>
                                      </p:to>
                                    </p:set>
                                    <p:anim calcmode="lin" valueType="num">
                                      <p:cBhvr>
                                        <p:cTn id="33" dur="750" fill="hold"/>
                                        <p:tgtEl>
                                          <p:spTgt spid="48"/>
                                        </p:tgtEl>
                                        <p:attrNameLst>
                                          <p:attrName>ppt_w</p:attrName>
                                        </p:attrNameLst>
                                      </p:cBhvr>
                                      <p:tavLst>
                                        <p:tav tm="0">
                                          <p:val>
                                            <p:strVal val="(6*min(max(#ppt_w*#ppt_h,.3),1)-7.4)/-.7*#ppt_w"/>
                                          </p:val>
                                        </p:tav>
                                        <p:tav tm="100000">
                                          <p:val>
                                            <p:strVal val="#ppt_w"/>
                                          </p:val>
                                        </p:tav>
                                      </p:tavLst>
                                    </p:anim>
                                    <p:anim calcmode="lin" valueType="num">
                                      <p:cBhvr>
                                        <p:cTn id="34" dur="750" fill="hold"/>
                                        <p:tgtEl>
                                          <p:spTgt spid="48"/>
                                        </p:tgtEl>
                                        <p:attrNameLst>
                                          <p:attrName>ppt_h</p:attrName>
                                        </p:attrNameLst>
                                      </p:cBhvr>
                                      <p:tavLst>
                                        <p:tav tm="0">
                                          <p:val>
                                            <p:strVal val="(6*min(max(#ppt_w*#ppt_h,.3),1)-7.4)/-.7*#ppt_h"/>
                                          </p:val>
                                        </p:tav>
                                        <p:tav tm="100000">
                                          <p:val>
                                            <p:strVal val="#ppt_h"/>
                                          </p:val>
                                        </p:tav>
                                      </p:tavLst>
                                    </p:anim>
                                    <p:anim calcmode="lin" valueType="num">
                                      <p:cBhvr>
                                        <p:cTn id="35" dur="750" fill="hold"/>
                                        <p:tgtEl>
                                          <p:spTgt spid="48"/>
                                        </p:tgtEl>
                                        <p:attrNameLst>
                                          <p:attrName>ppt_x</p:attrName>
                                        </p:attrNameLst>
                                      </p:cBhvr>
                                      <p:tavLst>
                                        <p:tav tm="0">
                                          <p:val>
                                            <p:fltVal val="0.5"/>
                                          </p:val>
                                        </p:tav>
                                        <p:tav tm="100000">
                                          <p:val>
                                            <p:strVal val="#ppt_x"/>
                                          </p:val>
                                        </p:tav>
                                      </p:tavLst>
                                    </p:anim>
                                    <p:anim calcmode="lin" valueType="num">
                                      <p:cBhvr>
                                        <p:cTn id="36" dur="750" fill="hold"/>
                                        <p:tgtEl>
                                          <p:spTgt spid="48"/>
                                        </p:tgtEl>
                                        <p:attrNameLst>
                                          <p:attrName>ppt_y</p:attrName>
                                        </p:attrNameLst>
                                      </p:cBhvr>
                                      <p:tavLst>
                                        <p:tav tm="0">
                                          <p:val>
                                            <p:strVal val="1+(6*min(max(#ppt_w*#ppt_h,.3),1)-7.4)/-.7*#ppt_h/2"/>
                                          </p:val>
                                        </p:tav>
                                        <p:tav tm="100000">
                                          <p:val>
                                            <p:strVal val="#ppt_y"/>
                                          </p:val>
                                        </p:tav>
                                      </p:tavLst>
                                    </p:anim>
                                  </p:childTnLst>
                                </p:cTn>
                              </p:par>
                              <p:par>
                                <p:cTn id="37" presetID="10" presetClass="entr" presetSubtype="0" fill="hold" nodeType="withEffect">
                                  <p:stCondLst>
                                    <p:cond delay="175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750"/>
                                        <p:tgtEl>
                                          <p:spTgt spid="2"/>
                                        </p:tgtEl>
                                      </p:cBhvr>
                                    </p:animEffect>
                                  </p:childTnLst>
                                </p:cTn>
                              </p:par>
                              <p:par>
                                <p:cTn id="40" presetID="10" presetClass="entr" presetSubtype="0" fill="hold" nodeType="withEffect">
                                  <p:stCondLst>
                                    <p:cond delay="225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750"/>
                                        <p:tgtEl>
                                          <p:spTgt spid="3"/>
                                        </p:tgtEl>
                                      </p:cBhvr>
                                    </p:animEffect>
                                  </p:childTnLst>
                                </p:cTn>
                              </p:par>
                              <p:par>
                                <p:cTn id="43" presetID="10" presetClass="entr" presetSubtype="0" fill="hold" nodeType="withEffect">
                                  <p:stCondLst>
                                    <p:cond delay="275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750"/>
                                        <p:tgtEl>
                                          <p:spTgt spid="4"/>
                                        </p:tgtEl>
                                      </p:cBhvr>
                                    </p:animEffect>
                                  </p:childTnLst>
                                </p:cTn>
                              </p:par>
                              <p:par>
                                <p:cTn id="46" presetID="10" presetClass="entr" presetSubtype="0" fill="hold" nodeType="withEffect">
                                  <p:stCondLst>
                                    <p:cond delay="325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750"/>
                                        <p:tgtEl>
                                          <p:spTgt spid="5"/>
                                        </p:tgtEl>
                                      </p:cBhvr>
                                    </p:animEffect>
                                  </p:childTnLst>
                                </p:cTn>
                              </p:par>
                              <p:par>
                                <p:cTn id="49" presetID="10" presetClass="entr" presetSubtype="0" fill="hold" nodeType="withEffect">
                                  <p:stCondLst>
                                    <p:cond delay="375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750"/>
                                        <p:tgtEl>
                                          <p:spTgt spid="6"/>
                                        </p:tgtEl>
                                      </p:cBhvr>
                                    </p:animEffect>
                                  </p:childTnLst>
                                </p:cTn>
                              </p:par>
                              <p:par>
                                <p:cTn id="52" presetID="42" presetClass="entr" presetSubtype="0" fill="hold" grpId="0" nodeType="withEffect">
                                  <p:stCondLst>
                                    <p:cond delay="425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5750"/>
                            </p:stCondLst>
                            <p:childTnLst>
                              <p:par>
                                <p:cTn id="58" presetID="26" presetClass="emph" presetSubtype="0" fill="hold" grpId="1" nodeType="afterEffect">
                                  <p:stCondLst>
                                    <p:cond delay="0"/>
                                  </p:stCondLst>
                                  <p:childTnLst>
                                    <p:animEffect transition="out" filter="fade">
                                      <p:cBhvr>
                                        <p:cTn id="59" dur="500" tmFilter="0, 0; .2, .5; .8, .5; 1, 0"/>
                                        <p:tgtEl>
                                          <p:spTgt spid="44"/>
                                        </p:tgtEl>
                                      </p:cBhvr>
                                    </p:animEffect>
                                    <p:animScale>
                                      <p:cBhvr>
                                        <p:cTn id="60" dur="250" autoRev="1" fill="hold"/>
                                        <p:tgtEl>
                                          <p:spTgt spid="4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4" grpId="0" animBg="1"/>
      <p:bldP spid="44" grpId="1" animBg="1"/>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图表 23"/>
          <p:cNvGraphicFramePr/>
          <p:nvPr>
            <p:extLst>
              <p:ext uri="{D42A27DB-BD31-4B8C-83A1-F6EECF244321}">
                <p14:modId xmlns:p14="http://schemas.microsoft.com/office/powerpoint/2010/main" val="1079710104"/>
              </p:ext>
            </p:extLst>
          </p:nvPr>
        </p:nvGraphicFramePr>
        <p:xfrm>
          <a:off x="533506" y="819197"/>
          <a:ext cx="7950200" cy="3349413"/>
        </p:xfrm>
        <a:graphic>
          <a:graphicData uri="http://schemas.openxmlformats.org/drawingml/2006/chart">
            <c:chart xmlns:c="http://schemas.openxmlformats.org/drawingml/2006/chart" xmlns:r="http://schemas.openxmlformats.org/officeDocument/2006/relationships" r:id="rId4"/>
          </a:graphicData>
        </a:graphic>
      </p:graphicFrame>
      <p:sp>
        <p:nvSpPr>
          <p:cNvPr id="25" name="Rectangle 42"/>
          <p:cNvSpPr/>
          <p:nvPr/>
        </p:nvSpPr>
        <p:spPr>
          <a:xfrm>
            <a:off x="1447882" y="4308226"/>
            <a:ext cx="6781622" cy="549465"/>
          </a:xfrm>
          <a:prstGeom prst="rect">
            <a:avLst/>
          </a:prstGeom>
          <a:noFill/>
          <a:ln w="12700" cap="flat" cmpd="sng" algn="ctr">
            <a:noFill/>
            <a:prstDash val="solid"/>
          </a:ln>
          <a:effectLst/>
        </p:spPr>
        <p:txBody>
          <a:bodyPr lIns="91440" tIns="0" rIns="91440" bIns="0" rtlCol="0" anchor="t"/>
          <a:lstStyle/>
          <a:p>
            <a:pPr algn="just">
              <a:defRPr/>
            </a:pPr>
            <a:r>
              <a:rPr lang="zh-CN" altLang="en-US" sz="1400" kern="0" dirty="0">
                <a:solidFill>
                  <a:srgbClr val="00487E"/>
                </a:solidFill>
                <a:cs typeface="Arial" pitchFamily="34" charset="0"/>
              </a:rPr>
              <a:t>您可以单击这里添加您的文本信息您可以单击这里添加您的文本信息您可以单击这里添加您的文本信息您可以单击这里添加您的文本信息</a:t>
            </a:r>
            <a:endParaRPr lang="en-US" altLang="zh-CN" sz="1400" kern="0" dirty="0">
              <a:solidFill>
                <a:srgbClr val="00487E"/>
              </a:solidFill>
              <a:cs typeface="Arial" pitchFamily="34" charset="0"/>
            </a:endParaRPr>
          </a:p>
        </p:txBody>
      </p:sp>
    </p:spTree>
    <p:custDataLst>
      <p:tags r:id="rId1"/>
    </p:custDataLst>
    <p:extLst>
      <p:ext uri="{BB962C8B-B14F-4D97-AF65-F5344CB8AC3E}">
        <p14:creationId xmlns:p14="http://schemas.microsoft.com/office/powerpoint/2010/main" val="1715703007"/>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16" name="Rectangle 932"/>
          <p:cNvSpPr>
            <a:spLocks noChangeArrowheads="1"/>
          </p:cNvSpPr>
          <p:nvPr/>
        </p:nvSpPr>
        <p:spPr bwMode="auto">
          <a:xfrm>
            <a:off x="5119447" y="2960678"/>
            <a:ext cx="173494" cy="90518"/>
          </a:xfrm>
          <a:prstGeom prst="rect">
            <a:avLst/>
          </a:prstGeom>
          <a:solidFill>
            <a:srgbClr val="0067B4"/>
          </a:solidFill>
          <a:ln>
            <a:noFill/>
          </a:ln>
          <a:extLst/>
        </p:spPr>
        <p:txBody>
          <a:bodyPr/>
          <a:lstStyle/>
          <a:p>
            <a:endParaRPr lang="zh-CN" altLang="en-US"/>
          </a:p>
        </p:txBody>
      </p:sp>
      <p:sp>
        <p:nvSpPr>
          <p:cNvPr id="16518" name="Rectangle 934"/>
          <p:cNvSpPr>
            <a:spLocks noChangeArrowheads="1"/>
          </p:cNvSpPr>
          <p:nvPr/>
        </p:nvSpPr>
        <p:spPr bwMode="auto">
          <a:xfrm>
            <a:off x="5114189" y="2829281"/>
            <a:ext cx="173494" cy="81758"/>
          </a:xfrm>
          <a:prstGeom prst="rect">
            <a:avLst/>
          </a:prstGeom>
          <a:solidFill>
            <a:srgbClr val="004274"/>
          </a:solidFill>
          <a:ln>
            <a:noFill/>
          </a:ln>
          <a:extLst/>
        </p:spPr>
        <p:txBody>
          <a:bodyPr/>
          <a:lstStyle/>
          <a:p>
            <a:endParaRPr lang="zh-CN" altLang="en-US"/>
          </a:p>
        </p:txBody>
      </p:sp>
      <p:sp>
        <p:nvSpPr>
          <p:cNvPr id="962" name="矩形 1"/>
          <p:cNvSpPr>
            <a:spLocks noChangeArrowheads="1"/>
          </p:cNvSpPr>
          <p:nvPr/>
        </p:nvSpPr>
        <p:spPr bwMode="auto">
          <a:xfrm>
            <a:off x="728763" y="1068583"/>
            <a:ext cx="369061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10000"/>
              </a:lnSpc>
            </a:pPr>
            <a:r>
              <a:rPr lang="zh-CN" altLang="en-US" sz="1000" dirty="0">
                <a:solidFill>
                  <a:schemeClr val="tx1">
                    <a:lumMod val="75000"/>
                    <a:lumOff val="25000"/>
                  </a:schemeClr>
                </a:solidFill>
              </a:rPr>
              <a:t>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添加文字内容，</a:t>
            </a:r>
            <a:endParaRPr lang="en-US" altLang="zh-CN" sz="1000" dirty="0">
              <a:solidFill>
                <a:schemeClr val="tx1">
                  <a:lumMod val="75000"/>
                  <a:lumOff val="25000"/>
                </a:schemeClr>
              </a:solidFill>
            </a:endParaRPr>
          </a:p>
        </p:txBody>
      </p:sp>
      <p:sp>
        <p:nvSpPr>
          <p:cNvPr id="967" name="TextBox 966"/>
          <p:cNvSpPr txBox="1"/>
          <p:nvPr/>
        </p:nvSpPr>
        <p:spPr bwMode="auto">
          <a:xfrm>
            <a:off x="4446922" y="2760701"/>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968" name="TextBox 967"/>
          <p:cNvSpPr txBox="1"/>
          <p:nvPr/>
        </p:nvSpPr>
        <p:spPr bwMode="auto">
          <a:xfrm>
            <a:off x="4446922" y="2902487"/>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grpSp>
        <p:nvGrpSpPr>
          <p:cNvPr id="8" name="组合 7"/>
          <p:cNvGrpSpPr/>
          <p:nvPr/>
        </p:nvGrpSpPr>
        <p:grpSpPr>
          <a:xfrm>
            <a:off x="4525481" y="1023756"/>
            <a:ext cx="1119707" cy="1235126"/>
            <a:chOff x="4525480" y="1309506"/>
            <a:chExt cx="1119707" cy="1235126"/>
          </a:xfrm>
        </p:grpSpPr>
        <p:sp>
          <p:nvSpPr>
            <p:cNvPr id="16876" name="Freeform 552"/>
            <p:cNvSpPr>
              <a:spLocks/>
            </p:cNvSpPr>
            <p:nvPr/>
          </p:nvSpPr>
          <p:spPr bwMode="auto">
            <a:xfrm>
              <a:off x="4546391" y="1309506"/>
              <a:ext cx="1098796" cy="1235126"/>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12204D"/>
            </a:solidFill>
            <a:ln>
              <a:noFill/>
            </a:ln>
            <a:extLst/>
          </p:spPr>
          <p:txBody>
            <a:bodyPr/>
            <a:lstStyle/>
            <a:p>
              <a:endParaRPr lang="zh-CN" altLang="en-US"/>
            </a:p>
          </p:txBody>
        </p:sp>
        <p:sp>
          <p:nvSpPr>
            <p:cNvPr id="963" name="矩形 1"/>
            <p:cNvSpPr>
              <a:spLocks noChangeArrowheads="1"/>
            </p:cNvSpPr>
            <p:nvPr/>
          </p:nvSpPr>
          <p:spPr bwMode="auto">
            <a:xfrm>
              <a:off x="4525480" y="20449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chemeClr val="bg1"/>
                  </a:solidFill>
                  <a:latin typeface="微软雅黑" pitchFamily="34" charset="-122"/>
                  <a:ea typeface="微软雅黑" pitchFamily="34" charset="-122"/>
                  <a:cs typeface="Arial" pitchFamily="34" charset="0"/>
                </a:rPr>
                <a:t>添加标题</a:t>
              </a:r>
            </a:p>
          </p:txBody>
        </p:sp>
        <p:sp>
          <p:nvSpPr>
            <p:cNvPr id="970" name="TextBox 969"/>
            <p:cNvSpPr txBox="1"/>
            <p:nvPr/>
          </p:nvSpPr>
          <p:spPr>
            <a:xfrm>
              <a:off x="4578052" y="1402355"/>
              <a:ext cx="1046224" cy="584775"/>
            </a:xfrm>
            <a:prstGeom prst="rect">
              <a:avLst/>
            </a:prstGeom>
            <a:noFill/>
          </p:spPr>
          <p:txBody>
            <a:bodyPr wrap="square" rtlCol="0">
              <a:spAutoFit/>
            </a:bodyPr>
            <a:lstStyle/>
            <a:p>
              <a:pPr algn="ctr"/>
              <a:r>
                <a:rPr lang="en-US" altLang="zh-CN" sz="3200" dirty="0">
                  <a:solidFill>
                    <a:schemeClr val="bg1"/>
                  </a:solidFill>
                  <a:latin typeface="微软雅黑" pitchFamily="34" charset="-122"/>
                  <a:ea typeface="微软雅黑" pitchFamily="34" charset="-122"/>
                </a:rPr>
                <a:t>80%</a:t>
              </a:r>
              <a:endParaRPr lang="zh-CN" altLang="en-US" sz="3200" dirty="0">
                <a:solidFill>
                  <a:schemeClr val="bg1"/>
                </a:solidFill>
                <a:latin typeface="微软雅黑" pitchFamily="34" charset="-122"/>
                <a:ea typeface="微软雅黑" pitchFamily="34" charset="-122"/>
              </a:endParaRPr>
            </a:p>
          </p:txBody>
        </p:sp>
      </p:grpSp>
      <p:grpSp>
        <p:nvGrpSpPr>
          <p:cNvPr id="9" name="组合 8"/>
          <p:cNvGrpSpPr/>
          <p:nvPr/>
        </p:nvGrpSpPr>
        <p:grpSpPr>
          <a:xfrm>
            <a:off x="5781613" y="986813"/>
            <a:ext cx="1101692" cy="1235126"/>
            <a:chOff x="5781613" y="1272563"/>
            <a:chExt cx="1101692" cy="1235126"/>
          </a:xfrm>
        </p:grpSpPr>
        <p:sp>
          <p:nvSpPr>
            <p:cNvPr id="16877" name="Freeform 553"/>
            <p:cNvSpPr>
              <a:spLocks/>
            </p:cNvSpPr>
            <p:nvPr/>
          </p:nvSpPr>
          <p:spPr bwMode="auto">
            <a:xfrm>
              <a:off x="5789766" y="1272563"/>
              <a:ext cx="1093539" cy="1235126"/>
            </a:xfrm>
            <a:custGeom>
              <a:avLst/>
              <a:gdLst>
                <a:gd name="T0" fmla="*/ 3683 w 176"/>
                <a:gd name="T1" fmla="*/ 0 h 179"/>
                <a:gd name="T2" fmla="*/ 1877 w 176"/>
                <a:gd name="T3" fmla="*/ 0 h 179"/>
                <a:gd name="T4" fmla="*/ 1811 w 176"/>
                <a:gd name="T5" fmla="*/ 0 h 179"/>
                <a:gd name="T6" fmla="*/ 0 w 176"/>
                <a:gd name="T7" fmla="*/ 1810 h 179"/>
                <a:gd name="T8" fmla="*/ 0 w 176"/>
                <a:gd name="T9" fmla="*/ 2994 h 179"/>
                <a:gd name="T10" fmla="*/ 0 w 176"/>
                <a:gd name="T11" fmla="*/ 3774 h 179"/>
                <a:gd name="T12" fmla="*/ 0 w 176"/>
                <a:gd name="T13" fmla="*/ 5584 h 179"/>
                <a:gd name="T14" fmla="*/ 1811 w 176"/>
                <a:gd name="T15" fmla="*/ 5584 h 179"/>
                <a:gd name="T16" fmla="*/ 3621 w 176"/>
                <a:gd name="T17" fmla="*/ 5584 h 179"/>
                <a:gd name="T18" fmla="*/ 3683 w 176"/>
                <a:gd name="T19" fmla="*/ 5584 h 179"/>
                <a:gd name="T20" fmla="*/ 5491 w 176"/>
                <a:gd name="T21" fmla="*/ 3774 h 179"/>
                <a:gd name="T22" fmla="*/ 5491 w 176"/>
                <a:gd name="T23" fmla="*/ 2585 h 179"/>
                <a:gd name="T24" fmla="*/ 5491 w 176"/>
                <a:gd name="T25" fmla="*/ 1810 h 179"/>
                <a:gd name="T26" fmla="*/ 5491 w 176"/>
                <a:gd name="T27" fmla="*/ 0 h 179"/>
                <a:gd name="T28" fmla="*/ 3683 w 176"/>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6" h="179">
                  <a:moveTo>
                    <a:pt x="118"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8" y="179"/>
                    <a:pt x="118" y="179"/>
                    <a:pt x="118" y="179"/>
                  </a:cubicBezTo>
                  <a:cubicBezTo>
                    <a:pt x="150" y="179"/>
                    <a:pt x="176" y="153"/>
                    <a:pt x="176" y="121"/>
                  </a:cubicBezTo>
                  <a:cubicBezTo>
                    <a:pt x="176" y="83"/>
                    <a:pt x="176" y="83"/>
                    <a:pt x="176" y="83"/>
                  </a:cubicBezTo>
                  <a:cubicBezTo>
                    <a:pt x="176" y="58"/>
                    <a:pt x="176" y="58"/>
                    <a:pt x="176" y="58"/>
                  </a:cubicBezTo>
                  <a:cubicBezTo>
                    <a:pt x="176" y="0"/>
                    <a:pt x="176" y="0"/>
                    <a:pt x="176" y="0"/>
                  </a:cubicBezTo>
                  <a:lnTo>
                    <a:pt x="118" y="0"/>
                  </a:lnTo>
                  <a:close/>
                </a:path>
              </a:pathLst>
            </a:custGeom>
            <a:solidFill>
              <a:srgbClr val="1D347D"/>
            </a:solidFill>
            <a:ln>
              <a:noFill/>
            </a:ln>
            <a:extLst/>
          </p:spPr>
          <p:txBody>
            <a:bodyPr/>
            <a:lstStyle/>
            <a:p>
              <a:endParaRPr lang="zh-CN" altLang="en-US"/>
            </a:p>
          </p:txBody>
        </p:sp>
        <p:sp>
          <p:nvSpPr>
            <p:cNvPr id="964" name="矩形 1"/>
            <p:cNvSpPr>
              <a:spLocks noChangeArrowheads="1"/>
            </p:cNvSpPr>
            <p:nvPr/>
          </p:nvSpPr>
          <p:spPr bwMode="auto">
            <a:xfrm>
              <a:off x="5781613" y="20316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rgbClr val="FFFFFF"/>
                  </a:solidFill>
                  <a:latin typeface="微软雅黑" pitchFamily="34" charset="-122"/>
                  <a:ea typeface="微软雅黑" pitchFamily="34" charset="-122"/>
                  <a:cs typeface="Arial" pitchFamily="34" charset="0"/>
                </a:rPr>
                <a:t>添加标题</a:t>
              </a:r>
            </a:p>
          </p:txBody>
        </p:sp>
        <p:sp>
          <p:nvSpPr>
            <p:cNvPr id="971" name="TextBox 970"/>
            <p:cNvSpPr txBox="1"/>
            <p:nvPr/>
          </p:nvSpPr>
          <p:spPr>
            <a:xfrm>
              <a:off x="5806777" y="1402355"/>
              <a:ext cx="1046224" cy="584775"/>
            </a:xfrm>
            <a:prstGeom prst="rect">
              <a:avLst/>
            </a:prstGeom>
            <a:noFill/>
          </p:spPr>
          <p:txBody>
            <a:bodyPr wrap="square" rtlCol="0">
              <a:spAutoFit/>
            </a:bodyPr>
            <a:lstStyle/>
            <a:p>
              <a:pPr algn="ctr"/>
              <a:r>
                <a:rPr lang="en-US" altLang="zh-CN" sz="3200" dirty="0">
                  <a:solidFill>
                    <a:schemeClr val="bg1"/>
                  </a:solidFill>
                  <a:latin typeface="微软雅黑" pitchFamily="34" charset="-122"/>
                  <a:ea typeface="微软雅黑" pitchFamily="34" charset="-122"/>
                </a:rPr>
                <a:t>5%</a:t>
              </a:r>
              <a:endParaRPr lang="zh-CN" altLang="en-US" sz="3200" dirty="0">
                <a:solidFill>
                  <a:schemeClr val="bg1"/>
                </a:solidFill>
                <a:latin typeface="微软雅黑" pitchFamily="34" charset="-122"/>
                <a:ea typeface="微软雅黑" pitchFamily="34" charset="-122"/>
              </a:endParaRPr>
            </a:p>
          </p:txBody>
        </p:sp>
      </p:grpSp>
      <p:grpSp>
        <p:nvGrpSpPr>
          <p:cNvPr id="10" name="组合 9"/>
          <p:cNvGrpSpPr/>
          <p:nvPr/>
        </p:nvGrpSpPr>
        <p:grpSpPr>
          <a:xfrm>
            <a:off x="7001072" y="986813"/>
            <a:ext cx="1099321" cy="1235126"/>
            <a:chOff x="7001071" y="1272563"/>
            <a:chExt cx="1099321" cy="1235126"/>
          </a:xfrm>
        </p:grpSpPr>
        <p:sp>
          <p:nvSpPr>
            <p:cNvPr id="16878" name="Freeform 554"/>
            <p:cNvSpPr>
              <a:spLocks/>
            </p:cNvSpPr>
            <p:nvPr/>
          </p:nvSpPr>
          <p:spPr bwMode="auto">
            <a:xfrm>
              <a:off x="7001596" y="1272563"/>
              <a:ext cx="1098796" cy="1235126"/>
            </a:xfrm>
            <a:custGeom>
              <a:avLst/>
              <a:gdLst>
                <a:gd name="T0" fmla="*/ 3703 w 177"/>
                <a:gd name="T1" fmla="*/ 0 h 179"/>
                <a:gd name="T2" fmla="*/ 1896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7" h="179">
                  <a:moveTo>
                    <a:pt x="119" y="0"/>
                  </a:moveTo>
                  <a:cubicBezTo>
                    <a:pt x="61" y="0"/>
                    <a:pt x="61" y="0"/>
                    <a:pt x="61"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rgbClr val="12204D"/>
            </a:solidFill>
            <a:ln>
              <a:noFill/>
            </a:ln>
            <a:extLst/>
          </p:spPr>
          <p:txBody>
            <a:bodyPr/>
            <a:lstStyle/>
            <a:p>
              <a:endParaRPr lang="zh-CN" altLang="en-US"/>
            </a:p>
          </p:txBody>
        </p:sp>
        <p:sp>
          <p:nvSpPr>
            <p:cNvPr id="965" name="矩形 1"/>
            <p:cNvSpPr>
              <a:spLocks noChangeArrowheads="1"/>
            </p:cNvSpPr>
            <p:nvPr/>
          </p:nvSpPr>
          <p:spPr bwMode="auto">
            <a:xfrm>
              <a:off x="7001071" y="2031671"/>
              <a:ext cx="10987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400" spc="300" dirty="0">
                  <a:solidFill>
                    <a:srgbClr val="FFFFFF"/>
                  </a:solidFill>
                  <a:latin typeface="微软雅黑" pitchFamily="34" charset="-122"/>
                  <a:ea typeface="微软雅黑" pitchFamily="34" charset="-122"/>
                  <a:cs typeface="Arial" pitchFamily="34" charset="0"/>
                </a:rPr>
                <a:t>添加标题</a:t>
              </a:r>
            </a:p>
          </p:txBody>
        </p:sp>
        <p:sp>
          <p:nvSpPr>
            <p:cNvPr id="972" name="TextBox 971"/>
            <p:cNvSpPr txBox="1"/>
            <p:nvPr/>
          </p:nvSpPr>
          <p:spPr>
            <a:xfrm>
              <a:off x="7025977" y="1402355"/>
              <a:ext cx="1046224" cy="584775"/>
            </a:xfrm>
            <a:prstGeom prst="rect">
              <a:avLst/>
            </a:prstGeom>
            <a:noFill/>
          </p:spPr>
          <p:txBody>
            <a:bodyPr wrap="square" rtlCol="0">
              <a:spAutoFit/>
            </a:bodyPr>
            <a:lstStyle/>
            <a:p>
              <a:pPr algn="ctr"/>
              <a:r>
                <a:rPr lang="en-US" altLang="zh-CN" sz="3200" dirty="0">
                  <a:solidFill>
                    <a:schemeClr val="bg1"/>
                  </a:solidFill>
                  <a:latin typeface="微软雅黑" pitchFamily="34" charset="-122"/>
                  <a:ea typeface="微软雅黑" pitchFamily="34" charset="-122"/>
                </a:rPr>
                <a:t>10%</a:t>
              </a:r>
              <a:endParaRPr lang="zh-CN" altLang="en-US" sz="3200" dirty="0">
                <a:solidFill>
                  <a:schemeClr val="bg1"/>
                </a:solidFill>
                <a:latin typeface="微软雅黑" pitchFamily="34" charset="-122"/>
                <a:ea typeface="微软雅黑" pitchFamily="34" charset="-122"/>
              </a:endParaRPr>
            </a:p>
          </p:txBody>
        </p:sp>
      </p:grpSp>
      <p:grpSp>
        <p:nvGrpSpPr>
          <p:cNvPr id="4" name="组合 3"/>
          <p:cNvGrpSpPr/>
          <p:nvPr/>
        </p:nvGrpSpPr>
        <p:grpSpPr>
          <a:xfrm>
            <a:off x="5250882" y="3807370"/>
            <a:ext cx="704396" cy="369332"/>
            <a:chOff x="5250882" y="4093120"/>
            <a:chExt cx="704396" cy="369332"/>
          </a:xfrm>
        </p:grpSpPr>
        <p:sp>
          <p:nvSpPr>
            <p:cNvPr id="16520" name="Rectangle 936"/>
            <p:cNvSpPr>
              <a:spLocks noChangeArrowheads="1"/>
            </p:cNvSpPr>
            <p:nvPr/>
          </p:nvSpPr>
          <p:spPr bwMode="auto">
            <a:xfrm>
              <a:off x="5250882" y="4170460"/>
              <a:ext cx="670318" cy="291992"/>
            </a:xfrm>
            <a:prstGeom prst="rect">
              <a:avLst/>
            </a:prstGeom>
            <a:solidFill>
              <a:srgbClr val="EBAC0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73" name="TextBox 972"/>
            <p:cNvSpPr txBox="1"/>
            <p:nvPr/>
          </p:nvSpPr>
          <p:spPr>
            <a:xfrm>
              <a:off x="5251239" y="4093120"/>
              <a:ext cx="704039" cy="369332"/>
            </a:xfrm>
            <a:prstGeom prst="rect">
              <a:avLst/>
            </a:prstGeom>
            <a:solidFill>
              <a:srgbClr val="1D347D"/>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rPr>
                <a:t>173</a:t>
              </a:r>
              <a:endParaRPr lang="zh-CN" altLang="en-US" sz="1800" dirty="0">
                <a:solidFill>
                  <a:schemeClr val="bg1"/>
                </a:solidFill>
              </a:endParaRPr>
            </a:p>
          </p:txBody>
        </p:sp>
      </p:grpSp>
      <p:grpSp>
        <p:nvGrpSpPr>
          <p:cNvPr id="2" name="组合 1"/>
          <p:cNvGrpSpPr/>
          <p:nvPr/>
        </p:nvGrpSpPr>
        <p:grpSpPr>
          <a:xfrm>
            <a:off x="5958517" y="3595638"/>
            <a:ext cx="704039" cy="581064"/>
            <a:chOff x="5922741" y="3881388"/>
            <a:chExt cx="704039" cy="581064"/>
          </a:xfrm>
        </p:grpSpPr>
        <p:sp>
          <p:nvSpPr>
            <p:cNvPr id="16526" name="Rectangle 942"/>
            <p:cNvSpPr>
              <a:spLocks noChangeArrowheads="1"/>
            </p:cNvSpPr>
            <p:nvPr/>
          </p:nvSpPr>
          <p:spPr bwMode="auto">
            <a:xfrm>
              <a:off x="5939601" y="3881388"/>
              <a:ext cx="670318" cy="581064"/>
            </a:xfrm>
            <a:prstGeom prst="rect">
              <a:avLst/>
            </a:prstGeom>
            <a:solidFill>
              <a:srgbClr val="1D347D"/>
            </a:solidFill>
            <a:ln>
              <a:noFill/>
            </a:ln>
            <a:extLst/>
          </p:spPr>
          <p:txBody>
            <a:bodyPr/>
            <a:lstStyle/>
            <a:p>
              <a:endParaRPr lang="zh-CN" altLang="en-US"/>
            </a:p>
          </p:txBody>
        </p:sp>
        <p:sp>
          <p:nvSpPr>
            <p:cNvPr id="974" name="TextBox 973"/>
            <p:cNvSpPr txBox="1"/>
            <p:nvPr/>
          </p:nvSpPr>
          <p:spPr>
            <a:xfrm>
              <a:off x="5922741" y="4093120"/>
              <a:ext cx="704039" cy="369332"/>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rPr>
                <a:t>258</a:t>
              </a:r>
              <a:endParaRPr lang="zh-CN" altLang="en-US" sz="1800" dirty="0">
                <a:solidFill>
                  <a:schemeClr val="bg1"/>
                </a:solidFill>
              </a:endParaRPr>
            </a:p>
          </p:txBody>
        </p:sp>
      </p:grpSp>
      <p:sp>
        <p:nvSpPr>
          <p:cNvPr id="975" name="TextBox 974"/>
          <p:cNvSpPr txBox="1"/>
          <p:nvPr/>
        </p:nvSpPr>
        <p:spPr>
          <a:xfrm>
            <a:off x="6665794" y="3807370"/>
            <a:ext cx="704039" cy="369332"/>
          </a:xfrm>
          <a:prstGeom prst="rect">
            <a:avLst/>
          </a:prstGeom>
          <a:solidFill>
            <a:srgbClr val="1D347D"/>
          </a:solid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rPr>
              <a:t>178</a:t>
            </a:r>
            <a:endParaRPr lang="zh-CN" altLang="en-US" sz="1800" dirty="0">
              <a:solidFill>
                <a:schemeClr val="bg1"/>
              </a:solidFill>
            </a:endParaRPr>
          </a:p>
        </p:txBody>
      </p:sp>
      <p:grpSp>
        <p:nvGrpSpPr>
          <p:cNvPr id="6" name="组合 5"/>
          <p:cNvGrpSpPr/>
          <p:nvPr/>
        </p:nvGrpSpPr>
        <p:grpSpPr>
          <a:xfrm>
            <a:off x="7373070" y="3321166"/>
            <a:ext cx="704039" cy="855537"/>
            <a:chOff x="7373069" y="3606915"/>
            <a:chExt cx="704039" cy="855537"/>
          </a:xfrm>
        </p:grpSpPr>
        <p:sp>
          <p:nvSpPr>
            <p:cNvPr id="16529" name="Rectangle 945"/>
            <p:cNvSpPr>
              <a:spLocks noChangeArrowheads="1"/>
            </p:cNvSpPr>
            <p:nvPr/>
          </p:nvSpPr>
          <p:spPr bwMode="auto">
            <a:xfrm>
              <a:off x="7388616" y="3606915"/>
              <a:ext cx="672947" cy="855537"/>
            </a:xfrm>
            <a:prstGeom prst="rect">
              <a:avLst/>
            </a:prstGeom>
            <a:solidFill>
              <a:srgbClr val="12204D"/>
            </a:solidFill>
            <a:ln>
              <a:noFill/>
            </a:ln>
            <a:extLst/>
          </p:spPr>
          <p:txBody>
            <a:bodyPr/>
            <a:lstStyle/>
            <a:p>
              <a:endParaRPr lang="zh-CN" altLang="en-US"/>
            </a:p>
          </p:txBody>
        </p:sp>
        <p:sp>
          <p:nvSpPr>
            <p:cNvPr id="976" name="TextBox 975"/>
            <p:cNvSpPr txBox="1"/>
            <p:nvPr/>
          </p:nvSpPr>
          <p:spPr>
            <a:xfrm>
              <a:off x="7373069" y="4093120"/>
              <a:ext cx="704039" cy="369332"/>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800" dirty="0">
                  <a:solidFill>
                    <a:schemeClr val="bg1"/>
                  </a:solidFill>
                </a:rPr>
                <a:t>382</a:t>
              </a:r>
              <a:endParaRPr lang="zh-CN" altLang="en-US" sz="1800" dirty="0">
                <a:solidFill>
                  <a:schemeClr val="bg1"/>
                </a:solidFill>
              </a:endParaRPr>
            </a:p>
          </p:txBody>
        </p:sp>
      </p:grpSp>
      <p:grpSp>
        <p:nvGrpSpPr>
          <p:cNvPr id="7" name="组合 6"/>
          <p:cNvGrpSpPr/>
          <p:nvPr/>
        </p:nvGrpSpPr>
        <p:grpSpPr>
          <a:xfrm>
            <a:off x="728763" y="2650106"/>
            <a:ext cx="3895916" cy="1656547"/>
            <a:chOff x="728763" y="2935855"/>
            <a:chExt cx="3895916" cy="1656547"/>
          </a:xfrm>
        </p:grpSpPr>
        <p:cxnSp>
          <p:nvCxnSpPr>
            <p:cNvPr id="3" name="直接连接符 2"/>
            <p:cNvCxnSpPr/>
            <p:nvPr/>
          </p:nvCxnSpPr>
          <p:spPr>
            <a:xfrm>
              <a:off x="1722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9827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249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25161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27828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0559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3289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5956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8687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413540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4408458"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517" name="Freeform 933"/>
            <p:cNvSpPr>
              <a:spLocks/>
            </p:cNvSpPr>
            <p:nvPr/>
          </p:nvSpPr>
          <p:spPr bwMode="auto">
            <a:xfrm>
              <a:off x="1437026" y="3586474"/>
              <a:ext cx="2976683" cy="680647"/>
            </a:xfrm>
            <a:custGeom>
              <a:avLst/>
              <a:gdLst>
                <a:gd name="T0" fmla="*/ 12265 w 434"/>
                <a:gd name="T1" fmla="*/ 2022 h 89"/>
                <a:gd name="T2" fmla="*/ 11145 w 434"/>
                <a:gd name="T3" fmla="*/ 1799 h 89"/>
                <a:gd name="T4" fmla="*/ 10949 w 434"/>
                <a:gd name="T5" fmla="*/ 1731 h 89"/>
                <a:gd name="T6" fmla="*/ 9801 w 434"/>
                <a:gd name="T7" fmla="*/ 1389 h 89"/>
                <a:gd name="T8" fmla="*/ 8679 w 434"/>
                <a:gd name="T9" fmla="*/ 370 h 89"/>
                <a:gd name="T10" fmla="*/ 8590 w 434"/>
                <a:gd name="T11" fmla="*/ 254 h 89"/>
                <a:gd name="T12" fmla="*/ 7468 w 434"/>
                <a:gd name="T13" fmla="*/ 95 h 89"/>
                <a:gd name="T14" fmla="*/ 7246 w 434"/>
                <a:gd name="T15" fmla="*/ 95 h 89"/>
                <a:gd name="T16" fmla="*/ 6218 w 434"/>
                <a:gd name="T17" fmla="*/ 759 h 89"/>
                <a:gd name="T18" fmla="*/ 6034 w 434"/>
                <a:gd name="T19" fmla="*/ 787 h 89"/>
                <a:gd name="T20" fmla="*/ 4915 w 434"/>
                <a:gd name="T21" fmla="*/ 533 h 89"/>
                <a:gd name="T22" fmla="*/ 3793 w 434"/>
                <a:gd name="T23" fmla="*/ 827 h 89"/>
                <a:gd name="T24" fmla="*/ 3609 w 434"/>
                <a:gd name="T25" fmla="*/ 853 h 89"/>
                <a:gd name="T26" fmla="*/ 2487 w 434"/>
                <a:gd name="T27" fmla="*/ 1107 h 89"/>
                <a:gd name="T28" fmla="*/ 2400 w 434"/>
                <a:gd name="T29" fmla="*/ 1264 h 89"/>
                <a:gd name="T30" fmla="*/ 1278 w 434"/>
                <a:gd name="T31" fmla="*/ 2022 h 89"/>
                <a:gd name="T32" fmla="*/ 1143 w 434"/>
                <a:gd name="T33" fmla="*/ 2119 h 89"/>
                <a:gd name="T34" fmla="*/ 28 w 434"/>
                <a:gd name="T35" fmla="*/ 2809 h 89"/>
                <a:gd name="T36" fmla="*/ 66 w 434"/>
                <a:gd name="T37" fmla="*/ 2809 h 89"/>
                <a:gd name="T38" fmla="*/ 1278 w 434"/>
                <a:gd name="T39" fmla="*/ 2238 h 89"/>
                <a:gd name="T40" fmla="*/ 1372 w 434"/>
                <a:gd name="T41" fmla="*/ 2079 h 89"/>
                <a:gd name="T42" fmla="*/ 2487 w 434"/>
                <a:gd name="T43" fmla="*/ 1332 h 89"/>
                <a:gd name="T44" fmla="*/ 2581 w 434"/>
                <a:gd name="T45" fmla="*/ 1226 h 89"/>
                <a:gd name="T46" fmla="*/ 3703 w 434"/>
                <a:gd name="T47" fmla="*/ 972 h 89"/>
                <a:gd name="T48" fmla="*/ 4820 w 434"/>
                <a:gd name="T49" fmla="*/ 669 h 89"/>
                <a:gd name="T50" fmla="*/ 5047 w 434"/>
                <a:gd name="T51" fmla="*/ 669 h 89"/>
                <a:gd name="T52" fmla="*/ 6164 w 434"/>
                <a:gd name="T53" fmla="*/ 944 h 89"/>
                <a:gd name="T54" fmla="*/ 6259 w 434"/>
                <a:gd name="T55" fmla="*/ 827 h 89"/>
                <a:gd name="T56" fmla="*/ 7380 w 434"/>
                <a:gd name="T57" fmla="*/ 225 h 89"/>
                <a:gd name="T58" fmla="*/ 8495 w 434"/>
                <a:gd name="T59" fmla="*/ 349 h 89"/>
                <a:gd name="T60" fmla="*/ 8590 w 434"/>
                <a:gd name="T61" fmla="*/ 479 h 89"/>
                <a:gd name="T62" fmla="*/ 9712 w 434"/>
                <a:gd name="T63" fmla="*/ 1479 h 89"/>
                <a:gd name="T64" fmla="*/ 9801 w 434"/>
                <a:gd name="T65" fmla="*/ 1612 h 89"/>
                <a:gd name="T66" fmla="*/ 10921 w 434"/>
                <a:gd name="T67" fmla="*/ 1799 h 89"/>
                <a:gd name="T68" fmla="*/ 11010 w 434"/>
                <a:gd name="T69" fmla="*/ 1935 h 89"/>
                <a:gd name="T70" fmla="*/ 12132 w 434"/>
                <a:gd name="T71" fmla="*/ 2148 h 89"/>
                <a:gd name="T72" fmla="*/ 12317 w 434"/>
                <a:gd name="T73" fmla="*/ 2214 h 89"/>
                <a:gd name="T74" fmla="*/ 13436 w 434"/>
                <a:gd name="T75" fmla="*/ 2809 h 89"/>
                <a:gd name="T76" fmla="*/ 13504 w 434"/>
                <a:gd name="T77" fmla="*/ 2693 h 89"/>
                <a:gd name="T78" fmla="*/ 12354 w 434"/>
                <a:gd name="T79" fmla="*/ 2148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434" h="89">
                  <a:moveTo>
                    <a:pt x="397" y="68"/>
                  </a:moveTo>
                  <a:cubicBezTo>
                    <a:pt x="397" y="66"/>
                    <a:pt x="396" y="64"/>
                    <a:pt x="394" y="64"/>
                  </a:cubicBezTo>
                  <a:cubicBezTo>
                    <a:pt x="393" y="64"/>
                    <a:pt x="392" y="65"/>
                    <a:pt x="391" y="66"/>
                  </a:cubicBezTo>
                  <a:cubicBezTo>
                    <a:pt x="358" y="57"/>
                    <a:pt x="358" y="57"/>
                    <a:pt x="358" y="57"/>
                  </a:cubicBezTo>
                  <a:cubicBezTo>
                    <a:pt x="358" y="55"/>
                    <a:pt x="356" y="54"/>
                    <a:pt x="354" y="54"/>
                  </a:cubicBezTo>
                  <a:cubicBezTo>
                    <a:pt x="353" y="54"/>
                    <a:pt x="352" y="54"/>
                    <a:pt x="352" y="55"/>
                  </a:cubicBezTo>
                  <a:cubicBezTo>
                    <a:pt x="319" y="48"/>
                    <a:pt x="319" y="48"/>
                    <a:pt x="319" y="48"/>
                  </a:cubicBezTo>
                  <a:cubicBezTo>
                    <a:pt x="319" y="46"/>
                    <a:pt x="317" y="44"/>
                    <a:pt x="315" y="44"/>
                  </a:cubicBezTo>
                  <a:cubicBezTo>
                    <a:pt x="315" y="44"/>
                    <a:pt x="314" y="45"/>
                    <a:pt x="313" y="45"/>
                  </a:cubicBezTo>
                  <a:cubicBezTo>
                    <a:pt x="279" y="12"/>
                    <a:pt x="279" y="12"/>
                    <a:pt x="279" y="12"/>
                  </a:cubicBezTo>
                  <a:cubicBezTo>
                    <a:pt x="279" y="12"/>
                    <a:pt x="280" y="12"/>
                    <a:pt x="280" y="11"/>
                  </a:cubicBezTo>
                  <a:cubicBezTo>
                    <a:pt x="280" y="9"/>
                    <a:pt x="278" y="8"/>
                    <a:pt x="276" y="8"/>
                  </a:cubicBezTo>
                  <a:cubicBezTo>
                    <a:pt x="275" y="8"/>
                    <a:pt x="274" y="8"/>
                    <a:pt x="273" y="9"/>
                  </a:cubicBezTo>
                  <a:cubicBezTo>
                    <a:pt x="240" y="3"/>
                    <a:pt x="240" y="3"/>
                    <a:pt x="240" y="3"/>
                  </a:cubicBezTo>
                  <a:cubicBezTo>
                    <a:pt x="240" y="1"/>
                    <a:pt x="239" y="0"/>
                    <a:pt x="237" y="0"/>
                  </a:cubicBezTo>
                  <a:cubicBezTo>
                    <a:pt x="235" y="0"/>
                    <a:pt x="233" y="1"/>
                    <a:pt x="233" y="3"/>
                  </a:cubicBezTo>
                  <a:cubicBezTo>
                    <a:pt x="233" y="4"/>
                    <a:pt x="233" y="4"/>
                    <a:pt x="233" y="4"/>
                  </a:cubicBezTo>
                  <a:cubicBezTo>
                    <a:pt x="200" y="24"/>
                    <a:pt x="200" y="24"/>
                    <a:pt x="200" y="24"/>
                  </a:cubicBezTo>
                  <a:cubicBezTo>
                    <a:pt x="199" y="23"/>
                    <a:pt x="198" y="23"/>
                    <a:pt x="198" y="23"/>
                  </a:cubicBezTo>
                  <a:cubicBezTo>
                    <a:pt x="196" y="23"/>
                    <a:pt x="195" y="23"/>
                    <a:pt x="194" y="25"/>
                  </a:cubicBezTo>
                  <a:cubicBezTo>
                    <a:pt x="162" y="19"/>
                    <a:pt x="162" y="19"/>
                    <a:pt x="162" y="19"/>
                  </a:cubicBezTo>
                  <a:cubicBezTo>
                    <a:pt x="161" y="18"/>
                    <a:pt x="160" y="17"/>
                    <a:pt x="158" y="17"/>
                  </a:cubicBezTo>
                  <a:cubicBezTo>
                    <a:pt x="157" y="17"/>
                    <a:pt x="156" y="18"/>
                    <a:pt x="155" y="19"/>
                  </a:cubicBezTo>
                  <a:cubicBezTo>
                    <a:pt x="122" y="26"/>
                    <a:pt x="122" y="26"/>
                    <a:pt x="122" y="26"/>
                  </a:cubicBezTo>
                  <a:cubicBezTo>
                    <a:pt x="122" y="25"/>
                    <a:pt x="120" y="24"/>
                    <a:pt x="119" y="24"/>
                  </a:cubicBezTo>
                  <a:cubicBezTo>
                    <a:pt x="117" y="24"/>
                    <a:pt x="116" y="25"/>
                    <a:pt x="116" y="27"/>
                  </a:cubicBezTo>
                  <a:cubicBezTo>
                    <a:pt x="83" y="37"/>
                    <a:pt x="83" y="37"/>
                    <a:pt x="83" y="37"/>
                  </a:cubicBezTo>
                  <a:cubicBezTo>
                    <a:pt x="82" y="36"/>
                    <a:pt x="81" y="35"/>
                    <a:pt x="80" y="35"/>
                  </a:cubicBezTo>
                  <a:cubicBezTo>
                    <a:pt x="78" y="35"/>
                    <a:pt x="76" y="37"/>
                    <a:pt x="76" y="39"/>
                  </a:cubicBezTo>
                  <a:cubicBezTo>
                    <a:pt x="76" y="39"/>
                    <a:pt x="76" y="39"/>
                    <a:pt x="77" y="40"/>
                  </a:cubicBezTo>
                  <a:cubicBezTo>
                    <a:pt x="42" y="64"/>
                    <a:pt x="42" y="64"/>
                    <a:pt x="42" y="64"/>
                  </a:cubicBezTo>
                  <a:cubicBezTo>
                    <a:pt x="42" y="64"/>
                    <a:pt x="41" y="64"/>
                    <a:pt x="41" y="64"/>
                  </a:cubicBezTo>
                  <a:cubicBezTo>
                    <a:pt x="39" y="64"/>
                    <a:pt x="37" y="65"/>
                    <a:pt x="37" y="67"/>
                  </a:cubicBezTo>
                  <a:cubicBezTo>
                    <a:pt x="37" y="67"/>
                    <a:pt x="37" y="67"/>
                    <a:pt x="37" y="67"/>
                  </a:cubicBezTo>
                  <a:cubicBezTo>
                    <a:pt x="0" y="88"/>
                    <a:pt x="0" y="88"/>
                    <a:pt x="0" y="88"/>
                  </a:cubicBezTo>
                  <a:cubicBezTo>
                    <a:pt x="1" y="89"/>
                    <a:pt x="1" y="89"/>
                    <a:pt x="1" y="89"/>
                  </a:cubicBezTo>
                  <a:cubicBezTo>
                    <a:pt x="2" y="89"/>
                    <a:pt x="2" y="89"/>
                    <a:pt x="2" y="89"/>
                  </a:cubicBezTo>
                  <a:cubicBezTo>
                    <a:pt x="2" y="89"/>
                    <a:pt x="2" y="89"/>
                    <a:pt x="2" y="89"/>
                  </a:cubicBezTo>
                  <a:cubicBezTo>
                    <a:pt x="38" y="69"/>
                    <a:pt x="38" y="69"/>
                    <a:pt x="38" y="69"/>
                  </a:cubicBezTo>
                  <a:cubicBezTo>
                    <a:pt x="39" y="70"/>
                    <a:pt x="40" y="71"/>
                    <a:pt x="41" y="71"/>
                  </a:cubicBezTo>
                  <a:cubicBezTo>
                    <a:pt x="43" y="71"/>
                    <a:pt x="44" y="69"/>
                    <a:pt x="44" y="67"/>
                  </a:cubicBezTo>
                  <a:cubicBezTo>
                    <a:pt x="44" y="67"/>
                    <a:pt x="44" y="66"/>
                    <a:pt x="44" y="66"/>
                  </a:cubicBezTo>
                  <a:cubicBezTo>
                    <a:pt x="78" y="41"/>
                    <a:pt x="78" y="41"/>
                    <a:pt x="78" y="41"/>
                  </a:cubicBezTo>
                  <a:cubicBezTo>
                    <a:pt x="78" y="42"/>
                    <a:pt x="79" y="42"/>
                    <a:pt x="80" y="42"/>
                  </a:cubicBezTo>
                  <a:cubicBezTo>
                    <a:pt x="82" y="42"/>
                    <a:pt x="83" y="41"/>
                    <a:pt x="83" y="39"/>
                  </a:cubicBezTo>
                  <a:cubicBezTo>
                    <a:pt x="83" y="39"/>
                    <a:pt x="83" y="39"/>
                    <a:pt x="83" y="39"/>
                  </a:cubicBezTo>
                  <a:cubicBezTo>
                    <a:pt x="116" y="29"/>
                    <a:pt x="116" y="29"/>
                    <a:pt x="116" y="29"/>
                  </a:cubicBezTo>
                  <a:cubicBezTo>
                    <a:pt x="117" y="30"/>
                    <a:pt x="118" y="31"/>
                    <a:pt x="119" y="31"/>
                  </a:cubicBezTo>
                  <a:cubicBezTo>
                    <a:pt x="121" y="31"/>
                    <a:pt x="122" y="30"/>
                    <a:pt x="123" y="28"/>
                  </a:cubicBezTo>
                  <a:cubicBezTo>
                    <a:pt x="155" y="21"/>
                    <a:pt x="155" y="21"/>
                    <a:pt x="155" y="21"/>
                  </a:cubicBezTo>
                  <a:cubicBezTo>
                    <a:pt x="155" y="23"/>
                    <a:pt x="157" y="24"/>
                    <a:pt x="158" y="24"/>
                  </a:cubicBezTo>
                  <a:cubicBezTo>
                    <a:pt x="160" y="24"/>
                    <a:pt x="161" y="23"/>
                    <a:pt x="162" y="21"/>
                  </a:cubicBezTo>
                  <a:cubicBezTo>
                    <a:pt x="194" y="27"/>
                    <a:pt x="194" y="27"/>
                    <a:pt x="194" y="27"/>
                  </a:cubicBezTo>
                  <a:cubicBezTo>
                    <a:pt x="194" y="28"/>
                    <a:pt x="196" y="30"/>
                    <a:pt x="198" y="30"/>
                  </a:cubicBezTo>
                  <a:cubicBezTo>
                    <a:pt x="199" y="30"/>
                    <a:pt x="201" y="28"/>
                    <a:pt x="201" y="26"/>
                  </a:cubicBezTo>
                  <a:cubicBezTo>
                    <a:pt x="201" y="26"/>
                    <a:pt x="201" y="26"/>
                    <a:pt x="201" y="26"/>
                  </a:cubicBezTo>
                  <a:cubicBezTo>
                    <a:pt x="234" y="6"/>
                    <a:pt x="234" y="6"/>
                    <a:pt x="234" y="6"/>
                  </a:cubicBezTo>
                  <a:cubicBezTo>
                    <a:pt x="235" y="7"/>
                    <a:pt x="236" y="7"/>
                    <a:pt x="237" y="7"/>
                  </a:cubicBezTo>
                  <a:cubicBezTo>
                    <a:pt x="238" y="7"/>
                    <a:pt x="239" y="6"/>
                    <a:pt x="240" y="5"/>
                  </a:cubicBezTo>
                  <a:cubicBezTo>
                    <a:pt x="273" y="11"/>
                    <a:pt x="273" y="11"/>
                    <a:pt x="273" y="11"/>
                  </a:cubicBezTo>
                  <a:cubicBezTo>
                    <a:pt x="273" y="11"/>
                    <a:pt x="273" y="11"/>
                    <a:pt x="273" y="11"/>
                  </a:cubicBezTo>
                  <a:cubicBezTo>
                    <a:pt x="273" y="13"/>
                    <a:pt x="274" y="15"/>
                    <a:pt x="276" y="15"/>
                  </a:cubicBezTo>
                  <a:cubicBezTo>
                    <a:pt x="277" y="15"/>
                    <a:pt x="277" y="15"/>
                    <a:pt x="278" y="14"/>
                  </a:cubicBezTo>
                  <a:cubicBezTo>
                    <a:pt x="312" y="47"/>
                    <a:pt x="312" y="47"/>
                    <a:pt x="312" y="47"/>
                  </a:cubicBezTo>
                  <a:cubicBezTo>
                    <a:pt x="312" y="47"/>
                    <a:pt x="312" y="47"/>
                    <a:pt x="312" y="48"/>
                  </a:cubicBezTo>
                  <a:cubicBezTo>
                    <a:pt x="312" y="50"/>
                    <a:pt x="313" y="51"/>
                    <a:pt x="315" y="51"/>
                  </a:cubicBezTo>
                  <a:cubicBezTo>
                    <a:pt x="316" y="51"/>
                    <a:pt x="317" y="51"/>
                    <a:pt x="318" y="50"/>
                  </a:cubicBezTo>
                  <a:cubicBezTo>
                    <a:pt x="351" y="57"/>
                    <a:pt x="351" y="57"/>
                    <a:pt x="351" y="57"/>
                  </a:cubicBezTo>
                  <a:cubicBezTo>
                    <a:pt x="351" y="57"/>
                    <a:pt x="351" y="57"/>
                    <a:pt x="351" y="57"/>
                  </a:cubicBezTo>
                  <a:cubicBezTo>
                    <a:pt x="351" y="59"/>
                    <a:pt x="353" y="61"/>
                    <a:pt x="354" y="61"/>
                  </a:cubicBezTo>
                  <a:cubicBezTo>
                    <a:pt x="356" y="61"/>
                    <a:pt x="357" y="60"/>
                    <a:pt x="358" y="59"/>
                  </a:cubicBezTo>
                  <a:cubicBezTo>
                    <a:pt x="390" y="68"/>
                    <a:pt x="390" y="68"/>
                    <a:pt x="390" y="68"/>
                  </a:cubicBezTo>
                  <a:cubicBezTo>
                    <a:pt x="390" y="70"/>
                    <a:pt x="392" y="71"/>
                    <a:pt x="394" y="71"/>
                  </a:cubicBezTo>
                  <a:cubicBezTo>
                    <a:pt x="395" y="71"/>
                    <a:pt x="396" y="71"/>
                    <a:pt x="396" y="70"/>
                  </a:cubicBezTo>
                  <a:cubicBezTo>
                    <a:pt x="432" y="86"/>
                    <a:pt x="432" y="86"/>
                    <a:pt x="432" y="86"/>
                  </a:cubicBezTo>
                  <a:cubicBezTo>
                    <a:pt x="432" y="89"/>
                    <a:pt x="432" y="89"/>
                    <a:pt x="432" y="89"/>
                  </a:cubicBezTo>
                  <a:cubicBezTo>
                    <a:pt x="434" y="89"/>
                    <a:pt x="434" y="89"/>
                    <a:pt x="434" y="89"/>
                  </a:cubicBezTo>
                  <a:cubicBezTo>
                    <a:pt x="434" y="85"/>
                    <a:pt x="434" y="85"/>
                    <a:pt x="434" y="85"/>
                  </a:cubicBezTo>
                  <a:cubicBezTo>
                    <a:pt x="397" y="68"/>
                    <a:pt x="397" y="68"/>
                    <a:pt x="397" y="68"/>
                  </a:cubicBezTo>
                  <a:cubicBezTo>
                    <a:pt x="397" y="68"/>
                    <a:pt x="397" y="68"/>
                    <a:pt x="397" y="68"/>
                  </a:cubicBezTo>
                  <a:close/>
                </a:path>
              </a:pathLst>
            </a:custGeom>
            <a:solidFill>
              <a:srgbClr val="3BCCFF"/>
            </a:solidFill>
            <a:ln>
              <a:noFill/>
            </a:ln>
            <a:extLst/>
          </p:spPr>
          <p:txBody>
            <a:bodyPr/>
            <a:lstStyle/>
            <a:p>
              <a:endParaRPr lang="zh-CN" altLang="en-US"/>
            </a:p>
          </p:txBody>
        </p:sp>
        <p:sp>
          <p:nvSpPr>
            <p:cNvPr id="16519" name="Freeform 935"/>
            <p:cNvSpPr>
              <a:spLocks/>
            </p:cNvSpPr>
            <p:nvPr/>
          </p:nvSpPr>
          <p:spPr bwMode="auto">
            <a:xfrm>
              <a:off x="1442833" y="3228409"/>
              <a:ext cx="2982491" cy="1038711"/>
            </a:xfrm>
            <a:custGeom>
              <a:avLst/>
              <a:gdLst>
                <a:gd name="T0" fmla="*/ 13294 w 435"/>
                <a:gd name="T1" fmla="*/ 1660 h 136"/>
                <a:gd name="T2" fmla="*/ 12279 w 435"/>
                <a:gd name="T3" fmla="*/ 2202 h 136"/>
                <a:gd name="T4" fmla="*/ 12145 w 435"/>
                <a:gd name="T5" fmla="*/ 2164 h 136"/>
                <a:gd name="T6" fmla="*/ 11092 w 435"/>
                <a:gd name="T7" fmla="*/ 942 h 136"/>
                <a:gd name="T8" fmla="*/ 10870 w 435"/>
                <a:gd name="T9" fmla="*/ 874 h 136"/>
                <a:gd name="T10" fmla="*/ 9793 w 435"/>
                <a:gd name="T11" fmla="*/ 824 h 136"/>
                <a:gd name="T12" fmla="*/ 8634 w 435"/>
                <a:gd name="T13" fmla="*/ 320 h 136"/>
                <a:gd name="T14" fmla="*/ 8539 w 435"/>
                <a:gd name="T15" fmla="*/ 156 h 136"/>
                <a:gd name="T16" fmla="*/ 7425 w 435"/>
                <a:gd name="T17" fmla="*/ 476 h 136"/>
                <a:gd name="T18" fmla="*/ 7241 w 435"/>
                <a:gd name="T19" fmla="*/ 476 h 136"/>
                <a:gd name="T20" fmla="*/ 6120 w 435"/>
                <a:gd name="T21" fmla="*/ 0 h 136"/>
                <a:gd name="T22" fmla="*/ 6004 w 435"/>
                <a:gd name="T23" fmla="*/ 118 h 136"/>
                <a:gd name="T24" fmla="*/ 4882 w 435"/>
                <a:gd name="T25" fmla="*/ 717 h 136"/>
                <a:gd name="T26" fmla="*/ 3763 w 435"/>
                <a:gd name="T27" fmla="*/ 758 h 136"/>
                <a:gd name="T28" fmla="*/ 3579 w 435"/>
                <a:gd name="T29" fmla="*/ 824 h 136"/>
                <a:gd name="T30" fmla="*/ 2486 w 435"/>
                <a:gd name="T31" fmla="*/ 1911 h 136"/>
                <a:gd name="T32" fmla="*/ 2330 w 435"/>
                <a:gd name="T33" fmla="*/ 2017 h 136"/>
                <a:gd name="T34" fmla="*/ 1303 w 435"/>
                <a:gd name="T35" fmla="*/ 2505 h 136"/>
                <a:gd name="T36" fmla="*/ 1121 w 435"/>
                <a:gd name="T37" fmla="*/ 2612 h 136"/>
                <a:gd name="T38" fmla="*/ 0 w 435"/>
                <a:gd name="T39" fmla="*/ 4153 h 136"/>
                <a:gd name="T40" fmla="*/ 0 w 435"/>
                <a:gd name="T41" fmla="*/ 4271 h 136"/>
                <a:gd name="T42" fmla="*/ 13450 w 435"/>
                <a:gd name="T43" fmla="*/ 4271 h 136"/>
                <a:gd name="T44" fmla="*/ 66 w 435"/>
                <a:gd name="T45" fmla="*/ 4250 h 136"/>
                <a:gd name="T46" fmla="*/ 1183 w 435"/>
                <a:gd name="T47" fmla="*/ 2709 h 136"/>
                <a:gd name="T48" fmla="*/ 1343 w 435"/>
                <a:gd name="T49" fmla="*/ 2612 h 136"/>
                <a:gd name="T50" fmla="*/ 2359 w 435"/>
                <a:gd name="T51" fmla="*/ 2069 h 136"/>
                <a:gd name="T52" fmla="*/ 2552 w 435"/>
                <a:gd name="T53" fmla="*/ 2017 h 136"/>
                <a:gd name="T54" fmla="*/ 3607 w 435"/>
                <a:gd name="T55" fmla="*/ 914 h 136"/>
                <a:gd name="T56" fmla="*/ 3789 w 435"/>
                <a:gd name="T57" fmla="*/ 824 h 136"/>
                <a:gd name="T58" fmla="*/ 4882 w 435"/>
                <a:gd name="T59" fmla="*/ 942 h 136"/>
                <a:gd name="T60" fmla="*/ 5000 w 435"/>
                <a:gd name="T61" fmla="*/ 824 h 136"/>
                <a:gd name="T62" fmla="*/ 6120 w 435"/>
                <a:gd name="T63" fmla="*/ 225 h 136"/>
                <a:gd name="T64" fmla="*/ 7213 w 435"/>
                <a:gd name="T65" fmla="*/ 533 h 136"/>
                <a:gd name="T66" fmla="*/ 7425 w 435"/>
                <a:gd name="T67" fmla="*/ 573 h 136"/>
                <a:gd name="T68" fmla="*/ 8539 w 435"/>
                <a:gd name="T69" fmla="*/ 369 h 136"/>
                <a:gd name="T70" fmla="*/ 9659 w 435"/>
                <a:gd name="T71" fmla="*/ 914 h 136"/>
                <a:gd name="T72" fmla="*/ 9793 w 435"/>
                <a:gd name="T73" fmla="*/ 1037 h 136"/>
                <a:gd name="T74" fmla="*/ 10870 w 435"/>
                <a:gd name="T75" fmla="*/ 942 h 136"/>
                <a:gd name="T76" fmla="*/ 11025 w 435"/>
                <a:gd name="T77" fmla="*/ 1037 h 136"/>
                <a:gd name="T78" fmla="*/ 12078 w 435"/>
                <a:gd name="T79" fmla="*/ 2259 h 136"/>
                <a:gd name="T80" fmla="*/ 12303 w 435"/>
                <a:gd name="T81" fmla="*/ 2259 h 136"/>
                <a:gd name="T82" fmla="*/ 13356 w 435"/>
                <a:gd name="T83" fmla="*/ 1726 h 136"/>
                <a:gd name="T84" fmla="*/ 13516 w 435"/>
                <a:gd name="T85" fmla="*/ 1660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35" h="136">
                  <a:moveTo>
                    <a:pt x="432" y="49"/>
                  </a:moveTo>
                  <a:cubicBezTo>
                    <a:pt x="430" y="49"/>
                    <a:pt x="428" y="51"/>
                    <a:pt x="428" y="53"/>
                  </a:cubicBezTo>
                  <a:cubicBezTo>
                    <a:pt x="428" y="53"/>
                    <a:pt x="429" y="53"/>
                    <a:pt x="429" y="53"/>
                  </a:cubicBezTo>
                  <a:cubicBezTo>
                    <a:pt x="395" y="70"/>
                    <a:pt x="395" y="70"/>
                    <a:pt x="395" y="70"/>
                  </a:cubicBezTo>
                  <a:cubicBezTo>
                    <a:pt x="394" y="69"/>
                    <a:pt x="393" y="68"/>
                    <a:pt x="392" y="68"/>
                  </a:cubicBezTo>
                  <a:cubicBezTo>
                    <a:pt x="392" y="68"/>
                    <a:pt x="391" y="68"/>
                    <a:pt x="391" y="69"/>
                  </a:cubicBezTo>
                  <a:cubicBezTo>
                    <a:pt x="357" y="31"/>
                    <a:pt x="357" y="31"/>
                    <a:pt x="357" y="31"/>
                  </a:cubicBezTo>
                  <a:cubicBezTo>
                    <a:pt x="357" y="31"/>
                    <a:pt x="357" y="30"/>
                    <a:pt x="357" y="30"/>
                  </a:cubicBezTo>
                  <a:cubicBezTo>
                    <a:pt x="357" y="28"/>
                    <a:pt x="355" y="26"/>
                    <a:pt x="353" y="26"/>
                  </a:cubicBezTo>
                  <a:cubicBezTo>
                    <a:pt x="352" y="26"/>
                    <a:pt x="351" y="27"/>
                    <a:pt x="350" y="28"/>
                  </a:cubicBezTo>
                  <a:cubicBezTo>
                    <a:pt x="318" y="28"/>
                    <a:pt x="318" y="28"/>
                    <a:pt x="318" y="28"/>
                  </a:cubicBezTo>
                  <a:cubicBezTo>
                    <a:pt x="317" y="27"/>
                    <a:pt x="316" y="26"/>
                    <a:pt x="315" y="26"/>
                  </a:cubicBezTo>
                  <a:cubicBezTo>
                    <a:pt x="314" y="26"/>
                    <a:pt x="313" y="26"/>
                    <a:pt x="312" y="27"/>
                  </a:cubicBezTo>
                  <a:cubicBezTo>
                    <a:pt x="278" y="10"/>
                    <a:pt x="278" y="10"/>
                    <a:pt x="278" y="10"/>
                  </a:cubicBezTo>
                  <a:cubicBezTo>
                    <a:pt x="278" y="9"/>
                    <a:pt x="279" y="9"/>
                    <a:pt x="279" y="9"/>
                  </a:cubicBezTo>
                  <a:cubicBezTo>
                    <a:pt x="279" y="7"/>
                    <a:pt x="277" y="5"/>
                    <a:pt x="275" y="5"/>
                  </a:cubicBezTo>
                  <a:cubicBezTo>
                    <a:pt x="273" y="5"/>
                    <a:pt x="272" y="7"/>
                    <a:pt x="272" y="9"/>
                  </a:cubicBezTo>
                  <a:cubicBezTo>
                    <a:pt x="239" y="15"/>
                    <a:pt x="239" y="15"/>
                    <a:pt x="239" y="15"/>
                  </a:cubicBezTo>
                  <a:cubicBezTo>
                    <a:pt x="239" y="14"/>
                    <a:pt x="237" y="13"/>
                    <a:pt x="236" y="13"/>
                  </a:cubicBezTo>
                  <a:cubicBezTo>
                    <a:pt x="234" y="13"/>
                    <a:pt x="233" y="14"/>
                    <a:pt x="233" y="15"/>
                  </a:cubicBezTo>
                  <a:cubicBezTo>
                    <a:pt x="200" y="3"/>
                    <a:pt x="200" y="3"/>
                    <a:pt x="200" y="3"/>
                  </a:cubicBezTo>
                  <a:cubicBezTo>
                    <a:pt x="200" y="2"/>
                    <a:pt x="198" y="0"/>
                    <a:pt x="197" y="0"/>
                  </a:cubicBezTo>
                  <a:cubicBezTo>
                    <a:pt x="195" y="0"/>
                    <a:pt x="193" y="2"/>
                    <a:pt x="193" y="4"/>
                  </a:cubicBezTo>
                  <a:cubicBezTo>
                    <a:pt x="193" y="4"/>
                    <a:pt x="193" y="4"/>
                    <a:pt x="193" y="4"/>
                  </a:cubicBezTo>
                  <a:cubicBezTo>
                    <a:pt x="160" y="24"/>
                    <a:pt x="160" y="24"/>
                    <a:pt x="160" y="24"/>
                  </a:cubicBezTo>
                  <a:cubicBezTo>
                    <a:pt x="159" y="23"/>
                    <a:pt x="158" y="23"/>
                    <a:pt x="157" y="23"/>
                  </a:cubicBezTo>
                  <a:cubicBezTo>
                    <a:pt x="156" y="23"/>
                    <a:pt x="154" y="24"/>
                    <a:pt x="154" y="25"/>
                  </a:cubicBezTo>
                  <a:cubicBezTo>
                    <a:pt x="121" y="24"/>
                    <a:pt x="121" y="24"/>
                    <a:pt x="121" y="24"/>
                  </a:cubicBezTo>
                  <a:cubicBezTo>
                    <a:pt x="120" y="23"/>
                    <a:pt x="119" y="22"/>
                    <a:pt x="118" y="22"/>
                  </a:cubicBezTo>
                  <a:cubicBezTo>
                    <a:pt x="116" y="22"/>
                    <a:pt x="115" y="24"/>
                    <a:pt x="115" y="26"/>
                  </a:cubicBezTo>
                  <a:cubicBezTo>
                    <a:pt x="115" y="26"/>
                    <a:pt x="115" y="26"/>
                    <a:pt x="115" y="27"/>
                  </a:cubicBezTo>
                  <a:cubicBezTo>
                    <a:pt x="80" y="61"/>
                    <a:pt x="80" y="61"/>
                    <a:pt x="80" y="61"/>
                  </a:cubicBezTo>
                  <a:cubicBezTo>
                    <a:pt x="80" y="61"/>
                    <a:pt x="79" y="60"/>
                    <a:pt x="79" y="60"/>
                  </a:cubicBezTo>
                  <a:cubicBezTo>
                    <a:pt x="77" y="60"/>
                    <a:pt x="75" y="62"/>
                    <a:pt x="75" y="64"/>
                  </a:cubicBezTo>
                  <a:cubicBezTo>
                    <a:pt x="75" y="64"/>
                    <a:pt x="75" y="64"/>
                    <a:pt x="75" y="64"/>
                  </a:cubicBezTo>
                  <a:cubicBezTo>
                    <a:pt x="42" y="80"/>
                    <a:pt x="42" y="80"/>
                    <a:pt x="42" y="80"/>
                  </a:cubicBezTo>
                  <a:cubicBezTo>
                    <a:pt x="41" y="80"/>
                    <a:pt x="41" y="79"/>
                    <a:pt x="40" y="79"/>
                  </a:cubicBezTo>
                  <a:cubicBezTo>
                    <a:pt x="38" y="79"/>
                    <a:pt x="36" y="81"/>
                    <a:pt x="36" y="83"/>
                  </a:cubicBezTo>
                  <a:cubicBezTo>
                    <a:pt x="36" y="84"/>
                    <a:pt x="36" y="84"/>
                    <a:pt x="37" y="85"/>
                  </a:cubicBezTo>
                  <a:cubicBezTo>
                    <a:pt x="0" y="132"/>
                    <a:pt x="0" y="132"/>
                    <a:pt x="0" y="132"/>
                  </a:cubicBezTo>
                  <a:cubicBezTo>
                    <a:pt x="0" y="136"/>
                    <a:pt x="0" y="136"/>
                    <a:pt x="0" y="136"/>
                  </a:cubicBezTo>
                  <a:cubicBezTo>
                    <a:pt x="0" y="136"/>
                    <a:pt x="0" y="136"/>
                    <a:pt x="0" y="136"/>
                  </a:cubicBezTo>
                  <a:cubicBezTo>
                    <a:pt x="0" y="136"/>
                    <a:pt x="0" y="136"/>
                    <a:pt x="0" y="136"/>
                  </a:cubicBezTo>
                  <a:cubicBezTo>
                    <a:pt x="433" y="136"/>
                    <a:pt x="433" y="136"/>
                    <a:pt x="433" y="136"/>
                  </a:cubicBezTo>
                  <a:cubicBezTo>
                    <a:pt x="433" y="135"/>
                    <a:pt x="433" y="135"/>
                    <a:pt x="433" y="135"/>
                  </a:cubicBezTo>
                  <a:cubicBezTo>
                    <a:pt x="2" y="135"/>
                    <a:pt x="2" y="135"/>
                    <a:pt x="2" y="135"/>
                  </a:cubicBezTo>
                  <a:cubicBezTo>
                    <a:pt x="2" y="133"/>
                    <a:pt x="2" y="133"/>
                    <a:pt x="2" y="133"/>
                  </a:cubicBezTo>
                  <a:cubicBezTo>
                    <a:pt x="38" y="86"/>
                    <a:pt x="38" y="86"/>
                    <a:pt x="38" y="86"/>
                  </a:cubicBezTo>
                  <a:cubicBezTo>
                    <a:pt x="39" y="86"/>
                    <a:pt x="39" y="86"/>
                    <a:pt x="40" y="86"/>
                  </a:cubicBezTo>
                  <a:cubicBezTo>
                    <a:pt x="42" y="86"/>
                    <a:pt x="43" y="85"/>
                    <a:pt x="43" y="83"/>
                  </a:cubicBezTo>
                  <a:cubicBezTo>
                    <a:pt x="43" y="83"/>
                    <a:pt x="43" y="83"/>
                    <a:pt x="43" y="82"/>
                  </a:cubicBezTo>
                  <a:cubicBezTo>
                    <a:pt x="76" y="66"/>
                    <a:pt x="76" y="66"/>
                    <a:pt x="76" y="66"/>
                  </a:cubicBezTo>
                  <a:cubicBezTo>
                    <a:pt x="77" y="67"/>
                    <a:pt x="78" y="67"/>
                    <a:pt x="79" y="67"/>
                  </a:cubicBezTo>
                  <a:cubicBezTo>
                    <a:pt x="81" y="67"/>
                    <a:pt x="82" y="66"/>
                    <a:pt x="82" y="64"/>
                  </a:cubicBezTo>
                  <a:cubicBezTo>
                    <a:pt x="82" y="63"/>
                    <a:pt x="82" y="63"/>
                    <a:pt x="82" y="62"/>
                  </a:cubicBezTo>
                  <a:cubicBezTo>
                    <a:pt x="116" y="29"/>
                    <a:pt x="116" y="29"/>
                    <a:pt x="116" y="29"/>
                  </a:cubicBezTo>
                  <a:cubicBezTo>
                    <a:pt x="117" y="29"/>
                    <a:pt x="117" y="29"/>
                    <a:pt x="118" y="29"/>
                  </a:cubicBezTo>
                  <a:cubicBezTo>
                    <a:pt x="120" y="29"/>
                    <a:pt x="121" y="28"/>
                    <a:pt x="122" y="26"/>
                  </a:cubicBezTo>
                  <a:cubicBezTo>
                    <a:pt x="154" y="28"/>
                    <a:pt x="154" y="28"/>
                    <a:pt x="154" y="28"/>
                  </a:cubicBezTo>
                  <a:cubicBezTo>
                    <a:pt x="155" y="29"/>
                    <a:pt x="156" y="30"/>
                    <a:pt x="157" y="30"/>
                  </a:cubicBezTo>
                  <a:cubicBezTo>
                    <a:pt x="159" y="30"/>
                    <a:pt x="161" y="28"/>
                    <a:pt x="161" y="26"/>
                  </a:cubicBezTo>
                  <a:cubicBezTo>
                    <a:pt x="161" y="26"/>
                    <a:pt x="161" y="26"/>
                    <a:pt x="161" y="26"/>
                  </a:cubicBezTo>
                  <a:cubicBezTo>
                    <a:pt x="194" y="6"/>
                    <a:pt x="194" y="6"/>
                    <a:pt x="194" y="6"/>
                  </a:cubicBezTo>
                  <a:cubicBezTo>
                    <a:pt x="195" y="7"/>
                    <a:pt x="196" y="7"/>
                    <a:pt x="197" y="7"/>
                  </a:cubicBezTo>
                  <a:cubicBezTo>
                    <a:pt x="198" y="7"/>
                    <a:pt x="199" y="7"/>
                    <a:pt x="200" y="6"/>
                  </a:cubicBezTo>
                  <a:cubicBezTo>
                    <a:pt x="232" y="17"/>
                    <a:pt x="232" y="17"/>
                    <a:pt x="232" y="17"/>
                  </a:cubicBezTo>
                  <a:cubicBezTo>
                    <a:pt x="233" y="19"/>
                    <a:pt x="234" y="20"/>
                    <a:pt x="236" y="20"/>
                  </a:cubicBezTo>
                  <a:cubicBezTo>
                    <a:pt x="237" y="20"/>
                    <a:pt x="239" y="19"/>
                    <a:pt x="239" y="18"/>
                  </a:cubicBezTo>
                  <a:cubicBezTo>
                    <a:pt x="272" y="11"/>
                    <a:pt x="272" y="11"/>
                    <a:pt x="272" y="11"/>
                  </a:cubicBezTo>
                  <a:cubicBezTo>
                    <a:pt x="273" y="12"/>
                    <a:pt x="274" y="12"/>
                    <a:pt x="275" y="12"/>
                  </a:cubicBezTo>
                  <a:cubicBezTo>
                    <a:pt x="276" y="12"/>
                    <a:pt x="277" y="12"/>
                    <a:pt x="277" y="11"/>
                  </a:cubicBezTo>
                  <a:cubicBezTo>
                    <a:pt x="311" y="29"/>
                    <a:pt x="311" y="29"/>
                    <a:pt x="311" y="29"/>
                  </a:cubicBezTo>
                  <a:cubicBezTo>
                    <a:pt x="311" y="29"/>
                    <a:pt x="311" y="29"/>
                    <a:pt x="311" y="30"/>
                  </a:cubicBezTo>
                  <a:cubicBezTo>
                    <a:pt x="311" y="31"/>
                    <a:pt x="313" y="33"/>
                    <a:pt x="315" y="33"/>
                  </a:cubicBezTo>
                  <a:cubicBezTo>
                    <a:pt x="316" y="33"/>
                    <a:pt x="317" y="32"/>
                    <a:pt x="318" y="31"/>
                  </a:cubicBezTo>
                  <a:cubicBezTo>
                    <a:pt x="350" y="30"/>
                    <a:pt x="350" y="30"/>
                    <a:pt x="350" y="30"/>
                  </a:cubicBezTo>
                  <a:cubicBezTo>
                    <a:pt x="351" y="32"/>
                    <a:pt x="352" y="33"/>
                    <a:pt x="353" y="33"/>
                  </a:cubicBezTo>
                  <a:cubicBezTo>
                    <a:pt x="354" y="33"/>
                    <a:pt x="355" y="33"/>
                    <a:pt x="355" y="33"/>
                  </a:cubicBezTo>
                  <a:cubicBezTo>
                    <a:pt x="389" y="70"/>
                    <a:pt x="389" y="70"/>
                    <a:pt x="389" y="70"/>
                  </a:cubicBezTo>
                  <a:cubicBezTo>
                    <a:pt x="389" y="71"/>
                    <a:pt x="389" y="71"/>
                    <a:pt x="389" y="72"/>
                  </a:cubicBezTo>
                  <a:cubicBezTo>
                    <a:pt x="389" y="74"/>
                    <a:pt x="390" y="75"/>
                    <a:pt x="392" y="75"/>
                  </a:cubicBezTo>
                  <a:cubicBezTo>
                    <a:pt x="394" y="75"/>
                    <a:pt x="396" y="74"/>
                    <a:pt x="396" y="72"/>
                  </a:cubicBezTo>
                  <a:cubicBezTo>
                    <a:pt x="396" y="72"/>
                    <a:pt x="396" y="72"/>
                    <a:pt x="396" y="72"/>
                  </a:cubicBezTo>
                  <a:cubicBezTo>
                    <a:pt x="430" y="55"/>
                    <a:pt x="430" y="55"/>
                    <a:pt x="430" y="55"/>
                  </a:cubicBezTo>
                  <a:cubicBezTo>
                    <a:pt x="430" y="56"/>
                    <a:pt x="431" y="56"/>
                    <a:pt x="432" y="56"/>
                  </a:cubicBezTo>
                  <a:cubicBezTo>
                    <a:pt x="434" y="56"/>
                    <a:pt x="435" y="54"/>
                    <a:pt x="435" y="53"/>
                  </a:cubicBezTo>
                  <a:cubicBezTo>
                    <a:pt x="435" y="51"/>
                    <a:pt x="434" y="49"/>
                    <a:pt x="432" y="49"/>
                  </a:cubicBezTo>
                  <a:close/>
                </a:path>
              </a:pathLst>
            </a:custGeom>
            <a:solidFill>
              <a:srgbClr val="0067B4"/>
            </a:solidFill>
            <a:ln>
              <a:noFill/>
            </a:ln>
            <a:extLst/>
          </p:spPr>
          <p:txBody>
            <a:bodyPr/>
            <a:lstStyle/>
            <a:p>
              <a:endParaRPr lang="zh-CN" altLang="en-US"/>
            </a:p>
          </p:txBody>
        </p:sp>
        <p:sp>
          <p:nvSpPr>
            <p:cNvPr id="1133" name="TextBox 1132"/>
            <p:cNvSpPr txBox="1"/>
            <p:nvPr/>
          </p:nvSpPr>
          <p:spPr bwMode="auto">
            <a:xfrm>
              <a:off x="728763" y="4128244"/>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48" name="TextBox 1147"/>
            <p:cNvSpPr txBox="1"/>
            <p:nvPr/>
          </p:nvSpPr>
          <p:spPr bwMode="auto">
            <a:xfrm>
              <a:off x="728763" y="3889766"/>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49" name="TextBox 1148"/>
            <p:cNvSpPr txBox="1"/>
            <p:nvPr/>
          </p:nvSpPr>
          <p:spPr bwMode="auto">
            <a:xfrm>
              <a:off x="728763" y="3651289"/>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0" name="TextBox 1149"/>
            <p:cNvSpPr txBox="1"/>
            <p:nvPr/>
          </p:nvSpPr>
          <p:spPr bwMode="auto">
            <a:xfrm>
              <a:off x="728763" y="3412811"/>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1" name="TextBox 1150"/>
            <p:cNvSpPr txBox="1"/>
            <p:nvPr/>
          </p:nvSpPr>
          <p:spPr bwMode="auto">
            <a:xfrm>
              <a:off x="728763" y="3174333"/>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2" name="TextBox 1151"/>
            <p:cNvSpPr txBox="1"/>
            <p:nvPr/>
          </p:nvSpPr>
          <p:spPr bwMode="auto">
            <a:xfrm>
              <a:off x="728763" y="2935855"/>
              <a:ext cx="697627"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添加标题</a:t>
              </a:r>
            </a:p>
          </p:txBody>
        </p:sp>
        <p:sp>
          <p:nvSpPr>
            <p:cNvPr id="1153" name="TextBox 1152"/>
            <p:cNvSpPr txBox="1"/>
            <p:nvPr/>
          </p:nvSpPr>
          <p:spPr bwMode="auto">
            <a:xfrm>
              <a:off x="1494706"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1" name="TextBox 1160"/>
            <p:cNvSpPr txBox="1"/>
            <p:nvPr/>
          </p:nvSpPr>
          <p:spPr bwMode="auto">
            <a:xfrm>
              <a:off x="2042787"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2" name="TextBox 1161"/>
            <p:cNvSpPr txBox="1"/>
            <p:nvPr/>
          </p:nvSpPr>
          <p:spPr bwMode="auto">
            <a:xfrm>
              <a:off x="2573012"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3" name="TextBox 1162"/>
            <p:cNvSpPr txBox="1"/>
            <p:nvPr/>
          </p:nvSpPr>
          <p:spPr bwMode="auto">
            <a:xfrm>
              <a:off x="3109587"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4" name="TextBox 1163"/>
            <p:cNvSpPr txBox="1"/>
            <p:nvPr/>
          </p:nvSpPr>
          <p:spPr bwMode="auto">
            <a:xfrm>
              <a:off x="3650131"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标题</a:t>
              </a:r>
            </a:p>
          </p:txBody>
        </p:sp>
        <p:sp>
          <p:nvSpPr>
            <p:cNvPr id="1165" name="TextBox 1164"/>
            <p:cNvSpPr txBox="1"/>
            <p:nvPr/>
          </p:nvSpPr>
          <p:spPr bwMode="auto">
            <a:xfrm>
              <a:off x="4183533" y="4392347"/>
              <a:ext cx="441146" cy="200055"/>
            </a:xfrm>
            <a:prstGeom prst="rect">
              <a:avLst/>
            </a:prstGeom>
            <a:noFill/>
          </p:spPr>
          <p:txBody>
            <a:bodyPr wrap="none">
              <a:spAutoFit/>
            </a:bodyPr>
            <a:lstStyle/>
            <a:p>
              <a:pPr algn="ctr" fontAlgn="auto">
                <a:spcBef>
                  <a:spcPts val="0"/>
                </a:spcBef>
                <a:spcAft>
                  <a:spcPts val="0"/>
                </a:spcAft>
                <a:defRPr/>
              </a:pPr>
              <a:r>
                <a:rPr lang="zh-CN" altLang="en-US" sz="700" spc="300" dirty="0">
                  <a:solidFill>
                    <a:schemeClr val="tx1">
                      <a:lumMod val="65000"/>
                      <a:lumOff val="35000"/>
                    </a:schemeClr>
                  </a:solidFill>
                  <a:latin typeface="微软雅黑" pitchFamily="34" charset="-122"/>
                  <a:ea typeface="微软雅黑" pitchFamily="34" charset="-122"/>
                  <a:cs typeface="Arial" pitchFamily="34" charset="0"/>
                </a:rPr>
                <a:t>标题</a:t>
              </a:r>
            </a:p>
          </p:txBody>
        </p:sp>
        <p:cxnSp>
          <p:nvCxnSpPr>
            <p:cNvPr id="73" name="直接连接符 72"/>
            <p:cNvCxnSpPr/>
            <p:nvPr/>
          </p:nvCxnSpPr>
          <p:spPr>
            <a:xfrm>
              <a:off x="1442833" y="2976797"/>
              <a:ext cx="0" cy="1280647"/>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377950" y="304644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1377950" y="329042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H="1">
              <a:off x="1377950" y="353440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1377950" y="377838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H="1">
              <a:off x="1377950" y="4022369"/>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H="1">
              <a:off x="1377950" y="4266351"/>
              <a:ext cx="6488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76117428"/>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16518"/>
                                        </p:tgtEl>
                                        <p:attrNameLst>
                                          <p:attrName>style.visibility</p:attrName>
                                        </p:attrNameLst>
                                      </p:cBhvr>
                                      <p:to>
                                        <p:strVal val="visible"/>
                                      </p:to>
                                    </p:set>
                                    <p:anim calcmode="lin" valueType="num">
                                      <p:cBhvr additive="base">
                                        <p:cTn id="13" dur="500" fill="hold"/>
                                        <p:tgtEl>
                                          <p:spTgt spid="16518"/>
                                        </p:tgtEl>
                                        <p:attrNameLst>
                                          <p:attrName>ppt_x</p:attrName>
                                        </p:attrNameLst>
                                      </p:cBhvr>
                                      <p:tavLst>
                                        <p:tav tm="0">
                                          <p:val>
                                            <p:strVal val="1+#ppt_w/2"/>
                                          </p:val>
                                        </p:tav>
                                        <p:tav tm="100000">
                                          <p:val>
                                            <p:strVal val="#ppt_x"/>
                                          </p:val>
                                        </p:tav>
                                      </p:tavLst>
                                    </p:anim>
                                    <p:anim calcmode="lin" valueType="num">
                                      <p:cBhvr additive="base">
                                        <p:cTn id="14" dur="500" fill="hold"/>
                                        <p:tgtEl>
                                          <p:spTgt spid="16518"/>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16516"/>
                                        </p:tgtEl>
                                        <p:attrNameLst>
                                          <p:attrName>style.visibility</p:attrName>
                                        </p:attrNameLst>
                                      </p:cBhvr>
                                      <p:to>
                                        <p:strVal val="visible"/>
                                      </p:to>
                                    </p:set>
                                    <p:anim calcmode="lin" valueType="num">
                                      <p:cBhvr additive="base">
                                        <p:cTn id="18" dur="500" fill="hold"/>
                                        <p:tgtEl>
                                          <p:spTgt spid="16516"/>
                                        </p:tgtEl>
                                        <p:attrNameLst>
                                          <p:attrName>ppt_x</p:attrName>
                                        </p:attrNameLst>
                                      </p:cBhvr>
                                      <p:tavLst>
                                        <p:tav tm="0">
                                          <p:val>
                                            <p:strVal val="1+#ppt_w/2"/>
                                          </p:val>
                                        </p:tav>
                                        <p:tav tm="100000">
                                          <p:val>
                                            <p:strVal val="#ppt_x"/>
                                          </p:val>
                                        </p:tav>
                                      </p:tavLst>
                                    </p:anim>
                                    <p:anim calcmode="lin" valueType="num">
                                      <p:cBhvr additive="base">
                                        <p:cTn id="19" dur="500" fill="hold"/>
                                        <p:tgtEl>
                                          <p:spTgt spid="1651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67"/>
                                        </p:tgtEl>
                                        <p:attrNameLst>
                                          <p:attrName>style.visibility</p:attrName>
                                        </p:attrNameLst>
                                      </p:cBhvr>
                                      <p:to>
                                        <p:strVal val="visible"/>
                                      </p:to>
                                    </p:set>
                                    <p:animEffect transition="in" filter="fade">
                                      <p:cBhvr>
                                        <p:cTn id="23" dur="500"/>
                                        <p:tgtEl>
                                          <p:spTgt spid="96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68"/>
                                        </p:tgtEl>
                                        <p:attrNameLst>
                                          <p:attrName>style.visibility</p:attrName>
                                        </p:attrNameLst>
                                      </p:cBhvr>
                                      <p:to>
                                        <p:strVal val="visible"/>
                                      </p:to>
                                    </p:set>
                                    <p:animEffect transition="in" filter="fade">
                                      <p:cBhvr>
                                        <p:cTn id="26" dur="500"/>
                                        <p:tgtEl>
                                          <p:spTgt spid="968"/>
                                        </p:tgtEl>
                                      </p:cBhvr>
                                    </p:animEffect>
                                  </p:childTnLst>
                                </p:cTn>
                              </p:par>
                            </p:childTnLst>
                          </p:cTn>
                        </p:par>
                        <p:par>
                          <p:cTn id="27" fill="hold">
                            <p:stCondLst>
                              <p:cond delay="2500"/>
                            </p:stCondLst>
                            <p:childTnLst>
                              <p:par>
                                <p:cTn id="28" presetID="55"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strVal val="#ppt_w*0.70"/>
                                          </p:val>
                                        </p:tav>
                                        <p:tav tm="100000">
                                          <p:val>
                                            <p:strVal val="#ppt_w"/>
                                          </p:val>
                                        </p:tav>
                                      </p:tavLst>
                                    </p:anim>
                                    <p:anim calcmode="lin" valueType="num">
                                      <p:cBhvr>
                                        <p:cTn id="31" dur="1000" fill="hold"/>
                                        <p:tgtEl>
                                          <p:spTgt spid="8"/>
                                        </p:tgtEl>
                                        <p:attrNameLst>
                                          <p:attrName>ppt_h</p:attrName>
                                        </p:attrNameLst>
                                      </p:cBhvr>
                                      <p:tavLst>
                                        <p:tav tm="0">
                                          <p:val>
                                            <p:strVal val="#ppt_h"/>
                                          </p:val>
                                        </p:tav>
                                        <p:tav tm="100000">
                                          <p:val>
                                            <p:strVal val="#ppt_h"/>
                                          </p:val>
                                        </p:tav>
                                      </p:tavLst>
                                    </p:anim>
                                    <p:animEffect transition="in" filter="fade">
                                      <p:cBhvr>
                                        <p:cTn id="32" dur="1000"/>
                                        <p:tgtEl>
                                          <p:spTgt spid="8"/>
                                        </p:tgtEl>
                                      </p:cBhvr>
                                    </p:animEffect>
                                  </p:childTnLst>
                                </p:cTn>
                              </p:par>
                              <p:par>
                                <p:cTn id="33" presetID="55" presetClass="entr" presetSubtype="0" fill="hold" nodeType="withEffect">
                                  <p:stCondLst>
                                    <p:cond delay="25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strVal val="#ppt_w*0.70"/>
                                          </p:val>
                                        </p:tav>
                                        <p:tav tm="100000">
                                          <p:val>
                                            <p:strVal val="#ppt_w"/>
                                          </p:val>
                                        </p:tav>
                                      </p:tavLst>
                                    </p:anim>
                                    <p:anim calcmode="lin" valueType="num">
                                      <p:cBhvr>
                                        <p:cTn id="36" dur="1000" fill="hold"/>
                                        <p:tgtEl>
                                          <p:spTgt spid="9"/>
                                        </p:tgtEl>
                                        <p:attrNameLst>
                                          <p:attrName>ppt_h</p:attrName>
                                        </p:attrNameLst>
                                      </p:cBhvr>
                                      <p:tavLst>
                                        <p:tav tm="0">
                                          <p:val>
                                            <p:strVal val="#ppt_h"/>
                                          </p:val>
                                        </p:tav>
                                        <p:tav tm="100000">
                                          <p:val>
                                            <p:strVal val="#ppt_h"/>
                                          </p:val>
                                        </p:tav>
                                      </p:tavLst>
                                    </p:anim>
                                    <p:animEffect transition="in" filter="fade">
                                      <p:cBhvr>
                                        <p:cTn id="37" dur="1000"/>
                                        <p:tgtEl>
                                          <p:spTgt spid="9"/>
                                        </p:tgtEl>
                                      </p:cBhvr>
                                    </p:animEffect>
                                  </p:childTnLst>
                                </p:cTn>
                              </p:par>
                              <p:par>
                                <p:cTn id="38" presetID="55" presetClass="entr" presetSubtype="0" fill="hold" nodeType="withEffect">
                                  <p:stCondLst>
                                    <p:cond delay="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1000" fill="hold"/>
                                        <p:tgtEl>
                                          <p:spTgt spid="10"/>
                                        </p:tgtEl>
                                        <p:attrNameLst>
                                          <p:attrName>ppt_w</p:attrName>
                                        </p:attrNameLst>
                                      </p:cBhvr>
                                      <p:tavLst>
                                        <p:tav tm="0">
                                          <p:val>
                                            <p:strVal val="#ppt_w*0.70"/>
                                          </p:val>
                                        </p:tav>
                                        <p:tav tm="100000">
                                          <p:val>
                                            <p:strVal val="#ppt_w"/>
                                          </p:val>
                                        </p:tav>
                                      </p:tavLst>
                                    </p:anim>
                                    <p:anim calcmode="lin" valueType="num">
                                      <p:cBhvr>
                                        <p:cTn id="41" dur="1000" fill="hold"/>
                                        <p:tgtEl>
                                          <p:spTgt spid="10"/>
                                        </p:tgtEl>
                                        <p:attrNameLst>
                                          <p:attrName>ppt_h</p:attrName>
                                        </p:attrNameLst>
                                      </p:cBhvr>
                                      <p:tavLst>
                                        <p:tav tm="0">
                                          <p:val>
                                            <p:strVal val="#ppt_h"/>
                                          </p:val>
                                        </p:tav>
                                        <p:tav tm="100000">
                                          <p:val>
                                            <p:strVal val="#ppt_h"/>
                                          </p:val>
                                        </p:tav>
                                      </p:tavLst>
                                    </p:anim>
                                    <p:animEffect transition="in" filter="fade">
                                      <p:cBhvr>
                                        <p:cTn id="42" dur="1000"/>
                                        <p:tgtEl>
                                          <p:spTgt spid="10"/>
                                        </p:tgtEl>
                                      </p:cBhvr>
                                    </p:animEffect>
                                  </p:childTnLst>
                                </p:cTn>
                              </p:par>
                              <p:par>
                                <p:cTn id="43" presetID="47" presetClass="entr" presetSubtype="0" fill="hold" grpId="0" nodeType="withEffect">
                                  <p:stCondLst>
                                    <p:cond delay="1000"/>
                                  </p:stCondLst>
                                  <p:childTnLst>
                                    <p:set>
                                      <p:cBhvr>
                                        <p:cTn id="44" dur="1" fill="hold">
                                          <p:stCondLst>
                                            <p:cond delay="0"/>
                                          </p:stCondLst>
                                        </p:cTn>
                                        <p:tgtEl>
                                          <p:spTgt spid="962"/>
                                        </p:tgtEl>
                                        <p:attrNameLst>
                                          <p:attrName>style.visibility</p:attrName>
                                        </p:attrNameLst>
                                      </p:cBhvr>
                                      <p:to>
                                        <p:strVal val="visible"/>
                                      </p:to>
                                    </p:set>
                                    <p:animEffect transition="in" filter="fade">
                                      <p:cBhvr>
                                        <p:cTn id="45" dur="1000"/>
                                        <p:tgtEl>
                                          <p:spTgt spid="962"/>
                                        </p:tgtEl>
                                      </p:cBhvr>
                                    </p:animEffect>
                                    <p:anim calcmode="lin" valueType="num">
                                      <p:cBhvr>
                                        <p:cTn id="46" dur="1000" fill="hold"/>
                                        <p:tgtEl>
                                          <p:spTgt spid="962"/>
                                        </p:tgtEl>
                                        <p:attrNameLst>
                                          <p:attrName>ppt_x</p:attrName>
                                        </p:attrNameLst>
                                      </p:cBhvr>
                                      <p:tavLst>
                                        <p:tav tm="0">
                                          <p:val>
                                            <p:strVal val="#ppt_x"/>
                                          </p:val>
                                        </p:tav>
                                        <p:tav tm="100000">
                                          <p:val>
                                            <p:strVal val="#ppt_x"/>
                                          </p:val>
                                        </p:tav>
                                      </p:tavLst>
                                    </p:anim>
                                    <p:anim calcmode="lin" valueType="num">
                                      <p:cBhvr>
                                        <p:cTn id="47" dur="1000" fill="hold"/>
                                        <p:tgtEl>
                                          <p:spTgt spid="962"/>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2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down)">
                                      <p:cBhvr>
                                        <p:cTn id="51" dur="500"/>
                                        <p:tgtEl>
                                          <p:spTgt spid="4"/>
                                        </p:tgtEl>
                                      </p:cBhvr>
                                    </p:animEffect>
                                  </p:childTnLst>
                                </p:cTn>
                              </p:par>
                              <p:par>
                                <p:cTn id="52" presetID="22" presetClass="entr" presetSubtype="4" fill="hold" nodeType="with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wipe(down)">
                                      <p:cBhvr>
                                        <p:cTn id="54" dur="500"/>
                                        <p:tgtEl>
                                          <p:spTgt spid="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975"/>
                                        </p:tgtEl>
                                        <p:attrNameLst>
                                          <p:attrName>style.visibility</p:attrName>
                                        </p:attrNameLst>
                                      </p:cBhvr>
                                      <p:to>
                                        <p:strVal val="visible"/>
                                      </p:to>
                                    </p:set>
                                    <p:animEffect transition="in" filter="wipe(down)">
                                      <p:cBhvr>
                                        <p:cTn id="57" dur="500"/>
                                        <p:tgtEl>
                                          <p:spTgt spid="975"/>
                                        </p:tgtEl>
                                      </p:cBhvr>
                                    </p:animEffect>
                                  </p:childTnLst>
                                </p:cTn>
                              </p:par>
                              <p:par>
                                <p:cTn id="58" presetID="22" presetClass="entr" presetSubtype="4" fill="hold" nodeType="with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down)">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16" grpId="0" animBg="1"/>
      <p:bldP spid="16518" grpId="0" animBg="1"/>
      <p:bldP spid="962" grpId="0"/>
      <p:bldP spid="967" grpId="0"/>
      <p:bldP spid="968" grpId="0"/>
      <p:bldP spid="97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0" name="图表 59"/>
          <p:cNvGraphicFramePr/>
          <p:nvPr>
            <p:extLst>
              <p:ext uri="{D42A27DB-BD31-4B8C-83A1-F6EECF244321}">
                <p14:modId xmlns:p14="http://schemas.microsoft.com/office/powerpoint/2010/main" val="1678277324"/>
              </p:ext>
            </p:extLst>
          </p:nvPr>
        </p:nvGraphicFramePr>
        <p:xfrm>
          <a:off x="662880" y="971592"/>
          <a:ext cx="2461358" cy="2266958"/>
        </p:xfrm>
        <a:graphic>
          <a:graphicData uri="http://schemas.openxmlformats.org/drawingml/2006/chart">
            <c:chart xmlns:c="http://schemas.openxmlformats.org/drawingml/2006/chart" xmlns:r="http://schemas.openxmlformats.org/officeDocument/2006/relationships" r:id="rId4"/>
          </a:graphicData>
        </a:graphic>
      </p:graphicFrame>
      <p:sp>
        <p:nvSpPr>
          <p:cNvPr id="61" name="文本框 9"/>
          <p:cNvSpPr txBox="1"/>
          <p:nvPr/>
        </p:nvSpPr>
        <p:spPr>
          <a:xfrm>
            <a:off x="1340038" y="1718850"/>
            <a:ext cx="1175591" cy="769441"/>
          </a:xfrm>
          <a:prstGeom prst="rect">
            <a:avLst/>
          </a:prstGeom>
          <a:noFill/>
        </p:spPr>
        <p:txBody>
          <a:bodyPr wrap="square" rtlCol="0">
            <a:spAutoFit/>
          </a:bodyPr>
          <a:lstStyle/>
          <a:p>
            <a:pPr algn="ctr"/>
            <a:r>
              <a:rPr lang="en-US" altLang="zh-CN" sz="4400" b="1" dirty="0">
                <a:solidFill>
                  <a:srgbClr val="00487E"/>
                </a:solidFill>
                <a:latin typeface="方正姚体" panose="02010601030101010101" pitchFamily="2" charset="-122"/>
                <a:ea typeface="方正姚体" panose="02010601030101010101" pitchFamily="2" charset="-122"/>
              </a:rPr>
              <a:t>80</a:t>
            </a:r>
            <a:r>
              <a:rPr lang="en-US" altLang="zh-CN" sz="4000" b="1" dirty="0">
                <a:solidFill>
                  <a:srgbClr val="00487E"/>
                </a:solidFill>
                <a:latin typeface="方正姚体" panose="02010601030101010101" pitchFamily="2" charset="-122"/>
                <a:ea typeface="方正姚体" panose="02010601030101010101" pitchFamily="2" charset="-122"/>
              </a:rPr>
              <a:t>%</a:t>
            </a:r>
            <a:endParaRPr lang="zh-CN" altLang="en-US" sz="4000" b="1" dirty="0">
              <a:solidFill>
                <a:srgbClr val="00487E"/>
              </a:solidFill>
              <a:latin typeface="方正姚体" panose="02010601030101010101" pitchFamily="2" charset="-122"/>
              <a:ea typeface="方正姚体" panose="02010601030101010101" pitchFamily="2" charset="-122"/>
            </a:endParaRPr>
          </a:p>
        </p:txBody>
      </p:sp>
      <p:graphicFrame>
        <p:nvGraphicFramePr>
          <p:cNvPr id="93" name="图表 92"/>
          <p:cNvGraphicFramePr/>
          <p:nvPr>
            <p:extLst>
              <p:ext uri="{D42A27DB-BD31-4B8C-83A1-F6EECF244321}">
                <p14:modId xmlns:p14="http://schemas.microsoft.com/office/powerpoint/2010/main" val="2718059811"/>
              </p:ext>
            </p:extLst>
          </p:nvPr>
        </p:nvGraphicFramePr>
        <p:xfrm>
          <a:off x="3314295" y="971592"/>
          <a:ext cx="2461358" cy="226695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4" name="图表 93"/>
          <p:cNvGraphicFramePr/>
          <p:nvPr>
            <p:extLst>
              <p:ext uri="{D42A27DB-BD31-4B8C-83A1-F6EECF244321}">
                <p14:modId xmlns:p14="http://schemas.microsoft.com/office/powerpoint/2010/main" val="2277810435"/>
              </p:ext>
            </p:extLst>
          </p:nvPr>
        </p:nvGraphicFramePr>
        <p:xfrm>
          <a:off x="5943564" y="971592"/>
          <a:ext cx="2461358" cy="2266958"/>
        </p:xfrm>
        <a:graphic>
          <a:graphicData uri="http://schemas.openxmlformats.org/drawingml/2006/chart">
            <c:chart xmlns:c="http://schemas.openxmlformats.org/drawingml/2006/chart" xmlns:r="http://schemas.openxmlformats.org/officeDocument/2006/relationships" r:id="rId6"/>
          </a:graphicData>
        </a:graphic>
      </p:graphicFrame>
      <p:sp>
        <p:nvSpPr>
          <p:cNvPr id="95" name="文本框 14"/>
          <p:cNvSpPr txBox="1"/>
          <p:nvPr/>
        </p:nvSpPr>
        <p:spPr>
          <a:xfrm>
            <a:off x="3978860" y="1718850"/>
            <a:ext cx="1175591" cy="769441"/>
          </a:xfrm>
          <a:prstGeom prst="rect">
            <a:avLst/>
          </a:prstGeom>
          <a:noFill/>
        </p:spPr>
        <p:txBody>
          <a:bodyPr wrap="square" rtlCol="0">
            <a:spAutoFit/>
          </a:bodyPr>
          <a:lstStyle/>
          <a:p>
            <a:pPr algn="ctr"/>
            <a:r>
              <a:rPr lang="en-US" altLang="zh-CN" sz="4400" b="1" dirty="0">
                <a:solidFill>
                  <a:srgbClr val="00487E"/>
                </a:solidFill>
                <a:latin typeface="方正姚体" panose="02010601030101010101" pitchFamily="2" charset="-122"/>
                <a:ea typeface="方正姚体" panose="02010601030101010101" pitchFamily="2" charset="-122"/>
              </a:rPr>
              <a:t>65</a:t>
            </a:r>
            <a:r>
              <a:rPr lang="en-US" altLang="zh-CN" sz="4000" b="1" dirty="0">
                <a:solidFill>
                  <a:srgbClr val="00487E"/>
                </a:solidFill>
                <a:latin typeface="方正姚体" panose="02010601030101010101" pitchFamily="2" charset="-122"/>
                <a:ea typeface="方正姚体" panose="02010601030101010101" pitchFamily="2" charset="-122"/>
              </a:rPr>
              <a:t>%</a:t>
            </a:r>
            <a:endParaRPr lang="zh-CN" altLang="en-US" sz="4000" b="1" dirty="0">
              <a:solidFill>
                <a:srgbClr val="00487E"/>
              </a:solidFill>
              <a:latin typeface="方正姚体" panose="02010601030101010101" pitchFamily="2" charset="-122"/>
              <a:ea typeface="方正姚体" panose="02010601030101010101" pitchFamily="2" charset="-122"/>
            </a:endParaRPr>
          </a:p>
        </p:txBody>
      </p:sp>
      <p:sp>
        <p:nvSpPr>
          <p:cNvPr id="96" name="文本框 15"/>
          <p:cNvSpPr txBox="1"/>
          <p:nvPr/>
        </p:nvSpPr>
        <p:spPr>
          <a:xfrm>
            <a:off x="6662703" y="1718849"/>
            <a:ext cx="1175591" cy="769441"/>
          </a:xfrm>
          <a:prstGeom prst="rect">
            <a:avLst/>
          </a:prstGeom>
          <a:noFill/>
        </p:spPr>
        <p:txBody>
          <a:bodyPr wrap="square" rtlCol="0">
            <a:spAutoFit/>
          </a:bodyPr>
          <a:lstStyle/>
          <a:p>
            <a:pPr algn="ctr"/>
            <a:r>
              <a:rPr lang="en-US" altLang="zh-CN" sz="4400" b="1" dirty="0">
                <a:solidFill>
                  <a:srgbClr val="00487E"/>
                </a:solidFill>
                <a:latin typeface="方正姚体" panose="02010601030101010101" pitchFamily="2" charset="-122"/>
                <a:ea typeface="方正姚体" panose="02010601030101010101" pitchFamily="2" charset="-122"/>
              </a:rPr>
              <a:t>45</a:t>
            </a:r>
            <a:r>
              <a:rPr lang="en-US" altLang="zh-CN" sz="4000" b="1" dirty="0">
                <a:solidFill>
                  <a:srgbClr val="00487E"/>
                </a:solidFill>
                <a:latin typeface="方正姚体" panose="02010601030101010101" pitchFamily="2" charset="-122"/>
                <a:ea typeface="方正姚体" panose="02010601030101010101" pitchFamily="2" charset="-122"/>
              </a:rPr>
              <a:t>%</a:t>
            </a:r>
            <a:endParaRPr lang="zh-CN" altLang="en-US" sz="4000" b="1" dirty="0">
              <a:solidFill>
                <a:srgbClr val="00487E"/>
              </a:solidFill>
              <a:latin typeface="方正姚体" panose="02010601030101010101" pitchFamily="2" charset="-122"/>
              <a:ea typeface="方正姚体" panose="02010601030101010101" pitchFamily="2" charset="-122"/>
            </a:endParaRPr>
          </a:p>
        </p:txBody>
      </p:sp>
      <p:sp>
        <p:nvSpPr>
          <p:cNvPr id="97" name="Text Placeholder 1"/>
          <p:cNvSpPr txBox="1">
            <a:spLocks/>
          </p:cNvSpPr>
          <p:nvPr/>
        </p:nvSpPr>
        <p:spPr>
          <a:xfrm>
            <a:off x="838298" y="3909108"/>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98" name="Rectangle 10"/>
          <p:cNvSpPr/>
          <p:nvPr/>
        </p:nvSpPr>
        <p:spPr>
          <a:xfrm>
            <a:off x="838298" y="3338962"/>
            <a:ext cx="2438336" cy="400110"/>
          </a:xfrm>
          <a:prstGeom prst="rect">
            <a:avLst/>
          </a:prstGeom>
        </p:spPr>
        <p:txBody>
          <a:bodyPr wrap="square">
            <a:spAutoFit/>
          </a:bodyPr>
          <a:lstStyle/>
          <a:p>
            <a:r>
              <a:rPr lang="zh-CN" altLang="en-US" sz="2000" b="1" dirty="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99" name="直接连接符 98"/>
          <p:cNvCxnSpPr/>
          <p:nvPr/>
        </p:nvCxnSpPr>
        <p:spPr bwMode="auto">
          <a:xfrm>
            <a:off x="914468" y="3839444"/>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
        <p:nvSpPr>
          <p:cNvPr id="100" name="Text Placeholder 1"/>
          <p:cNvSpPr txBox="1">
            <a:spLocks/>
          </p:cNvSpPr>
          <p:nvPr/>
        </p:nvSpPr>
        <p:spPr>
          <a:xfrm>
            <a:off x="3581426" y="3909108"/>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101" name="Rectangle 10"/>
          <p:cNvSpPr/>
          <p:nvPr/>
        </p:nvSpPr>
        <p:spPr>
          <a:xfrm>
            <a:off x="3581426" y="3338962"/>
            <a:ext cx="2438336" cy="400110"/>
          </a:xfrm>
          <a:prstGeom prst="rect">
            <a:avLst/>
          </a:prstGeom>
        </p:spPr>
        <p:txBody>
          <a:bodyPr wrap="square">
            <a:spAutoFit/>
          </a:bodyPr>
          <a:lstStyle/>
          <a:p>
            <a:r>
              <a:rPr lang="zh-CN" altLang="en-US" sz="2000" b="1" dirty="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102" name="直接连接符 101"/>
          <p:cNvCxnSpPr/>
          <p:nvPr/>
        </p:nvCxnSpPr>
        <p:spPr bwMode="auto">
          <a:xfrm>
            <a:off x="3657596" y="3839444"/>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
        <p:nvSpPr>
          <p:cNvPr id="103" name="Text Placeholder 1"/>
          <p:cNvSpPr txBox="1">
            <a:spLocks/>
          </p:cNvSpPr>
          <p:nvPr/>
        </p:nvSpPr>
        <p:spPr>
          <a:xfrm>
            <a:off x="6248356" y="3916316"/>
            <a:ext cx="2438336" cy="95381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a:p>
            <a:pPr marL="0" indent="0">
              <a:lnSpc>
                <a:spcPct val="120000"/>
              </a:lnSpc>
              <a:buClr>
                <a:srgbClr val="14A6A3"/>
              </a:buClr>
              <a:buNone/>
            </a:pPr>
            <a:r>
              <a:rPr lang="zh-CN" altLang="en-US" sz="1400" dirty="0">
                <a:solidFill>
                  <a:srgbClr val="333333"/>
                </a:solidFill>
                <a:latin typeface="Arial" pitchFamily="34" charset="0"/>
                <a:ea typeface="微软雅黑" pitchFamily="34" charset="-122"/>
                <a:cs typeface="Arial" pitchFamily="34" charset="0"/>
              </a:rPr>
              <a:t>单击此处添加段落文字内容</a:t>
            </a:r>
          </a:p>
        </p:txBody>
      </p:sp>
      <p:sp>
        <p:nvSpPr>
          <p:cNvPr id="104" name="Rectangle 10"/>
          <p:cNvSpPr/>
          <p:nvPr/>
        </p:nvSpPr>
        <p:spPr>
          <a:xfrm>
            <a:off x="6248356" y="3346170"/>
            <a:ext cx="2438336" cy="400110"/>
          </a:xfrm>
          <a:prstGeom prst="rect">
            <a:avLst/>
          </a:prstGeom>
        </p:spPr>
        <p:txBody>
          <a:bodyPr wrap="square">
            <a:spAutoFit/>
          </a:bodyPr>
          <a:lstStyle/>
          <a:p>
            <a:r>
              <a:rPr lang="zh-CN" altLang="en-US" sz="2000" b="1" dirty="0">
                <a:solidFill>
                  <a:srgbClr val="0067B4"/>
                </a:solidFill>
                <a:latin typeface="微软雅黑" pitchFamily="34" charset="-122"/>
                <a:ea typeface="微软雅黑" pitchFamily="34" charset="-122"/>
                <a:cs typeface="Arial" pitchFamily="34" charset="0"/>
              </a:rPr>
              <a:t>单击添加文字内容</a:t>
            </a:r>
            <a:endParaRPr lang="en-JM" sz="2000" b="1" dirty="0">
              <a:solidFill>
                <a:srgbClr val="0067B4"/>
              </a:solidFill>
              <a:latin typeface="微软雅黑" pitchFamily="34" charset="-122"/>
              <a:ea typeface="微软雅黑" pitchFamily="34" charset="-122"/>
              <a:cs typeface="Arial" pitchFamily="34" charset="0"/>
            </a:endParaRPr>
          </a:p>
        </p:txBody>
      </p:sp>
      <p:cxnSp>
        <p:nvCxnSpPr>
          <p:cNvPr id="105" name="直接连接符 104"/>
          <p:cNvCxnSpPr/>
          <p:nvPr/>
        </p:nvCxnSpPr>
        <p:spPr bwMode="auto">
          <a:xfrm>
            <a:off x="6324526" y="3846652"/>
            <a:ext cx="2133572" cy="0"/>
          </a:xfrm>
          <a:prstGeom prst="line">
            <a:avLst/>
          </a:prstGeom>
          <a:solidFill>
            <a:schemeClr val="accent1"/>
          </a:solidFill>
          <a:ln w="9525" cap="flat" cmpd="sng" algn="ctr">
            <a:solidFill>
              <a:srgbClr val="0067B4"/>
            </a:solidFill>
            <a:prstDash val="solid"/>
            <a:round/>
            <a:headEnd type="none" w="med" len="med"/>
            <a:tailEnd type="none" w="med" len="med"/>
          </a:ln>
          <a:effectLst/>
        </p:spPr>
      </p:cxnSp>
    </p:spTree>
    <p:custDataLst>
      <p:tags r:id="rId1"/>
    </p:custData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heel(1)">
                                      <p:cBhvr>
                                        <p:cTn id="7" dur="750"/>
                                        <p:tgtEl>
                                          <p:spTgt spid="60"/>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61"/>
                                        </p:tgtEl>
                                        <p:attrNameLst>
                                          <p:attrName>style.visibility</p:attrName>
                                        </p:attrNameLst>
                                      </p:cBhvr>
                                      <p:to>
                                        <p:strVal val="visible"/>
                                      </p:to>
                                    </p:set>
                                    <p:animEffect transition="in" filter="fade">
                                      <p:cBhvr>
                                        <p:cTn id="11" dur="500"/>
                                        <p:tgtEl>
                                          <p:spTgt spid="61"/>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93"/>
                                        </p:tgtEl>
                                        <p:attrNameLst>
                                          <p:attrName>style.visibility</p:attrName>
                                        </p:attrNameLst>
                                      </p:cBhvr>
                                      <p:to>
                                        <p:strVal val="visible"/>
                                      </p:to>
                                    </p:set>
                                    <p:animEffect transition="in" filter="wheel(1)">
                                      <p:cBhvr>
                                        <p:cTn id="14" dur="750"/>
                                        <p:tgtEl>
                                          <p:spTgt spid="93"/>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fade">
                                      <p:cBhvr>
                                        <p:cTn id="18" dur="500"/>
                                        <p:tgtEl>
                                          <p:spTgt spid="95"/>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94"/>
                                        </p:tgtEl>
                                        <p:attrNameLst>
                                          <p:attrName>style.visibility</p:attrName>
                                        </p:attrNameLst>
                                      </p:cBhvr>
                                      <p:to>
                                        <p:strVal val="visible"/>
                                      </p:to>
                                    </p:set>
                                    <p:animEffect transition="in" filter="wheel(1)">
                                      <p:cBhvr>
                                        <p:cTn id="21" dur="750"/>
                                        <p:tgtEl>
                                          <p:spTgt spid="94"/>
                                        </p:tgtEl>
                                      </p:cBhvr>
                                    </p:animEffect>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96"/>
                                        </p:tgtEl>
                                        <p:attrNameLst>
                                          <p:attrName>style.visibility</p:attrName>
                                        </p:attrNameLst>
                                      </p:cBhvr>
                                      <p:to>
                                        <p:strVal val="visible"/>
                                      </p:to>
                                    </p:set>
                                    <p:animEffect transition="in" filter="fade">
                                      <p:cBhvr>
                                        <p:cTn id="25" dur="500"/>
                                        <p:tgtEl>
                                          <p:spTgt spid="96"/>
                                        </p:tgtEl>
                                      </p:cBhvr>
                                    </p:animEffect>
                                  </p:childTnLst>
                                </p:cTn>
                              </p:par>
                            </p:childTnLst>
                          </p:cTn>
                        </p:par>
                        <p:par>
                          <p:cTn id="26" fill="hold">
                            <p:stCondLst>
                              <p:cond delay="2750"/>
                            </p:stCondLst>
                            <p:childTnLst>
                              <p:par>
                                <p:cTn id="27" presetID="49" presetClass="entr" presetSubtype="0" decel="100000"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 calcmode="lin" valueType="num">
                                      <p:cBhvr>
                                        <p:cTn id="29" dur="500" fill="hold"/>
                                        <p:tgtEl>
                                          <p:spTgt spid="99"/>
                                        </p:tgtEl>
                                        <p:attrNameLst>
                                          <p:attrName>ppt_w</p:attrName>
                                        </p:attrNameLst>
                                      </p:cBhvr>
                                      <p:tavLst>
                                        <p:tav tm="0">
                                          <p:val>
                                            <p:fltVal val="0"/>
                                          </p:val>
                                        </p:tav>
                                        <p:tav tm="100000">
                                          <p:val>
                                            <p:strVal val="#ppt_w"/>
                                          </p:val>
                                        </p:tav>
                                      </p:tavLst>
                                    </p:anim>
                                    <p:anim calcmode="lin" valueType="num">
                                      <p:cBhvr>
                                        <p:cTn id="30" dur="500" fill="hold"/>
                                        <p:tgtEl>
                                          <p:spTgt spid="99"/>
                                        </p:tgtEl>
                                        <p:attrNameLst>
                                          <p:attrName>ppt_h</p:attrName>
                                        </p:attrNameLst>
                                      </p:cBhvr>
                                      <p:tavLst>
                                        <p:tav tm="0">
                                          <p:val>
                                            <p:fltVal val="0"/>
                                          </p:val>
                                        </p:tav>
                                        <p:tav tm="100000">
                                          <p:val>
                                            <p:strVal val="#ppt_h"/>
                                          </p:val>
                                        </p:tav>
                                      </p:tavLst>
                                    </p:anim>
                                    <p:anim calcmode="lin" valueType="num">
                                      <p:cBhvr>
                                        <p:cTn id="31" dur="500" fill="hold"/>
                                        <p:tgtEl>
                                          <p:spTgt spid="99"/>
                                        </p:tgtEl>
                                        <p:attrNameLst>
                                          <p:attrName>style.rotation</p:attrName>
                                        </p:attrNameLst>
                                      </p:cBhvr>
                                      <p:tavLst>
                                        <p:tav tm="0">
                                          <p:val>
                                            <p:fltVal val="360"/>
                                          </p:val>
                                        </p:tav>
                                        <p:tav tm="100000">
                                          <p:val>
                                            <p:fltVal val="0"/>
                                          </p:val>
                                        </p:tav>
                                      </p:tavLst>
                                    </p:anim>
                                    <p:animEffect transition="in" filter="fade">
                                      <p:cBhvr>
                                        <p:cTn id="32" dur="500"/>
                                        <p:tgtEl>
                                          <p:spTgt spid="99"/>
                                        </p:tgtEl>
                                      </p:cBhvr>
                                    </p:animEffect>
                                  </p:childTnLst>
                                </p:cTn>
                              </p:par>
                            </p:childTnLst>
                          </p:cTn>
                        </p:par>
                        <p:par>
                          <p:cTn id="33" fill="hold">
                            <p:stCondLst>
                              <p:cond delay="3250"/>
                            </p:stCondLst>
                            <p:childTnLst>
                              <p:par>
                                <p:cTn id="34" presetID="47" presetClass="entr" presetSubtype="0" fill="hold" grpId="0"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anim calcmode="lin" valueType="num">
                                      <p:cBhvr>
                                        <p:cTn id="37" dur="500" fill="hold"/>
                                        <p:tgtEl>
                                          <p:spTgt spid="98"/>
                                        </p:tgtEl>
                                        <p:attrNameLst>
                                          <p:attrName>ppt_x</p:attrName>
                                        </p:attrNameLst>
                                      </p:cBhvr>
                                      <p:tavLst>
                                        <p:tav tm="0">
                                          <p:val>
                                            <p:strVal val="#ppt_x"/>
                                          </p:val>
                                        </p:tav>
                                        <p:tav tm="100000">
                                          <p:val>
                                            <p:strVal val="#ppt_x"/>
                                          </p:val>
                                        </p:tav>
                                      </p:tavLst>
                                    </p:anim>
                                    <p:anim calcmode="lin" valueType="num">
                                      <p:cBhvr>
                                        <p:cTn id="38" dur="500" fill="hold"/>
                                        <p:tgtEl>
                                          <p:spTgt spid="9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97"/>
                                        </p:tgtEl>
                                        <p:attrNameLst>
                                          <p:attrName>style.visibility</p:attrName>
                                        </p:attrNameLst>
                                      </p:cBhvr>
                                      <p:to>
                                        <p:strVal val="visible"/>
                                      </p:to>
                                    </p:set>
                                    <p:animEffect transition="in" filter="fade">
                                      <p:cBhvr>
                                        <p:cTn id="41" dur="500"/>
                                        <p:tgtEl>
                                          <p:spTgt spid="97"/>
                                        </p:tgtEl>
                                      </p:cBhvr>
                                    </p:animEffect>
                                    <p:anim calcmode="lin" valueType="num">
                                      <p:cBhvr>
                                        <p:cTn id="42" dur="500" fill="hold"/>
                                        <p:tgtEl>
                                          <p:spTgt spid="97"/>
                                        </p:tgtEl>
                                        <p:attrNameLst>
                                          <p:attrName>ppt_x</p:attrName>
                                        </p:attrNameLst>
                                      </p:cBhvr>
                                      <p:tavLst>
                                        <p:tav tm="0">
                                          <p:val>
                                            <p:strVal val="#ppt_x"/>
                                          </p:val>
                                        </p:tav>
                                        <p:tav tm="100000">
                                          <p:val>
                                            <p:strVal val="#ppt_x"/>
                                          </p:val>
                                        </p:tav>
                                      </p:tavLst>
                                    </p:anim>
                                    <p:anim calcmode="lin" valueType="num">
                                      <p:cBhvr>
                                        <p:cTn id="43" dur="500" fill="hold"/>
                                        <p:tgtEl>
                                          <p:spTgt spid="97"/>
                                        </p:tgtEl>
                                        <p:attrNameLst>
                                          <p:attrName>ppt_y</p:attrName>
                                        </p:attrNameLst>
                                      </p:cBhvr>
                                      <p:tavLst>
                                        <p:tav tm="0">
                                          <p:val>
                                            <p:strVal val="#ppt_y+.1"/>
                                          </p:val>
                                        </p:tav>
                                        <p:tav tm="100000">
                                          <p:val>
                                            <p:strVal val="#ppt_y"/>
                                          </p:val>
                                        </p:tav>
                                      </p:tavLst>
                                    </p:anim>
                                  </p:childTnLst>
                                </p:cTn>
                              </p:par>
                            </p:childTnLst>
                          </p:cTn>
                        </p:par>
                        <p:par>
                          <p:cTn id="44" fill="hold">
                            <p:stCondLst>
                              <p:cond delay="3750"/>
                            </p:stCondLst>
                            <p:childTnLst>
                              <p:par>
                                <p:cTn id="45" presetID="49" presetClass="entr" presetSubtype="0" decel="100000" fill="hold" nodeType="afterEffect">
                                  <p:stCondLst>
                                    <p:cond delay="0"/>
                                  </p:stCondLst>
                                  <p:childTnLst>
                                    <p:set>
                                      <p:cBhvr>
                                        <p:cTn id="46" dur="1" fill="hold">
                                          <p:stCondLst>
                                            <p:cond delay="0"/>
                                          </p:stCondLst>
                                        </p:cTn>
                                        <p:tgtEl>
                                          <p:spTgt spid="102"/>
                                        </p:tgtEl>
                                        <p:attrNameLst>
                                          <p:attrName>style.visibility</p:attrName>
                                        </p:attrNameLst>
                                      </p:cBhvr>
                                      <p:to>
                                        <p:strVal val="visible"/>
                                      </p:to>
                                    </p:set>
                                    <p:anim calcmode="lin" valueType="num">
                                      <p:cBhvr>
                                        <p:cTn id="47" dur="500" fill="hold"/>
                                        <p:tgtEl>
                                          <p:spTgt spid="102"/>
                                        </p:tgtEl>
                                        <p:attrNameLst>
                                          <p:attrName>ppt_w</p:attrName>
                                        </p:attrNameLst>
                                      </p:cBhvr>
                                      <p:tavLst>
                                        <p:tav tm="0">
                                          <p:val>
                                            <p:fltVal val="0"/>
                                          </p:val>
                                        </p:tav>
                                        <p:tav tm="100000">
                                          <p:val>
                                            <p:strVal val="#ppt_w"/>
                                          </p:val>
                                        </p:tav>
                                      </p:tavLst>
                                    </p:anim>
                                    <p:anim calcmode="lin" valueType="num">
                                      <p:cBhvr>
                                        <p:cTn id="48" dur="500" fill="hold"/>
                                        <p:tgtEl>
                                          <p:spTgt spid="102"/>
                                        </p:tgtEl>
                                        <p:attrNameLst>
                                          <p:attrName>ppt_h</p:attrName>
                                        </p:attrNameLst>
                                      </p:cBhvr>
                                      <p:tavLst>
                                        <p:tav tm="0">
                                          <p:val>
                                            <p:fltVal val="0"/>
                                          </p:val>
                                        </p:tav>
                                        <p:tav tm="100000">
                                          <p:val>
                                            <p:strVal val="#ppt_h"/>
                                          </p:val>
                                        </p:tav>
                                      </p:tavLst>
                                    </p:anim>
                                    <p:anim calcmode="lin" valueType="num">
                                      <p:cBhvr>
                                        <p:cTn id="49" dur="500" fill="hold"/>
                                        <p:tgtEl>
                                          <p:spTgt spid="102"/>
                                        </p:tgtEl>
                                        <p:attrNameLst>
                                          <p:attrName>style.rotation</p:attrName>
                                        </p:attrNameLst>
                                      </p:cBhvr>
                                      <p:tavLst>
                                        <p:tav tm="0">
                                          <p:val>
                                            <p:fltVal val="360"/>
                                          </p:val>
                                        </p:tav>
                                        <p:tav tm="100000">
                                          <p:val>
                                            <p:fltVal val="0"/>
                                          </p:val>
                                        </p:tav>
                                      </p:tavLst>
                                    </p:anim>
                                    <p:animEffect transition="in" filter="fade">
                                      <p:cBhvr>
                                        <p:cTn id="50" dur="500"/>
                                        <p:tgtEl>
                                          <p:spTgt spid="102"/>
                                        </p:tgtEl>
                                      </p:cBhvr>
                                    </p:animEffect>
                                  </p:childTnLst>
                                </p:cTn>
                              </p:par>
                            </p:childTnLst>
                          </p:cTn>
                        </p:par>
                        <p:par>
                          <p:cTn id="51" fill="hold">
                            <p:stCondLst>
                              <p:cond delay="4250"/>
                            </p:stCondLst>
                            <p:childTnLst>
                              <p:par>
                                <p:cTn id="52" presetID="47" presetClass="entr" presetSubtype="0" fill="hold" grpId="0" nodeType="afterEffect">
                                  <p:stCondLst>
                                    <p:cond delay="0"/>
                                  </p:stCondLst>
                                  <p:childTnLst>
                                    <p:set>
                                      <p:cBhvr>
                                        <p:cTn id="53" dur="1" fill="hold">
                                          <p:stCondLst>
                                            <p:cond delay="0"/>
                                          </p:stCondLst>
                                        </p:cTn>
                                        <p:tgtEl>
                                          <p:spTgt spid="101"/>
                                        </p:tgtEl>
                                        <p:attrNameLst>
                                          <p:attrName>style.visibility</p:attrName>
                                        </p:attrNameLst>
                                      </p:cBhvr>
                                      <p:to>
                                        <p:strVal val="visible"/>
                                      </p:to>
                                    </p:set>
                                    <p:animEffect transition="in" filter="fade">
                                      <p:cBhvr>
                                        <p:cTn id="54" dur="500"/>
                                        <p:tgtEl>
                                          <p:spTgt spid="101"/>
                                        </p:tgtEl>
                                      </p:cBhvr>
                                    </p:animEffect>
                                    <p:anim calcmode="lin" valueType="num">
                                      <p:cBhvr>
                                        <p:cTn id="55" dur="500" fill="hold"/>
                                        <p:tgtEl>
                                          <p:spTgt spid="101"/>
                                        </p:tgtEl>
                                        <p:attrNameLst>
                                          <p:attrName>ppt_x</p:attrName>
                                        </p:attrNameLst>
                                      </p:cBhvr>
                                      <p:tavLst>
                                        <p:tav tm="0">
                                          <p:val>
                                            <p:strVal val="#ppt_x"/>
                                          </p:val>
                                        </p:tav>
                                        <p:tav tm="100000">
                                          <p:val>
                                            <p:strVal val="#ppt_x"/>
                                          </p:val>
                                        </p:tav>
                                      </p:tavLst>
                                    </p:anim>
                                    <p:anim calcmode="lin" valueType="num">
                                      <p:cBhvr>
                                        <p:cTn id="56" dur="500" fill="hold"/>
                                        <p:tgtEl>
                                          <p:spTgt spid="101"/>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fade">
                                      <p:cBhvr>
                                        <p:cTn id="59" dur="500"/>
                                        <p:tgtEl>
                                          <p:spTgt spid="100"/>
                                        </p:tgtEl>
                                      </p:cBhvr>
                                    </p:animEffect>
                                    <p:anim calcmode="lin" valueType="num">
                                      <p:cBhvr>
                                        <p:cTn id="60" dur="500" fill="hold"/>
                                        <p:tgtEl>
                                          <p:spTgt spid="100"/>
                                        </p:tgtEl>
                                        <p:attrNameLst>
                                          <p:attrName>ppt_x</p:attrName>
                                        </p:attrNameLst>
                                      </p:cBhvr>
                                      <p:tavLst>
                                        <p:tav tm="0">
                                          <p:val>
                                            <p:strVal val="#ppt_x"/>
                                          </p:val>
                                        </p:tav>
                                        <p:tav tm="100000">
                                          <p:val>
                                            <p:strVal val="#ppt_x"/>
                                          </p:val>
                                        </p:tav>
                                      </p:tavLst>
                                    </p:anim>
                                    <p:anim calcmode="lin" valueType="num">
                                      <p:cBhvr>
                                        <p:cTn id="61" dur="500" fill="hold"/>
                                        <p:tgtEl>
                                          <p:spTgt spid="100"/>
                                        </p:tgtEl>
                                        <p:attrNameLst>
                                          <p:attrName>ppt_y</p:attrName>
                                        </p:attrNameLst>
                                      </p:cBhvr>
                                      <p:tavLst>
                                        <p:tav tm="0">
                                          <p:val>
                                            <p:strVal val="#ppt_y+.1"/>
                                          </p:val>
                                        </p:tav>
                                        <p:tav tm="100000">
                                          <p:val>
                                            <p:strVal val="#ppt_y"/>
                                          </p:val>
                                        </p:tav>
                                      </p:tavLst>
                                    </p:anim>
                                  </p:childTnLst>
                                </p:cTn>
                              </p:par>
                            </p:childTnLst>
                          </p:cTn>
                        </p:par>
                        <p:par>
                          <p:cTn id="62" fill="hold">
                            <p:stCondLst>
                              <p:cond delay="4750"/>
                            </p:stCondLst>
                            <p:childTnLst>
                              <p:par>
                                <p:cTn id="63" presetID="49" presetClass="entr" presetSubtype="0" decel="100000" fill="hold" nodeType="afterEffect">
                                  <p:stCondLst>
                                    <p:cond delay="0"/>
                                  </p:stCondLst>
                                  <p:childTnLst>
                                    <p:set>
                                      <p:cBhvr>
                                        <p:cTn id="64" dur="1" fill="hold">
                                          <p:stCondLst>
                                            <p:cond delay="0"/>
                                          </p:stCondLst>
                                        </p:cTn>
                                        <p:tgtEl>
                                          <p:spTgt spid="105"/>
                                        </p:tgtEl>
                                        <p:attrNameLst>
                                          <p:attrName>style.visibility</p:attrName>
                                        </p:attrNameLst>
                                      </p:cBhvr>
                                      <p:to>
                                        <p:strVal val="visible"/>
                                      </p:to>
                                    </p:set>
                                    <p:anim calcmode="lin" valueType="num">
                                      <p:cBhvr>
                                        <p:cTn id="65" dur="500" fill="hold"/>
                                        <p:tgtEl>
                                          <p:spTgt spid="105"/>
                                        </p:tgtEl>
                                        <p:attrNameLst>
                                          <p:attrName>ppt_w</p:attrName>
                                        </p:attrNameLst>
                                      </p:cBhvr>
                                      <p:tavLst>
                                        <p:tav tm="0">
                                          <p:val>
                                            <p:fltVal val="0"/>
                                          </p:val>
                                        </p:tav>
                                        <p:tav tm="100000">
                                          <p:val>
                                            <p:strVal val="#ppt_w"/>
                                          </p:val>
                                        </p:tav>
                                      </p:tavLst>
                                    </p:anim>
                                    <p:anim calcmode="lin" valueType="num">
                                      <p:cBhvr>
                                        <p:cTn id="66" dur="500" fill="hold"/>
                                        <p:tgtEl>
                                          <p:spTgt spid="105"/>
                                        </p:tgtEl>
                                        <p:attrNameLst>
                                          <p:attrName>ppt_h</p:attrName>
                                        </p:attrNameLst>
                                      </p:cBhvr>
                                      <p:tavLst>
                                        <p:tav tm="0">
                                          <p:val>
                                            <p:fltVal val="0"/>
                                          </p:val>
                                        </p:tav>
                                        <p:tav tm="100000">
                                          <p:val>
                                            <p:strVal val="#ppt_h"/>
                                          </p:val>
                                        </p:tav>
                                      </p:tavLst>
                                    </p:anim>
                                    <p:anim calcmode="lin" valueType="num">
                                      <p:cBhvr>
                                        <p:cTn id="67" dur="500" fill="hold"/>
                                        <p:tgtEl>
                                          <p:spTgt spid="105"/>
                                        </p:tgtEl>
                                        <p:attrNameLst>
                                          <p:attrName>style.rotation</p:attrName>
                                        </p:attrNameLst>
                                      </p:cBhvr>
                                      <p:tavLst>
                                        <p:tav tm="0">
                                          <p:val>
                                            <p:fltVal val="360"/>
                                          </p:val>
                                        </p:tav>
                                        <p:tav tm="100000">
                                          <p:val>
                                            <p:fltVal val="0"/>
                                          </p:val>
                                        </p:tav>
                                      </p:tavLst>
                                    </p:anim>
                                    <p:animEffect transition="in" filter="fade">
                                      <p:cBhvr>
                                        <p:cTn id="68" dur="500"/>
                                        <p:tgtEl>
                                          <p:spTgt spid="105"/>
                                        </p:tgtEl>
                                      </p:cBhvr>
                                    </p:animEffect>
                                  </p:childTnLst>
                                </p:cTn>
                              </p:par>
                            </p:childTnLst>
                          </p:cTn>
                        </p:par>
                        <p:par>
                          <p:cTn id="69" fill="hold">
                            <p:stCondLst>
                              <p:cond delay="5250"/>
                            </p:stCondLst>
                            <p:childTnLst>
                              <p:par>
                                <p:cTn id="70" presetID="47" presetClass="entr" presetSubtype="0" fill="hold" grpId="0" nodeType="afterEffect">
                                  <p:stCondLst>
                                    <p:cond delay="0"/>
                                  </p:stCondLst>
                                  <p:childTnLst>
                                    <p:set>
                                      <p:cBhvr>
                                        <p:cTn id="71" dur="1" fill="hold">
                                          <p:stCondLst>
                                            <p:cond delay="0"/>
                                          </p:stCondLst>
                                        </p:cTn>
                                        <p:tgtEl>
                                          <p:spTgt spid="104"/>
                                        </p:tgtEl>
                                        <p:attrNameLst>
                                          <p:attrName>style.visibility</p:attrName>
                                        </p:attrNameLst>
                                      </p:cBhvr>
                                      <p:to>
                                        <p:strVal val="visible"/>
                                      </p:to>
                                    </p:set>
                                    <p:animEffect transition="in" filter="fade">
                                      <p:cBhvr>
                                        <p:cTn id="72" dur="500"/>
                                        <p:tgtEl>
                                          <p:spTgt spid="104"/>
                                        </p:tgtEl>
                                      </p:cBhvr>
                                    </p:animEffect>
                                    <p:anim calcmode="lin" valueType="num">
                                      <p:cBhvr>
                                        <p:cTn id="73" dur="500" fill="hold"/>
                                        <p:tgtEl>
                                          <p:spTgt spid="104"/>
                                        </p:tgtEl>
                                        <p:attrNameLst>
                                          <p:attrName>ppt_x</p:attrName>
                                        </p:attrNameLst>
                                      </p:cBhvr>
                                      <p:tavLst>
                                        <p:tav tm="0">
                                          <p:val>
                                            <p:strVal val="#ppt_x"/>
                                          </p:val>
                                        </p:tav>
                                        <p:tav tm="100000">
                                          <p:val>
                                            <p:strVal val="#ppt_x"/>
                                          </p:val>
                                        </p:tav>
                                      </p:tavLst>
                                    </p:anim>
                                    <p:anim calcmode="lin" valueType="num">
                                      <p:cBhvr>
                                        <p:cTn id="74" dur="500" fill="hold"/>
                                        <p:tgtEl>
                                          <p:spTgt spid="104"/>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anim calcmode="lin" valueType="num">
                                      <p:cBhvr>
                                        <p:cTn id="78" dur="500" fill="hold"/>
                                        <p:tgtEl>
                                          <p:spTgt spid="103"/>
                                        </p:tgtEl>
                                        <p:attrNameLst>
                                          <p:attrName>ppt_x</p:attrName>
                                        </p:attrNameLst>
                                      </p:cBhvr>
                                      <p:tavLst>
                                        <p:tav tm="0">
                                          <p:val>
                                            <p:strVal val="#ppt_x"/>
                                          </p:val>
                                        </p:tav>
                                        <p:tav tm="100000">
                                          <p:val>
                                            <p:strVal val="#ppt_x"/>
                                          </p:val>
                                        </p:tav>
                                      </p:tavLst>
                                    </p:anim>
                                    <p:anim calcmode="lin" valueType="num">
                                      <p:cBhvr>
                                        <p:cTn id="79" dur="5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0" grpId="0">
        <p:bldAsOne/>
      </p:bldGraphic>
      <p:bldP spid="61" grpId="0"/>
      <p:bldGraphic spid="93" grpId="0">
        <p:bldAsOne/>
      </p:bldGraphic>
      <p:bldGraphic spid="94" grpId="0">
        <p:bldAsOne/>
      </p:bldGraphic>
      <p:bldP spid="95" grpId="0"/>
      <p:bldP spid="96" grpId="0"/>
      <p:bldP spid="97" grpId="0"/>
      <p:bldP spid="98" grpId="0"/>
      <p:bldP spid="100" grpId="0"/>
      <p:bldP spid="101" grpId="0"/>
      <p:bldP spid="103" grpId="0"/>
      <p:bldP spid="10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弧形 75"/>
          <p:cNvSpPr/>
          <p:nvPr/>
        </p:nvSpPr>
        <p:spPr>
          <a:xfrm>
            <a:off x="765239" y="971593"/>
            <a:ext cx="3466981" cy="3466981"/>
          </a:xfrm>
          <a:prstGeom prst="arc">
            <a:avLst>
              <a:gd name="adj1" fmla="val 830435"/>
              <a:gd name="adj2" fmla="val 10793851"/>
            </a:avLst>
          </a:prstGeom>
          <a:ln w="254000">
            <a:solidFill>
              <a:srgbClr val="6666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grpSp>
        <p:nvGrpSpPr>
          <p:cNvPr id="77" name="组合 76"/>
          <p:cNvGrpSpPr/>
          <p:nvPr/>
        </p:nvGrpSpPr>
        <p:grpSpPr>
          <a:xfrm>
            <a:off x="2550969" y="1791846"/>
            <a:ext cx="660283" cy="2093094"/>
            <a:chOff x="6656632" y="2132856"/>
            <a:chExt cx="891302" cy="2825421"/>
          </a:xfrm>
        </p:grpSpPr>
        <p:grpSp>
          <p:nvGrpSpPr>
            <p:cNvPr id="78" name="组合 77"/>
            <p:cNvGrpSpPr/>
            <p:nvPr/>
          </p:nvGrpSpPr>
          <p:grpSpPr>
            <a:xfrm>
              <a:off x="6656632" y="2132856"/>
              <a:ext cx="864000" cy="2825421"/>
              <a:chOff x="6656632" y="2132856"/>
              <a:chExt cx="864000" cy="2825421"/>
            </a:xfrm>
          </p:grpSpPr>
          <p:sp>
            <p:nvSpPr>
              <p:cNvPr id="80" name="椭圆 79"/>
              <p:cNvSpPr/>
              <p:nvPr/>
            </p:nvSpPr>
            <p:spPr>
              <a:xfrm>
                <a:off x="7017271" y="4815555"/>
                <a:ext cx="142722" cy="142722"/>
              </a:xfrm>
              <a:prstGeom prst="ellipse">
                <a:avLst/>
              </a:prstGeom>
              <a:noFill/>
              <a:ln w="38100">
                <a:solidFill>
                  <a:srgbClr val="1D34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81" name="直接连接符 80"/>
              <p:cNvCxnSpPr>
                <a:stCxn id="80" idx="0"/>
              </p:cNvCxnSpPr>
              <p:nvPr/>
            </p:nvCxnSpPr>
            <p:spPr>
              <a:xfrm flipV="1">
                <a:off x="7088632" y="3014708"/>
                <a:ext cx="324" cy="1800847"/>
              </a:xfrm>
              <a:prstGeom prst="line">
                <a:avLst/>
              </a:prstGeom>
              <a:noFill/>
              <a:ln w="38100">
                <a:solidFill>
                  <a:srgbClr val="1D347D"/>
                </a:solidFill>
              </a:ln>
            </p:spPr>
            <p:style>
              <a:lnRef idx="2">
                <a:schemeClr val="accent1">
                  <a:shade val="50000"/>
                </a:schemeClr>
              </a:lnRef>
              <a:fillRef idx="1">
                <a:schemeClr val="accent1"/>
              </a:fillRef>
              <a:effectRef idx="0">
                <a:schemeClr val="accent1"/>
              </a:effectRef>
              <a:fontRef idx="minor">
                <a:schemeClr val="lt1"/>
              </a:fontRef>
            </p:style>
          </p:cxnSp>
          <p:sp>
            <p:nvSpPr>
              <p:cNvPr id="82" name="弧形 81"/>
              <p:cNvSpPr/>
              <p:nvPr/>
            </p:nvSpPr>
            <p:spPr>
              <a:xfrm>
                <a:off x="6656632" y="2132856"/>
                <a:ext cx="864000" cy="864000"/>
              </a:xfrm>
              <a:prstGeom prst="arc">
                <a:avLst>
                  <a:gd name="adj1" fmla="val 2657162"/>
                  <a:gd name="adj2" fmla="val 8176062"/>
                </a:avLst>
              </a:prstGeom>
              <a:noFill/>
              <a:ln w="38100">
                <a:solidFill>
                  <a:srgbClr val="1D34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83" name="椭圆 82"/>
              <p:cNvSpPr/>
              <p:nvPr/>
            </p:nvSpPr>
            <p:spPr>
              <a:xfrm>
                <a:off x="6710632" y="2187164"/>
                <a:ext cx="756000" cy="756000"/>
              </a:xfrm>
              <a:prstGeom prst="ellipse">
                <a:avLst/>
              </a:prstGeom>
              <a:solidFill>
                <a:srgbClr val="1D34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79" name="文本框 20"/>
            <p:cNvSpPr txBox="1"/>
            <p:nvPr/>
          </p:nvSpPr>
          <p:spPr>
            <a:xfrm>
              <a:off x="6744709" y="2350575"/>
              <a:ext cx="803225" cy="457007"/>
            </a:xfrm>
            <a:prstGeom prst="rect">
              <a:avLst/>
            </a:prstGeom>
            <a:noFill/>
          </p:spPr>
          <p:txBody>
            <a:bodyPr wrap="none" rtlCol="0">
              <a:spAutoFit/>
            </a:bodyPr>
            <a:lstStyle/>
            <a:p>
              <a:r>
                <a:rPr lang="en-US" altLang="zh-CN"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28%</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84" name="弧形 83"/>
          <p:cNvSpPr/>
          <p:nvPr/>
        </p:nvSpPr>
        <p:spPr>
          <a:xfrm>
            <a:off x="1031930" y="1238284"/>
            <a:ext cx="2933599" cy="2933599"/>
          </a:xfrm>
          <a:prstGeom prst="arc">
            <a:avLst>
              <a:gd name="adj1" fmla="val 2938498"/>
              <a:gd name="adj2" fmla="val 10793851"/>
            </a:avLst>
          </a:prstGeom>
          <a:ln w="254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85" name="弧形 84"/>
          <p:cNvSpPr/>
          <p:nvPr/>
        </p:nvSpPr>
        <p:spPr>
          <a:xfrm>
            <a:off x="1298620" y="1504974"/>
            <a:ext cx="2400218" cy="2400218"/>
          </a:xfrm>
          <a:prstGeom prst="arc">
            <a:avLst>
              <a:gd name="adj1" fmla="val 4654623"/>
              <a:gd name="adj2" fmla="val 10793851"/>
            </a:avLst>
          </a:prstGeom>
          <a:ln w="254000">
            <a:solidFill>
              <a:srgbClr val="1D347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sp>
        <p:nvSpPr>
          <p:cNvPr id="86" name="弧形 85"/>
          <p:cNvSpPr/>
          <p:nvPr/>
        </p:nvSpPr>
        <p:spPr>
          <a:xfrm>
            <a:off x="1565310" y="1771665"/>
            <a:ext cx="1866836" cy="1866836"/>
          </a:xfrm>
          <a:prstGeom prst="arc">
            <a:avLst>
              <a:gd name="adj1" fmla="val 7924595"/>
              <a:gd name="adj2" fmla="val 10793851"/>
            </a:avLst>
          </a:prstGeom>
          <a:ln w="254000">
            <a:solidFill>
              <a:srgbClr val="12204D"/>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200"/>
          </a:p>
        </p:txBody>
      </p:sp>
      <p:grpSp>
        <p:nvGrpSpPr>
          <p:cNvPr id="87" name="组合 86"/>
          <p:cNvGrpSpPr/>
          <p:nvPr/>
        </p:nvGrpSpPr>
        <p:grpSpPr>
          <a:xfrm>
            <a:off x="581739" y="1684678"/>
            <a:ext cx="1142977" cy="1043112"/>
            <a:chOff x="581738" y="1970428"/>
            <a:chExt cx="1142977" cy="1043112"/>
          </a:xfrm>
        </p:grpSpPr>
        <p:sp>
          <p:nvSpPr>
            <p:cNvPr id="88" name="文本框 29"/>
            <p:cNvSpPr txBox="1"/>
            <p:nvPr/>
          </p:nvSpPr>
          <p:spPr>
            <a:xfrm>
              <a:off x="581738" y="1970428"/>
              <a:ext cx="353943" cy="1043112"/>
            </a:xfrm>
            <a:prstGeom prst="rect">
              <a:avLst/>
            </a:prstGeom>
            <a:noFill/>
          </p:spPr>
          <p:txBody>
            <a:bodyPr vert="eaVert" wrap="square" rtlCol="0">
              <a:spAutoFit/>
            </a:bodyPr>
            <a:lstStyle/>
            <a:p>
              <a:r>
                <a:rPr lang="zh-CN" altLang="en-US" sz="1100" dirty="0">
                  <a:latin typeface="微软雅黑" panose="020B0503020204020204" pitchFamily="34" charset="-122"/>
                  <a:ea typeface="微软雅黑" panose="020B0503020204020204" pitchFamily="34" charset="-122"/>
                </a:rPr>
                <a:t>点击输入文本</a:t>
              </a:r>
            </a:p>
          </p:txBody>
        </p:sp>
        <p:sp>
          <p:nvSpPr>
            <p:cNvPr id="89" name="文本框 33"/>
            <p:cNvSpPr txBox="1"/>
            <p:nvPr/>
          </p:nvSpPr>
          <p:spPr>
            <a:xfrm>
              <a:off x="844749" y="1970428"/>
              <a:ext cx="353943" cy="1043112"/>
            </a:xfrm>
            <a:prstGeom prst="rect">
              <a:avLst/>
            </a:prstGeom>
            <a:noFill/>
          </p:spPr>
          <p:txBody>
            <a:bodyPr vert="eaVert" wrap="square" rtlCol="0">
              <a:spAutoFit/>
            </a:bodyPr>
            <a:lstStyle/>
            <a:p>
              <a:r>
                <a:rPr lang="zh-CN" altLang="en-US" sz="1100" dirty="0">
                  <a:latin typeface="微软雅黑" panose="020B0503020204020204" pitchFamily="34" charset="-122"/>
                  <a:ea typeface="微软雅黑" panose="020B0503020204020204" pitchFamily="34" charset="-122"/>
                </a:rPr>
                <a:t>点击输入文本</a:t>
              </a:r>
            </a:p>
          </p:txBody>
        </p:sp>
        <p:sp>
          <p:nvSpPr>
            <p:cNvPr id="90" name="文本框 34"/>
            <p:cNvSpPr txBox="1"/>
            <p:nvPr/>
          </p:nvSpPr>
          <p:spPr>
            <a:xfrm>
              <a:off x="1107760" y="1970428"/>
              <a:ext cx="353943" cy="1043112"/>
            </a:xfrm>
            <a:prstGeom prst="rect">
              <a:avLst/>
            </a:prstGeom>
            <a:noFill/>
          </p:spPr>
          <p:txBody>
            <a:bodyPr vert="eaVert" wrap="square" rtlCol="0">
              <a:spAutoFit/>
            </a:bodyPr>
            <a:lstStyle/>
            <a:p>
              <a:r>
                <a:rPr lang="zh-CN" altLang="en-US" sz="1100" dirty="0">
                  <a:latin typeface="微软雅黑" panose="020B0503020204020204" pitchFamily="34" charset="-122"/>
                  <a:ea typeface="微软雅黑" panose="020B0503020204020204" pitchFamily="34" charset="-122"/>
                </a:rPr>
                <a:t>点击输入文本</a:t>
              </a:r>
            </a:p>
          </p:txBody>
        </p:sp>
        <p:sp>
          <p:nvSpPr>
            <p:cNvPr id="91" name="文本框 35"/>
            <p:cNvSpPr txBox="1"/>
            <p:nvPr/>
          </p:nvSpPr>
          <p:spPr>
            <a:xfrm>
              <a:off x="1370772" y="1970428"/>
              <a:ext cx="353943" cy="1043112"/>
            </a:xfrm>
            <a:prstGeom prst="rect">
              <a:avLst/>
            </a:prstGeom>
            <a:noFill/>
          </p:spPr>
          <p:txBody>
            <a:bodyPr vert="eaVert" wrap="square" rtlCol="0">
              <a:spAutoFit/>
            </a:bodyPr>
            <a:lstStyle/>
            <a:p>
              <a:r>
                <a:rPr lang="zh-CN" altLang="en-US" sz="1100" dirty="0">
                  <a:latin typeface="微软雅黑" panose="020B0503020204020204" pitchFamily="34" charset="-122"/>
                  <a:ea typeface="微软雅黑" panose="020B0503020204020204" pitchFamily="34" charset="-122"/>
                </a:rPr>
                <a:t>点击输入文本</a:t>
              </a:r>
            </a:p>
          </p:txBody>
        </p:sp>
      </p:grpSp>
      <p:grpSp>
        <p:nvGrpSpPr>
          <p:cNvPr id="92" name="组合 91"/>
          <p:cNvGrpSpPr/>
          <p:nvPr/>
        </p:nvGrpSpPr>
        <p:grpSpPr>
          <a:xfrm>
            <a:off x="3216259" y="1791847"/>
            <a:ext cx="660283" cy="1977445"/>
            <a:chOff x="4583023" y="1773463"/>
            <a:chExt cx="891302" cy="2669309"/>
          </a:xfrm>
        </p:grpSpPr>
        <p:sp>
          <p:nvSpPr>
            <p:cNvPr id="93" name="椭圆 92"/>
            <p:cNvSpPr/>
            <p:nvPr/>
          </p:nvSpPr>
          <p:spPr>
            <a:xfrm>
              <a:off x="4943662" y="4300050"/>
              <a:ext cx="142722" cy="142722"/>
            </a:xfrm>
            <a:prstGeom prst="ellips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94" name="直接连接符 93"/>
            <p:cNvCxnSpPr>
              <a:stCxn id="93" idx="0"/>
            </p:cNvCxnSpPr>
            <p:nvPr/>
          </p:nvCxnSpPr>
          <p:spPr>
            <a:xfrm flipV="1">
              <a:off x="5015023" y="2637463"/>
              <a:ext cx="0" cy="1662587"/>
            </a:xfrm>
            <a:prstGeom prst="line">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95" name="弧形 94"/>
            <p:cNvSpPr/>
            <p:nvPr/>
          </p:nvSpPr>
          <p:spPr>
            <a:xfrm>
              <a:off x="4583023" y="1773463"/>
              <a:ext cx="864000" cy="864000"/>
            </a:xfrm>
            <a:prstGeom prst="arc">
              <a:avLst>
                <a:gd name="adj1" fmla="val 2657162"/>
                <a:gd name="adj2" fmla="val 8176062"/>
              </a:avLst>
            </a:prstGeom>
            <a:no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6" name="椭圆 95"/>
            <p:cNvSpPr/>
            <p:nvPr/>
          </p:nvSpPr>
          <p:spPr>
            <a:xfrm>
              <a:off x="4637023" y="1827771"/>
              <a:ext cx="756000" cy="7560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sp>
          <p:nvSpPr>
            <p:cNvPr id="97" name="文本框 38"/>
            <p:cNvSpPr txBox="1"/>
            <p:nvPr/>
          </p:nvSpPr>
          <p:spPr>
            <a:xfrm>
              <a:off x="4671100" y="1991182"/>
              <a:ext cx="803225" cy="457007"/>
            </a:xfrm>
            <a:prstGeom prst="rect">
              <a:avLst/>
            </a:prstGeom>
            <a:noFill/>
          </p:spPr>
          <p:txBody>
            <a:bodyPr wrap="none" rtlCol="0">
              <a:spAutoFit/>
            </a:bodyPr>
            <a:lstStyle/>
            <a:p>
              <a:r>
                <a:rPr lang="en-US" altLang="zh-CN"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38%</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98" name="组合 97"/>
          <p:cNvGrpSpPr/>
          <p:nvPr/>
        </p:nvGrpSpPr>
        <p:grpSpPr>
          <a:xfrm>
            <a:off x="3881549" y="1791846"/>
            <a:ext cx="660283" cy="1279300"/>
            <a:chOff x="6656632" y="2132856"/>
            <a:chExt cx="891302" cy="1726898"/>
          </a:xfrm>
        </p:grpSpPr>
        <p:grpSp>
          <p:nvGrpSpPr>
            <p:cNvPr id="99" name="组合 98"/>
            <p:cNvGrpSpPr/>
            <p:nvPr/>
          </p:nvGrpSpPr>
          <p:grpSpPr>
            <a:xfrm>
              <a:off x="6656632" y="2132856"/>
              <a:ext cx="864000" cy="1726898"/>
              <a:chOff x="6656632" y="2132856"/>
              <a:chExt cx="864000" cy="1726898"/>
            </a:xfrm>
          </p:grpSpPr>
          <p:sp>
            <p:nvSpPr>
              <p:cNvPr id="101" name="椭圆 100"/>
              <p:cNvSpPr/>
              <p:nvPr/>
            </p:nvSpPr>
            <p:spPr>
              <a:xfrm>
                <a:off x="7017271" y="3717032"/>
                <a:ext cx="142722" cy="142722"/>
              </a:xfrm>
              <a:prstGeom prst="ellips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02" name="直接连接符 101"/>
              <p:cNvCxnSpPr/>
              <p:nvPr/>
            </p:nvCxnSpPr>
            <p:spPr>
              <a:xfrm flipV="1">
                <a:off x="7088309" y="2996952"/>
                <a:ext cx="647" cy="720080"/>
              </a:xfrm>
              <a:prstGeom prst="line">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cxnSp>
          <p:sp>
            <p:nvSpPr>
              <p:cNvPr id="103" name="弧形 102"/>
              <p:cNvSpPr/>
              <p:nvPr/>
            </p:nvSpPr>
            <p:spPr>
              <a:xfrm>
                <a:off x="6656632" y="2132856"/>
                <a:ext cx="864000" cy="864000"/>
              </a:xfrm>
              <a:prstGeom prst="arc">
                <a:avLst>
                  <a:gd name="adj1" fmla="val 2657162"/>
                  <a:gd name="adj2" fmla="val 8176062"/>
                </a:avLst>
              </a:prstGeom>
              <a:noFill/>
              <a:ln w="38100">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4" name="椭圆 103"/>
              <p:cNvSpPr/>
              <p:nvPr/>
            </p:nvSpPr>
            <p:spPr>
              <a:xfrm>
                <a:off x="6710632" y="2187164"/>
                <a:ext cx="756000" cy="756000"/>
              </a:xfrm>
              <a:prstGeom prst="ellipse">
                <a:avLst/>
              </a:prstGeom>
              <a:solidFill>
                <a:srgbClr val="66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100" name="文本框 45"/>
            <p:cNvSpPr txBox="1"/>
            <p:nvPr/>
          </p:nvSpPr>
          <p:spPr>
            <a:xfrm>
              <a:off x="6744709" y="2350575"/>
              <a:ext cx="803225" cy="457006"/>
            </a:xfrm>
            <a:prstGeom prst="rect">
              <a:avLst/>
            </a:prstGeom>
            <a:noFill/>
          </p:spPr>
          <p:txBody>
            <a:bodyPr wrap="none" rtlCol="0">
              <a:spAutoFit/>
            </a:bodyPr>
            <a:lstStyle/>
            <a:p>
              <a:r>
                <a:rPr lang="en-US" altLang="zh-CN"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46%</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05" name="组合 104"/>
          <p:cNvGrpSpPr/>
          <p:nvPr/>
        </p:nvGrpSpPr>
        <p:grpSpPr>
          <a:xfrm>
            <a:off x="1885679" y="1791846"/>
            <a:ext cx="640058" cy="1720080"/>
            <a:chOff x="1885679" y="2077596"/>
            <a:chExt cx="640058" cy="1720080"/>
          </a:xfrm>
        </p:grpSpPr>
        <p:grpSp>
          <p:nvGrpSpPr>
            <p:cNvPr id="106" name="组合 105"/>
            <p:cNvGrpSpPr/>
            <p:nvPr/>
          </p:nvGrpSpPr>
          <p:grpSpPr>
            <a:xfrm>
              <a:off x="1885679" y="2077596"/>
              <a:ext cx="640058" cy="1720080"/>
              <a:chOff x="6656632" y="2132856"/>
              <a:chExt cx="864000" cy="2321897"/>
            </a:xfrm>
          </p:grpSpPr>
          <p:grpSp>
            <p:nvGrpSpPr>
              <p:cNvPr id="108" name="组合 107"/>
              <p:cNvGrpSpPr/>
              <p:nvPr/>
            </p:nvGrpSpPr>
            <p:grpSpPr>
              <a:xfrm>
                <a:off x="6656632" y="2132856"/>
                <a:ext cx="864000" cy="2321897"/>
                <a:chOff x="6656632" y="2132856"/>
                <a:chExt cx="864000" cy="2321897"/>
              </a:xfrm>
            </p:grpSpPr>
            <p:sp>
              <p:nvSpPr>
                <p:cNvPr id="110" name="椭圆 109"/>
                <p:cNvSpPr/>
                <p:nvPr/>
              </p:nvSpPr>
              <p:spPr>
                <a:xfrm>
                  <a:off x="6710256" y="4312031"/>
                  <a:ext cx="142722" cy="142722"/>
                </a:xfrm>
                <a:prstGeom prst="ellipse">
                  <a:avLst/>
                </a:prstGeom>
                <a:noFill/>
                <a:ln w="38100">
                  <a:solidFill>
                    <a:srgbClr val="1220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11" name="直接连接符 110"/>
                <p:cNvCxnSpPr/>
                <p:nvPr/>
              </p:nvCxnSpPr>
              <p:spPr>
                <a:xfrm flipV="1">
                  <a:off x="7088956" y="2996952"/>
                  <a:ext cx="0" cy="1079473"/>
                </a:xfrm>
                <a:prstGeom prst="line">
                  <a:avLst/>
                </a:prstGeom>
                <a:noFill/>
                <a:ln w="38100">
                  <a:solidFill>
                    <a:srgbClr val="12204D"/>
                  </a:solidFill>
                </a:ln>
              </p:spPr>
              <p:style>
                <a:lnRef idx="2">
                  <a:schemeClr val="accent1">
                    <a:shade val="50000"/>
                  </a:schemeClr>
                </a:lnRef>
                <a:fillRef idx="1">
                  <a:schemeClr val="accent1"/>
                </a:fillRef>
                <a:effectRef idx="0">
                  <a:schemeClr val="accent1"/>
                </a:effectRef>
                <a:fontRef idx="minor">
                  <a:schemeClr val="lt1"/>
                </a:fontRef>
              </p:style>
            </p:cxnSp>
            <p:sp>
              <p:nvSpPr>
                <p:cNvPr id="112" name="弧形 111"/>
                <p:cNvSpPr/>
                <p:nvPr/>
              </p:nvSpPr>
              <p:spPr>
                <a:xfrm>
                  <a:off x="6656632" y="2132856"/>
                  <a:ext cx="864000" cy="864000"/>
                </a:xfrm>
                <a:prstGeom prst="arc">
                  <a:avLst>
                    <a:gd name="adj1" fmla="val 2657162"/>
                    <a:gd name="adj2" fmla="val 8176062"/>
                  </a:avLst>
                </a:prstGeom>
                <a:noFill/>
                <a:ln w="38100">
                  <a:solidFill>
                    <a:srgbClr val="1220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3" name="椭圆 112"/>
                <p:cNvSpPr/>
                <p:nvPr/>
              </p:nvSpPr>
              <p:spPr>
                <a:xfrm>
                  <a:off x="6710632" y="2187164"/>
                  <a:ext cx="756000" cy="756000"/>
                </a:xfrm>
                <a:prstGeom prst="ellipse">
                  <a:avLst/>
                </a:prstGeom>
                <a:solidFill>
                  <a:srgbClr val="122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p>
              </p:txBody>
            </p:sp>
          </p:grpSp>
          <p:sp>
            <p:nvSpPr>
              <p:cNvPr id="109" name="文本框 52"/>
              <p:cNvSpPr txBox="1"/>
              <p:nvPr/>
            </p:nvSpPr>
            <p:spPr>
              <a:xfrm>
                <a:off x="6744709" y="2350575"/>
                <a:ext cx="649591" cy="457006"/>
              </a:xfrm>
              <a:prstGeom prst="rect">
                <a:avLst/>
              </a:prstGeom>
              <a:noFill/>
            </p:spPr>
            <p:txBody>
              <a:bodyPr wrap="none" rtlCol="0">
                <a:spAutoFit/>
              </a:bodyPr>
              <a:lstStyle/>
              <a:p>
                <a:r>
                  <a:rPr lang="en-US" altLang="zh-CN"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9%</a:t>
                </a:r>
                <a:endParaRPr lang="zh-CN" altLang="en-US" sz="1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cxnSp>
          <p:nvCxnSpPr>
            <p:cNvPr id="107" name="直接连接符 106"/>
            <p:cNvCxnSpPr>
              <a:endCxn id="110" idx="7"/>
            </p:cNvCxnSpPr>
            <p:nvPr/>
          </p:nvCxnSpPr>
          <p:spPr>
            <a:xfrm flipH="1">
              <a:off x="2015650" y="3504548"/>
              <a:ext cx="195052" cy="202881"/>
            </a:xfrm>
            <a:prstGeom prst="line">
              <a:avLst/>
            </a:prstGeom>
            <a:noFill/>
            <a:ln w="38100">
              <a:solidFill>
                <a:srgbClr val="12204D"/>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14" name="组合 113"/>
          <p:cNvGrpSpPr/>
          <p:nvPr/>
        </p:nvGrpSpPr>
        <p:grpSpPr>
          <a:xfrm>
            <a:off x="6471178" y="1752678"/>
            <a:ext cx="1910723" cy="1068805"/>
            <a:chOff x="6471177" y="2038427"/>
            <a:chExt cx="1910723" cy="1068805"/>
          </a:xfrm>
          <a:solidFill>
            <a:srgbClr val="1D347D"/>
          </a:solidFill>
        </p:grpSpPr>
        <p:sp>
          <p:nvSpPr>
            <p:cNvPr id="115" name="任意多边形 114"/>
            <p:cNvSpPr>
              <a:spLocks noChangeArrowheads="1"/>
            </p:cNvSpPr>
            <p:nvPr/>
          </p:nvSpPr>
          <p:spPr bwMode="auto">
            <a:xfrm>
              <a:off x="8278420" y="2044233"/>
              <a:ext cx="103480" cy="503753"/>
            </a:xfrm>
            <a:custGeom>
              <a:avLst/>
              <a:gdLst>
                <a:gd name="connsiteX0" fmla="*/ 68388 w 139685"/>
                <a:gd name="connsiteY0" fmla="*/ 117634 h 680005"/>
                <a:gd name="connsiteX1" fmla="*/ 125060 w 139685"/>
                <a:gd name="connsiteY1" fmla="*/ 117634 h 680005"/>
                <a:gd name="connsiteX2" fmla="*/ 139685 w 139685"/>
                <a:gd name="connsiteY2" fmla="*/ 117634 h 680005"/>
                <a:gd name="connsiteX3" fmla="*/ 139685 w 139685"/>
                <a:gd name="connsiteY3" fmla="*/ 402472 h 680005"/>
                <a:gd name="connsiteX4" fmla="*/ 139523 w 139685"/>
                <a:gd name="connsiteY4" fmla="*/ 402472 h 680005"/>
                <a:gd name="connsiteX5" fmla="*/ 124564 w 139685"/>
                <a:gd name="connsiteY5" fmla="*/ 402472 h 680005"/>
                <a:gd name="connsiteX6" fmla="*/ 124564 w 139685"/>
                <a:gd name="connsiteY6" fmla="*/ 648357 h 680005"/>
                <a:gd name="connsiteX7" fmla="*/ 95254 w 139685"/>
                <a:gd name="connsiteY7" fmla="*/ 680005 h 680005"/>
                <a:gd name="connsiteX8" fmla="*/ 63503 w 139685"/>
                <a:gd name="connsiteY8" fmla="*/ 648357 h 680005"/>
                <a:gd name="connsiteX9" fmla="*/ 63503 w 139685"/>
                <a:gd name="connsiteY9" fmla="*/ 370823 h 680005"/>
                <a:gd name="connsiteX10" fmla="*/ 63503 w 139685"/>
                <a:gd name="connsiteY10" fmla="*/ 363519 h 680005"/>
                <a:gd name="connsiteX11" fmla="*/ 63503 w 139685"/>
                <a:gd name="connsiteY11" fmla="*/ 210145 h 680005"/>
                <a:gd name="connsiteX12" fmla="*/ 43963 w 139685"/>
                <a:gd name="connsiteY12" fmla="*/ 210145 h 680005"/>
                <a:gd name="connsiteX13" fmla="*/ 43963 w 139685"/>
                <a:gd name="connsiteY13" fmla="*/ 370823 h 680005"/>
                <a:gd name="connsiteX14" fmla="*/ 21982 w 139685"/>
                <a:gd name="connsiteY14" fmla="*/ 392733 h 680005"/>
                <a:gd name="connsiteX15" fmla="*/ 0 w 139685"/>
                <a:gd name="connsiteY15" fmla="*/ 370823 h 680005"/>
                <a:gd name="connsiteX16" fmla="*/ 0 w 139685"/>
                <a:gd name="connsiteY16" fmla="*/ 183366 h 680005"/>
                <a:gd name="connsiteX17" fmla="*/ 0 w 139685"/>
                <a:gd name="connsiteY17" fmla="*/ 176062 h 680005"/>
                <a:gd name="connsiteX18" fmla="*/ 0 w 139685"/>
                <a:gd name="connsiteY18" fmla="*/ 173627 h 680005"/>
                <a:gd name="connsiteX19" fmla="*/ 68388 w 139685"/>
                <a:gd name="connsiteY19" fmla="*/ 117634 h 680005"/>
                <a:gd name="connsiteX20" fmla="*/ 134144 w 139685"/>
                <a:gd name="connsiteY20" fmla="*/ 0 h 680005"/>
                <a:gd name="connsiteX21" fmla="*/ 139685 w 139685"/>
                <a:gd name="connsiteY21" fmla="*/ 2295 h 680005"/>
                <a:gd name="connsiteX22" fmla="*/ 139685 w 139685"/>
                <a:gd name="connsiteY22" fmla="*/ 105020 h 680005"/>
                <a:gd name="connsiteX23" fmla="*/ 134144 w 139685"/>
                <a:gd name="connsiteY23" fmla="*/ 107315 h 680005"/>
                <a:gd name="connsiteX24" fmla="*/ 80486 w 139685"/>
                <a:gd name="connsiteY24" fmla="*/ 53658 h 680005"/>
                <a:gd name="connsiteX25" fmla="*/ 134144 w 139685"/>
                <a:gd name="connsiteY25" fmla="*/ 0 h 6800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9685" h="680005">
                  <a:moveTo>
                    <a:pt x="68388" y="117634"/>
                  </a:moveTo>
                  <a:cubicBezTo>
                    <a:pt x="68388" y="117634"/>
                    <a:pt x="68388" y="117634"/>
                    <a:pt x="125060" y="117634"/>
                  </a:cubicBezTo>
                  <a:lnTo>
                    <a:pt x="139685" y="117634"/>
                  </a:lnTo>
                  <a:lnTo>
                    <a:pt x="139685" y="402472"/>
                  </a:lnTo>
                  <a:lnTo>
                    <a:pt x="139523" y="402472"/>
                  </a:lnTo>
                  <a:cubicBezTo>
                    <a:pt x="137386" y="402472"/>
                    <a:pt x="133112" y="402472"/>
                    <a:pt x="124564" y="402472"/>
                  </a:cubicBezTo>
                  <a:cubicBezTo>
                    <a:pt x="124564" y="402472"/>
                    <a:pt x="124564" y="402472"/>
                    <a:pt x="124564" y="648357"/>
                  </a:cubicBezTo>
                  <a:cubicBezTo>
                    <a:pt x="124564" y="665398"/>
                    <a:pt x="112351" y="680005"/>
                    <a:pt x="95254" y="680005"/>
                  </a:cubicBezTo>
                  <a:cubicBezTo>
                    <a:pt x="78157" y="680005"/>
                    <a:pt x="63503" y="665398"/>
                    <a:pt x="63503" y="648357"/>
                  </a:cubicBezTo>
                  <a:cubicBezTo>
                    <a:pt x="63503" y="648357"/>
                    <a:pt x="63503" y="648357"/>
                    <a:pt x="63503" y="370823"/>
                  </a:cubicBezTo>
                  <a:cubicBezTo>
                    <a:pt x="63503" y="368388"/>
                    <a:pt x="63503" y="365954"/>
                    <a:pt x="63503" y="363519"/>
                  </a:cubicBezTo>
                  <a:cubicBezTo>
                    <a:pt x="63503" y="363519"/>
                    <a:pt x="63503" y="363519"/>
                    <a:pt x="63503" y="210145"/>
                  </a:cubicBezTo>
                  <a:cubicBezTo>
                    <a:pt x="63503" y="210145"/>
                    <a:pt x="63503" y="210145"/>
                    <a:pt x="43963" y="210145"/>
                  </a:cubicBezTo>
                  <a:cubicBezTo>
                    <a:pt x="43963" y="210145"/>
                    <a:pt x="43963" y="210145"/>
                    <a:pt x="43963" y="370823"/>
                  </a:cubicBezTo>
                  <a:cubicBezTo>
                    <a:pt x="43963" y="382996"/>
                    <a:pt x="34194" y="392733"/>
                    <a:pt x="21982" y="392733"/>
                  </a:cubicBezTo>
                  <a:cubicBezTo>
                    <a:pt x="9770" y="392733"/>
                    <a:pt x="0" y="382996"/>
                    <a:pt x="0" y="370823"/>
                  </a:cubicBezTo>
                  <a:cubicBezTo>
                    <a:pt x="0" y="370823"/>
                    <a:pt x="0" y="370823"/>
                    <a:pt x="0" y="183366"/>
                  </a:cubicBezTo>
                  <a:cubicBezTo>
                    <a:pt x="0" y="183366"/>
                    <a:pt x="0" y="183366"/>
                    <a:pt x="0" y="176062"/>
                  </a:cubicBezTo>
                  <a:cubicBezTo>
                    <a:pt x="0" y="176062"/>
                    <a:pt x="0" y="176062"/>
                    <a:pt x="0" y="173627"/>
                  </a:cubicBezTo>
                  <a:cubicBezTo>
                    <a:pt x="0" y="159021"/>
                    <a:pt x="19539" y="120069"/>
                    <a:pt x="68388" y="117634"/>
                  </a:cubicBezTo>
                  <a:close/>
                  <a:moveTo>
                    <a:pt x="134144" y="0"/>
                  </a:moveTo>
                  <a:lnTo>
                    <a:pt x="139685" y="2295"/>
                  </a:lnTo>
                  <a:lnTo>
                    <a:pt x="139685" y="105020"/>
                  </a:lnTo>
                  <a:lnTo>
                    <a:pt x="134144" y="107315"/>
                  </a:lnTo>
                  <a:cubicBezTo>
                    <a:pt x="104510" y="107315"/>
                    <a:pt x="80486" y="83292"/>
                    <a:pt x="80486" y="53658"/>
                  </a:cubicBezTo>
                  <a:cubicBezTo>
                    <a:pt x="80486" y="24023"/>
                    <a:pt x="104510" y="0"/>
                    <a:pt x="134144"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6" name="任意多边形 115"/>
            <p:cNvSpPr>
              <a:spLocks noChangeArrowheads="1"/>
            </p:cNvSpPr>
            <p:nvPr/>
          </p:nvSpPr>
          <p:spPr bwMode="auto">
            <a:xfrm>
              <a:off x="649159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7" name="任意多边形 116"/>
            <p:cNvSpPr>
              <a:spLocks/>
            </p:cNvSpPr>
            <p:nvPr/>
          </p:nvSpPr>
          <p:spPr bwMode="auto">
            <a:xfrm>
              <a:off x="647117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8" name="任意多边形 117"/>
            <p:cNvSpPr>
              <a:spLocks noChangeArrowheads="1"/>
            </p:cNvSpPr>
            <p:nvPr/>
          </p:nvSpPr>
          <p:spPr bwMode="auto">
            <a:xfrm>
              <a:off x="716261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19" name="任意多边形 118"/>
            <p:cNvSpPr>
              <a:spLocks noChangeArrowheads="1"/>
            </p:cNvSpPr>
            <p:nvPr/>
          </p:nvSpPr>
          <p:spPr bwMode="auto">
            <a:xfrm>
              <a:off x="6715269"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0" name="任意多边形 119"/>
            <p:cNvSpPr>
              <a:spLocks noChangeArrowheads="1"/>
            </p:cNvSpPr>
            <p:nvPr/>
          </p:nvSpPr>
          <p:spPr bwMode="auto">
            <a:xfrm>
              <a:off x="6938941"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1" name="任意多边形 120"/>
            <p:cNvSpPr>
              <a:spLocks noChangeArrowheads="1"/>
            </p:cNvSpPr>
            <p:nvPr/>
          </p:nvSpPr>
          <p:spPr bwMode="auto">
            <a:xfrm>
              <a:off x="7386285"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2" name="任意多边形 121"/>
            <p:cNvSpPr>
              <a:spLocks noChangeArrowheads="1"/>
            </p:cNvSpPr>
            <p:nvPr/>
          </p:nvSpPr>
          <p:spPr bwMode="auto">
            <a:xfrm>
              <a:off x="7609957"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3" name="任意多边形 122"/>
            <p:cNvSpPr>
              <a:spLocks noChangeArrowheads="1"/>
            </p:cNvSpPr>
            <p:nvPr/>
          </p:nvSpPr>
          <p:spPr bwMode="auto">
            <a:xfrm>
              <a:off x="7833630"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4" name="任意多边形 123"/>
            <p:cNvSpPr>
              <a:spLocks/>
            </p:cNvSpPr>
            <p:nvPr/>
          </p:nvSpPr>
          <p:spPr bwMode="auto">
            <a:xfrm>
              <a:off x="6920687"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5" name="任意多边形 124"/>
            <p:cNvSpPr>
              <a:spLocks/>
            </p:cNvSpPr>
            <p:nvPr/>
          </p:nvSpPr>
          <p:spPr bwMode="auto">
            <a:xfrm>
              <a:off x="6695932"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6" name="任意多边形 125"/>
            <p:cNvSpPr>
              <a:spLocks/>
            </p:cNvSpPr>
            <p:nvPr/>
          </p:nvSpPr>
          <p:spPr bwMode="auto">
            <a:xfrm>
              <a:off x="7145443" y="2603479"/>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27" name="任意多边形 126"/>
            <p:cNvSpPr>
              <a:spLocks noChangeArrowheads="1"/>
            </p:cNvSpPr>
            <p:nvPr/>
          </p:nvSpPr>
          <p:spPr bwMode="auto">
            <a:xfrm>
              <a:off x="8057303" y="2038427"/>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grpSp>
      <p:grpSp>
        <p:nvGrpSpPr>
          <p:cNvPr id="128" name="组合 127"/>
          <p:cNvGrpSpPr/>
          <p:nvPr/>
        </p:nvGrpSpPr>
        <p:grpSpPr>
          <a:xfrm>
            <a:off x="6468777" y="3049705"/>
            <a:ext cx="1783347" cy="1068805"/>
            <a:chOff x="6468776" y="3335454"/>
            <a:chExt cx="1783347" cy="1068805"/>
          </a:xfrm>
          <a:solidFill>
            <a:srgbClr val="12204D"/>
          </a:solidFill>
        </p:grpSpPr>
        <p:sp>
          <p:nvSpPr>
            <p:cNvPr id="129" name="任意多边形 128"/>
            <p:cNvSpPr>
              <a:spLocks noChangeArrowheads="1"/>
            </p:cNvSpPr>
            <p:nvPr/>
          </p:nvSpPr>
          <p:spPr bwMode="auto">
            <a:xfrm>
              <a:off x="648919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0" name="任意多边形 129"/>
            <p:cNvSpPr>
              <a:spLocks/>
            </p:cNvSpPr>
            <p:nvPr/>
          </p:nvSpPr>
          <p:spPr bwMode="auto">
            <a:xfrm>
              <a:off x="646877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1" name="任意多边形 130"/>
            <p:cNvSpPr>
              <a:spLocks noChangeArrowheads="1"/>
            </p:cNvSpPr>
            <p:nvPr/>
          </p:nvSpPr>
          <p:spPr bwMode="auto">
            <a:xfrm>
              <a:off x="716021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2" name="任意多边形 131"/>
            <p:cNvSpPr>
              <a:spLocks noChangeArrowheads="1"/>
            </p:cNvSpPr>
            <p:nvPr/>
          </p:nvSpPr>
          <p:spPr bwMode="auto">
            <a:xfrm>
              <a:off x="6712868"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3" name="任意多边形 132"/>
            <p:cNvSpPr>
              <a:spLocks noChangeArrowheads="1"/>
            </p:cNvSpPr>
            <p:nvPr/>
          </p:nvSpPr>
          <p:spPr bwMode="auto">
            <a:xfrm>
              <a:off x="6936540"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4" name="任意多边形 133"/>
            <p:cNvSpPr>
              <a:spLocks noChangeArrowheads="1"/>
            </p:cNvSpPr>
            <p:nvPr/>
          </p:nvSpPr>
          <p:spPr bwMode="auto">
            <a:xfrm>
              <a:off x="7383884"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5" name="任意多边形 134"/>
            <p:cNvSpPr>
              <a:spLocks noChangeArrowheads="1"/>
            </p:cNvSpPr>
            <p:nvPr/>
          </p:nvSpPr>
          <p:spPr bwMode="auto">
            <a:xfrm>
              <a:off x="7607556"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6" name="任意多边形 135"/>
            <p:cNvSpPr>
              <a:spLocks noChangeArrowheads="1"/>
            </p:cNvSpPr>
            <p:nvPr/>
          </p:nvSpPr>
          <p:spPr bwMode="auto">
            <a:xfrm>
              <a:off x="7831229"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7" name="任意多边形 136"/>
            <p:cNvSpPr>
              <a:spLocks/>
            </p:cNvSpPr>
            <p:nvPr/>
          </p:nvSpPr>
          <p:spPr bwMode="auto">
            <a:xfrm>
              <a:off x="6918286"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8" name="任意多边形 137"/>
            <p:cNvSpPr>
              <a:spLocks/>
            </p:cNvSpPr>
            <p:nvPr/>
          </p:nvSpPr>
          <p:spPr bwMode="auto">
            <a:xfrm>
              <a:off x="6693531"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39" name="任意多边形 138"/>
            <p:cNvSpPr>
              <a:spLocks/>
            </p:cNvSpPr>
            <p:nvPr/>
          </p:nvSpPr>
          <p:spPr bwMode="auto">
            <a:xfrm>
              <a:off x="7143042" y="3900506"/>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40" name="任意多边形 139"/>
            <p:cNvSpPr>
              <a:spLocks noChangeArrowheads="1"/>
            </p:cNvSpPr>
            <p:nvPr/>
          </p:nvSpPr>
          <p:spPr bwMode="auto">
            <a:xfrm>
              <a:off x="8054902" y="3335454"/>
              <a:ext cx="197221" cy="503753"/>
            </a:xfrm>
            <a:custGeom>
              <a:avLst/>
              <a:gdLst>
                <a:gd name="connsiteX0" fmla="*/ 105212 w 409575"/>
                <a:gd name="connsiteY0" fmla="*/ 180975 h 1046162"/>
                <a:gd name="connsiteX1" fmla="*/ 311878 w 409575"/>
                <a:gd name="connsiteY1" fmla="*/ 180975 h 1046162"/>
                <a:gd name="connsiteX2" fmla="*/ 409575 w 409575"/>
                <a:gd name="connsiteY2" fmla="*/ 263374 h 1046162"/>
                <a:gd name="connsiteX3" fmla="*/ 409575 w 409575"/>
                <a:gd name="connsiteY3" fmla="*/ 270865 h 1046162"/>
                <a:gd name="connsiteX4" fmla="*/ 409575 w 409575"/>
                <a:gd name="connsiteY4" fmla="*/ 282101 h 1046162"/>
                <a:gd name="connsiteX5" fmla="*/ 409575 w 409575"/>
                <a:gd name="connsiteY5" fmla="*/ 570497 h 1046162"/>
                <a:gd name="connsiteX6" fmla="*/ 375757 w 409575"/>
                <a:gd name="connsiteY6" fmla="*/ 604205 h 1046162"/>
                <a:gd name="connsiteX7" fmla="*/ 338181 w 409575"/>
                <a:gd name="connsiteY7" fmla="*/ 570497 h 1046162"/>
                <a:gd name="connsiteX8" fmla="*/ 338181 w 409575"/>
                <a:gd name="connsiteY8" fmla="*/ 323300 h 1046162"/>
                <a:gd name="connsiteX9" fmla="*/ 311878 w 409575"/>
                <a:gd name="connsiteY9" fmla="*/ 323300 h 1046162"/>
                <a:gd name="connsiteX10" fmla="*/ 311878 w 409575"/>
                <a:gd name="connsiteY10" fmla="*/ 559260 h 1046162"/>
                <a:gd name="connsiteX11" fmla="*/ 311878 w 409575"/>
                <a:gd name="connsiteY11" fmla="*/ 997472 h 1046162"/>
                <a:gd name="connsiteX12" fmla="*/ 263030 w 409575"/>
                <a:gd name="connsiteY12" fmla="*/ 1046162 h 1046162"/>
                <a:gd name="connsiteX13" fmla="*/ 217939 w 409575"/>
                <a:gd name="connsiteY13" fmla="*/ 997472 h 1046162"/>
                <a:gd name="connsiteX14" fmla="*/ 217939 w 409575"/>
                <a:gd name="connsiteY14" fmla="*/ 619187 h 1046162"/>
                <a:gd name="connsiteX15" fmla="*/ 191636 w 409575"/>
                <a:gd name="connsiteY15" fmla="*/ 619187 h 1046162"/>
                <a:gd name="connsiteX16" fmla="*/ 191636 w 409575"/>
                <a:gd name="connsiteY16" fmla="*/ 997472 h 1046162"/>
                <a:gd name="connsiteX17" fmla="*/ 146545 w 409575"/>
                <a:gd name="connsiteY17" fmla="*/ 1046162 h 1046162"/>
                <a:gd name="connsiteX18" fmla="*/ 97697 w 409575"/>
                <a:gd name="connsiteY18" fmla="*/ 997472 h 1046162"/>
                <a:gd name="connsiteX19" fmla="*/ 97697 w 409575"/>
                <a:gd name="connsiteY19" fmla="*/ 570497 h 1046162"/>
                <a:gd name="connsiteX20" fmla="*/ 97697 w 409575"/>
                <a:gd name="connsiteY20" fmla="*/ 559260 h 1046162"/>
                <a:gd name="connsiteX21" fmla="*/ 97697 w 409575"/>
                <a:gd name="connsiteY21" fmla="*/ 323300 h 1046162"/>
                <a:gd name="connsiteX22" fmla="*/ 67636 w 409575"/>
                <a:gd name="connsiteY22" fmla="*/ 323300 h 1046162"/>
                <a:gd name="connsiteX23" fmla="*/ 67636 w 409575"/>
                <a:gd name="connsiteY23" fmla="*/ 570497 h 1046162"/>
                <a:gd name="connsiteX24" fmla="*/ 33818 w 409575"/>
                <a:gd name="connsiteY24" fmla="*/ 604205 h 1046162"/>
                <a:gd name="connsiteX25" fmla="*/ 0 w 409575"/>
                <a:gd name="connsiteY25" fmla="*/ 570497 h 1046162"/>
                <a:gd name="connsiteX26" fmla="*/ 0 w 409575"/>
                <a:gd name="connsiteY26" fmla="*/ 282101 h 1046162"/>
                <a:gd name="connsiteX27" fmla="*/ 0 w 409575"/>
                <a:gd name="connsiteY27" fmla="*/ 270865 h 1046162"/>
                <a:gd name="connsiteX28" fmla="*/ 0 w 409575"/>
                <a:gd name="connsiteY28" fmla="*/ 267119 h 1046162"/>
                <a:gd name="connsiteX29" fmla="*/ 105212 w 409575"/>
                <a:gd name="connsiteY29" fmla="*/ 180975 h 1046162"/>
                <a:gd name="connsiteX30" fmla="*/ 206375 w 409575"/>
                <a:gd name="connsiteY30" fmla="*/ 0 h 1046162"/>
                <a:gd name="connsiteX31" fmla="*/ 288925 w 409575"/>
                <a:gd name="connsiteY31" fmla="*/ 82550 h 1046162"/>
                <a:gd name="connsiteX32" fmla="*/ 206375 w 409575"/>
                <a:gd name="connsiteY32" fmla="*/ 165100 h 1046162"/>
                <a:gd name="connsiteX33" fmla="*/ 123825 w 409575"/>
                <a:gd name="connsiteY33" fmla="*/ 82550 h 1046162"/>
                <a:gd name="connsiteX34" fmla="*/ 206375 w 409575"/>
                <a:gd name="connsiteY34"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09575" h="1046162">
                  <a:moveTo>
                    <a:pt x="105212" y="180975"/>
                  </a:moveTo>
                  <a:cubicBezTo>
                    <a:pt x="105212" y="180975"/>
                    <a:pt x="105212" y="180975"/>
                    <a:pt x="311878" y="180975"/>
                  </a:cubicBezTo>
                  <a:cubicBezTo>
                    <a:pt x="375757" y="180975"/>
                    <a:pt x="409575" y="237156"/>
                    <a:pt x="409575" y="263374"/>
                  </a:cubicBezTo>
                  <a:cubicBezTo>
                    <a:pt x="409575" y="263374"/>
                    <a:pt x="409575" y="263374"/>
                    <a:pt x="409575" y="270865"/>
                  </a:cubicBezTo>
                  <a:cubicBezTo>
                    <a:pt x="409575" y="270865"/>
                    <a:pt x="409575" y="270865"/>
                    <a:pt x="409575" y="282101"/>
                  </a:cubicBezTo>
                  <a:cubicBezTo>
                    <a:pt x="409575" y="282101"/>
                    <a:pt x="409575" y="282101"/>
                    <a:pt x="409575" y="570497"/>
                  </a:cubicBezTo>
                  <a:cubicBezTo>
                    <a:pt x="409575" y="589224"/>
                    <a:pt x="394545" y="604205"/>
                    <a:pt x="375757" y="604205"/>
                  </a:cubicBezTo>
                  <a:cubicBezTo>
                    <a:pt x="353212" y="604205"/>
                    <a:pt x="338181" y="589224"/>
                    <a:pt x="338181" y="570497"/>
                  </a:cubicBezTo>
                  <a:cubicBezTo>
                    <a:pt x="338181" y="570497"/>
                    <a:pt x="338181" y="570497"/>
                    <a:pt x="338181" y="323300"/>
                  </a:cubicBezTo>
                  <a:cubicBezTo>
                    <a:pt x="338181" y="323300"/>
                    <a:pt x="338181" y="323300"/>
                    <a:pt x="311878" y="323300"/>
                  </a:cubicBezTo>
                  <a:cubicBezTo>
                    <a:pt x="311878" y="323300"/>
                    <a:pt x="311878" y="323300"/>
                    <a:pt x="311878" y="559260"/>
                  </a:cubicBezTo>
                  <a:cubicBezTo>
                    <a:pt x="311878" y="559260"/>
                    <a:pt x="311878" y="559260"/>
                    <a:pt x="311878" y="997472"/>
                  </a:cubicBezTo>
                  <a:cubicBezTo>
                    <a:pt x="311878" y="1023690"/>
                    <a:pt x="289333" y="1046162"/>
                    <a:pt x="263030" y="1046162"/>
                  </a:cubicBezTo>
                  <a:cubicBezTo>
                    <a:pt x="236727" y="1046162"/>
                    <a:pt x="217939" y="1023690"/>
                    <a:pt x="217939" y="997472"/>
                  </a:cubicBezTo>
                  <a:cubicBezTo>
                    <a:pt x="217939" y="997472"/>
                    <a:pt x="217939" y="997472"/>
                    <a:pt x="217939" y="619187"/>
                  </a:cubicBezTo>
                  <a:cubicBezTo>
                    <a:pt x="217939" y="619187"/>
                    <a:pt x="217939" y="619187"/>
                    <a:pt x="191636" y="619187"/>
                  </a:cubicBezTo>
                  <a:cubicBezTo>
                    <a:pt x="191636" y="619187"/>
                    <a:pt x="191636" y="619187"/>
                    <a:pt x="191636" y="997472"/>
                  </a:cubicBezTo>
                  <a:cubicBezTo>
                    <a:pt x="191636" y="1023690"/>
                    <a:pt x="172848" y="1046162"/>
                    <a:pt x="146545" y="1046162"/>
                  </a:cubicBezTo>
                  <a:cubicBezTo>
                    <a:pt x="120242" y="1046162"/>
                    <a:pt x="97697" y="1023690"/>
                    <a:pt x="97697" y="997472"/>
                  </a:cubicBezTo>
                  <a:cubicBezTo>
                    <a:pt x="97697" y="997472"/>
                    <a:pt x="97697" y="997472"/>
                    <a:pt x="97697" y="570497"/>
                  </a:cubicBezTo>
                  <a:cubicBezTo>
                    <a:pt x="97697" y="566751"/>
                    <a:pt x="97697" y="563006"/>
                    <a:pt x="97697" y="559260"/>
                  </a:cubicBezTo>
                  <a:cubicBezTo>
                    <a:pt x="97697" y="559260"/>
                    <a:pt x="97697" y="559260"/>
                    <a:pt x="97697" y="323300"/>
                  </a:cubicBezTo>
                  <a:cubicBezTo>
                    <a:pt x="97697" y="323300"/>
                    <a:pt x="97697" y="323300"/>
                    <a:pt x="67636" y="323300"/>
                  </a:cubicBezTo>
                  <a:cubicBezTo>
                    <a:pt x="67636" y="323300"/>
                    <a:pt x="67636" y="323300"/>
                    <a:pt x="67636" y="570497"/>
                  </a:cubicBezTo>
                  <a:cubicBezTo>
                    <a:pt x="67636" y="589224"/>
                    <a:pt x="52606" y="604205"/>
                    <a:pt x="33818" y="604205"/>
                  </a:cubicBezTo>
                  <a:cubicBezTo>
                    <a:pt x="15030" y="604205"/>
                    <a:pt x="0" y="589224"/>
                    <a:pt x="0" y="570497"/>
                  </a:cubicBezTo>
                  <a:cubicBezTo>
                    <a:pt x="0" y="570497"/>
                    <a:pt x="0" y="570497"/>
                    <a:pt x="0" y="282101"/>
                  </a:cubicBezTo>
                  <a:cubicBezTo>
                    <a:pt x="0" y="282101"/>
                    <a:pt x="0" y="282101"/>
                    <a:pt x="0" y="270865"/>
                  </a:cubicBezTo>
                  <a:cubicBezTo>
                    <a:pt x="0" y="270865"/>
                    <a:pt x="0" y="270865"/>
                    <a:pt x="0" y="267119"/>
                  </a:cubicBezTo>
                  <a:cubicBezTo>
                    <a:pt x="0" y="244647"/>
                    <a:pt x="30060" y="184721"/>
                    <a:pt x="105212" y="180975"/>
                  </a:cubicBezTo>
                  <a:close/>
                  <a:moveTo>
                    <a:pt x="206375" y="0"/>
                  </a:moveTo>
                  <a:cubicBezTo>
                    <a:pt x="251966" y="0"/>
                    <a:pt x="288925" y="36959"/>
                    <a:pt x="288925" y="82550"/>
                  </a:cubicBezTo>
                  <a:cubicBezTo>
                    <a:pt x="288925" y="128141"/>
                    <a:pt x="251966" y="165100"/>
                    <a:pt x="206375" y="165100"/>
                  </a:cubicBezTo>
                  <a:cubicBezTo>
                    <a:pt x="160784" y="165100"/>
                    <a:pt x="123825" y="128141"/>
                    <a:pt x="123825" y="82550"/>
                  </a:cubicBezTo>
                  <a:cubicBezTo>
                    <a:pt x="123825" y="36959"/>
                    <a:pt x="160784" y="0"/>
                    <a:pt x="206375"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41" name="任意多边形 140"/>
            <p:cNvSpPr>
              <a:spLocks/>
            </p:cNvSpPr>
            <p:nvPr/>
          </p:nvSpPr>
          <p:spPr bwMode="auto">
            <a:xfrm>
              <a:off x="7369332" y="3900505"/>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sp>
          <p:nvSpPr>
            <p:cNvPr id="142" name="任意多边形 141"/>
            <p:cNvSpPr>
              <a:spLocks/>
            </p:cNvSpPr>
            <p:nvPr/>
          </p:nvSpPr>
          <p:spPr bwMode="auto">
            <a:xfrm>
              <a:off x="7592554" y="3900504"/>
              <a:ext cx="230844" cy="503753"/>
            </a:xfrm>
            <a:custGeom>
              <a:avLst/>
              <a:gdLst>
                <a:gd name="connsiteX0" fmla="*/ 139649 w 479402"/>
                <a:gd name="connsiteY0" fmla="*/ 187325 h 1046162"/>
                <a:gd name="connsiteX1" fmla="*/ 334594 w 479402"/>
                <a:gd name="connsiteY1" fmla="*/ 187325 h 1046162"/>
                <a:gd name="connsiteX2" fmla="*/ 390829 w 479402"/>
                <a:gd name="connsiteY2" fmla="*/ 239830 h 1046162"/>
                <a:gd name="connsiteX3" fmla="*/ 477054 w 479402"/>
                <a:gd name="connsiteY3" fmla="*/ 502357 h 1046162"/>
                <a:gd name="connsiteX4" fmla="*/ 454561 w 479402"/>
                <a:gd name="connsiteY4" fmla="*/ 547362 h 1046162"/>
                <a:gd name="connsiteX5" fmla="*/ 413322 w 479402"/>
                <a:gd name="connsiteY5" fmla="*/ 524859 h 1046162"/>
                <a:gd name="connsiteX6" fmla="*/ 342092 w 479402"/>
                <a:gd name="connsiteY6" fmla="*/ 307337 h 1046162"/>
                <a:gd name="connsiteX7" fmla="*/ 334594 w 479402"/>
                <a:gd name="connsiteY7" fmla="*/ 307337 h 1046162"/>
                <a:gd name="connsiteX8" fmla="*/ 327096 w 479402"/>
                <a:gd name="connsiteY8" fmla="*/ 307337 h 1046162"/>
                <a:gd name="connsiteX9" fmla="*/ 435816 w 479402"/>
                <a:gd name="connsiteY9" fmla="*/ 697377 h 1046162"/>
                <a:gd name="connsiteX10" fmla="*/ 330845 w 479402"/>
                <a:gd name="connsiteY10" fmla="*/ 697377 h 1046162"/>
                <a:gd name="connsiteX11" fmla="*/ 330845 w 479402"/>
                <a:gd name="connsiteY11" fmla="*/ 1004908 h 1046162"/>
                <a:gd name="connsiteX12" fmla="*/ 293356 w 479402"/>
                <a:gd name="connsiteY12" fmla="*/ 1046162 h 1046162"/>
                <a:gd name="connsiteX13" fmla="*/ 252118 w 479402"/>
                <a:gd name="connsiteY13" fmla="*/ 1004908 h 1046162"/>
                <a:gd name="connsiteX14" fmla="*/ 252118 w 479402"/>
                <a:gd name="connsiteY14" fmla="*/ 697377 h 1046162"/>
                <a:gd name="connsiteX15" fmla="*/ 229624 w 479402"/>
                <a:gd name="connsiteY15" fmla="*/ 697377 h 1046162"/>
                <a:gd name="connsiteX16" fmla="*/ 229624 w 479402"/>
                <a:gd name="connsiteY16" fmla="*/ 1004908 h 1046162"/>
                <a:gd name="connsiteX17" fmla="*/ 188385 w 479402"/>
                <a:gd name="connsiteY17" fmla="*/ 1046162 h 1046162"/>
                <a:gd name="connsiteX18" fmla="*/ 150896 w 479402"/>
                <a:gd name="connsiteY18" fmla="*/ 1004908 h 1046162"/>
                <a:gd name="connsiteX19" fmla="*/ 150896 w 479402"/>
                <a:gd name="connsiteY19" fmla="*/ 697377 h 1046162"/>
                <a:gd name="connsiteX20" fmla="*/ 45926 w 479402"/>
                <a:gd name="connsiteY20" fmla="*/ 697377 h 1046162"/>
                <a:gd name="connsiteX21" fmla="*/ 147147 w 479402"/>
                <a:gd name="connsiteY21" fmla="*/ 307337 h 1046162"/>
                <a:gd name="connsiteX22" fmla="*/ 139649 w 479402"/>
                <a:gd name="connsiteY22" fmla="*/ 307337 h 1046162"/>
                <a:gd name="connsiteX23" fmla="*/ 135900 w 479402"/>
                <a:gd name="connsiteY23" fmla="*/ 307337 h 1046162"/>
                <a:gd name="connsiteX24" fmla="*/ 68419 w 479402"/>
                <a:gd name="connsiteY24" fmla="*/ 524859 h 1046162"/>
                <a:gd name="connsiteX25" fmla="*/ 23432 w 479402"/>
                <a:gd name="connsiteY25" fmla="*/ 547362 h 1046162"/>
                <a:gd name="connsiteX26" fmla="*/ 938 w 479402"/>
                <a:gd name="connsiteY26" fmla="*/ 506107 h 1046162"/>
                <a:gd name="connsiteX27" fmla="*/ 87164 w 479402"/>
                <a:gd name="connsiteY27" fmla="*/ 232330 h 1046162"/>
                <a:gd name="connsiteX28" fmla="*/ 87164 w 479402"/>
                <a:gd name="connsiteY28" fmla="*/ 224829 h 1046162"/>
                <a:gd name="connsiteX29" fmla="*/ 94662 w 479402"/>
                <a:gd name="connsiteY29" fmla="*/ 213578 h 1046162"/>
                <a:gd name="connsiteX30" fmla="*/ 139649 w 479402"/>
                <a:gd name="connsiteY30" fmla="*/ 187325 h 1046162"/>
                <a:gd name="connsiteX31" fmla="*/ 234521 w 479402"/>
                <a:gd name="connsiteY31" fmla="*/ 0 h 1046162"/>
                <a:gd name="connsiteX32" fmla="*/ 311515 w 479402"/>
                <a:gd name="connsiteY32" fmla="*/ 78581 h 1046162"/>
                <a:gd name="connsiteX33" fmla="*/ 234521 w 479402"/>
                <a:gd name="connsiteY33" fmla="*/ 157162 h 1046162"/>
                <a:gd name="connsiteX34" fmla="*/ 157527 w 479402"/>
                <a:gd name="connsiteY34" fmla="*/ 78581 h 1046162"/>
                <a:gd name="connsiteX35" fmla="*/ 234521 w 479402"/>
                <a:gd name="connsiteY35" fmla="*/ 0 h 1046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9402" h="1046162">
                  <a:moveTo>
                    <a:pt x="139649" y="187325"/>
                  </a:moveTo>
                  <a:cubicBezTo>
                    <a:pt x="139649" y="187325"/>
                    <a:pt x="139649" y="187325"/>
                    <a:pt x="334594" y="187325"/>
                  </a:cubicBezTo>
                  <a:cubicBezTo>
                    <a:pt x="364586" y="187325"/>
                    <a:pt x="387080" y="209827"/>
                    <a:pt x="390829" y="239830"/>
                  </a:cubicBezTo>
                  <a:cubicBezTo>
                    <a:pt x="390829" y="239830"/>
                    <a:pt x="390829" y="239830"/>
                    <a:pt x="477054" y="502357"/>
                  </a:cubicBezTo>
                  <a:cubicBezTo>
                    <a:pt x="484552" y="521109"/>
                    <a:pt x="473305" y="543611"/>
                    <a:pt x="454561" y="547362"/>
                  </a:cubicBezTo>
                  <a:cubicBezTo>
                    <a:pt x="439565" y="554862"/>
                    <a:pt x="417071" y="543611"/>
                    <a:pt x="413322" y="524859"/>
                  </a:cubicBezTo>
                  <a:cubicBezTo>
                    <a:pt x="413322" y="524859"/>
                    <a:pt x="413322" y="524859"/>
                    <a:pt x="342092" y="307337"/>
                  </a:cubicBezTo>
                  <a:cubicBezTo>
                    <a:pt x="338343" y="307337"/>
                    <a:pt x="334594" y="307337"/>
                    <a:pt x="334594" y="307337"/>
                  </a:cubicBezTo>
                  <a:cubicBezTo>
                    <a:pt x="334594" y="307337"/>
                    <a:pt x="334594" y="307337"/>
                    <a:pt x="327096" y="307337"/>
                  </a:cubicBezTo>
                  <a:cubicBezTo>
                    <a:pt x="327096" y="307337"/>
                    <a:pt x="327096" y="307337"/>
                    <a:pt x="435816" y="697377"/>
                  </a:cubicBezTo>
                  <a:cubicBezTo>
                    <a:pt x="435816" y="697377"/>
                    <a:pt x="435816" y="697377"/>
                    <a:pt x="330845" y="697377"/>
                  </a:cubicBezTo>
                  <a:cubicBezTo>
                    <a:pt x="330845" y="697377"/>
                    <a:pt x="330845" y="697377"/>
                    <a:pt x="330845" y="1004908"/>
                  </a:cubicBezTo>
                  <a:cubicBezTo>
                    <a:pt x="330845" y="1027410"/>
                    <a:pt x="312101" y="1046162"/>
                    <a:pt x="293356" y="1046162"/>
                  </a:cubicBezTo>
                  <a:cubicBezTo>
                    <a:pt x="270862" y="1046162"/>
                    <a:pt x="252118" y="1027410"/>
                    <a:pt x="252118" y="1004908"/>
                  </a:cubicBezTo>
                  <a:cubicBezTo>
                    <a:pt x="252118" y="1004908"/>
                    <a:pt x="252118" y="1004908"/>
                    <a:pt x="252118" y="697377"/>
                  </a:cubicBezTo>
                  <a:cubicBezTo>
                    <a:pt x="252118" y="697377"/>
                    <a:pt x="252118" y="697377"/>
                    <a:pt x="229624" y="697377"/>
                  </a:cubicBezTo>
                  <a:cubicBezTo>
                    <a:pt x="229624" y="697377"/>
                    <a:pt x="229624" y="697377"/>
                    <a:pt x="229624" y="1004908"/>
                  </a:cubicBezTo>
                  <a:cubicBezTo>
                    <a:pt x="229624" y="1027410"/>
                    <a:pt x="210879" y="1046162"/>
                    <a:pt x="188385" y="1046162"/>
                  </a:cubicBezTo>
                  <a:cubicBezTo>
                    <a:pt x="165892" y="1046162"/>
                    <a:pt x="150896" y="1027410"/>
                    <a:pt x="150896" y="1004908"/>
                  </a:cubicBezTo>
                  <a:cubicBezTo>
                    <a:pt x="150896" y="1004908"/>
                    <a:pt x="150896" y="1004908"/>
                    <a:pt x="150896" y="697377"/>
                  </a:cubicBezTo>
                  <a:cubicBezTo>
                    <a:pt x="150896" y="697377"/>
                    <a:pt x="150896" y="697377"/>
                    <a:pt x="45926" y="697377"/>
                  </a:cubicBezTo>
                  <a:cubicBezTo>
                    <a:pt x="45926" y="697377"/>
                    <a:pt x="45926" y="697377"/>
                    <a:pt x="147147" y="307337"/>
                  </a:cubicBezTo>
                  <a:cubicBezTo>
                    <a:pt x="147147" y="307337"/>
                    <a:pt x="147147" y="307337"/>
                    <a:pt x="139649" y="307337"/>
                  </a:cubicBezTo>
                  <a:cubicBezTo>
                    <a:pt x="139649" y="307337"/>
                    <a:pt x="135900" y="307337"/>
                    <a:pt x="135900" y="307337"/>
                  </a:cubicBezTo>
                  <a:cubicBezTo>
                    <a:pt x="135900" y="307337"/>
                    <a:pt x="135900" y="307337"/>
                    <a:pt x="68419" y="524859"/>
                  </a:cubicBezTo>
                  <a:cubicBezTo>
                    <a:pt x="60921" y="543611"/>
                    <a:pt x="42177" y="554862"/>
                    <a:pt x="23432" y="547362"/>
                  </a:cubicBezTo>
                  <a:cubicBezTo>
                    <a:pt x="4687" y="543611"/>
                    <a:pt x="-2811" y="524859"/>
                    <a:pt x="938" y="506107"/>
                  </a:cubicBezTo>
                  <a:cubicBezTo>
                    <a:pt x="938" y="506107"/>
                    <a:pt x="938" y="506107"/>
                    <a:pt x="87164" y="232330"/>
                  </a:cubicBezTo>
                  <a:cubicBezTo>
                    <a:pt x="87164" y="228579"/>
                    <a:pt x="87164" y="228579"/>
                    <a:pt x="87164" y="224829"/>
                  </a:cubicBezTo>
                  <a:cubicBezTo>
                    <a:pt x="90913" y="221079"/>
                    <a:pt x="90913" y="217328"/>
                    <a:pt x="94662" y="213578"/>
                  </a:cubicBezTo>
                  <a:cubicBezTo>
                    <a:pt x="102160" y="198576"/>
                    <a:pt x="120904" y="187325"/>
                    <a:pt x="139649" y="187325"/>
                  </a:cubicBezTo>
                  <a:close/>
                  <a:moveTo>
                    <a:pt x="234521" y="0"/>
                  </a:moveTo>
                  <a:cubicBezTo>
                    <a:pt x="277044" y="0"/>
                    <a:pt x="311515" y="35182"/>
                    <a:pt x="311515" y="78581"/>
                  </a:cubicBezTo>
                  <a:cubicBezTo>
                    <a:pt x="311515" y="121980"/>
                    <a:pt x="277044" y="157162"/>
                    <a:pt x="234521" y="157162"/>
                  </a:cubicBezTo>
                  <a:cubicBezTo>
                    <a:pt x="191998" y="157162"/>
                    <a:pt x="157527" y="121980"/>
                    <a:pt x="157527" y="78581"/>
                  </a:cubicBezTo>
                  <a:cubicBezTo>
                    <a:pt x="157527" y="35182"/>
                    <a:pt x="191998" y="0"/>
                    <a:pt x="234521" y="0"/>
                  </a:cubicBezTo>
                  <a:close/>
                </a:path>
              </a:pathLst>
            </a:custGeom>
            <a:grpFill/>
            <a:ln>
              <a:noFill/>
            </a:ln>
            <a:extLst/>
          </p:spPr>
          <p:txBody>
            <a:bodyPr vert="horz" wrap="square" lIns="91440" tIns="45720" rIns="91440" bIns="45720" numCol="1" anchor="t" anchorCtr="0" compatLnSpc="1">
              <a:prstTxWarp prst="textNoShape">
                <a:avLst/>
              </a:prstTxWarp>
              <a:noAutofit/>
            </a:bodyPr>
            <a:lstStyle/>
            <a:p>
              <a:endParaRPr lang="zh-CN" altLang="en-US" sz="1200"/>
            </a:p>
          </p:txBody>
        </p:sp>
      </p:grpSp>
      <p:sp>
        <p:nvSpPr>
          <p:cNvPr id="143" name="文本框 122"/>
          <p:cNvSpPr txBox="1"/>
          <p:nvPr/>
        </p:nvSpPr>
        <p:spPr>
          <a:xfrm>
            <a:off x="5021015" y="1937226"/>
            <a:ext cx="1446636" cy="446276"/>
          </a:xfrm>
          <a:prstGeom prst="rect">
            <a:avLst/>
          </a:prstGeom>
          <a:noFill/>
        </p:spPr>
        <p:txBody>
          <a:bodyPr wrap="square" rtlCol="0">
            <a:spAutoFit/>
          </a:bodyPr>
          <a:lstStyle/>
          <a:p>
            <a:r>
              <a:rPr lang="zh-CN" altLang="en-US" sz="1200" i="1" dirty="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sz="1200" i="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100" i="1"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a:t>
            </a:r>
          </a:p>
        </p:txBody>
      </p:sp>
      <p:sp>
        <p:nvSpPr>
          <p:cNvPr id="144" name="文本框 123"/>
          <p:cNvSpPr txBox="1"/>
          <p:nvPr/>
        </p:nvSpPr>
        <p:spPr>
          <a:xfrm>
            <a:off x="5021016" y="3318347"/>
            <a:ext cx="1446636" cy="446276"/>
          </a:xfrm>
          <a:prstGeom prst="rect">
            <a:avLst/>
          </a:prstGeom>
          <a:noFill/>
        </p:spPr>
        <p:txBody>
          <a:bodyPr wrap="square" rtlCol="0">
            <a:spAutoFit/>
          </a:bodyPr>
          <a:lstStyle/>
          <a:p>
            <a:r>
              <a:rPr lang="zh-CN" altLang="en-US" sz="1200" i="1" dirty="0">
                <a:solidFill>
                  <a:schemeClr val="tx1">
                    <a:lumMod val="65000"/>
                    <a:lumOff val="35000"/>
                  </a:schemeClr>
                </a:solidFill>
                <a:latin typeface="微软雅黑" panose="020B0503020204020204" pitchFamily="34" charset="-122"/>
                <a:ea typeface="微软雅黑" panose="020B0503020204020204" pitchFamily="34" charset="-122"/>
              </a:rPr>
              <a:t>添加文字</a:t>
            </a:r>
            <a:endParaRPr lang="en-US" altLang="zh-CN" sz="1200" i="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100" i="1" dirty="0">
                <a:solidFill>
                  <a:schemeClr val="tx1">
                    <a:lumMod val="65000"/>
                    <a:lumOff val="35000"/>
                  </a:schemeClr>
                </a:solidFill>
                <a:latin typeface="微软雅黑" panose="020B0503020204020204" pitchFamily="34" charset="-122"/>
                <a:ea typeface="微软雅黑" panose="020B0503020204020204" pitchFamily="34" charset="-122"/>
              </a:rPr>
              <a:t>添加内容添加内容</a:t>
            </a:r>
          </a:p>
        </p:txBody>
      </p:sp>
      <p:cxnSp>
        <p:nvCxnSpPr>
          <p:cNvPr id="145" name="直接连接符 144"/>
          <p:cNvCxnSpPr/>
          <p:nvPr/>
        </p:nvCxnSpPr>
        <p:spPr>
          <a:xfrm>
            <a:off x="4853717" y="1131240"/>
            <a:ext cx="0" cy="357405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02992639"/>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84"/>
                                        </p:tgtEl>
                                        <p:attrNameLst>
                                          <p:attrName>style.visibility</p:attrName>
                                        </p:attrNameLst>
                                      </p:cBhvr>
                                      <p:to>
                                        <p:strVal val="visible"/>
                                      </p:to>
                                    </p:set>
                                    <p:animEffect transition="in" filter="wipe(left)">
                                      <p:cBhvr>
                                        <p:cTn id="10" dur="500"/>
                                        <p:tgtEl>
                                          <p:spTgt spid="84"/>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85"/>
                                        </p:tgtEl>
                                        <p:attrNameLst>
                                          <p:attrName>style.visibility</p:attrName>
                                        </p:attrNameLst>
                                      </p:cBhvr>
                                      <p:to>
                                        <p:strVal val="visible"/>
                                      </p:to>
                                    </p:set>
                                    <p:animEffect transition="in" filter="wipe(left)">
                                      <p:cBhvr>
                                        <p:cTn id="13" dur="500"/>
                                        <p:tgtEl>
                                          <p:spTgt spid="85"/>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86"/>
                                        </p:tgtEl>
                                        <p:attrNameLst>
                                          <p:attrName>style.visibility</p:attrName>
                                        </p:attrNameLst>
                                      </p:cBhvr>
                                      <p:to>
                                        <p:strVal val="visible"/>
                                      </p:to>
                                    </p:set>
                                    <p:animEffect transition="in" filter="wipe(left)">
                                      <p:cBhvr>
                                        <p:cTn id="16" dur="500"/>
                                        <p:tgtEl>
                                          <p:spTgt spid="86"/>
                                        </p:tgtEl>
                                      </p:cBhvr>
                                    </p:animEffect>
                                  </p:childTnLst>
                                </p:cTn>
                              </p:par>
                              <p:par>
                                <p:cTn id="17" presetID="10" presetClass="entr" presetSubtype="0" fill="hold" nodeType="withEffect">
                                  <p:stCondLst>
                                    <p:cond delay="100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500"/>
                                        <p:tgtEl>
                                          <p:spTgt spid="87"/>
                                        </p:tgtEl>
                                      </p:cBhvr>
                                    </p:animEffect>
                                  </p:childTnLst>
                                </p:cTn>
                              </p:par>
                              <p:par>
                                <p:cTn id="20" presetID="42" presetClass="entr" presetSubtype="0" fill="hold" nodeType="withEffect">
                                  <p:stCondLst>
                                    <p:cond delay="1250"/>
                                  </p:stCondLst>
                                  <p:childTnLst>
                                    <p:set>
                                      <p:cBhvr>
                                        <p:cTn id="21" dur="1" fill="hold">
                                          <p:stCondLst>
                                            <p:cond delay="0"/>
                                          </p:stCondLst>
                                        </p:cTn>
                                        <p:tgtEl>
                                          <p:spTgt spid="105"/>
                                        </p:tgtEl>
                                        <p:attrNameLst>
                                          <p:attrName>style.visibility</p:attrName>
                                        </p:attrNameLst>
                                      </p:cBhvr>
                                      <p:to>
                                        <p:strVal val="visible"/>
                                      </p:to>
                                    </p:set>
                                    <p:animEffect transition="in" filter="fade">
                                      <p:cBhvr>
                                        <p:cTn id="22" dur="500"/>
                                        <p:tgtEl>
                                          <p:spTgt spid="105"/>
                                        </p:tgtEl>
                                      </p:cBhvr>
                                    </p:animEffect>
                                    <p:anim calcmode="lin" valueType="num">
                                      <p:cBhvr>
                                        <p:cTn id="23" dur="500" fill="hold"/>
                                        <p:tgtEl>
                                          <p:spTgt spid="105"/>
                                        </p:tgtEl>
                                        <p:attrNameLst>
                                          <p:attrName>ppt_x</p:attrName>
                                        </p:attrNameLst>
                                      </p:cBhvr>
                                      <p:tavLst>
                                        <p:tav tm="0">
                                          <p:val>
                                            <p:strVal val="#ppt_x"/>
                                          </p:val>
                                        </p:tav>
                                        <p:tav tm="100000">
                                          <p:val>
                                            <p:strVal val="#ppt_x"/>
                                          </p:val>
                                        </p:tav>
                                      </p:tavLst>
                                    </p:anim>
                                    <p:anim calcmode="lin" valueType="num">
                                      <p:cBhvr>
                                        <p:cTn id="24" dur="500" fill="hold"/>
                                        <p:tgtEl>
                                          <p:spTgt spid="10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50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anim calcmode="lin" valueType="num">
                                      <p:cBhvr>
                                        <p:cTn id="28" dur="500" fill="hold"/>
                                        <p:tgtEl>
                                          <p:spTgt spid="77"/>
                                        </p:tgtEl>
                                        <p:attrNameLst>
                                          <p:attrName>ppt_x</p:attrName>
                                        </p:attrNameLst>
                                      </p:cBhvr>
                                      <p:tavLst>
                                        <p:tav tm="0">
                                          <p:val>
                                            <p:strVal val="#ppt_x"/>
                                          </p:val>
                                        </p:tav>
                                        <p:tav tm="100000">
                                          <p:val>
                                            <p:strVal val="#ppt_x"/>
                                          </p:val>
                                        </p:tav>
                                      </p:tavLst>
                                    </p:anim>
                                    <p:anim calcmode="lin" valueType="num">
                                      <p:cBhvr>
                                        <p:cTn id="29" dur="500" fill="hold"/>
                                        <p:tgtEl>
                                          <p:spTgt spid="77"/>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75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anim calcmode="lin" valueType="num">
                                      <p:cBhvr>
                                        <p:cTn id="33" dur="500" fill="hold"/>
                                        <p:tgtEl>
                                          <p:spTgt spid="92"/>
                                        </p:tgtEl>
                                        <p:attrNameLst>
                                          <p:attrName>ppt_x</p:attrName>
                                        </p:attrNameLst>
                                      </p:cBhvr>
                                      <p:tavLst>
                                        <p:tav tm="0">
                                          <p:val>
                                            <p:strVal val="#ppt_x"/>
                                          </p:val>
                                        </p:tav>
                                        <p:tav tm="100000">
                                          <p:val>
                                            <p:strVal val="#ppt_x"/>
                                          </p:val>
                                        </p:tav>
                                      </p:tavLst>
                                    </p:anim>
                                    <p:anim calcmode="lin" valueType="num">
                                      <p:cBhvr>
                                        <p:cTn id="34" dur="500" fill="hold"/>
                                        <p:tgtEl>
                                          <p:spTgt spid="9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0"/>
                                  </p:stCondLst>
                                  <p:childTnLst>
                                    <p:set>
                                      <p:cBhvr>
                                        <p:cTn id="36" dur="1" fill="hold">
                                          <p:stCondLst>
                                            <p:cond delay="0"/>
                                          </p:stCondLst>
                                        </p:cTn>
                                        <p:tgtEl>
                                          <p:spTgt spid="98"/>
                                        </p:tgtEl>
                                        <p:attrNameLst>
                                          <p:attrName>style.visibility</p:attrName>
                                        </p:attrNameLst>
                                      </p:cBhvr>
                                      <p:to>
                                        <p:strVal val="visible"/>
                                      </p:to>
                                    </p:set>
                                    <p:animEffect transition="in" filter="fade">
                                      <p:cBhvr>
                                        <p:cTn id="37" dur="500"/>
                                        <p:tgtEl>
                                          <p:spTgt spid="98"/>
                                        </p:tgtEl>
                                      </p:cBhvr>
                                    </p:animEffect>
                                    <p:anim calcmode="lin" valueType="num">
                                      <p:cBhvr>
                                        <p:cTn id="38" dur="500" fill="hold"/>
                                        <p:tgtEl>
                                          <p:spTgt spid="98"/>
                                        </p:tgtEl>
                                        <p:attrNameLst>
                                          <p:attrName>ppt_x</p:attrName>
                                        </p:attrNameLst>
                                      </p:cBhvr>
                                      <p:tavLst>
                                        <p:tav tm="0">
                                          <p:val>
                                            <p:strVal val="#ppt_x"/>
                                          </p:val>
                                        </p:tav>
                                        <p:tav tm="100000">
                                          <p:val>
                                            <p:strVal val="#ppt_x"/>
                                          </p:val>
                                        </p:tav>
                                      </p:tavLst>
                                    </p:anim>
                                    <p:anim calcmode="lin" valueType="num">
                                      <p:cBhvr>
                                        <p:cTn id="39" dur="500" fill="hold"/>
                                        <p:tgtEl>
                                          <p:spTgt spid="98"/>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22" presetClass="entr" presetSubtype="4" fill="hold" nodeType="afterEffect">
                                  <p:stCondLst>
                                    <p:cond delay="0"/>
                                  </p:stCondLst>
                                  <p:childTnLst>
                                    <p:set>
                                      <p:cBhvr>
                                        <p:cTn id="42" dur="1" fill="hold">
                                          <p:stCondLst>
                                            <p:cond delay="0"/>
                                          </p:stCondLst>
                                        </p:cTn>
                                        <p:tgtEl>
                                          <p:spTgt spid="145"/>
                                        </p:tgtEl>
                                        <p:attrNameLst>
                                          <p:attrName>style.visibility</p:attrName>
                                        </p:attrNameLst>
                                      </p:cBhvr>
                                      <p:to>
                                        <p:strVal val="visible"/>
                                      </p:to>
                                    </p:set>
                                    <p:animEffect transition="in" filter="wipe(down)">
                                      <p:cBhvr>
                                        <p:cTn id="43" dur="500"/>
                                        <p:tgtEl>
                                          <p:spTgt spid="145"/>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143"/>
                                        </p:tgtEl>
                                        <p:attrNameLst>
                                          <p:attrName>style.visibility</p:attrName>
                                        </p:attrNameLst>
                                      </p:cBhvr>
                                      <p:to>
                                        <p:strVal val="visible"/>
                                      </p:to>
                                    </p:set>
                                    <p:animEffect transition="in" filter="fade">
                                      <p:cBhvr>
                                        <p:cTn id="46" dur="750"/>
                                        <p:tgtEl>
                                          <p:spTgt spid="143"/>
                                        </p:tgtEl>
                                      </p:cBhvr>
                                    </p:animEffect>
                                    <p:anim calcmode="lin" valueType="num">
                                      <p:cBhvr>
                                        <p:cTn id="47" dur="750" fill="hold"/>
                                        <p:tgtEl>
                                          <p:spTgt spid="143"/>
                                        </p:tgtEl>
                                        <p:attrNameLst>
                                          <p:attrName>ppt_x</p:attrName>
                                        </p:attrNameLst>
                                      </p:cBhvr>
                                      <p:tavLst>
                                        <p:tav tm="0">
                                          <p:val>
                                            <p:strVal val="#ppt_x"/>
                                          </p:val>
                                        </p:tav>
                                        <p:tav tm="100000">
                                          <p:val>
                                            <p:strVal val="#ppt_x"/>
                                          </p:val>
                                        </p:tav>
                                      </p:tavLst>
                                    </p:anim>
                                    <p:anim calcmode="lin" valueType="num">
                                      <p:cBhvr>
                                        <p:cTn id="48" dur="750" fill="hold"/>
                                        <p:tgtEl>
                                          <p:spTgt spid="143"/>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500"/>
                                  </p:stCondLst>
                                  <p:childTnLst>
                                    <p:set>
                                      <p:cBhvr>
                                        <p:cTn id="50" dur="1" fill="hold">
                                          <p:stCondLst>
                                            <p:cond delay="0"/>
                                          </p:stCondLst>
                                        </p:cTn>
                                        <p:tgtEl>
                                          <p:spTgt spid="114"/>
                                        </p:tgtEl>
                                        <p:attrNameLst>
                                          <p:attrName>style.visibility</p:attrName>
                                        </p:attrNameLst>
                                      </p:cBhvr>
                                      <p:to>
                                        <p:strVal val="visible"/>
                                      </p:to>
                                    </p:set>
                                    <p:animEffect transition="in" filter="fade">
                                      <p:cBhvr>
                                        <p:cTn id="51" dur="1000"/>
                                        <p:tgtEl>
                                          <p:spTgt spid="114"/>
                                        </p:tgtEl>
                                      </p:cBhvr>
                                    </p:animEffect>
                                    <p:anim calcmode="lin" valueType="num">
                                      <p:cBhvr>
                                        <p:cTn id="52" dur="1000" fill="hold"/>
                                        <p:tgtEl>
                                          <p:spTgt spid="114"/>
                                        </p:tgtEl>
                                        <p:attrNameLst>
                                          <p:attrName>ppt_x</p:attrName>
                                        </p:attrNameLst>
                                      </p:cBhvr>
                                      <p:tavLst>
                                        <p:tav tm="0">
                                          <p:val>
                                            <p:strVal val="#ppt_x"/>
                                          </p:val>
                                        </p:tav>
                                        <p:tav tm="100000">
                                          <p:val>
                                            <p:strVal val="#ppt_x"/>
                                          </p:val>
                                        </p:tav>
                                      </p:tavLst>
                                    </p:anim>
                                    <p:anim calcmode="lin" valueType="num">
                                      <p:cBhvr>
                                        <p:cTn id="53" dur="1000" fill="hold"/>
                                        <p:tgtEl>
                                          <p:spTgt spid="1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1500"/>
                                  </p:stCondLst>
                                  <p:childTnLst>
                                    <p:set>
                                      <p:cBhvr>
                                        <p:cTn id="55" dur="1" fill="hold">
                                          <p:stCondLst>
                                            <p:cond delay="0"/>
                                          </p:stCondLst>
                                        </p:cTn>
                                        <p:tgtEl>
                                          <p:spTgt spid="144"/>
                                        </p:tgtEl>
                                        <p:attrNameLst>
                                          <p:attrName>style.visibility</p:attrName>
                                        </p:attrNameLst>
                                      </p:cBhvr>
                                      <p:to>
                                        <p:strVal val="visible"/>
                                      </p:to>
                                    </p:set>
                                    <p:animEffect transition="in" filter="fade">
                                      <p:cBhvr>
                                        <p:cTn id="56" dur="750"/>
                                        <p:tgtEl>
                                          <p:spTgt spid="144"/>
                                        </p:tgtEl>
                                      </p:cBhvr>
                                    </p:animEffect>
                                    <p:anim calcmode="lin" valueType="num">
                                      <p:cBhvr>
                                        <p:cTn id="57" dur="750" fill="hold"/>
                                        <p:tgtEl>
                                          <p:spTgt spid="144"/>
                                        </p:tgtEl>
                                        <p:attrNameLst>
                                          <p:attrName>ppt_x</p:attrName>
                                        </p:attrNameLst>
                                      </p:cBhvr>
                                      <p:tavLst>
                                        <p:tav tm="0">
                                          <p:val>
                                            <p:strVal val="#ppt_x"/>
                                          </p:val>
                                        </p:tav>
                                        <p:tav tm="100000">
                                          <p:val>
                                            <p:strVal val="#ppt_x"/>
                                          </p:val>
                                        </p:tav>
                                      </p:tavLst>
                                    </p:anim>
                                    <p:anim calcmode="lin" valueType="num">
                                      <p:cBhvr>
                                        <p:cTn id="58" dur="750" fill="hold"/>
                                        <p:tgtEl>
                                          <p:spTgt spid="144"/>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1500"/>
                                  </p:stCondLst>
                                  <p:childTnLst>
                                    <p:set>
                                      <p:cBhvr>
                                        <p:cTn id="60" dur="1" fill="hold">
                                          <p:stCondLst>
                                            <p:cond delay="0"/>
                                          </p:stCondLst>
                                        </p:cTn>
                                        <p:tgtEl>
                                          <p:spTgt spid="128"/>
                                        </p:tgtEl>
                                        <p:attrNameLst>
                                          <p:attrName>style.visibility</p:attrName>
                                        </p:attrNameLst>
                                      </p:cBhvr>
                                      <p:to>
                                        <p:strVal val="visible"/>
                                      </p:to>
                                    </p:set>
                                    <p:animEffect transition="in" filter="fade">
                                      <p:cBhvr>
                                        <p:cTn id="61" dur="1000"/>
                                        <p:tgtEl>
                                          <p:spTgt spid="128"/>
                                        </p:tgtEl>
                                      </p:cBhvr>
                                    </p:animEffect>
                                    <p:anim calcmode="lin" valueType="num">
                                      <p:cBhvr>
                                        <p:cTn id="62" dur="1000" fill="hold"/>
                                        <p:tgtEl>
                                          <p:spTgt spid="128"/>
                                        </p:tgtEl>
                                        <p:attrNameLst>
                                          <p:attrName>ppt_x</p:attrName>
                                        </p:attrNameLst>
                                      </p:cBhvr>
                                      <p:tavLst>
                                        <p:tav tm="0">
                                          <p:val>
                                            <p:strVal val="#ppt_x"/>
                                          </p:val>
                                        </p:tav>
                                        <p:tav tm="100000">
                                          <p:val>
                                            <p:strVal val="#ppt_x"/>
                                          </p:val>
                                        </p:tav>
                                      </p:tavLst>
                                    </p:anim>
                                    <p:anim calcmode="lin" valueType="num">
                                      <p:cBhvr>
                                        <p:cTn id="63" dur="1000" fill="hold"/>
                                        <p:tgtEl>
                                          <p:spTgt spid="1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84" grpId="0" animBg="1"/>
      <p:bldP spid="85" grpId="0" animBg="1"/>
      <p:bldP spid="86" grpId="0" animBg="1"/>
      <p:bldP spid="143" grpId="0"/>
      <p:bldP spid="14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2437" y="0"/>
            <a:ext cx="9139126" cy="5143500"/>
          </a:xfrm>
          <a:prstGeom prst="rect">
            <a:avLst/>
          </a:prstGeom>
        </p:spPr>
      </p:pic>
      <p:sp>
        <p:nvSpPr>
          <p:cNvPr id="80" name="TextBox 1"/>
          <p:cNvSpPr txBox="1"/>
          <p:nvPr/>
        </p:nvSpPr>
        <p:spPr>
          <a:xfrm>
            <a:off x="3857152" y="1325288"/>
            <a:ext cx="3185487" cy="646331"/>
          </a:xfrm>
          <a:prstGeom prst="rect">
            <a:avLst/>
          </a:prstGeom>
          <a:noFill/>
        </p:spPr>
        <p:txBody>
          <a:bodyPr wrap="none" rtlCol="0">
            <a:spAutoFit/>
          </a:bodyPr>
          <a:lstStyle/>
          <a:p>
            <a:pPr marL="0" lvl="1" fontAlgn="auto">
              <a:spcBef>
                <a:spcPts val="0"/>
              </a:spcBef>
              <a:spcAft>
                <a:spcPts val="0"/>
              </a:spcAft>
              <a:defRPr/>
            </a:pPr>
            <a:r>
              <a:rPr lang="zh-CN" altLang="en-US" sz="3600" b="1" spc="300" dirty="0">
                <a:latin typeface="微软雅黑" pitchFamily="34" charset="-122"/>
                <a:ea typeface="微软雅黑" pitchFamily="34" charset="-122"/>
              </a:rPr>
              <a:t>标题内容概述</a:t>
            </a:r>
          </a:p>
        </p:txBody>
      </p:sp>
      <p:cxnSp>
        <p:nvCxnSpPr>
          <p:cNvPr id="81" name="直接连接符 80"/>
          <p:cNvCxnSpPr/>
          <p:nvPr/>
        </p:nvCxnSpPr>
        <p:spPr>
          <a:xfrm>
            <a:off x="3901439" y="2051241"/>
            <a:ext cx="3268081" cy="0"/>
          </a:xfrm>
          <a:prstGeom prst="line">
            <a:avLst/>
          </a:prstGeom>
          <a:noFill/>
          <a:ln w="9525" cap="flat" cmpd="sng" algn="ctr">
            <a:solidFill>
              <a:srgbClr val="12204D"/>
            </a:solidFill>
            <a:prstDash val="solid"/>
            <a:tailEnd type="diamond"/>
          </a:ln>
          <a:effectLst/>
        </p:spPr>
      </p:cxnSp>
      <p:sp>
        <p:nvSpPr>
          <p:cNvPr id="82" name="文本框 9"/>
          <p:cNvSpPr txBox="1"/>
          <p:nvPr/>
        </p:nvSpPr>
        <p:spPr>
          <a:xfrm>
            <a:off x="3962417" y="2192001"/>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3" name="文本框 82"/>
          <p:cNvSpPr txBox="1"/>
          <p:nvPr/>
        </p:nvSpPr>
        <p:spPr>
          <a:xfrm>
            <a:off x="3962416" y="2495552"/>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4" name="文本框 9"/>
          <p:cNvSpPr txBox="1"/>
          <p:nvPr/>
        </p:nvSpPr>
        <p:spPr>
          <a:xfrm>
            <a:off x="5665633" y="2195259"/>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sp>
        <p:nvSpPr>
          <p:cNvPr id="85" name="文本框 9"/>
          <p:cNvSpPr txBox="1"/>
          <p:nvPr/>
        </p:nvSpPr>
        <p:spPr>
          <a:xfrm>
            <a:off x="5665634" y="2499260"/>
            <a:ext cx="2007940" cy="200055"/>
          </a:xfrm>
          <a:prstGeom prst="rect">
            <a:avLst/>
          </a:prstGeom>
          <a:noFill/>
        </p:spPr>
        <p:txBody>
          <a:bodyPr wrap="square" lIns="0" tIns="0" rIns="0" bIns="0" rtlCol="0">
            <a:spAutoFit/>
          </a:bodyPr>
          <a:lstStyle/>
          <a:p>
            <a:pPr marL="171450" lvl="1" indent="-171450" fontAlgn="auto">
              <a:spcBef>
                <a:spcPts val="0"/>
              </a:spcBef>
              <a:spcAft>
                <a:spcPts val="0"/>
              </a:spcAft>
              <a:buFont typeface="Wingdings" pitchFamily="2" charset="2"/>
              <a:buChar char="l"/>
              <a:defRPr/>
            </a:pPr>
            <a:r>
              <a:rPr lang="zh-CN" altLang="en-US" sz="1300" dirty="0">
                <a:latin typeface="微软雅黑" pitchFamily="34" charset="-122"/>
                <a:ea typeface="微软雅黑" pitchFamily="34" charset="-122"/>
              </a:rPr>
              <a:t>标题文字内容</a:t>
            </a:r>
          </a:p>
        </p:txBody>
      </p:sp>
      <p:grpSp>
        <p:nvGrpSpPr>
          <p:cNvPr id="86" name="组合 85"/>
          <p:cNvGrpSpPr/>
          <p:nvPr/>
        </p:nvGrpSpPr>
        <p:grpSpPr>
          <a:xfrm>
            <a:off x="2071018" y="1325286"/>
            <a:ext cx="1512168" cy="1512168"/>
            <a:chOff x="2118480" y="1316166"/>
            <a:chExt cx="1512168" cy="1512168"/>
          </a:xfrm>
        </p:grpSpPr>
        <p:sp>
          <p:nvSpPr>
            <p:cNvPr id="87" name="椭圆 86"/>
            <p:cNvSpPr/>
            <p:nvPr/>
          </p:nvSpPr>
          <p:spPr>
            <a:xfrm>
              <a:off x="2118480" y="1316166"/>
              <a:ext cx="1512168" cy="1512168"/>
            </a:xfrm>
            <a:prstGeom prst="ellipse">
              <a:avLst/>
            </a:prstGeom>
            <a:solidFill>
              <a:srgbClr val="12204D"/>
            </a:solidFill>
            <a:ln w="25400" cap="flat" cmpd="sng" algn="ctr">
              <a:noFill/>
              <a:prstDash val="solid"/>
            </a:ln>
            <a:effectLst/>
          </p:spPr>
          <p:txBody>
            <a:bodyPr rtlCol="0" anchor="ctr"/>
            <a:lstStyle/>
            <a:p>
              <a:pPr algn="ctr" fontAlgn="auto">
                <a:spcBef>
                  <a:spcPts val="0"/>
                </a:spcBef>
                <a:spcAft>
                  <a:spcPts val="0"/>
                </a:spcAft>
                <a:defRPr/>
              </a:pPr>
              <a:endParaRPr lang="zh-CN" altLang="en-US" kern="0">
                <a:solidFill>
                  <a:srgbClr val="3992B5"/>
                </a:solidFill>
                <a:latin typeface="Calibri"/>
              </a:endParaRPr>
            </a:p>
          </p:txBody>
        </p:sp>
        <p:sp>
          <p:nvSpPr>
            <p:cNvPr id="88" name="TextBox 67"/>
            <p:cNvSpPr txBox="1"/>
            <p:nvPr/>
          </p:nvSpPr>
          <p:spPr>
            <a:xfrm>
              <a:off x="2396585" y="1556810"/>
              <a:ext cx="1022180" cy="923330"/>
            </a:xfrm>
            <a:prstGeom prst="rect">
              <a:avLst/>
            </a:prstGeom>
            <a:noFill/>
          </p:spPr>
          <p:txBody>
            <a:bodyPr wrap="square" rtlCol="0">
              <a:spAutoFit/>
            </a:bodyPr>
            <a:lstStyle/>
            <a:p>
              <a:pPr marL="0" lvl="1" fontAlgn="auto">
                <a:spcBef>
                  <a:spcPts val="0"/>
                </a:spcBef>
                <a:spcAft>
                  <a:spcPts val="0"/>
                </a:spcAft>
                <a:defRPr/>
              </a:pPr>
              <a:r>
                <a:rPr lang="en-US" altLang="zh-CN" sz="5400" kern="0" spc="225" dirty="0" smtClean="0">
                  <a:solidFill>
                    <a:srgbClr val="FFFFFF"/>
                  </a:solidFill>
                  <a:latin typeface="Impact" panose="020B0806030902050204" pitchFamily="34" charset="0"/>
                  <a:ea typeface="微软雅黑" pitchFamily="34" charset="-122"/>
                </a:rPr>
                <a:t>04</a:t>
              </a:r>
              <a:endParaRPr lang="zh-CN" altLang="en-US" sz="5400" kern="0" spc="225" dirty="0">
                <a:solidFill>
                  <a:srgbClr val="FFFFFF"/>
                </a:solidFill>
                <a:latin typeface="Impact" panose="020B0806030902050204" pitchFamily="34" charset="0"/>
                <a:ea typeface="微软雅黑" pitchFamily="34" charset="-122"/>
              </a:endParaRPr>
            </a:p>
          </p:txBody>
        </p:sp>
      </p:grpSp>
    </p:spTree>
    <p:extLst>
      <p:ext uri="{BB962C8B-B14F-4D97-AF65-F5344CB8AC3E}">
        <p14:creationId xmlns:p14="http://schemas.microsoft.com/office/powerpoint/2010/main" val="2954294176"/>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Effect transition="in" filter="wipe(down)">
                                      <p:cBhvr>
                                        <p:cTn id="7" dur="500"/>
                                        <p:tgtEl>
                                          <p:spTgt spid="81"/>
                                        </p:tgtEl>
                                      </p:cBhvr>
                                    </p:animEffect>
                                  </p:childTnLst>
                                </p:cTn>
                              </p:par>
                              <p:par>
                                <p:cTn id="8" presetID="53" presetClass="entr" presetSubtype="16" fill="hold" nodeType="withEffect">
                                  <p:stCondLst>
                                    <p:cond delay="0"/>
                                  </p:stCondLst>
                                  <p:childTnLst>
                                    <p:set>
                                      <p:cBhvr>
                                        <p:cTn id="9" dur="1" fill="hold">
                                          <p:stCondLst>
                                            <p:cond delay="0"/>
                                          </p:stCondLst>
                                        </p:cTn>
                                        <p:tgtEl>
                                          <p:spTgt spid="86"/>
                                        </p:tgtEl>
                                        <p:attrNameLst>
                                          <p:attrName>style.visibility</p:attrName>
                                        </p:attrNameLst>
                                      </p:cBhvr>
                                      <p:to>
                                        <p:strVal val="visible"/>
                                      </p:to>
                                    </p:set>
                                    <p:anim calcmode="lin" valueType="num">
                                      <p:cBhvr>
                                        <p:cTn id="10" dur="500" fill="hold"/>
                                        <p:tgtEl>
                                          <p:spTgt spid="86"/>
                                        </p:tgtEl>
                                        <p:attrNameLst>
                                          <p:attrName>ppt_w</p:attrName>
                                        </p:attrNameLst>
                                      </p:cBhvr>
                                      <p:tavLst>
                                        <p:tav tm="0">
                                          <p:val>
                                            <p:fltVal val="0"/>
                                          </p:val>
                                        </p:tav>
                                        <p:tav tm="100000">
                                          <p:val>
                                            <p:strVal val="#ppt_w"/>
                                          </p:val>
                                        </p:tav>
                                      </p:tavLst>
                                    </p:anim>
                                    <p:anim calcmode="lin" valueType="num">
                                      <p:cBhvr>
                                        <p:cTn id="11" dur="500" fill="hold"/>
                                        <p:tgtEl>
                                          <p:spTgt spid="86"/>
                                        </p:tgtEl>
                                        <p:attrNameLst>
                                          <p:attrName>ppt_h</p:attrName>
                                        </p:attrNameLst>
                                      </p:cBhvr>
                                      <p:tavLst>
                                        <p:tav tm="0">
                                          <p:val>
                                            <p:fltVal val="0"/>
                                          </p:val>
                                        </p:tav>
                                        <p:tav tm="100000">
                                          <p:val>
                                            <p:strVal val="#ppt_h"/>
                                          </p:val>
                                        </p:tav>
                                      </p:tavLst>
                                    </p:anim>
                                    <p:animEffect transition="in" filter="fade">
                                      <p:cBhvr>
                                        <p:cTn id="12" dur="500"/>
                                        <p:tgtEl>
                                          <p:spTgt spid="8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p:tgtEl>
                                          <p:spTgt spid="80"/>
                                        </p:tgtEl>
                                        <p:attrNameLst>
                                          <p:attrName>ppt_x</p:attrName>
                                        </p:attrNameLst>
                                      </p:cBhvr>
                                      <p:tavLst>
                                        <p:tav tm="0">
                                          <p:val>
                                            <p:strVal val="#ppt_x-#ppt_w*1.125000"/>
                                          </p:val>
                                        </p:tav>
                                        <p:tav tm="100000">
                                          <p:val>
                                            <p:strVal val="#ppt_x"/>
                                          </p:val>
                                        </p:tav>
                                      </p:tavLst>
                                    </p:anim>
                                    <p:animEffect transition="in" filter="wipe(right)">
                                      <p:cBhvr>
                                        <p:cTn id="16" dur="500"/>
                                        <p:tgtEl>
                                          <p:spTgt spid="80"/>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 calcmode="lin" valueType="num">
                                      <p:cBhvr additive="base">
                                        <p:cTn id="20" dur="500" fill="hold"/>
                                        <p:tgtEl>
                                          <p:spTgt spid="82"/>
                                        </p:tgtEl>
                                        <p:attrNameLst>
                                          <p:attrName>ppt_x</p:attrName>
                                        </p:attrNameLst>
                                      </p:cBhvr>
                                      <p:tavLst>
                                        <p:tav tm="0">
                                          <p:val>
                                            <p:strVal val="#ppt_x"/>
                                          </p:val>
                                        </p:tav>
                                        <p:tav tm="100000">
                                          <p:val>
                                            <p:strVal val="#ppt_x"/>
                                          </p:val>
                                        </p:tav>
                                      </p:tavLst>
                                    </p:anim>
                                    <p:anim calcmode="lin" valueType="num">
                                      <p:cBhvr additive="base">
                                        <p:cTn id="21" dur="500" fill="hold"/>
                                        <p:tgtEl>
                                          <p:spTgt spid="8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00"/>
                                  </p:stCondLst>
                                  <p:childTnLst>
                                    <p:set>
                                      <p:cBhvr>
                                        <p:cTn id="23" dur="1" fill="hold">
                                          <p:stCondLst>
                                            <p:cond delay="0"/>
                                          </p:stCondLst>
                                        </p:cTn>
                                        <p:tgtEl>
                                          <p:spTgt spid="83"/>
                                        </p:tgtEl>
                                        <p:attrNameLst>
                                          <p:attrName>style.visibility</p:attrName>
                                        </p:attrNameLst>
                                      </p:cBhvr>
                                      <p:to>
                                        <p:strVal val="visible"/>
                                      </p:to>
                                    </p:set>
                                    <p:anim calcmode="lin" valueType="num">
                                      <p:cBhvr additive="base">
                                        <p:cTn id="24" dur="500" fill="hold"/>
                                        <p:tgtEl>
                                          <p:spTgt spid="83"/>
                                        </p:tgtEl>
                                        <p:attrNameLst>
                                          <p:attrName>ppt_x</p:attrName>
                                        </p:attrNameLst>
                                      </p:cBhvr>
                                      <p:tavLst>
                                        <p:tav tm="0">
                                          <p:val>
                                            <p:strVal val="#ppt_x"/>
                                          </p:val>
                                        </p:tav>
                                        <p:tav tm="100000">
                                          <p:val>
                                            <p:strVal val="#ppt_x"/>
                                          </p:val>
                                        </p:tav>
                                      </p:tavLst>
                                    </p:anim>
                                    <p:anim calcmode="lin" valueType="num">
                                      <p:cBhvr additive="base">
                                        <p:cTn id="25" dur="500" fill="hold"/>
                                        <p:tgtEl>
                                          <p:spTgt spid="8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84"/>
                                        </p:tgtEl>
                                        <p:attrNameLst>
                                          <p:attrName>style.visibility</p:attrName>
                                        </p:attrNameLst>
                                      </p:cBhvr>
                                      <p:to>
                                        <p:strVal val="visible"/>
                                      </p:to>
                                    </p:set>
                                    <p:anim calcmode="lin" valueType="num">
                                      <p:cBhvr additive="base">
                                        <p:cTn id="28" dur="500" fill="hold"/>
                                        <p:tgtEl>
                                          <p:spTgt spid="84"/>
                                        </p:tgtEl>
                                        <p:attrNameLst>
                                          <p:attrName>ppt_x</p:attrName>
                                        </p:attrNameLst>
                                      </p:cBhvr>
                                      <p:tavLst>
                                        <p:tav tm="0">
                                          <p:val>
                                            <p:strVal val="#ppt_x"/>
                                          </p:val>
                                        </p:tav>
                                        <p:tav tm="100000">
                                          <p:val>
                                            <p:strVal val="#ppt_x"/>
                                          </p:val>
                                        </p:tav>
                                      </p:tavLst>
                                    </p:anim>
                                    <p:anim calcmode="lin" valueType="num">
                                      <p:cBhvr additive="base">
                                        <p:cTn id="29" dur="500" fill="hold"/>
                                        <p:tgtEl>
                                          <p:spTgt spid="8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400"/>
                                  </p:stCondLst>
                                  <p:childTnLst>
                                    <p:set>
                                      <p:cBhvr>
                                        <p:cTn id="31" dur="1" fill="hold">
                                          <p:stCondLst>
                                            <p:cond delay="0"/>
                                          </p:stCondLst>
                                        </p:cTn>
                                        <p:tgtEl>
                                          <p:spTgt spid="85"/>
                                        </p:tgtEl>
                                        <p:attrNameLst>
                                          <p:attrName>style.visibility</p:attrName>
                                        </p:attrNameLst>
                                      </p:cBhvr>
                                      <p:to>
                                        <p:strVal val="visible"/>
                                      </p:to>
                                    </p:set>
                                    <p:anim calcmode="lin" valueType="num">
                                      <p:cBhvr additive="base">
                                        <p:cTn id="32" dur="500" fill="hold"/>
                                        <p:tgtEl>
                                          <p:spTgt spid="85"/>
                                        </p:tgtEl>
                                        <p:attrNameLst>
                                          <p:attrName>ppt_x</p:attrName>
                                        </p:attrNameLst>
                                      </p:cBhvr>
                                      <p:tavLst>
                                        <p:tav tm="0">
                                          <p:val>
                                            <p:strVal val="#ppt_x"/>
                                          </p:val>
                                        </p:tav>
                                        <p:tav tm="100000">
                                          <p:val>
                                            <p:strVal val="#ppt_x"/>
                                          </p:val>
                                        </p:tav>
                                      </p:tavLst>
                                    </p:anim>
                                    <p:anim calcmode="lin" valueType="num">
                                      <p:cBhvr additive="base">
                                        <p:cTn id="33"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P spid="83" grpId="0"/>
      <p:bldP spid="84" grpId="0"/>
      <p:bldP spid="8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64190" y="1660915"/>
            <a:ext cx="2436721" cy="2504722"/>
            <a:chOff x="5564188" y="1439863"/>
            <a:chExt cx="2252663" cy="2254250"/>
          </a:xfrm>
        </p:grpSpPr>
        <p:sp>
          <p:nvSpPr>
            <p:cNvPr id="4" name="Freeform 5"/>
            <p:cNvSpPr>
              <a:spLocks/>
            </p:cNvSpPr>
            <p:nvPr/>
          </p:nvSpPr>
          <p:spPr bwMode="auto">
            <a:xfrm>
              <a:off x="6727826" y="1782763"/>
              <a:ext cx="776288" cy="776287"/>
            </a:xfrm>
            <a:custGeom>
              <a:avLst/>
              <a:gdLst>
                <a:gd name="T0" fmla="*/ 0 w 489"/>
                <a:gd name="T1" fmla="*/ 489 h 489"/>
                <a:gd name="T2" fmla="*/ 0 w 489"/>
                <a:gd name="T3" fmla="*/ 489 h 489"/>
                <a:gd name="T4" fmla="*/ 489 w 489"/>
                <a:gd name="T5" fmla="*/ 0 h 489"/>
                <a:gd name="T6" fmla="*/ 6 w 489"/>
                <a:gd name="T7" fmla="*/ 483 h 489"/>
                <a:gd name="T8" fmla="*/ 6 w 489"/>
                <a:gd name="T9" fmla="*/ 483 h 489"/>
                <a:gd name="T10" fmla="*/ 0 w 489"/>
                <a:gd name="T11" fmla="*/ 489 h 489"/>
              </a:gdLst>
              <a:ahLst/>
              <a:cxnLst>
                <a:cxn ang="0">
                  <a:pos x="T0" y="T1"/>
                </a:cxn>
                <a:cxn ang="0">
                  <a:pos x="T2" y="T3"/>
                </a:cxn>
                <a:cxn ang="0">
                  <a:pos x="T4" y="T5"/>
                </a:cxn>
                <a:cxn ang="0">
                  <a:pos x="T6" y="T7"/>
                </a:cxn>
                <a:cxn ang="0">
                  <a:pos x="T8" y="T9"/>
                </a:cxn>
                <a:cxn ang="0">
                  <a:pos x="T10" y="T11"/>
                </a:cxn>
              </a:cxnLst>
              <a:rect l="0" t="0" r="r" b="b"/>
              <a:pathLst>
                <a:path w="489" h="489">
                  <a:moveTo>
                    <a:pt x="0" y="489"/>
                  </a:moveTo>
                  <a:lnTo>
                    <a:pt x="0" y="489"/>
                  </a:lnTo>
                  <a:lnTo>
                    <a:pt x="489" y="0"/>
                  </a:lnTo>
                  <a:lnTo>
                    <a:pt x="6" y="483"/>
                  </a:lnTo>
                  <a:lnTo>
                    <a:pt x="6" y="483"/>
                  </a:lnTo>
                  <a:lnTo>
                    <a:pt x="0" y="489"/>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7"/>
            <p:cNvSpPr>
              <a:spLocks/>
            </p:cNvSpPr>
            <p:nvPr/>
          </p:nvSpPr>
          <p:spPr bwMode="auto">
            <a:xfrm>
              <a:off x="6688138" y="2598738"/>
              <a:ext cx="420688" cy="1017587"/>
            </a:xfrm>
            <a:custGeom>
              <a:avLst/>
              <a:gdLst>
                <a:gd name="T0" fmla="*/ 265 w 265"/>
                <a:gd name="T1" fmla="*/ 641 h 641"/>
                <a:gd name="T2" fmla="*/ 0 w 265"/>
                <a:gd name="T3" fmla="*/ 0 h 641"/>
                <a:gd name="T4" fmla="*/ 265 w 265"/>
                <a:gd name="T5" fmla="*/ 641 h 641"/>
                <a:gd name="T6" fmla="*/ 265 w 265"/>
                <a:gd name="T7" fmla="*/ 641 h 641"/>
              </a:gdLst>
              <a:ahLst/>
              <a:cxnLst>
                <a:cxn ang="0">
                  <a:pos x="T0" y="T1"/>
                </a:cxn>
                <a:cxn ang="0">
                  <a:pos x="T2" y="T3"/>
                </a:cxn>
                <a:cxn ang="0">
                  <a:pos x="T4" y="T5"/>
                </a:cxn>
                <a:cxn ang="0">
                  <a:pos x="T6" y="T7"/>
                </a:cxn>
              </a:cxnLst>
              <a:rect l="0" t="0" r="r" b="b"/>
              <a:pathLst>
                <a:path w="265" h="641">
                  <a:moveTo>
                    <a:pt x="265" y="641"/>
                  </a:moveTo>
                  <a:lnTo>
                    <a:pt x="0" y="0"/>
                  </a:lnTo>
                  <a:lnTo>
                    <a:pt x="265" y="641"/>
                  </a:lnTo>
                  <a:lnTo>
                    <a:pt x="265" y="641"/>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8"/>
            <p:cNvSpPr>
              <a:spLocks/>
            </p:cNvSpPr>
            <p:nvPr/>
          </p:nvSpPr>
          <p:spPr bwMode="auto">
            <a:xfrm>
              <a:off x="5910263" y="3249613"/>
              <a:ext cx="128588" cy="127000"/>
            </a:xfrm>
            <a:custGeom>
              <a:avLst/>
              <a:gdLst>
                <a:gd name="T0" fmla="*/ 0 w 81"/>
                <a:gd name="T1" fmla="*/ 80 h 80"/>
                <a:gd name="T2" fmla="*/ 0 w 81"/>
                <a:gd name="T3" fmla="*/ 80 h 80"/>
                <a:gd name="T4" fmla="*/ 81 w 81"/>
                <a:gd name="T5" fmla="*/ 0 h 80"/>
                <a:gd name="T6" fmla="*/ 0 w 81"/>
                <a:gd name="T7" fmla="*/ 80 h 80"/>
              </a:gdLst>
              <a:ahLst/>
              <a:cxnLst>
                <a:cxn ang="0">
                  <a:pos x="T0" y="T1"/>
                </a:cxn>
                <a:cxn ang="0">
                  <a:pos x="T2" y="T3"/>
                </a:cxn>
                <a:cxn ang="0">
                  <a:pos x="T4" y="T5"/>
                </a:cxn>
                <a:cxn ang="0">
                  <a:pos x="T6" y="T7"/>
                </a:cxn>
              </a:cxnLst>
              <a:rect l="0" t="0" r="r" b="b"/>
              <a:pathLst>
                <a:path w="81" h="80">
                  <a:moveTo>
                    <a:pt x="0" y="80"/>
                  </a:moveTo>
                  <a:lnTo>
                    <a:pt x="0" y="80"/>
                  </a:lnTo>
                  <a:lnTo>
                    <a:pt x="81" y="0"/>
                  </a:lnTo>
                  <a:lnTo>
                    <a:pt x="0" y="80"/>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5564188" y="2584450"/>
              <a:ext cx="1079500" cy="766762"/>
            </a:xfrm>
            <a:custGeom>
              <a:avLst/>
              <a:gdLst>
                <a:gd name="T0" fmla="*/ 0 w 221"/>
                <a:gd name="T1" fmla="*/ 0 h 157"/>
                <a:gd name="T2" fmla="*/ 18 w 221"/>
                <a:gd name="T3" fmla="*/ 85 h 157"/>
                <a:gd name="T4" fmla="*/ 65 w 221"/>
                <a:gd name="T5" fmla="*/ 157 h 157"/>
                <a:gd name="T6" fmla="*/ 221 w 221"/>
                <a:gd name="T7" fmla="*/ 0 h 157"/>
                <a:gd name="T8" fmla="*/ 134 w 221"/>
                <a:gd name="T9" fmla="*/ 0 h 157"/>
                <a:gd name="T10" fmla="*/ 0 w 221"/>
                <a:gd name="T11" fmla="*/ 0 h 157"/>
              </a:gdLst>
              <a:ahLst/>
              <a:cxnLst>
                <a:cxn ang="0">
                  <a:pos x="T0" y="T1"/>
                </a:cxn>
                <a:cxn ang="0">
                  <a:pos x="T2" y="T3"/>
                </a:cxn>
                <a:cxn ang="0">
                  <a:pos x="T4" y="T5"/>
                </a:cxn>
                <a:cxn ang="0">
                  <a:pos x="T6" y="T7"/>
                </a:cxn>
                <a:cxn ang="0">
                  <a:pos x="T8" y="T9"/>
                </a:cxn>
                <a:cxn ang="0">
                  <a:pos x="T10" y="T11"/>
                </a:cxn>
              </a:cxnLst>
              <a:rect l="0" t="0" r="r" b="b"/>
              <a:pathLst>
                <a:path w="221" h="157">
                  <a:moveTo>
                    <a:pt x="0" y="0"/>
                  </a:moveTo>
                  <a:cubicBezTo>
                    <a:pt x="1" y="29"/>
                    <a:pt x="7" y="58"/>
                    <a:pt x="18" y="85"/>
                  </a:cubicBezTo>
                  <a:cubicBezTo>
                    <a:pt x="29" y="111"/>
                    <a:pt x="44" y="135"/>
                    <a:pt x="65" y="157"/>
                  </a:cubicBezTo>
                  <a:cubicBezTo>
                    <a:pt x="221" y="0"/>
                    <a:pt x="221" y="0"/>
                    <a:pt x="221" y="0"/>
                  </a:cubicBezTo>
                  <a:cubicBezTo>
                    <a:pt x="134" y="0"/>
                    <a:pt x="134" y="0"/>
                    <a:pt x="134" y="0"/>
                  </a:cubicBezTo>
                  <a:lnTo>
                    <a:pt x="0" y="0"/>
                  </a:lnTo>
                  <a:close/>
                </a:path>
              </a:pathLst>
            </a:custGeom>
            <a:solidFill>
              <a:srgbClr val="1D347D"/>
            </a:solidFill>
            <a:ln>
              <a:noFill/>
            </a:ln>
            <a:extLst/>
          </p:spPr>
          <p:txBody>
            <a:bodyPr/>
            <a:lstStyle/>
            <a:p>
              <a:endParaRPr lang="zh-CN" altLang="en-US" sz="1600"/>
            </a:p>
          </p:txBody>
        </p:sp>
        <p:sp>
          <p:nvSpPr>
            <p:cNvPr id="18" name="Freeform 10"/>
            <p:cNvSpPr>
              <a:spLocks/>
            </p:cNvSpPr>
            <p:nvPr/>
          </p:nvSpPr>
          <p:spPr bwMode="auto">
            <a:xfrm>
              <a:off x="6276976" y="1439863"/>
              <a:ext cx="401638" cy="1081087"/>
            </a:xfrm>
            <a:custGeom>
              <a:avLst/>
              <a:gdLst>
                <a:gd name="T0" fmla="*/ 82 w 82"/>
                <a:gd name="T1" fmla="*/ 0 h 221"/>
                <a:gd name="T2" fmla="*/ 0 w 82"/>
                <a:gd name="T3" fmla="*/ 17 h 221"/>
                <a:gd name="T4" fmla="*/ 82 w 82"/>
                <a:gd name="T5" fmla="*/ 221 h 221"/>
                <a:gd name="T6" fmla="*/ 82 w 82"/>
                <a:gd name="T7" fmla="*/ 0 h 221"/>
              </a:gdLst>
              <a:ahLst/>
              <a:cxnLst>
                <a:cxn ang="0">
                  <a:pos x="T0" y="T1"/>
                </a:cxn>
                <a:cxn ang="0">
                  <a:pos x="T2" y="T3"/>
                </a:cxn>
                <a:cxn ang="0">
                  <a:pos x="T4" y="T5"/>
                </a:cxn>
                <a:cxn ang="0">
                  <a:pos x="T6" y="T7"/>
                </a:cxn>
              </a:cxnLst>
              <a:rect l="0" t="0" r="r" b="b"/>
              <a:pathLst>
                <a:path w="82" h="221">
                  <a:moveTo>
                    <a:pt x="82" y="0"/>
                  </a:moveTo>
                  <a:cubicBezTo>
                    <a:pt x="53" y="0"/>
                    <a:pt x="25" y="6"/>
                    <a:pt x="0" y="17"/>
                  </a:cubicBezTo>
                  <a:cubicBezTo>
                    <a:pt x="82" y="221"/>
                    <a:pt x="82" y="221"/>
                    <a:pt x="82" y="221"/>
                  </a:cubicBezTo>
                  <a:lnTo>
                    <a:pt x="82" y="0"/>
                  </a:lnTo>
                  <a:close/>
                </a:path>
              </a:pathLst>
            </a:custGeom>
            <a:solidFill>
              <a:srgbClr val="1D347D"/>
            </a:solidFill>
            <a:ln>
              <a:noFill/>
            </a:ln>
            <a:extLst/>
          </p:spPr>
          <p:txBody>
            <a:bodyPr/>
            <a:lstStyle/>
            <a:p>
              <a:endParaRPr lang="zh-CN" altLang="en-US" sz="1600"/>
            </a:p>
          </p:txBody>
        </p:sp>
        <p:sp>
          <p:nvSpPr>
            <p:cNvPr id="19" name="Freeform 11"/>
            <p:cNvSpPr>
              <a:spLocks/>
            </p:cNvSpPr>
            <p:nvPr/>
          </p:nvSpPr>
          <p:spPr bwMode="auto">
            <a:xfrm>
              <a:off x="6711951" y="1439863"/>
              <a:ext cx="763588" cy="1081087"/>
            </a:xfrm>
            <a:custGeom>
              <a:avLst/>
              <a:gdLst>
                <a:gd name="T0" fmla="*/ 156 w 156"/>
                <a:gd name="T1" fmla="*/ 65 h 221"/>
                <a:gd name="T2" fmla="*/ 84 w 156"/>
                <a:gd name="T3" fmla="*/ 17 h 221"/>
                <a:gd name="T4" fmla="*/ 0 w 156"/>
                <a:gd name="T5" fmla="*/ 0 h 221"/>
                <a:gd name="T6" fmla="*/ 0 w 156"/>
                <a:gd name="T7" fmla="*/ 221 h 221"/>
                <a:gd name="T8" fmla="*/ 62 w 156"/>
                <a:gd name="T9" fmla="*/ 159 h 221"/>
                <a:gd name="T10" fmla="*/ 156 w 156"/>
                <a:gd name="T11" fmla="*/ 65 h 221"/>
              </a:gdLst>
              <a:ahLst/>
              <a:cxnLst>
                <a:cxn ang="0">
                  <a:pos x="T0" y="T1"/>
                </a:cxn>
                <a:cxn ang="0">
                  <a:pos x="T2" y="T3"/>
                </a:cxn>
                <a:cxn ang="0">
                  <a:pos x="T4" y="T5"/>
                </a:cxn>
                <a:cxn ang="0">
                  <a:pos x="T6" y="T7"/>
                </a:cxn>
                <a:cxn ang="0">
                  <a:pos x="T8" y="T9"/>
                </a:cxn>
                <a:cxn ang="0">
                  <a:pos x="T10" y="T11"/>
                </a:cxn>
              </a:cxnLst>
              <a:rect l="0" t="0" r="r" b="b"/>
              <a:pathLst>
                <a:path w="156" h="221">
                  <a:moveTo>
                    <a:pt x="156" y="65"/>
                  </a:moveTo>
                  <a:cubicBezTo>
                    <a:pt x="135" y="45"/>
                    <a:pt x="111" y="29"/>
                    <a:pt x="84" y="17"/>
                  </a:cubicBezTo>
                  <a:cubicBezTo>
                    <a:pt x="58" y="7"/>
                    <a:pt x="30" y="0"/>
                    <a:pt x="0" y="0"/>
                  </a:cubicBezTo>
                  <a:cubicBezTo>
                    <a:pt x="0" y="221"/>
                    <a:pt x="0" y="221"/>
                    <a:pt x="0" y="221"/>
                  </a:cubicBezTo>
                  <a:cubicBezTo>
                    <a:pt x="62" y="159"/>
                    <a:pt x="62" y="159"/>
                    <a:pt x="62" y="159"/>
                  </a:cubicBezTo>
                  <a:lnTo>
                    <a:pt x="156" y="65"/>
                  </a:lnTo>
                  <a:close/>
                </a:path>
              </a:pathLst>
            </a:custGeom>
            <a:solidFill>
              <a:srgbClr val="1220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1" name="Freeform 12"/>
            <p:cNvSpPr>
              <a:spLocks/>
            </p:cNvSpPr>
            <p:nvPr/>
          </p:nvSpPr>
          <p:spPr bwMode="auto">
            <a:xfrm>
              <a:off x="6727826" y="1782763"/>
              <a:ext cx="1089025" cy="1196975"/>
            </a:xfrm>
            <a:custGeom>
              <a:avLst/>
              <a:gdLst>
                <a:gd name="T0" fmla="*/ 0 w 223"/>
                <a:gd name="T1" fmla="*/ 159 h 245"/>
                <a:gd name="T2" fmla="*/ 207 w 223"/>
                <a:gd name="T3" fmla="*/ 245 h 245"/>
                <a:gd name="T4" fmla="*/ 223 w 223"/>
                <a:gd name="T5" fmla="*/ 160 h 245"/>
                <a:gd name="T6" fmla="*/ 206 w 223"/>
                <a:gd name="T7" fmla="*/ 72 h 245"/>
                <a:gd name="T8" fmla="*/ 159 w 223"/>
                <a:gd name="T9" fmla="*/ 0 h 245"/>
                <a:gd name="T10" fmla="*/ 0 w 223"/>
                <a:gd name="T11" fmla="*/ 159 h 245"/>
              </a:gdLst>
              <a:ahLst/>
              <a:cxnLst>
                <a:cxn ang="0">
                  <a:pos x="T0" y="T1"/>
                </a:cxn>
                <a:cxn ang="0">
                  <a:pos x="T2" y="T3"/>
                </a:cxn>
                <a:cxn ang="0">
                  <a:pos x="T4" y="T5"/>
                </a:cxn>
                <a:cxn ang="0">
                  <a:pos x="T6" y="T7"/>
                </a:cxn>
                <a:cxn ang="0">
                  <a:pos x="T8" y="T9"/>
                </a:cxn>
                <a:cxn ang="0">
                  <a:pos x="T10" y="T11"/>
                </a:cxn>
              </a:cxnLst>
              <a:rect l="0" t="0" r="r" b="b"/>
              <a:pathLst>
                <a:path w="223" h="245">
                  <a:moveTo>
                    <a:pt x="0" y="159"/>
                  </a:moveTo>
                  <a:cubicBezTo>
                    <a:pt x="207" y="245"/>
                    <a:pt x="207" y="245"/>
                    <a:pt x="207" y="245"/>
                  </a:cubicBezTo>
                  <a:cubicBezTo>
                    <a:pt x="218" y="219"/>
                    <a:pt x="223" y="190"/>
                    <a:pt x="223" y="160"/>
                  </a:cubicBezTo>
                  <a:cubicBezTo>
                    <a:pt x="223" y="129"/>
                    <a:pt x="217" y="99"/>
                    <a:pt x="206" y="72"/>
                  </a:cubicBezTo>
                  <a:cubicBezTo>
                    <a:pt x="195" y="45"/>
                    <a:pt x="179" y="21"/>
                    <a:pt x="159" y="0"/>
                  </a:cubicBezTo>
                  <a:lnTo>
                    <a:pt x="0" y="159"/>
                  </a:lnTo>
                  <a:close/>
                </a:path>
              </a:pathLst>
            </a:custGeom>
            <a:solidFill>
              <a:srgbClr val="1D34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2" name="Freeform 13"/>
            <p:cNvSpPr>
              <a:spLocks/>
            </p:cNvSpPr>
            <p:nvPr/>
          </p:nvSpPr>
          <p:spPr bwMode="auto">
            <a:xfrm>
              <a:off x="6727826" y="2603500"/>
              <a:ext cx="996950" cy="996950"/>
            </a:xfrm>
            <a:custGeom>
              <a:avLst/>
              <a:gdLst>
                <a:gd name="T0" fmla="*/ 57 w 204"/>
                <a:gd name="T1" fmla="*/ 137 h 204"/>
                <a:gd name="T2" fmla="*/ 85 w 204"/>
                <a:gd name="T3" fmla="*/ 204 h 204"/>
                <a:gd name="T4" fmla="*/ 156 w 204"/>
                <a:gd name="T5" fmla="*/ 156 h 204"/>
                <a:gd name="T6" fmla="*/ 204 w 204"/>
                <a:gd name="T7" fmla="*/ 84 h 204"/>
                <a:gd name="T8" fmla="*/ 43 w 204"/>
                <a:gd name="T9" fmla="*/ 18 h 204"/>
                <a:gd name="T10" fmla="*/ 0 w 204"/>
                <a:gd name="T11" fmla="*/ 0 h 204"/>
                <a:gd name="T12" fmla="*/ 57 w 204"/>
                <a:gd name="T13" fmla="*/ 137 h 204"/>
              </a:gdLst>
              <a:ahLst/>
              <a:cxnLst>
                <a:cxn ang="0">
                  <a:pos x="T0" y="T1"/>
                </a:cxn>
                <a:cxn ang="0">
                  <a:pos x="T2" y="T3"/>
                </a:cxn>
                <a:cxn ang="0">
                  <a:pos x="T4" y="T5"/>
                </a:cxn>
                <a:cxn ang="0">
                  <a:pos x="T6" y="T7"/>
                </a:cxn>
                <a:cxn ang="0">
                  <a:pos x="T8" y="T9"/>
                </a:cxn>
                <a:cxn ang="0">
                  <a:pos x="T10" y="T11"/>
                </a:cxn>
                <a:cxn ang="0">
                  <a:pos x="T12" y="T13"/>
                </a:cxn>
              </a:cxnLst>
              <a:rect l="0" t="0" r="r" b="b"/>
              <a:pathLst>
                <a:path w="204" h="204">
                  <a:moveTo>
                    <a:pt x="57" y="137"/>
                  </a:moveTo>
                  <a:cubicBezTo>
                    <a:pt x="85" y="204"/>
                    <a:pt x="85" y="204"/>
                    <a:pt x="85" y="204"/>
                  </a:cubicBezTo>
                  <a:cubicBezTo>
                    <a:pt x="112" y="192"/>
                    <a:pt x="136" y="176"/>
                    <a:pt x="156" y="156"/>
                  </a:cubicBezTo>
                  <a:cubicBezTo>
                    <a:pt x="176" y="135"/>
                    <a:pt x="193" y="111"/>
                    <a:pt x="204" y="84"/>
                  </a:cubicBezTo>
                  <a:cubicBezTo>
                    <a:pt x="43" y="18"/>
                    <a:pt x="43" y="18"/>
                    <a:pt x="43" y="18"/>
                  </a:cubicBezTo>
                  <a:cubicBezTo>
                    <a:pt x="0" y="0"/>
                    <a:pt x="0" y="0"/>
                    <a:pt x="0" y="0"/>
                  </a:cubicBezTo>
                  <a:lnTo>
                    <a:pt x="57" y="137"/>
                  </a:lnTo>
                  <a:close/>
                </a:path>
              </a:pathLst>
            </a:custGeom>
            <a:solidFill>
              <a:srgbClr val="12204D"/>
            </a:solidFill>
            <a:ln>
              <a:noFill/>
            </a:ln>
            <a:extLst/>
          </p:spPr>
          <p:txBody>
            <a:bodyPr/>
            <a:lstStyle/>
            <a:p>
              <a:endParaRPr lang="zh-CN" altLang="en-US" sz="1600"/>
            </a:p>
          </p:txBody>
        </p:sp>
        <p:sp>
          <p:nvSpPr>
            <p:cNvPr id="23" name="Freeform 14"/>
            <p:cNvSpPr>
              <a:spLocks/>
            </p:cNvSpPr>
            <p:nvPr/>
          </p:nvSpPr>
          <p:spPr bwMode="auto">
            <a:xfrm>
              <a:off x="5910263" y="2598738"/>
              <a:ext cx="1198563" cy="1095375"/>
            </a:xfrm>
            <a:custGeom>
              <a:avLst/>
              <a:gdLst>
                <a:gd name="T0" fmla="*/ 0 w 245"/>
                <a:gd name="T1" fmla="*/ 159 h 224"/>
                <a:gd name="T2" fmla="*/ 72 w 245"/>
                <a:gd name="T3" fmla="*/ 207 h 224"/>
                <a:gd name="T4" fmla="*/ 160 w 245"/>
                <a:gd name="T5" fmla="*/ 224 h 224"/>
                <a:gd name="T6" fmla="*/ 245 w 245"/>
                <a:gd name="T7" fmla="*/ 208 h 224"/>
                <a:gd name="T8" fmla="*/ 159 w 245"/>
                <a:gd name="T9" fmla="*/ 0 h 224"/>
                <a:gd name="T10" fmla="*/ 26 w 245"/>
                <a:gd name="T11" fmla="*/ 133 h 224"/>
                <a:gd name="T12" fmla="*/ 0 w 245"/>
                <a:gd name="T13" fmla="*/ 159 h 224"/>
              </a:gdLst>
              <a:ahLst/>
              <a:cxnLst>
                <a:cxn ang="0">
                  <a:pos x="T0" y="T1"/>
                </a:cxn>
                <a:cxn ang="0">
                  <a:pos x="T2" y="T3"/>
                </a:cxn>
                <a:cxn ang="0">
                  <a:pos x="T4" y="T5"/>
                </a:cxn>
                <a:cxn ang="0">
                  <a:pos x="T6" y="T7"/>
                </a:cxn>
                <a:cxn ang="0">
                  <a:pos x="T8" y="T9"/>
                </a:cxn>
                <a:cxn ang="0">
                  <a:pos x="T10" y="T11"/>
                </a:cxn>
                <a:cxn ang="0">
                  <a:pos x="T12" y="T13"/>
                </a:cxn>
              </a:cxnLst>
              <a:rect l="0" t="0" r="r" b="b"/>
              <a:pathLst>
                <a:path w="245" h="224">
                  <a:moveTo>
                    <a:pt x="0" y="159"/>
                  </a:moveTo>
                  <a:cubicBezTo>
                    <a:pt x="20" y="179"/>
                    <a:pt x="45" y="195"/>
                    <a:pt x="72" y="207"/>
                  </a:cubicBezTo>
                  <a:cubicBezTo>
                    <a:pt x="99" y="218"/>
                    <a:pt x="129" y="224"/>
                    <a:pt x="160" y="224"/>
                  </a:cubicBezTo>
                  <a:cubicBezTo>
                    <a:pt x="190" y="224"/>
                    <a:pt x="218" y="218"/>
                    <a:pt x="245" y="208"/>
                  </a:cubicBezTo>
                  <a:cubicBezTo>
                    <a:pt x="159" y="0"/>
                    <a:pt x="159" y="0"/>
                    <a:pt x="159" y="0"/>
                  </a:cubicBezTo>
                  <a:cubicBezTo>
                    <a:pt x="26" y="133"/>
                    <a:pt x="26" y="133"/>
                    <a:pt x="26" y="133"/>
                  </a:cubicBezTo>
                  <a:lnTo>
                    <a:pt x="0" y="159"/>
                  </a:lnTo>
                  <a:close/>
                </a:path>
              </a:pathLst>
            </a:custGeom>
            <a:solidFill>
              <a:srgbClr val="1D347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4" name="Freeform 15"/>
            <p:cNvSpPr>
              <a:spLocks/>
            </p:cNvSpPr>
            <p:nvPr/>
          </p:nvSpPr>
          <p:spPr bwMode="auto">
            <a:xfrm>
              <a:off x="5564188" y="1531938"/>
              <a:ext cx="1100138" cy="1017587"/>
            </a:xfrm>
            <a:custGeom>
              <a:avLst/>
              <a:gdLst>
                <a:gd name="T0" fmla="*/ 68 w 225"/>
                <a:gd name="T1" fmla="*/ 48 h 208"/>
                <a:gd name="T2" fmla="*/ 18 w 225"/>
                <a:gd name="T3" fmla="*/ 123 h 208"/>
                <a:gd name="T4" fmla="*/ 0 w 225"/>
                <a:gd name="T5" fmla="*/ 208 h 208"/>
                <a:gd name="T6" fmla="*/ 225 w 225"/>
                <a:gd name="T7" fmla="*/ 208 h 208"/>
                <a:gd name="T8" fmla="*/ 181 w 225"/>
                <a:gd name="T9" fmla="*/ 102 h 208"/>
                <a:gd name="T10" fmla="*/ 139 w 225"/>
                <a:gd name="T11" fmla="*/ 0 h 208"/>
                <a:gd name="T12" fmla="*/ 68 w 225"/>
                <a:gd name="T13" fmla="*/ 48 h 208"/>
              </a:gdLst>
              <a:ahLst/>
              <a:cxnLst>
                <a:cxn ang="0">
                  <a:pos x="T0" y="T1"/>
                </a:cxn>
                <a:cxn ang="0">
                  <a:pos x="T2" y="T3"/>
                </a:cxn>
                <a:cxn ang="0">
                  <a:pos x="T4" y="T5"/>
                </a:cxn>
                <a:cxn ang="0">
                  <a:pos x="T6" y="T7"/>
                </a:cxn>
                <a:cxn ang="0">
                  <a:pos x="T8" y="T9"/>
                </a:cxn>
                <a:cxn ang="0">
                  <a:pos x="T10" y="T11"/>
                </a:cxn>
                <a:cxn ang="0">
                  <a:pos x="T12" y="T13"/>
                </a:cxn>
              </a:cxnLst>
              <a:rect l="0" t="0" r="r" b="b"/>
              <a:pathLst>
                <a:path w="225" h="208">
                  <a:moveTo>
                    <a:pt x="68" y="48"/>
                  </a:moveTo>
                  <a:cubicBezTo>
                    <a:pt x="47" y="70"/>
                    <a:pt x="29" y="95"/>
                    <a:pt x="18" y="123"/>
                  </a:cubicBezTo>
                  <a:cubicBezTo>
                    <a:pt x="7" y="149"/>
                    <a:pt x="1" y="178"/>
                    <a:pt x="0" y="208"/>
                  </a:cubicBezTo>
                  <a:cubicBezTo>
                    <a:pt x="225" y="208"/>
                    <a:pt x="225" y="208"/>
                    <a:pt x="225" y="208"/>
                  </a:cubicBezTo>
                  <a:cubicBezTo>
                    <a:pt x="181" y="102"/>
                    <a:pt x="181" y="102"/>
                    <a:pt x="181" y="102"/>
                  </a:cubicBezTo>
                  <a:cubicBezTo>
                    <a:pt x="139" y="0"/>
                    <a:pt x="139" y="0"/>
                    <a:pt x="139" y="0"/>
                  </a:cubicBezTo>
                  <a:cubicBezTo>
                    <a:pt x="112" y="12"/>
                    <a:pt x="88" y="28"/>
                    <a:pt x="68" y="48"/>
                  </a:cubicBezTo>
                  <a:close/>
                </a:path>
              </a:pathLst>
            </a:custGeom>
            <a:solidFill>
              <a:srgbClr val="12204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25" name="Freeform 16"/>
            <p:cNvSpPr>
              <a:spLocks/>
            </p:cNvSpPr>
            <p:nvPr/>
          </p:nvSpPr>
          <p:spPr bwMode="auto">
            <a:xfrm>
              <a:off x="6243638" y="1531938"/>
              <a:ext cx="204788" cy="500062"/>
            </a:xfrm>
            <a:custGeom>
              <a:avLst/>
              <a:gdLst>
                <a:gd name="T0" fmla="*/ 0 w 129"/>
                <a:gd name="T1" fmla="*/ 0 h 315"/>
                <a:gd name="T2" fmla="*/ 129 w 129"/>
                <a:gd name="T3" fmla="*/ 315 h 315"/>
                <a:gd name="T4" fmla="*/ 0 w 129"/>
                <a:gd name="T5" fmla="*/ 0 h 315"/>
                <a:gd name="T6" fmla="*/ 0 w 129"/>
                <a:gd name="T7" fmla="*/ 0 h 315"/>
              </a:gdLst>
              <a:ahLst/>
              <a:cxnLst>
                <a:cxn ang="0">
                  <a:pos x="T0" y="T1"/>
                </a:cxn>
                <a:cxn ang="0">
                  <a:pos x="T2" y="T3"/>
                </a:cxn>
                <a:cxn ang="0">
                  <a:pos x="T4" y="T5"/>
                </a:cxn>
                <a:cxn ang="0">
                  <a:pos x="T6" y="T7"/>
                </a:cxn>
              </a:cxnLst>
              <a:rect l="0" t="0" r="r" b="b"/>
              <a:pathLst>
                <a:path w="129" h="315">
                  <a:moveTo>
                    <a:pt x="0" y="0"/>
                  </a:moveTo>
                  <a:lnTo>
                    <a:pt x="129" y="315"/>
                  </a:lnTo>
                  <a:lnTo>
                    <a:pt x="0" y="0"/>
                  </a:lnTo>
                  <a:lnTo>
                    <a:pt x="0" y="0"/>
                  </a:lnTo>
                  <a:close/>
                </a:path>
              </a:pathLst>
            </a:custGeom>
            <a:solidFill>
              <a:srgbClr val="FF85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Oval 17"/>
            <p:cNvSpPr>
              <a:spLocks noChangeArrowheads="1"/>
            </p:cNvSpPr>
            <p:nvPr/>
          </p:nvSpPr>
          <p:spPr bwMode="auto">
            <a:xfrm>
              <a:off x="5761040" y="1636715"/>
              <a:ext cx="1858960" cy="185895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3" name="TextBox 192"/>
          <p:cNvSpPr txBox="1"/>
          <p:nvPr/>
        </p:nvSpPr>
        <p:spPr bwMode="auto">
          <a:xfrm>
            <a:off x="5998206" y="2361996"/>
            <a:ext cx="1697912" cy="1200329"/>
          </a:xfrm>
          <a:prstGeom prst="rect">
            <a:avLst/>
          </a:prstGeom>
          <a:noFill/>
        </p:spPr>
        <p:txBody>
          <a:bodyPr wrap="square">
            <a:spAutoFit/>
          </a:bodyPr>
          <a:lstStyle>
            <a:defPPr>
              <a:defRPr lang="zh-CN"/>
            </a:defPPr>
            <a:lvl1pPr fontAlgn="auto">
              <a:spcBef>
                <a:spcPts val="0"/>
              </a:spcBef>
              <a:spcAft>
                <a:spcPts val="0"/>
              </a:spcAft>
              <a:defRPr sz="1200" spc="300">
                <a:latin typeface="微软雅黑" pitchFamily="34" charset="-122"/>
                <a:ea typeface="微软雅黑" pitchFamily="34" charset="-122"/>
                <a:cs typeface="Arial" pitchFamily="34" charset="0"/>
              </a:defRPr>
            </a:lvl1pPr>
          </a:lstStyle>
          <a:p>
            <a:pPr algn="ctr"/>
            <a:r>
              <a:rPr lang="zh-CN" altLang="en-US" sz="3600" dirty="0">
                <a:solidFill>
                  <a:srgbClr val="004274"/>
                </a:solidFill>
              </a:rPr>
              <a:t>添加</a:t>
            </a:r>
            <a:endParaRPr lang="en-US" altLang="zh-CN" sz="3600" dirty="0">
              <a:solidFill>
                <a:srgbClr val="004274"/>
              </a:solidFill>
            </a:endParaRPr>
          </a:p>
          <a:p>
            <a:pPr algn="ctr"/>
            <a:r>
              <a:rPr lang="zh-CN" altLang="en-US" sz="3600" dirty="0">
                <a:solidFill>
                  <a:srgbClr val="004274"/>
                </a:solidFill>
              </a:rPr>
              <a:t>标题</a:t>
            </a:r>
          </a:p>
        </p:txBody>
      </p:sp>
      <p:grpSp>
        <p:nvGrpSpPr>
          <p:cNvPr id="3" name="组合 2"/>
          <p:cNvGrpSpPr/>
          <p:nvPr/>
        </p:nvGrpSpPr>
        <p:grpSpPr>
          <a:xfrm>
            <a:off x="1327153" y="1543744"/>
            <a:ext cx="87313" cy="419871"/>
            <a:chOff x="1327152" y="1600899"/>
            <a:chExt cx="87313" cy="419871"/>
          </a:xfrm>
          <a:solidFill>
            <a:srgbClr val="1D347D"/>
          </a:solidFill>
        </p:grpSpPr>
        <p:sp>
          <p:nvSpPr>
            <p:cNvPr id="31" name="Rectangle 22"/>
            <p:cNvSpPr>
              <a:spLocks noChangeArrowheads="1"/>
            </p:cNvSpPr>
            <p:nvPr/>
          </p:nvSpPr>
          <p:spPr bwMode="auto">
            <a:xfrm>
              <a:off x="1327152" y="1600899"/>
              <a:ext cx="87313" cy="419871"/>
            </a:xfrm>
            <a:prstGeom prst="rect">
              <a:avLst/>
            </a:prstGeom>
            <a:grpFill/>
            <a:ln>
              <a:noFill/>
            </a:ln>
            <a:extLst/>
          </p:spPr>
          <p:txBody>
            <a:bodyPr/>
            <a:lstStyle/>
            <a:p>
              <a:endParaRPr lang="zh-CN" altLang="en-US" sz="1600"/>
            </a:p>
          </p:txBody>
        </p:sp>
        <p:sp>
          <p:nvSpPr>
            <p:cNvPr id="107544" name="Freeform 39"/>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5" name="Freeform 40"/>
            <p:cNvSpPr>
              <a:spLocks/>
            </p:cNvSpPr>
            <p:nvPr/>
          </p:nvSpPr>
          <p:spPr bwMode="auto">
            <a:xfrm>
              <a:off x="1376363" y="1600899"/>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6" name="Rectangle 41"/>
            <p:cNvSpPr>
              <a:spLocks noChangeArrowheads="1"/>
            </p:cNvSpPr>
            <p:nvPr/>
          </p:nvSpPr>
          <p:spPr bwMode="auto">
            <a:xfrm>
              <a:off x="1376363" y="1600899"/>
              <a:ext cx="38100"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7" name="Rectangle 42"/>
            <p:cNvSpPr>
              <a:spLocks noChangeArrowheads="1"/>
            </p:cNvSpPr>
            <p:nvPr/>
          </p:nvSpPr>
          <p:spPr bwMode="auto">
            <a:xfrm>
              <a:off x="1376363" y="1600899"/>
              <a:ext cx="38100" cy="419871"/>
            </a:xfrm>
            <a:prstGeom prst="rect">
              <a:avLst/>
            </a:prstGeom>
            <a:grpFill/>
            <a:ln>
              <a:noFill/>
            </a:ln>
            <a:extLst/>
          </p:spPr>
          <p:txBody>
            <a:bodyPr/>
            <a:lstStyle/>
            <a:p>
              <a:endParaRPr lang="zh-CN" altLang="en-US" sz="1600"/>
            </a:p>
          </p:txBody>
        </p:sp>
      </p:grpSp>
      <p:cxnSp>
        <p:nvCxnSpPr>
          <p:cNvPr id="8" name="直接连接符 7"/>
          <p:cNvCxnSpPr/>
          <p:nvPr/>
        </p:nvCxnSpPr>
        <p:spPr>
          <a:xfrm flipH="1">
            <a:off x="2663828" y="1753678"/>
            <a:ext cx="253841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2" name="TextBox 682"/>
          <p:cNvSpPr txBox="1"/>
          <p:nvPr/>
        </p:nvSpPr>
        <p:spPr>
          <a:xfrm>
            <a:off x="5235843" y="1531395"/>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a:solidFill>
                  <a:srgbClr val="004274"/>
                </a:solidFill>
              </a:rPr>
              <a:t>36%</a:t>
            </a:r>
            <a:endParaRPr lang="zh-CN" altLang="en-US" sz="2000" dirty="0">
              <a:solidFill>
                <a:srgbClr val="004274"/>
              </a:solidFill>
            </a:endParaRPr>
          </a:p>
        </p:txBody>
      </p:sp>
      <p:sp>
        <p:nvSpPr>
          <p:cNvPr id="207" name="TextBox 206"/>
          <p:cNvSpPr txBox="1"/>
          <p:nvPr/>
        </p:nvSpPr>
        <p:spPr bwMode="auto">
          <a:xfrm>
            <a:off x="1554159" y="1565593"/>
            <a:ext cx="1159292" cy="338554"/>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itchFamily="34" charset="-122"/>
                <a:ea typeface="微软雅黑" pitchFamily="34" charset="-122"/>
                <a:cs typeface="Arial" pitchFamily="34" charset="0"/>
              </a:defRPr>
            </a:lvl1pPr>
          </a:lstStyle>
          <a:p>
            <a:r>
              <a:rPr lang="zh-CN" altLang="en-US" sz="1600" dirty="0">
                <a:solidFill>
                  <a:srgbClr val="12204D"/>
                </a:solidFill>
              </a:rPr>
              <a:t>添加标题</a:t>
            </a:r>
          </a:p>
        </p:txBody>
      </p:sp>
      <p:grpSp>
        <p:nvGrpSpPr>
          <p:cNvPr id="5" name="组合 4"/>
          <p:cNvGrpSpPr/>
          <p:nvPr/>
        </p:nvGrpSpPr>
        <p:grpSpPr>
          <a:xfrm>
            <a:off x="1327153" y="2110300"/>
            <a:ext cx="87313" cy="419871"/>
            <a:chOff x="1327152" y="2167455"/>
            <a:chExt cx="87313" cy="419871"/>
          </a:xfrm>
          <a:solidFill>
            <a:srgbClr val="1D347D"/>
          </a:solidFill>
        </p:grpSpPr>
        <p:sp>
          <p:nvSpPr>
            <p:cNvPr id="28" name="Rectangle 19"/>
            <p:cNvSpPr>
              <a:spLocks noChangeArrowheads="1"/>
            </p:cNvSpPr>
            <p:nvPr/>
          </p:nvSpPr>
          <p:spPr bwMode="auto">
            <a:xfrm>
              <a:off x="1327152" y="2167455"/>
              <a:ext cx="87313" cy="419871"/>
            </a:xfrm>
            <a:prstGeom prst="rect">
              <a:avLst/>
            </a:prstGeom>
            <a:grpFill/>
            <a:ln>
              <a:noFill/>
            </a:ln>
            <a:extLst/>
          </p:spPr>
          <p:txBody>
            <a:bodyPr/>
            <a:lstStyle/>
            <a:p>
              <a:endParaRPr lang="zh-CN" altLang="en-US" sz="1600"/>
            </a:p>
          </p:txBody>
        </p:sp>
        <p:sp>
          <p:nvSpPr>
            <p:cNvPr id="29" name="Rectangle 20"/>
            <p:cNvSpPr>
              <a:spLocks noChangeArrowheads="1"/>
            </p:cNvSpPr>
            <p:nvPr/>
          </p:nvSpPr>
          <p:spPr bwMode="auto">
            <a:xfrm>
              <a:off x="1327152" y="2167455"/>
              <a:ext cx="87313"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0" name="Freeform 35"/>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1" name="Freeform 36"/>
            <p:cNvSpPr>
              <a:spLocks/>
            </p:cNvSpPr>
            <p:nvPr/>
          </p:nvSpPr>
          <p:spPr bwMode="auto">
            <a:xfrm>
              <a:off x="1376363" y="2167455"/>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2" name="Rectangle 37"/>
            <p:cNvSpPr>
              <a:spLocks noChangeArrowheads="1"/>
            </p:cNvSpPr>
            <p:nvPr/>
          </p:nvSpPr>
          <p:spPr bwMode="auto">
            <a:xfrm>
              <a:off x="1376363" y="2167455"/>
              <a:ext cx="38100"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3" name="Rectangle 38"/>
            <p:cNvSpPr>
              <a:spLocks noChangeArrowheads="1"/>
            </p:cNvSpPr>
            <p:nvPr/>
          </p:nvSpPr>
          <p:spPr bwMode="auto">
            <a:xfrm>
              <a:off x="1376363" y="2167455"/>
              <a:ext cx="38100" cy="419871"/>
            </a:xfrm>
            <a:prstGeom prst="rect">
              <a:avLst/>
            </a:prstGeom>
            <a:grpFill/>
            <a:ln>
              <a:noFill/>
            </a:ln>
            <a:extLst/>
          </p:spPr>
          <p:txBody>
            <a:bodyPr/>
            <a:lstStyle/>
            <a:p>
              <a:endParaRPr lang="zh-CN" altLang="en-US" sz="1600"/>
            </a:p>
          </p:txBody>
        </p:sp>
      </p:grpSp>
      <p:cxnSp>
        <p:nvCxnSpPr>
          <p:cNvPr id="196" name="直接连接符 195"/>
          <p:cNvCxnSpPr/>
          <p:nvPr/>
        </p:nvCxnSpPr>
        <p:spPr>
          <a:xfrm flipH="1">
            <a:off x="2663829" y="2320235"/>
            <a:ext cx="219392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3" name="TextBox 682"/>
          <p:cNvSpPr txBox="1"/>
          <p:nvPr/>
        </p:nvSpPr>
        <p:spPr>
          <a:xfrm>
            <a:off x="4887029" y="2097951"/>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a:solidFill>
                  <a:srgbClr val="004274"/>
                </a:solidFill>
              </a:rPr>
              <a:t>28%</a:t>
            </a:r>
            <a:endParaRPr lang="zh-CN" altLang="en-US" sz="2000" dirty="0">
              <a:solidFill>
                <a:srgbClr val="004274"/>
              </a:solidFill>
            </a:endParaRPr>
          </a:p>
        </p:txBody>
      </p:sp>
      <p:sp>
        <p:nvSpPr>
          <p:cNvPr id="208" name="TextBox 207"/>
          <p:cNvSpPr txBox="1"/>
          <p:nvPr/>
        </p:nvSpPr>
        <p:spPr bwMode="auto">
          <a:xfrm>
            <a:off x="1554159" y="2132149"/>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dirty="0">
                <a:solidFill>
                  <a:srgbClr val="12204D"/>
                </a:solidFill>
              </a:rPr>
              <a:t>添加标题</a:t>
            </a:r>
          </a:p>
        </p:txBody>
      </p:sp>
      <p:grpSp>
        <p:nvGrpSpPr>
          <p:cNvPr id="6" name="组合 5"/>
          <p:cNvGrpSpPr/>
          <p:nvPr/>
        </p:nvGrpSpPr>
        <p:grpSpPr>
          <a:xfrm>
            <a:off x="1327153" y="2673660"/>
            <a:ext cx="87313" cy="426266"/>
            <a:chOff x="1327152" y="2730816"/>
            <a:chExt cx="87313" cy="426266"/>
          </a:xfrm>
          <a:solidFill>
            <a:srgbClr val="1D347D"/>
          </a:solidFill>
        </p:grpSpPr>
        <p:sp>
          <p:nvSpPr>
            <p:cNvPr id="107520" name="Rectangle 23"/>
            <p:cNvSpPr>
              <a:spLocks noChangeArrowheads="1"/>
            </p:cNvSpPr>
            <p:nvPr/>
          </p:nvSpPr>
          <p:spPr bwMode="auto">
            <a:xfrm>
              <a:off x="1327152" y="2730816"/>
              <a:ext cx="87313" cy="426266"/>
            </a:xfrm>
            <a:prstGeom prst="rect">
              <a:avLst/>
            </a:prstGeom>
            <a:grpFill/>
            <a:ln>
              <a:noFill/>
            </a:ln>
            <a:extLst/>
          </p:spPr>
          <p:txBody>
            <a:bodyPr/>
            <a:lstStyle/>
            <a:p>
              <a:endParaRPr lang="zh-CN" altLang="en-US" sz="1600"/>
            </a:p>
          </p:txBody>
        </p:sp>
        <p:sp>
          <p:nvSpPr>
            <p:cNvPr id="107521" name="Rectangle 24"/>
            <p:cNvSpPr>
              <a:spLocks noChangeArrowheads="1"/>
            </p:cNvSpPr>
            <p:nvPr/>
          </p:nvSpPr>
          <p:spPr bwMode="auto">
            <a:xfrm>
              <a:off x="1327152" y="2730816"/>
              <a:ext cx="87313" cy="426266"/>
            </a:xfrm>
            <a:prstGeom prst="rect">
              <a:avLst/>
            </a:prstGeom>
            <a:grpFill/>
            <a:ln>
              <a:noFill/>
            </a:ln>
            <a:extLst/>
          </p:spPr>
          <p:txBody>
            <a:bodyPr/>
            <a:lstStyle/>
            <a:p>
              <a:endParaRPr lang="zh-CN" altLang="en-US" sz="1600"/>
            </a:p>
          </p:txBody>
        </p:sp>
        <p:sp>
          <p:nvSpPr>
            <p:cNvPr id="107548" name="Freeform 43"/>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49" name="Freeform 44"/>
            <p:cNvSpPr>
              <a:spLocks/>
            </p:cNvSpPr>
            <p:nvPr/>
          </p:nvSpPr>
          <p:spPr bwMode="auto">
            <a:xfrm>
              <a:off x="1376363" y="2730816"/>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0" name="Rectangle 45"/>
            <p:cNvSpPr>
              <a:spLocks noChangeArrowheads="1"/>
            </p:cNvSpPr>
            <p:nvPr/>
          </p:nvSpPr>
          <p:spPr bwMode="auto">
            <a:xfrm>
              <a:off x="1376363" y="2730816"/>
              <a:ext cx="38100" cy="426266"/>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1" name="Rectangle 46"/>
            <p:cNvSpPr>
              <a:spLocks noChangeArrowheads="1"/>
            </p:cNvSpPr>
            <p:nvPr/>
          </p:nvSpPr>
          <p:spPr bwMode="auto">
            <a:xfrm>
              <a:off x="1376363" y="2730816"/>
              <a:ext cx="38100" cy="426266"/>
            </a:xfrm>
            <a:prstGeom prst="rect">
              <a:avLst/>
            </a:prstGeom>
            <a:grpFill/>
            <a:ln>
              <a:noFill/>
            </a:ln>
            <a:extLst/>
          </p:spPr>
          <p:txBody>
            <a:bodyPr/>
            <a:lstStyle/>
            <a:p>
              <a:endParaRPr lang="zh-CN" altLang="en-US" sz="1600"/>
            </a:p>
          </p:txBody>
        </p:sp>
      </p:grpSp>
      <p:cxnSp>
        <p:nvCxnSpPr>
          <p:cNvPr id="198" name="直接连接符 197"/>
          <p:cNvCxnSpPr/>
          <p:nvPr/>
        </p:nvCxnSpPr>
        <p:spPr>
          <a:xfrm flipH="1">
            <a:off x="2663828" y="2886791"/>
            <a:ext cx="2052188"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4" name="TextBox 682"/>
          <p:cNvSpPr txBox="1"/>
          <p:nvPr/>
        </p:nvSpPr>
        <p:spPr>
          <a:xfrm>
            <a:off x="4716017" y="2664508"/>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a:solidFill>
                  <a:srgbClr val="004274"/>
                </a:solidFill>
              </a:rPr>
              <a:t>10%</a:t>
            </a:r>
            <a:endParaRPr lang="zh-CN" altLang="en-US" sz="2000" dirty="0">
              <a:solidFill>
                <a:srgbClr val="004274"/>
              </a:solidFill>
            </a:endParaRPr>
          </a:p>
        </p:txBody>
      </p:sp>
      <p:sp>
        <p:nvSpPr>
          <p:cNvPr id="209" name="TextBox 208"/>
          <p:cNvSpPr txBox="1"/>
          <p:nvPr/>
        </p:nvSpPr>
        <p:spPr bwMode="auto">
          <a:xfrm>
            <a:off x="1554159" y="2698706"/>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dirty="0">
                <a:solidFill>
                  <a:srgbClr val="12204D"/>
                </a:solidFill>
              </a:rPr>
              <a:t>添加标题</a:t>
            </a:r>
          </a:p>
        </p:txBody>
      </p:sp>
      <p:grpSp>
        <p:nvGrpSpPr>
          <p:cNvPr id="7" name="组合 6"/>
          <p:cNvGrpSpPr/>
          <p:nvPr/>
        </p:nvGrpSpPr>
        <p:grpSpPr>
          <a:xfrm>
            <a:off x="1327153" y="3240216"/>
            <a:ext cx="87313" cy="426266"/>
            <a:chOff x="1327152" y="3297372"/>
            <a:chExt cx="87313" cy="426266"/>
          </a:xfrm>
          <a:solidFill>
            <a:srgbClr val="1D347D"/>
          </a:solidFill>
        </p:grpSpPr>
        <p:sp>
          <p:nvSpPr>
            <p:cNvPr id="107530" name="Rectangle 26"/>
            <p:cNvSpPr>
              <a:spLocks noChangeArrowheads="1"/>
            </p:cNvSpPr>
            <p:nvPr/>
          </p:nvSpPr>
          <p:spPr bwMode="auto">
            <a:xfrm>
              <a:off x="1327152" y="3297372"/>
              <a:ext cx="87313" cy="426266"/>
            </a:xfrm>
            <a:prstGeom prst="rect">
              <a:avLst/>
            </a:prstGeom>
            <a:grpFill/>
            <a:ln>
              <a:noFill/>
            </a:ln>
            <a:extLst/>
          </p:spPr>
          <p:txBody>
            <a:bodyPr/>
            <a:lstStyle/>
            <a:p>
              <a:endParaRPr lang="zh-CN" altLang="en-US" sz="1600"/>
            </a:p>
          </p:txBody>
        </p:sp>
        <p:sp>
          <p:nvSpPr>
            <p:cNvPr id="107552" name="Freeform 47"/>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3" name="Freeform 48"/>
            <p:cNvSpPr>
              <a:spLocks/>
            </p:cNvSpPr>
            <p:nvPr/>
          </p:nvSpPr>
          <p:spPr bwMode="auto">
            <a:xfrm>
              <a:off x="1376363" y="3297372"/>
              <a:ext cx="38100" cy="426266"/>
            </a:xfrm>
            <a:custGeom>
              <a:avLst/>
              <a:gdLst>
                <a:gd name="T0" fmla="*/ 24 w 24"/>
                <a:gd name="T1" fmla="*/ 0 h 200"/>
                <a:gd name="T2" fmla="*/ 0 w 24"/>
                <a:gd name="T3" fmla="*/ 0 h 200"/>
                <a:gd name="T4" fmla="*/ 24 w 24"/>
                <a:gd name="T5" fmla="*/ 0 h 200"/>
                <a:gd name="T6" fmla="*/ 24 w 24"/>
                <a:gd name="T7" fmla="*/ 200 h 200"/>
                <a:gd name="T8" fmla="*/ 24 w 24"/>
                <a:gd name="T9" fmla="*/ 200 h 200"/>
                <a:gd name="T10" fmla="*/ 24 w 24"/>
                <a:gd name="T11" fmla="*/ 0 h 200"/>
              </a:gdLst>
              <a:ahLst/>
              <a:cxnLst>
                <a:cxn ang="0">
                  <a:pos x="T0" y="T1"/>
                </a:cxn>
                <a:cxn ang="0">
                  <a:pos x="T2" y="T3"/>
                </a:cxn>
                <a:cxn ang="0">
                  <a:pos x="T4" y="T5"/>
                </a:cxn>
                <a:cxn ang="0">
                  <a:pos x="T6" y="T7"/>
                </a:cxn>
                <a:cxn ang="0">
                  <a:pos x="T8" y="T9"/>
                </a:cxn>
                <a:cxn ang="0">
                  <a:pos x="T10" y="T11"/>
                </a:cxn>
              </a:cxnLst>
              <a:rect l="0" t="0" r="r" b="b"/>
              <a:pathLst>
                <a:path w="24" h="200">
                  <a:moveTo>
                    <a:pt x="24" y="0"/>
                  </a:moveTo>
                  <a:lnTo>
                    <a:pt x="0" y="0"/>
                  </a:lnTo>
                  <a:lnTo>
                    <a:pt x="24" y="0"/>
                  </a:lnTo>
                  <a:lnTo>
                    <a:pt x="24" y="200"/>
                  </a:lnTo>
                  <a:lnTo>
                    <a:pt x="24" y="200"/>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4" name="Rectangle 49"/>
            <p:cNvSpPr>
              <a:spLocks noChangeArrowheads="1"/>
            </p:cNvSpPr>
            <p:nvPr/>
          </p:nvSpPr>
          <p:spPr bwMode="auto">
            <a:xfrm>
              <a:off x="1376363" y="3297372"/>
              <a:ext cx="38100" cy="426266"/>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5" name="Rectangle 50"/>
            <p:cNvSpPr>
              <a:spLocks noChangeArrowheads="1"/>
            </p:cNvSpPr>
            <p:nvPr/>
          </p:nvSpPr>
          <p:spPr bwMode="auto">
            <a:xfrm>
              <a:off x="1376363" y="3297372"/>
              <a:ext cx="38100" cy="426266"/>
            </a:xfrm>
            <a:prstGeom prst="rect">
              <a:avLst/>
            </a:prstGeom>
            <a:grpFill/>
            <a:ln>
              <a:noFill/>
            </a:ln>
            <a:extLst/>
          </p:spPr>
          <p:txBody>
            <a:bodyPr/>
            <a:lstStyle/>
            <a:p>
              <a:endParaRPr lang="zh-CN" altLang="en-US" sz="1600"/>
            </a:p>
          </p:txBody>
        </p:sp>
      </p:grpSp>
      <p:cxnSp>
        <p:nvCxnSpPr>
          <p:cNvPr id="200" name="直接连接符 199"/>
          <p:cNvCxnSpPr/>
          <p:nvPr/>
        </p:nvCxnSpPr>
        <p:spPr>
          <a:xfrm flipH="1">
            <a:off x="2663829" y="3453348"/>
            <a:ext cx="219392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5" name="TextBox 682"/>
          <p:cNvSpPr txBox="1"/>
          <p:nvPr/>
        </p:nvSpPr>
        <p:spPr>
          <a:xfrm>
            <a:off x="4862359" y="3231065"/>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a:solidFill>
                  <a:srgbClr val="004274"/>
                </a:solidFill>
              </a:rPr>
              <a:t>16%</a:t>
            </a:r>
            <a:endParaRPr lang="zh-CN" altLang="en-US" sz="2000" dirty="0">
              <a:solidFill>
                <a:srgbClr val="004274"/>
              </a:solidFill>
            </a:endParaRPr>
          </a:p>
        </p:txBody>
      </p:sp>
      <p:sp>
        <p:nvSpPr>
          <p:cNvPr id="210" name="TextBox 209"/>
          <p:cNvSpPr txBox="1"/>
          <p:nvPr/>
        </p:nvSpPr>
        <p:spPr bwMode="auto">
          <a:xfrm>
            <a:off x="1554159" y="3265263"/>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rgbClr val="12204D"/>
                </a:solidFill>
              </a:rPr>
              <a:t>添加标题</a:t>
            </a:r>
          </a:p>
        </p:txBody>
      </p:sp>
      <p:grpSp>
        <p:nvGrpSpPr>
          <p:cNvPr id="9" name="组合 8"/>
          <p:cNvGrpSpPr/>
          <p:nvPr/>
        </p:nvGrpSpPr>
        <p:grpSpPr>
          <a:xfrm>
            <a:off x="1327153" y="3828236"/>
            <a:ext cx="87313" cy="419871"/>
            <a:chOff x="1327152" y="3885391"/>
            <a:chExt cx="87313" cy="419871"/>
          </a:xfrm>
          <a:solidFill>
            <a:srgbClr val="1D347D"/>
          </a:solidFill>
        </p:grpSpPr>
        <p:sp>
          <p:nvSpPr>
            <p:cNvPr id="107532" name="Rectangle 27"/>
            <p:cNvSpPr>
              <a:spLocks noChangeArrowheads="1"/>
            </p:cNvSpPr>
            <p:nvPr/>
          </p:nvSpPr>
          <p:spPr bwMode="auto">
            <a:xfrm>
              <a:off x="1327152" y="3885391"/>
              <a:ext cx="87313" cy="419871"/>
            </a:xfrm>
            <a:prstGeom prst="rect">
              <a:avLst/>
            </a:prstGeom>
            <a:grpFill/>
            <a:ln>
              <a:noFill/>
            </a:ln>
            <a:extLst/>
          </p:spPr>
          <p:txBody>
            <a:bodyPr/>
            <a:lstStyle/>
            <a:p>
              <a:endParaRPr lang="zh-CN" altLang="en-US" sz="1600"/>
            </a:p>
          </p:txBody>
        </p:sp>
        <p:sp>
          <p:nvSpPr>
            <p:cNvPr id="107533" name="Rectangle 28"/>
            <p:cNvSpPr>
              <a:spLocks noChangeArrowheads="1"/>
            </p:cNvSpPr>
            <p:nvPr/>
          </p:nvSpPr>
          <p:spPr bwMode="auto">
            <a:xfrm>
              <a:off x="1327152" y="3885391"/>
              <a:ext cx="87313"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6" name="Freeform 51"/>
            <p:cNvSpPr>
              <a:spLocks/>
            </p:cNvSpPr>
            <p:nvPr/>
          </p:nvSpPr>
          <p:spPr bwMode="auto">
            <a:xfrm>
              <a:off x="1376363" y="3885391"/>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7" name="Freeform 52"/>
            <p:cNvSpPr>
              <a:spLocks/>
            </p:cNvSpPr>
            <p:nvPr/>
          </p:nvSpPr>
          <p:spPr bwMode="auto">
            <a:xfrm>
              <a:off x="1376363" y="3885391"/>
              <a:ext cx="38100" cy="419871"/>
            </a:xfrm>
            <a:custGeom>
              <a:avLst/>
              <a:gdLst>
                <a:gd name="T0" fmla="*/ 24 w 24"/>
                <a:gd name="T1" fmla="*/ 0 h 197"/>
                <a:gd name="T2" fmla="*/ 0 w 24"/>
                <a:gd name="T3" fmla="*/ 0 h 197"/>
                <a:gd name="T4" fmla="*/ 24 w 24"/>
                <a:gd name="T5" fmla="*/ 0 h 197"/>
                <a:gd name="T6" fmla="*/ 24 w 24"/>
                <a:gd name="T7" fmla="*/ 197 h 197"/>
                <a:gd name="T8" fmla="*/ 24 w 24"/>
                <a:gd name="T9" fmla="*/ 197 h 197"/>
                <a:gd name="T10" fmla="*/ 24 w 24"/>
                <a:gd name="T11" fmla="*/ 0 h 197"/>
              </a:gdLst>
              <a:ahLst/>
              <a:cxnLst>
                <a:cxn ang="0">
                  <a:pos x="T0" y="T1"/>
                </a:cxn>
                <a:cxn ang="0">
                  <a:pos x="T2" y="T3"/>
                </a:cxn>
                <a:cxn ang="0">
                  <a:pos x="T4" y="T5"/>
                </a:cxn>
                <a:cxn ang="0">
                  <a:pos x="T6" y="T7"/>
                </a:cxn>
                <a:cxn ang="0">
                  <a:pos x="T8" y="T9"/>
                </a:cxn>
                <a:cxn ang="0">
                  <a:pos x="T10" y="T11"/>
                </a:cxn>
              </a:cxnLst>
              <a:rect l="0" t="0" r="r" b="b"/>
              <a:pathLst>
                <a:path w="24" h="197">
                  <a:moveTo>
                    <a:pt x="24" y="0"/>
                  </a:moveTo>
                  <a:lnTo>
                    <a:pt x="0" y="0"/>
                  </a:lnTo>
                  <a:lnTo>
                    <a:pt x="24" y="0"/>
                  </a:lnTo>
                  <a:lnTo>
                    <a:pt x="24" y="197"/>
                  </a:lnTo>
                  <a:lnTo>
                    <a:pt x="24" y="197"/>
                  </a:lnTo>
                  <a:lnTo>
                    <a:pt x="24" y="0"/>
                  </a:lnTo>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8" name="Rectangle 53"/>
            <p:cNvSpPr>
              <a:spLocks noChangeArrowheads="1"/>
            </p:cNvSpPr>
            <p:nvPr/>
          </p:nvSpPr>
          <p:spPr bwMode="auto">
            <a:xfrm>
              <a:off x="1376363" y="3885391"/>
              <a:ext cx="38100" cy="419871"/>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7559" name="Rectangle 54"/>
            <p:cNvSpPr>
              <a:spLocks noChangeArrowheads="1"/>
            </p:cNvSpPr>
            <p:nvPr/>
          </p:nvSpPr>
          <p:spPr bwMode="auto">
            <a:xfrm>
              <a:off x="1376363" y="3885391"/>
              <a:ext cx="38100" cy="419871"/>
            </a:xfrm>
            <a:prstGeom prst="rect">
              <a:avLst/>
            </a:prstGeom>
            <a:grpFill/>
            <a:ln>
              <a:noFill/>
            </a:ln>
            <a:extLst/>
          </p:spPr>
          <p:txBody>
            <a:bodyPr/>
            <a:lstStyle/>
            <a:p>
              <a:endParaRPr lang="zh-CN" altLang="en-US" sz="1600"/>
            </a:p>
          </p:txBody>
        </p:sp>
      </p:grpSp>
      <p:cxnSp>
        <p:nvCxnSpPr>
          <p:cNvPr id="201" name="直接连接符 200"/>
          <p:cNvCxnSpPr/>
          <p:nvPr/>
        </p:nvCxnSpPr>
        <p:spPr>
          <a:xfrm flipH="1">
            <a:off x="2663828" y="4056435"/>
            <a:ext cx="2538413" cy="0"/>
          </a:xfrm>
          <a:prstGeom prst="line">
            <a:avLst/>
          </a:prstGeom>
          <a:ln w="158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06" name="TextBox 682"/>
          <p:cNvSpPr txBox="1"/>
          <p:nvPr/>
        </p:nvSpPr>
        <p:spPr>
          <a:xfrm>
            <a:off x="5148066" y="3834151"/>
            <a:ext cx="697627" cy="400110"/>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r>
              <a:rPr lang="en-US" altLang="zh-CN" sz="2000" dirty="0">
                <a:solidFill>
                  <a:srgbClr val="004274"/>
                </a:solidFill>
              </a:rPr>
              <a:t>10%</a:t>
            </a:r>
            <a:endParaRPr lang="zh-CN" altLang="en-US" sz="2000" dirty="0">
              <a:solidFill>
                <a:srgbClr val="004274"/>
              </a:solidFill>
            </a:endParaRPr>
          </a:p>
        </p:txBody>
      </p:sp>
      <p:sp>
        <p:nvSpPr>
          <p:cNvPr id="211" name="TextBox 210"/>
          <p:cNvSpPr txBox="1"/>
          <p:nvPr/>
        </p:nvSpPr>
        <p:spPr bwMode="auto">
          <a:xfrm>
            <a:off x="1554159" y="3797623"/>
            <a:ext cx="1159292"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dirty="0">
                <a:solidFill>
                  <a:srgbClr val="12204D"/>
                </a:solidFill>
              </a:rPr>
              <a:t>添加标题</a:t>
            </a:r>
          </a:p>
        </p:txBody>
      </p:sp>
    </p:spTree>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93"/>
                                        </p:tgtEl>
                                        <p:attrNameLst>
                                          <p:attrName>style.visibility</p:attrName>
                                        </p:attrNameLst>
                                      </p:cBhvr>
                                      <p:to>
                                        <p:strVal val="visible"/>
                                      </p:to>
                                    </p:set>
                                    <p:anim calcmode="lin" valueType="num">
                                      <p:cBhvr>
                                        <p:cTn id="13" dur="500" fill="hold"/>
                                        <p:tgtEl>
                                          <p:spTgt spid="193"/>
                                        </p:tgtEl>
                                        <p:attrNameLst>
                                          <p:attrName>ppt_w</p:attrName>
                                        </p:attrNameLst>
                                      </p:cBhvr>
                                      <p:tavLst>
                                        <p:tav tm="0">
                                          <p:val>
                                            <p:fltVal val="0"/>
                                          </p:val>
                                        </p:tav>
                                        <p:tav tm="100000">
                                          <p:val>
                                            <p:strVal val="#ppt_w"/>
                                          </p:val>
                                        </p:tav>
                                      </p:tavLst>
                                    </p:anim>
                                    <p:anim calcmode="lin" valueType="num">
                                      <p:cBhvr>
                                        <p:cTn id="14" dur="500" fill="hold"/>
                                        <p:tgtEl>
                                          <p:spTgt spid="193"/>
                                        </p:tgtEl>
                                        <p:attrNameLst>
                                          <p:attrName>ppt_h</p:attrName>
                                        </p:attrNameLst>
                                      </p:cBhvr>
                                      <p:tavLst>
                                        <p:tav tm="0">
                                          <p:val>
                                            <p:fltVal val="0"/>
                                          </p:val>
                                        </p:tav>
                                        <p:tav tm="100000">
                                          <p:val>
                                            <p:strVal val="#ppt_h"/>
                                          </p:val>
                                        </p:tav>
                                      </p:tavLst>
                                    </p:anim>
                                    <p:animEffect transition="in" filter="fade">
                                      <p:cBhvr>
                                        <p:cTn id="15" dur="500"/>
                                        <p:tgtEl>
                                          <p:spTgt spid="193"/>
                                        </p:tgtEl>
                                      </p:cBhvr>
                                    </p:animEffec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7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0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207"/>
                                        </p:tgtEl>
                                        <p:attrNameLst>
                                          <p:attrName>style.visibility</p:attrName>
                                        </p:attrNameLst>
                                      </p:cBhvr>
                                      <p:to>
                                        <p:strVal val="visible"/>
                                      </p:to>
                                    </p:set>
                                    <p:animEffect transition="in" filter="fade">
                                      <p:cBhvr>
                                        <p:cTn id="40" dur="500"/>
                                        <p:tgtEl>
                                          <p:spTgt spid="207"/>
                                        </p:tgtEl>
                                      </p:cBhvr>
                                    </p:animEffect>
                                  </p:childTnLst>
                                </p:cTn>
                              </p:par>
                              <p:par>
                                <p:cTn id="41" presetID="10" presetClass="entr" presetSubtype="0" fill="hold" grpId="0" nodeType="withEffect">
                                  <p:stCondLst>
                                    <p:cond delay="250"/>
                                  </p:stCondLst>
                                  <p:childTnLst>
                                    <p:set>
                                      <p:cBhvr>
                                        <p:cTn id="42" dur="1" fill="hold">
                                          <p:stCondLst>
                                            <p:cond delay="0"/>
                                          </p:stCondLst>
                                        </p:cTn>
                                        <p:tgtEl>
                                          <p:spTgt spid="208"/>
                                        </p:tgtEl>
                                        <p:attrNameLst>
                                          <p:attrName>style.visibility</p:attrName>
                                        </p:attrNameLst>
                                      </p:cBhvr>
                                      <p:to>
                                        <p:strVal val="visible"/>
                                      </p:to>
                                    </p:set>
                                    <p:animEffect transition="in" filter="fade">
                                      <p:cBhvr>
                                        <p:cTn id="43" dur="500"/>
                                        <p:tgtEl>
                                          <p:spTgt spid="208"/>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09"/>
                                        </p:tgtEl>
                                        <p:attrNameLst>
                                          <p:attrName>style.visibility</p:attrName>
                                        </p:attrNameLst>
                                      </p:cBhvr>
                                      <p:to>
                                        <p:strVal val="visible"/>
                                      </p:to>
                                    </p:set>
                                    <p:animEffect transition="in" filter="fade">
                                      <p:cBhvr>
                                        <p:cTn id="46" dur="500"/>
                                        <p:tgtEl>
                                          <p:spTgt spid="209"/>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210"/>
                                        </p:tgtEl>
                                        <p:attrNameLst>
                                          <p:attrName>style.visibility</p:attrName>
                                        </p:attrNameLst>
                                      </p:cBhvr>
                                      <p:to>
                                        <p:strVal val="visible"/>
                                      </p:to>
                                    </p:set>
                                    <p:animEffect transition="in" filter="fade">
                                      <p:cBhvr>
                                        <p:cTn id="49" dur="500"/>
                                        <p:tgtEl>
                                          <p:spTgt spid="210"/>
                                        </p:tgtEl>
                                      </p:cBhvr>
                                    </p:animEffect>
                                  </p:childTnLst>
                                </p:cTn>
                              </p:par>
                              <p:par>
                                <p:cTn id="50" presetID="10" presetClass="entr" presetSubtype="0" fill="hold" grpId="0" nodeType="withEffect">
                                  <p:stCondLst>
                                    <p:cond delay="1000"/>
                                  </p:stCondLst>
                                  <p:childTnLst>
                                    <p:set>
                                      <p:cBhvr>
                                        <p:cTn id="51" dur="1" fill="hold">
                                          <p:stCondLst>
                                            <p:cond delay="0"/>
                                          </p:stCondLst>
                                        </p:cTn>
                                        <p:tgtEl>
                                          <p:spTgt spid="211"/>
                                        </p:tgtEl>
                                        <p:attrNameLst>
                                          <p:attrName>style.visibility</p:attrName>
                                        </p:attrNameLst>
                                      </p:cBhvr>
                                      <p:to>
                                        <p:strVal val="visible"/>
                                      </p:to>
                                    </p:set>
                                    <p:animEffect transition="in" filter="fade">
                                      <p:cBhvr>
                                        <p:cTn id="52" dur="500"/>
                                        <p:tgtEl>
                                          <p:spTgt spid="21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500"/>
                                        <p:tgtEl>
                                          <p:spTgt spid="8"/>
                                        </p:tgtEl>
                                      </p:cBhvr>
                                    </p:animEffect>
                                  </p:childTnLst>
                                </p:cTn>
                              </p:par>
                              <p:par>
                                <p:cTn id="57" presetID="22" presetClass="entr" presetSubtype="8" fill="hold" nodeType="withEffect">
                                  <p:stCondLst>
                                    <p:cond delay="250"/>
                                  </p:stCondLst>
                                  <p:childTnLst>
                                    <p:set>
                                      <p:cBhvr>
                                        <p:cTn id="58" dur="1" fill="hold">
                                          <p:stCondLst>
                                            <p:cond delay="0"/>
                                          </p:stCondLst>
                                        </p:cTn>
                                        <p:tgtEl>
                                          <p:spTgt spid="196"/>
                                        </p:tgtEl>
                                        <p:attrNameLst>
                                          <p:attrName>style.visibility</p:attrName>
                                        </p:attrNameLst>
                                      </p:cBhvr>
                                      <p:to>
                                        <p:strVal val="visible"/>
                                      </p:to>
                                    </p:set>
                                    <p:animEffect transition="in" filter="wipe(left)">
                                      <p:cBhvr>
                                        <p:cTn id="59" dur="500"/>
                                        <p:tgtEl>
                                          <p:spTgt spid="196"/>
                                        </p:tgtEl>
                                      </p:cBhvr>
                                    </p:animEffect>
                                  </p:childTnLst>
                                </p:cTn>
                              </p:par>
                              <p:par>
                                <p:cTn id="60" presetID="22" presetClass="entr" presetSubtype="8" fill="hold" nodeType="withEffect">
                                  <p:stCondLst>
                                    <p:cond delay="500"/>
                                  </p:stCondLst>
                                  <p:childTnLst>
                                    <p:set>
                                      <p:cBhvr>
                                        <p:cTn id="61" dur="1" fill="hold">
                                          <p:stCondLst>
                                            <p:cond delay="0"/>
                                          </p:stCondLst>
                                        </p:cTn>
                                        <p:tgtEl>
                                          <p:spTgt spid="198"/>
                                        </p:tgtEl>
                                        <p:attrNameLst>
                                          <p:attrName>style.visibility</p:attrName>
                                        </p:attrNameLst>
                                      </p:cBhvr>
                                      <p:to>
                                        <p:strVal val="visible"/>
                                      </p:to>
                                    </p:set>
                                    <p:animEffect transition="in" filter="wipe(left)">
                                      <p:cBhvr>
                                        <p:cTn id="62" dur="500"/>
                                        <p:tgtEl>
                                          <p:spTgt spid="198"/>
                                        </p:tgtEl>
                                      </p:cBhvr>
                                    </p:animEffect>
                                  </p:childTnLst>
                                </p:cTn>
                              </p:par>
                              <p:par>
                                <p:cTn id="63" presetID="22" presetClass="entr" presetSubtype="8" fill="hold" nodeType="withEffect">
                                  <p:stCondLst>
                                    <p:cond delay="750"/>
                                  </p:stCondLst>
                                  <p:childTnLst>
                                    <p:set>
                                      <p:cBhvr>
                                        <p:cTn id="64" dur="1" fill="hold">
                                          <p:stCondLst>
                                            <p:cond delay="0"/>
                                          </p:stCondLst>
                                        </p:cTn>
                                        <p:tgtEl>
                                          <p:spTgt spid="200"/>
                                        </p:tgtEl>
                                        <p:attrNameLst>
                                          <p:attrName>style.visibility</p:attrName>
                                        </p:attrNameLst>
                                      </p:cBhvr>
                                      <p:to>
                                        <p:strVal val="visible"/>
                                      </p:to>
                                    </p:set>
                                    <p:animEffect transition="in" filter="wipe(left)">
                                      <p:cBhvr>
                                        <p:cTn id="65" dur="500"/>
                                        <p:tgtEl>
                                          <p:spTgt spid="200"/>
                                        </p:tgtEl>
                                      </p:cBhvr>
                                    </p:animEffect>
                                  </p:childTnLst>
                                </p:cTn>
                              </p:par>
                              <p:par>
                                <p:cTn id="66" presetID="22" presetClass="entr" presetSubtype="8" fill="hold" nodeType="withEffect">
                                  <p:stCondLst>
                                    <p:cond delay="1000"/>
                                  </p:stCondLst>
                                  <p:childTnLst>
                                    <p:set>
                                      <p:cBhvr>
                                        <p:cTn id="67" dur="1" fill="hold">
                                          <p:stCondLst>
                                            <p:cond delay="0"/>
                                          </p:stCondLst>
                                        </p:cTn>
                                        <p:tgtEl>
                                          <p:spTgt spid="201"/>
                                        </p:tgtEl>
                                        <p:attrNameLst>
                                          <p:attrName>style.visibility</p:attrName>
                                        </p:attrNameLst>
                                      </p:cBhvr>
                                      <p:to>
                                        <p:strVal val="visible"/>
                                      </p:to>
                                    </p:set>
                                    <p:animEffect transition="in" filter="wipe(left)">
                                      <p:cBhvr>
                                        <p:cTn id="68" dur="500"/>
                                        <p:tgtEl>
                                          <p:spTgt spid="201"/>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202"/>
                                        </p:tgtEl>
                                        <p:attrNameLst>
                                          <p:attrName>style.visibility</p:attrName>
                                        </p:attrNameLst>
                                      </p:cBhvr>
                                      <p:to>
                                        <p:strVal val="visible"/>
                                      </p:to>
                                    </p:set>
                                    <p:animEffect transition="in" filter="fade">
                                      <p:cBhvr>
                                        <p:cTn id="72" dur="500"/>
                                        <p:tgtEl>
                                          <p:spTgt spid="202"/>
                                        </p:tgtEl>
                                      </p:cBhvr>
                                    </p:animEffect>
                                  </p:childTnLst>
                                </p:cTn>
                              </p:par>
                              <p:par>
                                <p:cTn id="73" presetID="10" presetClass="entr" presetSubtype="0" fill="hold" grpId="0" nodeType="withEffect">
                                  <p:stCondLst>
                                    <p:cond delay="250"/>
                                  </p:stCondLst>
                                  <p:childTnLst>
                                    <p:set>
                                      <p:cBhvr>
                                        <p:cTn id="74" dur="1" fill="hold">
                                          <p:stCondLst>
                                            <p:cond delay="0"/>
                                          </p:stCondLst>
                                        </p:cTn>
                                        <p:tgtEl>
                                          <p:spTgt spid="203"/>
                                        </p:tgtEl>
                                        <p:attrNameLst>
                                          <p:attrName>style.visibility</p:attrName>
                                        </p:attrNameLst>
                                      </p:cBhvr>
                                      <p:to>
                                        <p:strVal val="visible"/>
                                      </p:to>
                                    </p:set>
                                    <p:animEffect transition="in" filter="fade">
                                      <p:cBhvr>
                                        <p:cTn id="75" dur="500"/>
                                        <p:tgtEl>
                                          <p:spTgt spid="203"/>
                                        </p:tgtEl>
                                      </p:cBhvr>
                                    </p:animEffect>
                                  </p:childTnLst>
                                </p:cTn>
                              </p:par>
                              <p:par>
                                <p:cTn id="76" presetID="10" presetClass="entr" presetSubtype="0" fill="hold" grpId="0" nodeType="withEffect">
                                  <p:stCondLst>
                                    <p:cond delay="500"/>
                                  </p:stCondLst>
                                  <p:childTnLst>
                                    <p:set>
                                      <p:cBhvr>
                                        <p:cTn id="77" dur="1" fill="hold">
                                          <p:stCondLst>
                                            <p:cond delay="0"/>
                                          </p:stCondLst>
                                        </p:cTn>
                                        <p:tgtEl>
                                          <p:spTgt spid="204"/>
                                        </p:tgtEl>
                                        <p:attrNameLst>
                                          <p:attrName>style.visibility</p:attrName>
                                        </p:attrNameLst>
                                      </p:cBhvr>
                                      <p:to>
                                        <p:strVal val="visible"/>
                                      </p:to>
                                    </p:set>
                                    <p:animEffect transition="in" filter="fade">
                                      <p:cBhvr>
                                        <p:cTn id="78" dur="500"/>
                                        <p:tgtEl>
                                          <p:spTgt spid="204"/>
                                        </p:tgtEl>
                                      </p:cBhvr>
                                    </p:animEffect>
                                  </p:childTnLst>
                                </p:cTn>
                              </p:par>
                              <p:par>
                                <p:cTn id="79" presetID="10" presetClass="entr" presetSubtype="0" fill="hold" grpId="0" nodeType="withEffect">
                                  <p:stCondLst>
                                    <p:cond delay="750"/>
                                  </p:stCondLst>
                                  <p:childTnLst>
                                    <p:set>
                                      <p:cBhvr>
                                        <p:cTn id="80" dur="1" fill="hold">
                                          <p:stCondLst>
                                            <p:cond delay="0"/>
                                          </p:stCondLst>
                                        </p:cTn>
                                        <p:tgtEl>
                                          <p:spTgt spid="205"/>
                                        </p:tgtEl>
                                        <p:attrNameLst>
                                          <p:attrName>style.visibility</p:attrName>
                                        </p:attrNameLst>
                                      </p:cBhvr>
                                      <p:to>
                                        <p:strVal val="visible"/>
                                      </p:to>
                                    </p:set>
                                    <p:animEffect transition="in" filter="fade">
                                      <p:cBhvr>
                                        <p:cTn id="81" dur="500"/>
                                        <p:tgtEl>
                                          <p:spTgt spid="205"/>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206"/>
                                        </p:tgtEl>
                                        <p:attrNameLst>
                                          <p:attrName>style.visibility</p:attrName>
                                        </p:attrNameLst>
                                      </p:cBhvr>
                                      <p:to>
                                        <p:strVal val="visible"/>
                                      </p:to>
                                    </p:set>
                                    <p:animEffect transition="in" filter="fade">
                                      <p:cBhvr>
                                        <p:cTn id="84"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p:bldP spid="202" grpId="0"/>
      <p:bldP spid="207" grpId="0"/>
      <p:bldP spid="203" grpId="0"/>
      <p:bldP spid="208" grpId="0"/>
      <p:bldP spid="204" grpId="0"/>
      <p:bldP spid="209" grpId="0"/>
      <p:bldP spid="205" grpId="0"/>
      <p:bldP spid="210" grpId="0"/>
      <p:bldP spid="206" grpId="0"/>
      <p:bldP spid="2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86" name="Freeform 5"/>
          <p:cNvSpPr>
            <a:spLocks/>
          </p:cNvSpPr>
          <p:nvPr/>
        </p:nvSpPr>
        <p:spPr bwMode="auto">
          <a:xfrm>
            <a:off x="4836981" y="327327"/>
            <a:ext cx="2590145" cy="1325083"/>
          </a:xfrm>
          <a:custGeom>
            <a:avLst/>
            <a:gdLst>
              <a:gd name="T0" fmla="*/ 1118 w 1175"/>
              <a:gd name="T1" fmla="*/ 389 h 541"/>
              <a:gd name="T2" fmla="*/ 456 w 1175"/>
              <a:gd name="T3" fmla="*/ 104 h 541"/>
              <a:gd name="T4" fmla="*/ 0 w 1175"/>
              <a:gd name="T5" fmla="*/ 541 h 541"/>
              <a:gd name="T6" fmla="*/ 1175 w 1175"/>
              <a:gd name="T7" fmla="*/ 541 h 541"/>
              <a:gd name="T8" fmla="*/ 1118 w 1175"/>
              <a:gd name="T9" fmla="*/ 389 h 541"/>
            </a:gdLst>
            <a:ahLst/>
            <a:cxnLst>
              <a:cxn ang="0">
                <a:pos x="T0" y="T1"/>
              </a:cxn>
              <a:cxn ang="0">
                <a:pos x="T2" y="T3"/>
              </a:cxn>
              <a:cxn ang="0">
                <a:pos x="T4" y="T5"/>
              </a:cxn>
              <a:cxn ang="0">
                <a:pos x="T6" y="T7"/>
              </a:cxn>
              <a:cxn ang="0">
                <a:pos x="T8" y="T9"/>
              </a:cxn>
            </a:cxnLst>
            <a:rect l="0" t="0" r="r" b="b"/>
            <a:pathLst>
              <a:path w="1175" h="541">
                <a:moveTo>
                  <a:pt x="1118" y="389"/>
                </a:moveTo>
                <a:cubicBezTo>
                  <a:pt x="895" y="0"/>
                  <a:pt x="456" y="104"/>
                  <a:pt x="456" y="104"/>
                </a:cubicBezTo>
                <a:cubicBezTo>
                  <a:pt x="126" y="200"/>
                  <a:pt x="25" y="389"/>
                  <a:pt x="0" y="541"/>
                </a:cubicBezTo>
                <a:cubicBezTo>
                  <a:pt x="1175" y="541"/>
                  <a:pt x="1175" y="541"/>
                  <a:pt x="1175" y="541"/>
                </a:cubicBezTo>
                <a:cubicBezTo>
                  <a:pt x="1150" y="449"/>
                  <a:pt x="1118" y="389"/>
                  <a:pt x="1118" y="389"/>
                </a:cubicBezTo>
                <a:close/>
              </a:path>
            </a:pathLst>
          </a:custGeom>
          <a:solidFill>
            <a:srgbClr val="12204D"/>
          </a:solidFill>
          <a:ln>
            <a:noFill/>
          </a:ln>
          <a:extLst/>
        </p:spPr>
        <p:txBody>
          <a:bodyPr/>
          <a:lstStyle/>
          <a:p>
            <a:endParaRPr lang="zh-CN" altLang="en-US" sz="1600"/>
          </a:p>
        </p:txBody>
      </p:sp>
      <p:sp>
        <p:nvSpPr>
          <p:cNvPr id="126087" name="Freeform 6"/>
          <p:cNvSpPr>
            <a:spLocks/>
          </p:cNvSpPr>
          <p:nvPr/>
        </p:nvSpPr>
        <p:spPr bwMode="auto">
          <a:xfrm>
            <a:off x="4606546" y="1652409"/>
            <a:ext cx="2929811" cy="1093982"/>
          </a:xfrm>
          <a:custGeom>
            <a:avLst/>
            <a:gdLst>
              <a:gd name="T0" fmla="*/ 118 w 1330"/>
              <a:gd name="T1" fmla="*/ 225 h 447"/>
              <a:gd name="T2" fmla="*/ 102 w 1330"/>
              <a:gd name="T3" fmla="*/ 281 h 447"/>
              <a:gd name="T4" fmla="*/ 8 w 1330"/>
              <a:gd name="T5" fmla="*/ 434 h 447"/>
              <a:gd name="T6" fmla="*/ 0 w 1330"/>
              <a:gd name="T7" fmla="*/ 447 h 447"/>
              <a:gd name="T8" fmla="*/ 1250 w 1330"/>
              <a:gd name="T9" fmla="*/ 447 h 447"/>
              <a:gd name="T10" fmla="*/ 1280 w 1330"/>
              <a:gd name="T11" fmla="*/ 0 h 447"/>
              <a:gd name="T12" fmla="*/ 105 w 1330"/>
              <a:gd name="T13" fmla="*/ 0 h 447"/>
              <a:gd name="T14" fmla="*/ 118 w 1330"/>
              <a:gd name="T15" fmla="*/ 225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0" h="447">
                <a:moveTo>
                  <a:pt x="118" y="225"/>
                </a:moveTo>
                <a:cubicBezTo>
                  <a:pt x="121" y="237"/>
                  <a:pt x="116" y="242"/>
                  <a:pt x="102" y="281"/>
                </a:cubicBezTo>
                <a:cubicBezTo>
                  <a:pt x="89" y="321"/>
                  <a:pt x="18" y="422"/>
                  <a:pt x="8" y="434"/>
                </a:cubicBezTo>
                <a:cubicBezTo>
                  <a:pt x="5" y="438"/>
                  <a:pt x="2" y="442"/>
                  <a:pt x="0" y="447"/>
                </a:cubicBezTo>
                <a:cubicBezTo>
                  <a:pt x="1250" y="447"/>
                  <a:pt x="1250" y="447"/>
                  <a:pt x="1250" y="447"/>
                </a:cubicBezTo>
                <a:cubicBezTo>
                  <a:pt x="1330" y="289"/>
                  <a:pt x="1311" y="119"/>
                  <a:pt x="1280" y="0"/>
                </a:cubicBezTo>
                <a:cubicBezTo>
                  <a:pt x="105" y="0"/>
                  <a:pt x="105" y="0"/>
                  <a:pt x="105" y="0"/>
                </a:cubicBezTo>
                <a:cubicBezTo>
                  <a:pt x="85" y="125"/>
                  <a:pt x="118" y="225"/>
                  <a:pt x="118" y="225"/>
                </a:cubicBezTo>
              </a:path>
            </a:pathLst>
          </a:custGeom>
          <a:solidFill>
            <a:srgbClr val="1D347D"/>
          </a:solidFill>
          <a:ln>
            <a:noFill/>
          </a:ln>
          <a:extLst/>
        </p:spPr>
        <p:txBody>
          <a:bodyPr/>
          <a:lstStyle/>
          <a:p>
            <a:endParaRPr lang="zh-CN" altLang="en-US" sz="1600"/>
          </a:p>
        </p:txBody>
      </p:sp>
      <p:sp>
        <p:nvSpPr>
          <p:cNvPr id="126088" name="Freeform 7"/>
          <p:cNvSpPr>
            <a:spLocks/>
          </p:cNvSpPr>
          <p:nvPr/>
        </p:nvSpPr>
        <p:spPr bwMode="auto">
          <a:xfrm>
            <a:off x="4588590" y="2746391"/>
            <a:ext cx="2772697" cy="1093982"/>
          </a:xfrm>
          <a:custGeom>
            <a:avLst/>
            <a:gdLst>
              <a:gd name="T0" fmla="*/ 1 w 1258"/>
              <a:gd name="T1" fmla="*/ 25 h 447"/>
              <a:gd name="T2" fmla="*/ 20 w 1258"/>
              <a:gd name="T3" fmla="*/ 65 h 447"/>
              <a:gd name="T4" fmla="*/ 117 w 1258"/>
              <a:gd name="T5" fmla="*/ 80 h 447"/>
              <a:gd name="T6" fmla="*/ 131 w 1258"/>
              <a:gd name="T7" fmla="*/ 109 h 447"/>
              <a:gd name="T8" fmla="*/ 110 w 1258"/>
              <a:gd name="T9" fmla="*/ 130 h 447"/>
              <a:gd name="T10" fmla="*/ 100 w 1258"/>
              <a:gd name="T11" fmla="*/ 151 h 447"/>
              <a:gd name="T12" fmla="*/ 110 w 1258"/>
              <a:gd name="T13" fmla="*/ 175 h 447"/>
              <a:gd name="T14" fmla="*/ 138 w 1258"/>
              <a:gd name="T15" fmla="*/ 216 h 447"/>
              <a:gd name="T16" fmla="*/ 130 w 1258"/>
              <a:gd name="T17" fmla="*/ 228 h 447"/>
              <a:gd name="T18" fmla="*/ 122 w 1258"/>
              <a:gd name="T19" fmla="*/ 246 h 447"/>
              <a:gd name="T20" fmla="*/ 124 w 1258"/>
              <a:gd name="T21" fmla="*/ 273 h 447"/>
              <a:gd name="T22" fmla="*/ 170 w 1258"/>
              <a:gd name="T23" fmla="*/ 315 h 447"/>
              <a:gd name="T24" fmla="*/ 171 w 1258"/>
              <a:gd name="T25" fmla="*/ 329 h 447"/>
              <a:gd name="T26" fmla="*/ 179 w 1258"/>
              <a:gd name="T27" fmla="*/ 447 h 447"/>
              <a:gd name="T28" fmla="*/ 1116 w 1258"/>
              <a:gd name="T29" fmla="*/ 447 h 447"/>
              <a:gd name="T30" fmla="*/ 1083 w 1258"/>
              <a:gd name="T31" fmla="*/ 331 h 447"/>
              <a:gd name="T32" fmla="*/ 1190 w 1258"/>
              <a:gd name="T33" fmla="*/ 101 h 447"/>
              <a:gd name="T34" fmla="*/ 1258 w 1258"/>
              <a:gd name="T35" fmla="*/ 0 h 447"/>
              <a:gd name="T36" fmla="*/ 8 w 1258"/>
              <a:gd name="T37" fmla="*/ 0 h 447"/>
              <a:gd name="T38" fmla="*/ 1 w 1258"/>
              <a:gd name="T39" fmla="*/ 25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8" h="447">
                <a:moveTo>
                  <a:pt x="1" y="25"/>
                </a:moveTo>
                <a:cubicBezTo>
                  <a:pt x="0" y="43"/>
                  <a:pt x="7" y="58"/>
                  <a:pt x="20" y="65"/>
                </a:cubicBezTo>
                <a:cubicBezTo>
                  <a:pt x="33" y="73"/>
                  <a:pt x="117" y="80"/>
                  <a:pt x="117" y="80"/>
                </a:cubicBezTo>
                <a:cubicBezTo>
                  <a:pt x="131" y="109"/>
                  <a:pt x="131" y="109"/>
                  <a:pt x="131" y="109"/>
                </a:cubicBezTo>
                <a:cubicBezTo>
                  <a:pt x="131" y="109"/>
                  <a:pt x="117" y="122"/>
                  <a:pt x="110" y="130"/>
                </a:cubicBezTo>
                <a:cubicBezTo>
                  <a:pt x="104" y="139"/>
                  <a:pt x="102" y="143"/>
                  <a:pt x="100" y="151"/>
                </a:cubicBezTo>
                <a:cubicBezTo>
                  <a:pt x="99" y="160"/>
                  <a:pt x="105" y="169"/>
                  <a:pt x="110" y="175"/>
                </a:cubicBezTo>
                <a:cubicBezTo>
                  <a:pt x="114" y="182"/>
                  <a:pt x="138" y="216"/>
                  <a:pt x="138" y="216"/>
                </a:cubicBezTo>
                <a:cubicBezTo>
                  <a:pt x="138" y="216"/>
                  <a:pt x="134" y="222"/>
                  <a:pt x="130" y="228"/>
                </a:cubicBezTo>
                <a:cubicBezTo>
                  <a:pt x="125" y="235"/>
                  <a:pt x="122" y="246"/>
                  <a:pt x="122" y="246"/>
                </a:cubicBezTo>
                <a:cubicBezTo>
                  <a:pt x="119" y="254"/>
                  <a:pt x="119" y="263"/>
                  <a:pt x="124" y="273"/>
                </a:cubicBezTo>
                <a:cubicBezTo>
                  <a:pt x="130" y="282"/>
                  <a:pt x="165" y="309"/>
                  <a:pt x="170" y="315"/>
                </a:cubicBezTo>
                <a:cubicBezTo>
                  <a:pt x="174" y="322"/>
                  <a:pt x="171" y="329"/>
                  <a:pt x="171" y="329"/>
                </a:cubicBezTo>
                <a:cubicBezTo>
                  <a:pt x="154" y="381"/>
                  <a:pt x="165" y="422"/>
                  <a:pt x="179" y="447"/>
                </a:cubicBezTo>
                <a:cubicBezTo>
                  <a:pt x="1116" y="447"/>
                  <a:pt x="1116" y="447"/>
                  <a:pt x="1116" y="447"/>
                </a:cubicBezTo>
                <a:cubicBezTo>
                  <a:pt x="1100" y="402"/>
                  <a:pt x="1088" y="361"/>
                  <a:pt x="1083" y="331"/>
                </a:cubicBezTo>
                <a:cubicBezTo>
                  <a:pt x="1068" y="232"/>
                  <a:pt x="1190" y="101"/>
                  <a:pt x="1190" y="101"/>
                </a:cubicBezTo>
                <a:cubicBezTo>
                  <a:pt x="1218" y="68"/>
                  <a:pt x="1240" y="34"/>
                  <a:pt x="1258" y="0"/>
                </a:cubicBezTo>
                <a:cubicBezTo>
                  <a:pt x="8" y="0"/>
                  <a:pt x="8" y="0"/>
                  <a:pt x="8" y="0"/>
                </a:cubicBezTo>
                <a:cubicBezTo>
                  <a:pt x="4" y="7"/>
                  <a:pt x="2" y="14"/>
                  <a:pt x="1" y="25"/>
                </a:cubicBezTo>
              </a:path>
            </a:pathLst>
          </a:custGeom>
          <a:solidFill>
            <a:srgbClr val="12204D"/>
          </a:solidFill>
          <a:ln>
            <a:noFill/>
          </a:ln>
          <a:extLst/>
        </p:spPr>
        <p:txBody>
          <a:bodyPr/>
          <a:lstStyle/>
          <a:p>
            <a:endParaRPr lang="zh-CN" altLang="en-US" sz="1600"/>
          </a:p>
        </p:txBody>
      </p:sp>
      <p:sp>
        <p:nvSpPr>
          <p:cNvPr id="126089" name="Freeform 8"/>
          <p:cNvSpPr>
            <a:spLocks/>
          </p:cNvSpPr>
          <p:nvPr/>
        </p:nvSpPr>
        <p:spPr bwMode="auto">
          <a:xfrm>
            <a:off x="4983619" y="3840375"/>
            <a:ext cx="2471934" cy="1093982"/>
          </a:xfrm>
          <a:custGeom>
            <a:avLst/>
            <a:gdLst>
              <a:gd name="T0" fmla="*/ 22 w 1122"/>
              <a:gd name="T1" fmla="*/ 29 h 447"/>
              <a:gd name="T2" fmla="*/ 291 w 1122"/>
              <a:gd name="T3" fmla="*/ 13 h 447"/>
              <a:gd name="T4" fmla="*/ 357 w 1122"/>
              <a:gd name="T5" fmla="*/ 227 h 447"/>
              <a:gd name="T6" fmla="*/ 353 w 1122"/>
              <a:gd name="T7" fmla="*/ 227 h 447"/>
              <a:gd name="T8" fmla="*/ 140 w 1122"/>
              <a:gd name="T9" fmla="*/ 447 h 447"/>
              <a:gd name="T10" fmla="*/ 1055 w 1122"/>
              <a:gd name="T11" fmla="*/ 447 h 447"/>
              <a:gd name="T12" fmla="*/ 1122 w 1122"/>
              <a:gd name="T13" fmla="*/ 447 h 447"/>
              <a:gd name="T14" fmla="*/ 1038 w 1122"/>
              <a:gd name="T15" fmla="*/ 224 h 447"/>
              <a:gd name="T16" fmla="*/ 937 w 1122"/>
              <a:gd name="T17" fmla="*/ 0 h 447"/>
              <a:gd name="T18" fmla="*/ 0 w 1122"/>
              <a:gd name="T19" fmla="*/ 0 h 447"/>
              <a:gd name="T20" fmla="*/ 22 w 1122"/>
              <a:gd name="T21" fmla="*/ 29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2" h="447">
                <a:moveTo>
                  <a:pt x="22" y="29"/>
                </a:moveTo>
                <a:cubicBezTo>
                  <a:pt x="73" y="71"/>
                  <a:pt x="257" y="9"/>
                  <a:pt x="291" y="13"/>
                </a:cubicBezTo>
                <a:cubicBezTo>
                  <a:pt x="316" y="17"/>
                  <a:pt x="345" y="158"/>
                  <a:pt x="357" y="227"/>
                </a:cubicBezTo>
                <a:cubicBezTo>
                  <a:pt x="353" y="227"/>
                  <a:pt x="353" y="227"/>
                  <a:pt x="353" y="227"/>
                </a:cubicBezTo>
                <a:cubicBezTo>
                  <a:pt x="353" y="227"/>
                  <a:pt x="194" y="418"/>
                  <a:pt x="140" y="447"/>
                </a:cubicBezTo>
                <a:cubicBezTo>
                  <a:pt x="1055" y="447"/>
                  <a:pt x="1055" y="447"/>
                  <a:pt x="1055" y="447"/>
                </a:cubicBezTo>
                <a:cubicBezTo>
                  <a:pt x="1122" y="447"/>
                  <a:pt x="1122" y="447"/>
                  <a:pt x="1122" y="447"/>
                </a:cubicBezTo>
                <a:cubicBezTo>
                  <a:pt x="1038" y="224"/>
                  <a:pt x="1038" y="224"/>
                  <a:pt x="1038" y="224"/>
                </a:cubicBezTo>
                <a:cubicBezTo>
                  <a:pt x="1004" y="162"/>
                  <a:pt x="965" y="76"/>
                  <a:pt x="937" y="0"/>
                </a:cubicBezTo>
                <a:cubicBezTo>
                  <a:pt x="0" y="0"/>
                  <a:pt x="0" y="0"/>
                  <a:pt x="0" y="0"/>
                </a:cubicBezTo>
                <a:cubicBezTo>
                  <a:pt x="8" y="15"/>
                  <a:pt x="18" y="25"/>
                  <a:pt x="22" y="29"/>
                </a:cubicBezTo>
                <a:close/>
              </a:path>
            </a:pathLst>
          </a:custGeom>
          <a:solidFill>
            <a:srgbClr val="1D347D"/>
          </a:solidFill>
          <a:ln>
            <a:noFill/>
          </a:ln>
          <a:extLst/>
        </p:spPr>
        <p:txBody>
          <a:bodyPr/>
          <a:lstStyle/>
          <a:p>
            <a:endParaRPr lang="zh-CN" altLang="en-US" sz="1600"/>
          </a:p>
        </p:txBody>
      </p:sp>
      <p:sp>
        <p:nvSpPr>
          <p:cNvPr id="615" name="TextBox 614"/>
          <p:cNvSpPr txBox="1"/>
          <p:nvPr/>
        </p:nvSpPr>
        <p:spPr bwMode="auto">
          <a:xfrm>
            <a:off x="5093584" y="1005068"/>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626" name="矩形 1"/>
          <p:cNvSpPr>
            <a:spLocks noChangeArrowheads="1"/>
          </p:cNvSpPr>
          <p:nvPr/>
        </p:nvSpPr>
        <p:spPr bwMode="auto">
          <a:xfrm>
            <a:off x="718025" y="1205123"/>
            <a:ext cx="41321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r>
              <a:rPr lang="zh-CN" altLang="en-US" sz="1200" dirty="0">
                <a:solidFill>
                  <a:srgbClr val="000000">
                    <a:lumMod val="65000"/>
                    <a:lumOff val="35000"/>
                  </a:srgbClr>
                </a:solidFill>
                <a:latin typeface="微软雅黑" pitchFamily="34" charset="-122"/>
                <a:ea typeface="微软雅黑" pitchFamily="34" charset="-122"/>
              </a:rPr>
              <a:t>添加文字内容，添加文字内容，添加文字内容</a:t>
            </a:r>
          </a:p>
        </p:txBody>
      </p:sp>
      <p:sp>
        <p:nvSpPr>
          <p:cNvPr id="627" name="TextBox 626"/>
          <p:cNvSpPr txBox="1"/>
          <p:nvPr/>
        </p:nvSpPr>
        <p:spPr bwMode="auto">
          <a:xfrm>
            <a:off x="5940108" y="2013665"/>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628" name="TextBox 627"/>
          <p:cNvSpPr txBox="1"/>
          <p:nvPr/>
        </p:nvSpPr>
        <p:spPr bwMode="auto">
          <a:xfrm>
            <a:off x="5228251" y="3116099"/>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629" name="TextBox 628"/>
          <p:cNvSpPr txBox="1"/>
          <p:nvPr/>
        </p:nvSpPr>
        <p:spPr bwMode="auto">
          <a:xfrm>
            <a:off x="6034748" y="4388073"/>
            <a:ext cx="1159293" cy="338554"/>
          </a:xfrm>
          <a:prstGeom prst="rect">
            <a:avLst/>
          </a:prstGeom>
          <a:noFill/>
        </p:spPr>
        <p:txBody>
          <a:bodyPr wrap="none">
            <a:sp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r>
              <a:rPr lang="zh-CN" altLang="en-US" dirty="0">
                <a:solidFill>
                  <a:schemeClr val="bg1"/>
                </a:solidFill>
              </a:rPr>
              <a:t>添加标题</a:t>
            </a:r>
          </a:p>
        </p:txBody>
      </p:sp>
      <p:sp>
        <p:nvSpPr>
          <p:cNvPr id="578" name="任意多边形 577"/>
          <p:cNvSpPr/>
          <p:nvPr/>
        </p:nvSpPr>
        <p:spPr>
          <a:xfrm>
            <a:off x="747297" y="1645045"/>
            <a:ext cx="6679826" cy="52457"/>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1" name="矩形 1"/>
          <p:cNvSpPr>
            <a:spLocks noChangeArrowheads="1"/>
          </p:cNvSpPr>
          <p:nvPr/>
        </p:nvSpPr>
        <p:spPr bwMode="auto">
          <a:xfrm>
            <a:off x="730034" y="2352220"/>
            <a:ext cx="38765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添加文字内容，添加文字内容，添加文字内容</a:t>
            </a:r>
          </a:p>
        </p:txBody>
      </p:sp>
      <p:sp>
        <p:nvSpPr>
          <p:cNvPr id="632" name="任意多边形 631"/>
          <p:cNvSpPr/>
          <p:nvPr/>
        </p:nvSpPr>
        <p:spPr>
          <a:xfrm>
            <a:off x="747297" y="2742869"/>
            <a:ext cx="6613988" cy="51940"/>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4" name="矩形 1"/>
          <p:cNvSpPr>
            <a:spLocks noChangeArrowheads="1"/>
          </p:cNvSpPr>
          <p:nvPr/>
        </p:nvSpPr>
        <p:spPr bwMode="auto">
          <a:xfrm>
            <a:off x="730035" y="3454654"/>
            <a:ext cx="40745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添加文字内容，添加文字内容，添加文字内容</a:t>
            </a:r>
          </a:p>
        </p:txBody>
      </p:sp>
      <p:sp>
        <p:nvSpPr>
          <p:cNvPr id="635" name="任意多边形 634"/>
          <p:cNvSpPr/>
          <p:nvPr/>
        </p:nvSpPr>
        <p:spPr>
          <a:xfrm>
            <a:off x="747298" y="3840178"/>
            <a:ext cx="6302752" cy="47881"/>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6" name="矩形 1"/>
          <p:cNvSpPr>
            <a:spLocks noChangeArrowheads="1"/>
          </p:cNvSpPr>
          <p:nvPr/>
        </p:nvSpPr>
        <p:spPr bwMode="auto">
          <a:xfrm>
            <a:off x="730035" y="4576394"/>
            <a:ext cx="48221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a:solidFill>
                  <a:schemeClr val="tx1">
                    <a:lumMod val="65000"/>
                    <a:lumOff val="35000"/>
                  </a:schemeClr>
                </a:solidFill>
                <a:latin typeface="微软雅黑" pitchFamily="34" charset="-122"/>
                <a:ea typeface="微软雅黑" pitchFamily="34" charset="-122"/>
              </a:rPr>
              <a:t>添加文字内容，添加文字内容，添加文字内容</a:t>
            </a:r>
          </a:p>
        </p:txBody>
      </p:sp>
      <p:sp>
        <p:nvSpPr>
          <p:cNvPr id="637" name="任意多边形 636"/>
          <p:cNvSpPr/>
          <p:nvPr/>
        </p:nvSpPr>
        <p:spPr>
          <a:xfrm>
            <a:off x="747300" y="4934357"/>
            <a:ext cx="6708255" cy="50963"/>
          </a:xfrm>
          <a:custGeom>
            <a:avLst/>
            <a:gdLst>
              <a:gd name="connsiteX0" fmla="*/ 4397828 w 4397828"/>
              <a:gd name="connsiteY0" fmla="*/ 0 h 0"/>
              <a:gd name="connsiteX1" fmla="*/ 4397828 w 4397828"/>
              <a:gd name="connsiteY1" fmla="*/ 0 h 0"/>
              <a:gd name="connsiteX2" fmla="*/ 0 w 4397828"/>
              <a:gd name="connsiteY2" fmla="*/ 0 h 0"/>
            </a:gdLst>
            <a:ahLst/>
            <a:cxnLst>
              <a:cxn ang="0">
                <a:pos x="connsiteX0" y="connsiteY0"/>
              </a:cxn>
              <a:cxn ang="0">
                <a:pos x="connsiteX1" y="connsiteY1"/>
              </a:cxn>
              <a:cxn ang="0">
                <a:pos x="connsiteX2" y="connsiteY2"/>
              </a:cxn>
            </a:cxnLst>
            <a:rect l="l" t="t" r="r" b="b"/>
            <a:pathLst>
              <a:path w="4397828">
                <a:moveTo>
                  <a:pt x="4397828" y="0"/>
                </a:moveTo>
                <a:lnTo>
                  <a:pt x="4397828" y="0"/>
                </a:lnTo>
                <a:lnTo>
                  <a:pt x="0" y="0"/>
                </a:lnTo>
              </a:path>
            </a:pathLst>
          </a:custGeom>
          <a:noFill/>
          <a:ln w="127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54952791"/>
      </p:ext>
    </p:ext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6086"/>
                                        </p:tgtEl>
                                        <p:attrNameLst>
                                          <p:attrName>style.visibility</p:attrName>
                                        </p:attrNameLst>
                                      </p:cBhvr>
                                      <p:to>
                                        <p:strVal val="visible"/>
                                      </p:to>
                                    </p:set>
                                    <p:anim calcmode="lin" valueType="num">
                                      <p:cBhvr additive="base">
                                        <p:cTn id="7" dur="500" fill="hold"/>
                                        <p:tgtEl>
                                          <p:spTgt spid="126086"/>
                                        </p:tgtEl>
                                        <p:attrNameLst>
                                          <p:attrName>ppt_x</p:attrName>
                                        </p:attrNameLst>
                                      </p:cBhvr>
                                      <p:tavLst>
                                        <p:tav tm="0">
                                          <p:val>
                                            <p:strVal val="1+#ppt_w/2"/>
                                          </p:val>
                                        </p:tav>
                                        <p:tav tm="100000">
                                          <p:val>
                                            <p:strVal val="#ppt_x"/>
                                          </p:val>
                                        </p:tav>
                                      </p:tavLst>
                                    </p:anim>
                                    <p:anim calcmode="lin" valueType="num">
                                      <p:cBhvr additive="base">
                                        <p:cTn id="8" dur="500" fill="hold"/>
                                        <p:tgtEl>
                                          <p:spTgt spid="12608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26087"/>
                                        </p:tgtEl>
                                        <p:attrNameLst>
                                          <p:attrName>style.visibility</p:attrName>
                                        </p:attrNameLst>
                                      </p:cBhvr>
                                      <p:to>
                                        <p:strVal val="visible"/>
                                      </p:to>
                                    </p:set>
                                    <p:anim calcmode="lin" valueType="num">
                                      <p:cBhvr additive="base">
                                        <p:cTn id="12" dur="500" fill="hold"/>
                                        <p:tgtEl>
                                          <p:spTgt spid="126087"/>
                                        </p:tgtEl>
                                        <p:attrNameLst>
                                          <p:attrName>ppt_x</p:attrName>
                                        </p:attrNameLst>
                                      </p:cBhvr>
                                      <p:tavLst>
                                        <p:tav tm="0">
                                          <p:val>
                                            <p:strVal val="1+#ppt_w/2"/>
                                          </p:val>
                                        </p:tav>
                                        <p:tav tm="100000">
                                          <p:val>
                                            <p:strVal val="#ppt_x"/>
                                          </p:val>
                                        </p:tav>
                                      </p:tavLst>
                                    </p:anim>
                                    <p:anim calcmode="lin" valueType="num">
                                      <p:cBhvr additive="base">
                                        <p:cTn id="13" dur="500" fill="hold"/>
                                        <p:tgtEl>
                                          <p:spTgt spid="12608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26088"/>
                                        </p:tgtEl>
                                        <p:attrNameLst>
                                          <p:attrName>style.visibility</p:attrName>
                                        </p:attrNameLst>
                                      </p:cBhvr>
                                      <p:to>
                                        <p:strVal val="visible"/>
                                      </p:to>
                                    </p:set>
                                    <p:anim calcmode="lin" valueType="num">
                                      <p:cBhvr additive="base">
                                        <p:cTn id="17" dur="500" fill="hold"/>
                                        <p:tgtEl>
                                          <p:spTgt spid="126088"/>
                                        </p:tgtEl>
                                        <p:attrNameLst>
                                          <p:attrName>ppt_x</p:attrName>
                                        </p:attrNameLst>
                                      </p:cBhvr>
                                      <p:tavLst>
                                        <p:tav tm="0">
                                          <p:val>
                                            <p:strVal val="1+#ppt_w/2"/>
                                          </p:val>
                                        </p:tav>
                                        <p:tav tm="100000">
                                          <p:val>
                                            <p:strVal val="#ppt_x"/>
                                          </p:val>
                                        </p:tav>
                                      </p:tavLst>
                                    </p:anim>
                                    <p:anim calcmode="lin" valueType="num">
                                      <p:cBhvr additive="base">
                                        <p:cTn id="18" dur="500" fill="hold"/>
                                        <p:tgtEl>
                                          <p:spTgt spid="12608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26089"/>
                                        </p:tgtEl>
                                        <p:attrNameLst>
                                          <p:attrName>style.visibility</p:attrName>
                                        </p:attrNameLst>
                                      </p:cBhvr>
                                      <p:to>
                                        <p:strVal val="visible"/>
                                      </p:to>
                                    </p:set>
                                    <p:anim calcmode="lin" valueType="num">
                                      <p:cBhvr additive="base">
                                        <p:cTn id="22" dur="500" fill="hold"/>
                                        <p:tgtEl>
                                          <p:spTgt spid="126089"/>
                                        </p:tgtEl>
                                        <p:attrNameLst>
                                          <p:attrName>ppt_x</p:attrName>
                                        </p:attrNameLst>
                                      </p:cBhvr>
                                      <p:tavLst>
                                        <p:tav tm="0">
                                          <p:val>
                                            <p:strVal val="#ppt_x"/>
                                          </p:val>
                                        </p:tav>
                                        <p:tav tm="100000">
                                          <p:val>
                                            <p:strVal val="#ppt_x"/>
                                          </p:val>
                                        </p:tav>
                                      </p:tavLst>
                                    </p:anim>
                                    <p:anim calcmode="lin" valueType="num">
                                      <p:cBhvr additive="base">
                                        <p:cTn id="23" dur="500" fill="hold"/>
                                        <p:tgtEl>
                                          <p:spTgt spid="12608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578"/>
                                        </p:tgtEl>
                                        <p:attrNameLst>
                                          <p:attrName>style.visibility</p:attrName>
                                        </p:attrNameLst>
                                      </p:cBhvr>
                                      <p:to>
                                        <p:strVal val="visible"/>
                                      </p:to>
                                    </p:set>
                                    <p:animEffect transition="in" filter="wipe(right)">
                                      <p:cBhvr>
                                        <p:cTn id="27" dur="500"/>
                                        <p:tgtEl>
                                          <p:spTgt spid="57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15"/>
                                        </p:tgtEl>
                                        <p:attrNameLst>
                                          <p:attrName>style.visibility</p:attrName>
                                        </p:attrNameLst>
                                      </p:cBhvr>
                                      <p:to>
                                        <p:strVal val="visible"/>
                                      </p:to>
                                    </p:set>
                                    <p:animEffect transition="in" filter="fade">
                                      <p:cBhvr>
                                        <p:cTn id="31" dur="500"/>
                                        <p:tgtEl>
                                          <p:spTgt spid="615"/>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626"/>
                                        </p:tgtEl>
                                        <p:attrNameLst>
                                          <p:attrName>style.visibility</p:attrName>
                                        </p:attrNameLst>
                                      </p:cBhvr>
                                      <p:to>
                                        <p:strVal val="visible"/>
                                      </p:to>
                                    </p:set>
                                    <p:animEffect transition="in" filter="wipe(left)">
                                      <p:cBhvr>
                                        <p:cTn id="35" dur="500"/>
                                        <p:tgtEl>
                                          <p:spTgt spid="626"/>
                                        </p:tgtEl>
                                      </p:cBhvr>
                                    </p:animEffect>
                                  </p:childTnLst>
                                </p:cTn>
                              </p:par>
                            </p:childTnLst>
                          </p:cTn>
                        </p:par>
                        <p:par>
                          <p:cTn id="36" fill="hold">
                            <p:stCondLst>
                              <p:cond delay="3500"/>
                            </p:stCondLst>
                            <p:childTnLst>
                              <p:par>
                                <p:cTn id="37" presetID="22" presetClass="entr" presetSubtype="2" fill="hold" grpId="0" nodeType="afterEffect">
                                  <p:stCondLst>
                                    <p:cond delay="0"/>
                                  </p:stCondLst>
                                  <p:childTnLst>
                                    <p:set>
                                      <p:cBhvr>
                                        <p:cTn id="38" dur="1" fill="hold">
                                          <p:stCondLst>
                                            <p:cond delay="0"/>
                                          </p:stCondLst>
                                        </p:cTn>
                                        <p:tgtEl>
                                          <p:spTgt spid="632"/>
                                        </p:tgtEl>
                                        <p:attrNameLst>
                                          <p:attrName>style.visibility</p:attrName>
                                        </p:attrNameLst>
                                      </p:cBhvr>
                                      <p:to>
                                        <p:strVal val="visible"/>
                                      </p:to>
                                    </p:set>
                                    <p:animEffect transition="in" filter="wipe(right)">
                                      <p:cBhvr>
                                        <p:cTn id="39" dur="500"/>
                                        <p:tgtEl>
                                          <p:spTgt spid="632"/>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27"/>
                                        </p:tgtEl>
                                        <p:attrNameLst>
                                          <p:attrName>style.visibility</p:attrName>
                                        </p:attrNameLst>
                                      </p:cBhvr>
                                      <p:to>
                                        <p:strVal val="visible"/>
                                      </p:to>
                                    </p:set>
                                    <p:animEffect transition="in" filter="fade">
                                      <p:cBhvr>
                                        <p:cTn id="43" dur="500"/>
                                        <p:tgtEl>
                                          <p:spTgt spid="627"/>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631"/>
                                        </p:tgtEl>
                                        <p:attrNameLst>
                                          <p:attrName>style.visibility</p:attrName>
                                        </p:attrNameLst>
                                      </p:cBhvr>
                                      <p:to>
                                        <p:strVal val="visible"/>
                                      </p:to>
                                    </p:set>
                                    <p:animEffect transition="in" filter="wipe(left)">
                                      <p:cBhvr>
                                        <p:cTn id="47" dur="500"/>
                                        <p:tgtEl>
                                          <p:spTgt spid="631"/>
                                        </p:tgtEl>
                                      </p:cBhvr>
                                    </p:animEffect>
                                  </p:childTnLst>
                                </p:cTn>
                              </p:par>
                            </p:childTnLst>
                          </p:cTn>
                        </p:par>
                        <p:par>
                          <p:cTn id="48" fill="hold">
                            <p:stCondLst>
                              <p:cond delay="5000"/>
                            </p:stCondLst>
                            <p:childTnLst>
                              <p:par>
                                <p:cTn id="49" presetID="22" presetClass="entr" presetSubtype="2" fill="hold" grpId="0" nodeType="afterEffect">
                                  <p:stCondLst>
                                    <p:cond delay="0"/>
                                  </p:stCondLst>
                                  <p:childTnLst>
                                    <p:set>
                                      <p:cBhvr>
                                        <p:cTn id="50" dur="1" fill="hold">
                                          <p:stCondLst>
                                            <p:cond delay="0"/>
                                          </p:stCondLst>
                                        </p:cTn>
                                        <p:tgtEl>
                                          <p:spTgt spid="635"/>
                                        </p:tgtEl>
                                        <p:attrNameLst>
                                          <p:attrName>style.visibility</p:attrName>
                                        </p:attrNameLst>
                                      </p:cBhvr>
                                      <p:to>
                                        <p:strVal val="visible"/>
                                      </p:to>
                                    </p:set>
                                    <p:animEffect transition="in" filter="wipe(right)">
                                      <p:cBhvr>
                                        <p:cTn id="51" dur="500"/>
                                        <p:tgtEl>
                                          <p:spTgt spid="635"/>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628"/>
                                        </p:tgtEl>
                                        <p:attrNameLst>
                                          <p:attrName>style.visibility</p:attrName>
                                        </p:attrNameLst>
                                      </p:cBhvr>
                                      <p:to>
                                        <p:strVal val="visible"/>
                                      </p:to>
                                    </p:set>
                                    <p:animEffect transition="in" filter="fade">
                                      <p:cBhvr>
                                        <p:cTn id="55" dur="500"/>
                                        <p:tgtEl>
                                          <p:spTgt spid="628"/>
                                        </p:tgtEl>
                                      </p:cBhvr>
                                    </p:animEffect>
                                  </p:childTnLst>
                                </p:cTn>
                              </p:par>
                            </p:childTnLst>
                          </p:cTn>
                        </p:par>
                        <p:par>
                          <p:cTn id="56" fill="hold">
                            <p:stCondLst>
                              <p:cond delay="6000"/>
                            </p:stCondLst>
                            <p:childTnLst>
                              <p:par>
                                <p:cTn id="57" presetID="22" presetClass="entr" presetSubtype="8" fill="hold" grpId="0" nodeType="afterEffect">
                                  <p:stCondLst>
                                    <p:cond delay="0"/>
                                  </p:stCondLst>
                                  <p:childTnLst>
                                    <p:set>
                                      <p:cBhvr>
                                        <p:cTn id="58" dur="1" fill="hold">
                                          <p:stCondLst>
                                            <p:cond delay="0"/>
                                          </p:stCondLst>
                                        </p:cTn>
                                        <p:tgtEl>
                                          <p:spTgt spid="634"/>
                                        </p:tgtEl>
                                        <p:attrNameLst>
                                          <p:attrName>style.visibility</p:attrName>
                                        </p:attrNameLst>
                                      </p:cBhvr>
                                      <p:to>
                                        <p:strVal val="visible"/>
                                      </p:to>
                                    </p:set>
                                    <p:animEffect transition="in" filter="wipe(left)">
                                      <p:cBhvr>
                                        <p:cTn id="59" dur="500"/>
                                        <p:tgtEl>
                                          <p:spTgt spid="634"/>
                                        </p:tgtEl>
                                      </p:cBhvr>
                                    </p:animEffect>
                                  </p:childTnLst>
                                </p:cTn>
                              </p:par>
                            </p:childTnLst>
                          </p:cTn>
                        </p:par>
                        <p:par>
                          <p:cTn id="60" fill="hold">
                            <p:stCondLst>
                              <p:cond delay="6500"/>
                            </p:stCondLst>
                            <p:childTnLst>
                              <p:par>
                                <p:cTn id="61" presetID="22" presetClass="entr" presetSubtype="2" fill="hold" grpId="0" nodeType="afterEffect">
                                  <p:stCondLst>
                                    <p:cond delay="0"/>
                                  </p:stCondLst>
                                  <p:childTnLst>
                                    <p:set>
                                      <p:cBhvr>
                                        <p:cTn id="62" dur="1" fill="hold">
                                          <p:stCondLst>
                                            <p:cond delay="0"/>
                                          </p:stCondLst>
                                        </p:cTn>
                                        <p:tgtEl>
                                          <p:spTgt spid="637"/>
                                        </p:tgtEl>
                                        <p:attrNameLst>
                                          <p:attrName>style.visibility</p:attrName>
                                        </p:attrNameLst>
                                      </p:cBhvr>
                                      <p:to>
                                        <p:strVal val="visible"/>
                                      </p:to>
                                    </p:set>
                                    <p:animEffect transition="in" filter="wipe(right)">
                                      <p:cBhvr>
                                        <p:cTn id="63" dur="500"/>
                                        <p:tgtEl>
                                          <p:spTgt spid="637"/>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629"/>
                                        </p:tgtEl>
                                        <p:attrNameLst>
                                          <p:attrName>style.visibility</p:attrName>
                                        </p:attrNameLst>
                                      </p:cBhvr>
                                      <p:to>
                                        <p:strVal val="visible"/>
                                      </p:to>
                                    </p:set>
                                    <p:animEffect transition="in" filter="fade">
                                      <p:cBhvr>
                                        <p:cTn id="67" dur="500"/>
                                        <p:tgtEl>
                                          <p:spTgt spid="629"/>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636"/>
                                        </p:tgtEl>
                                        <p:attrNameLst>
                                          <p:attrName>style.visibility</p:attrName>
                                        </p:attrNameLst>
                                      </p:cBhvr>
                                      <p:to>
                                        <p:strVal val="visible"/>
                                      </p:to>
                                    </p:set>
                                    <p:animEffect transition="in" filter="wipe(left)">
                                      <p:cBhvr>
                                        <p:cTn id="71" dur="500"/>
                                        <p:tgtEl>
                                          <p:spTgt spid="6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086" grpId="0" animBg="1"/>
      <p:bldP spid="126087" grpId="0" animBg="1"/>
      <p:bldP spid="126088" grpId="0" animBg="1"/>
      <p:bldP spid="126089" grpId="0" animBg="1"/>
      <p:bldP spid="615" grpId="0"/>
      <p:bldP spid="626" grpId="0"/>
      <p:bldP spid="627" grpId="0"/>
      <p:bldP spid="628" grpId="0"/>
      <p:bldP spid="629" grpId="0"/>
      <p:bldP spid="578" grpId="0" animBg="1"/>
      <p:bldP spid="631" grpId="0"/>
      <p:bldP spid="632" grpId="0" animBg="1"/>
      <p:bldP spid="634" grpId="0"/>
      <p:bldP spid="635" grpId="0" animBg="1"/>
      <p:bldP spid="636" grpId="0"/>
      <p:bldP spid="6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 name="图表 22"/>
          <p:cNvGraphicFramePr/>
          <p:nvPr>
            <p:extLst>
              <p:ext uri="{D42A27DB-BD31-4B8C-83A1-F6EECF244321}">
                <p14:modId xmlns:p14="http://schemas.microsoft.com/office/powerpoint/2010/main" val="1092689958"/>
              </p:ext>
            </p:extLst>
          </p:nvPr>
        </p:nvGraphicFramePr>
        <p:xfrm>
          <a:off x="1346651" y="870640"/>
          <a:ext cx="6158431" cy="4063249"/>
        </p:xfrm>
        <a:graphic>
          <a:graphicData uri="http://schemas.openxmlformats.org/drawingml/2006/chart">
            <c:chart xmlns:c="http://schemas.openxmlformats.org/drawingml/2006/chart" xmlns:r="http://schemas.openxmlformats.org/officeDocument/2006/relationships" r:id="rId4"/>
          </a:graphicData>
        </a:graphic>
      </p:graphicFrame>
      <p:sp>
        <p:nvSpPr>
          <p:cNvPr id="24" name="等腰三角形 23"/>
          <p:cNvSpPr/>
          <p:nvPr/>
        </p:nvSpPr>
        <p:spPr>
          <a:xfrm rot="18699971">
            <a:off x="2535338" y="1031781"/>
            <a:ext cx="636009" cy="760109"/>
          </a:xfrm>
          <a:prstGeom prst="triangle">
            <a:avLst/>
          </a:prstGeom>
          <a:solidFill>
            <a:srgbClr val="1D347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latin typeface="Calibri"/>
              <a:ea typeface="宋体"/>
            </a:endParaRPr>
          </a:p>
        </p:txBody>
      </p:sp>
      <p:sp>
        <p:nvSpPr>
          <p:cNvPr id="25" name="等腰三角形 24"/>
          <p:cNvSpPr/>
          <p:nvPr/>
        </p:nvSpPr>
        <p:spPr>
          <a:xfrm rot="13479342">
            <a:off x="2624631" y="4006733"/>
            <a:ext cx="636009" cy="760109"/>
          </a:xfrm>
          <a:prstGeom prst="triangle">
            <a:avLst/>
          </a:prstGeom>
          <a:solidFill>
            <a:srgbClr val="12204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latin typeface="Calibri"/>
              <a:ea typeface="宋体"/>
            </a:endParaRPr>
          </a:p>
        </p:txBody>
      </p:sp>
      <p:sp>
        <p:nvSpPr>
          <p:cNvPr id="26" name="等腰三角形 25"/>
          <p:cNvSpPr/>
          <p:nvPr/>
        </p:nvSpPr>
        <p:spPr>
          <a:xfrm rot="3026884">
            <a:off x="5584128" y="1028774"/>
            <a:ext cx="636009" cy="760109"/>
          </a:xfrm>
          <a:prstGeom prst="triangle">
            <a:avLst/>
          </a:prstGeom>
          <a:solidFill>
            <a:srgbClr val="12204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latin typeface="Calibri"/>
              <a:ea typeface="宋体"/>
            </a:endParaRPr>
          </a:p>
        </p:txBody>
      </p:sp>
      <p:sp>
        <p:nvSpPr>
          <p:cNvPr id="27" name="等腰三角形 26"/>
          <p:cNvSpPr/>
          <p:nvPr/>
        </p:nvSpPr>
        <p:spPr>
          <a:xfrm rot="7573868">
            <a:off x="5759373" y="3854150"/>
            <a:ext cx="636009" cy="760109"/>
          </a:xfrm>
          <a:prstGeom prst="triangle">
            <a:avLst/>
          </a:prstGeom>
          <a:solidFill>
            <a:srgbClr val="1D347D"/>
          </a:solidFill>
          <a:ln w="12700" cap="flat" cmpd="sng" algn="ctr">
            <a:noFill/>
            <a:prstDash val="solid"/>
            <a:miter lim="800000"/>
          </a:ln>
          <a:effectLst/>
        </p:spPr>
        <p:txBody>
          <a:bodyPr rtlCol="0" anchor="ctr"/>
          <a:lstStyle/>
          <a:p>
            <a:pPr algn="ctr" fontAlgn="auto">
              <a:spcBef>
                <a:spcPts val="0"/>
              </a:spcBef>
              <a:spcAft>
                <a:spcPts val="0"/>
              </a:spcAft>
              <a:defRPr/>
            </a:pPr>
            <a:endParaRPr lang="zh-CN" altLang="en-US" sz="1400" kern="0">
              <a:solidFill>
                <a:prstClr val="white"/>
              </a:solidFill>
              <a:latin typeface="Calibri"/>
              <a:ea typeface="宋体"/>
            </a:endParaRPr>
          </a:p>
        </p:txBody>
      </p:sp>
      <p:sp>
        <p:nvSpPr>
          <p:cNvPr id="28" name="矩形 27"/>
          <p:cNvSpPr/>
          <p:nvPr/>
        </p:nvSpPr>
        <p:spPr>
          <a:xfrm>
            <a:off x="856480" y="1056805"/>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p:txBody>
      </p:sp>
      <p:sp>
        <p:nvSpPr>
          <p:cNvPr id="29" name="文本框 57"/>
          <p:cNvSpPr txBox="1"/>
          <p:nvPr/>
        </p:nvSpPr>
        <p:spPr>
          <a:xfrm>
            <a:off x="856480" y="652982"/>
            <a:ext cx="2238551" cy="523220"/>
          </a:xfrm>
          <a:prstGeom prst="rect">
            <a:avLst/>
          </a:prstGeom>
          <a:noFill/>
        </p:spPr>
        <p:txBody>
          <a:bodyPr wrap="square" rtlCol="0">
            <a:spAutoFit/>
          </a:bodyPr>
          <a:lstStyle/>
          <a:p>
            <a:pPr fontAlgn="auto">
              <a:spcBef>
                <a:spcPts val="0"/>
              </a:spcBef>
              <a:spcAft>
                <a:spcPts val="0"/>
              </a:spcAft>
            </a:pPr>
            <a:r>
              <a:rPr lang="zh-CN" altLang="en-US" sz="2800" b="1" dirty="0">
                <a:solidFill>
                  <a:srgbClr val="00487E"/>
                </a:solidFill>
                <a:latin typeface="Calibri"/>
                <a:ea typeface="宋体"/>
              </a:rPr>
              <a:t>添加文本</a:t>
            </a:r>
          </a:p>
        </p:txBody>
      </p:sp>
      <p:sp>
        <p:nvSpPr>
          <p:cNvPr id="34" name="文本框 64"/>
          <p:cNvSpPr txBox="1"/>
          <p:nvPr/>
        </p:nvSpPr>
        <p:spPr>
          <a:xfrm>
            <a:off x="3020197" y="2152590"/>
            <a:ext cx="2763009" cy="1569660"/>
          </a:xfrm>
          <a:prstGeom prst="rect">
            <a:avLst/>
          </a:prstGeom>
          <a:noFill/>
        </p:spPr>
        <p:txBody>
          <a:bodyPr wrap="square" rtlCol="0">
            <a:spAutoFit/>
          </a:bodyPr>
          <a:lstStyle/>
          <a:p>
            <a:pPr algn="ctr" fontAlgn="auto">
              <a:spcBef>
                <a:spcPts val="0"/>
              </a:spcBef>
              <a:spcAft>
                <a:spcPts val="0"/>
              </a:spcAft>
            </a:pPr>
            <a:r>
              <a:rPr lang="zh-CN" altLang="en-US" sz="4800" b="1" dirty="0">
                <a:solidFill>
                  <a:srgbClr val="00487E"/>
                </a:solidFill>
                <a:latin typeface="Calibri"/>
                <a:ea typeface="宋体"/>
              </a:rPr>
              <a:t>添加</a:t>
            </a:r>
            <a:endParaRPr lang="en-US" altLang="zh-CN" sz="4800" b="1" dirty="0">
              <a:solidFill>
                <a:srgbClr val="00487E"/>
              </a:solidFill>
              <a:latin typeface="Calibri"/>
              <a:ea typeface="宋体"/>
            </a:endParaRPr>
          </a:p>
          <a:p>
            <a:pPr algn="ctr" fontAlgn="auto">
              <a:spcBef>
                <a:spcPts val="0"/>
              </a:spcBef>
              <a:spcAft>
                <a:spcPts val="0"/>
              </a:spcAft>
            </a:pPr>
            <a:r>
              <a:rPr lang="zh-CN" altLang="en-US" sz="4800" b="1" dirty="0">
                <a:solidFill>
                  <a:srgbClr val="00487E"/>
                </a:solidFill>
                <a:latin typeface="Calibri"/>
                <a:ea typeface="宋体"/>
              </a:rPr>
              <a:t>文本</a:t>
            </a:r>
          </a:p>
        </p:txBody>
      </p:sp>
      <p:sp>
        <p:nvSpPr>
          <p:cNvPr id="36" name="矩形 35"/>
          <p:cNvSpPr/>
          <p:nvPr/>
        </p:nvSpPr>
        <p:spPr>
          <a:xfrm>
            <a:off x="838299" y="4378566"/>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p:txBody>
      </p:sp>
      <p:sp>
        <p:nvSpPr>
          <p:cNvPr id="37" name="文本框 57"/>
          <p:cNvSpPr txBox="1"/>
          <p:nvPr/>
        </p:nvSpPr>
        <p:spPr>
          <a:xfrm>
            <a:off x="838299" y="3974743"/>
            <a:ext cx="2238551" cy="523220"/>
          </a:xfrm>
          <a:prstGeom prst="rect">
            <a:avLst/>
          </a:prstGeom>
          <a:noFill/>
        </p:spPr>
        <p:txBody>
          <a:bodyPr wrap="square" rtlCol="0">
            <a:spAutoFit/>
          </a:bodyPr>
          <a:lstStyle/>
          <a:p>
            <a:pPr fontAlgn="auto">
              <a:spcBef>
                <a:spcPts val="0"/>
              </a:spcBef>
              <a:spcAft>
                <a:spcPts val="0"/>
              </a:spcAft>
            </a:pPr>
            <a:r>
              <a:rPr lang="zh-CN" altLang="en-US" sz="2800" b="1" dirty="0">
                <a:solidFill>
                  <a:srgbClr val="00487E"/>
                </a:solidFill>
                <a:latin typeface="Calibri"/>
                <a:ea typeface="宋体"/>
              </a:rPr>
              <a:t>添加文本</a:t>
            </a:r>
          </a:p>
        </p:txBody>
      </p:sp>
      <p:sp>
        <p:nvSpPr>
          <p:cNvPr id="38" name="矩形 37"/>
          <p:cNvSpPr/>
          <p:nvPr/>
        </p:nvSpPr>
        <p:spPr>
          <a:xfrm>
            <a:off x="6290084" y="1056805"/>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p:txBody>
      </p:sp>
      <p:sp>
        <p:nvSpPr>
          <p:cNvPr id="48" name="文本框 57"/>
          <p:cNvSpPr txBox="1"/>
          <p:nvPr/>
        </p:nvSpPr>
        <p:spPr>
          <a:xfrm>
            <a:off x="6290084" y="652982"/>
            <a:ext cx="2238551" cy="523220"/>
          </a:xfrm>
          <a:prstGeom prst="rect">
            <a:avLst/>
          </a:prstGeom>
          <a:noFill/>
        </p:spPr>
        <p:txBody>
          <a:bodyPr wrap="square" rtlCol="0">
            <a:spAutoFit/>
          </a:bodyPr>
          <a:lstStyle/>
          <a:p>
            <a:pPr fontAlgn="auto">
              <a:spcBef>
                <a:spcPts val="0"/>
              </a:spcBef>
              <a:spcAft>
                <a:spcPts val="0"/>
              </a:spcAft>
            </a:pPr>
            <a:r>
              <a:rPr lang="zh-CN" altLang="en-US" sz="2800" b="1" dirty="0">
                <a:solidFill>
                  <a:srgbClr val="00487E"/>
                </a:solidFill>
                <a:latin typeface="Calibri"/>
                <a:ea typeface="宋体"/>
              </a:rPr>
              <a:t>添加文本</a:t>
            </a:r>
          </a:p>
        </p:txBody>
      </p:sp>
      <p:sp>
        <p:nvSpPr>
          <p:cNvPr id="49" name="矩形 48"/>
          <p:cNvSpPr/>
          <p:nvPr/>
        </p:nvSpPr>
        <p:spPr>
          <a:xfrm>
            <a:off x="6442480" y="4378566"/>
            <a:ext cx="2549005" cy="430887"/>
          </a:xfrm>
          <a:prstGeom prst="rect">
            <a:avLst/>
          </a:prstGeom>
        </p:spPr>
        <p:txBody>
          <a:bodyPr wrap="square">
            <a:spAutoFit/>
          </a:bodyPr>
          <a:lstStyle/>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a:p>
            <a:pPr fontAlgn="auto">
              <a:spcBef>
                <a:spcPts val="0"/>
              </a:spcBef>
              <a:spcAft>
                <a:spcPts val="0"/>
              </a:spcAft>
            </a:pPr>
            <a:r>
              <a:rPr lang="zh-CN" altLang="en-US" sz="1100" dirty="0">
                <a:solidFill>
                  <a:prstClr val="black">
                    <a:lumMod val="65000"/>
                    <a:lumOff val="35000"/>
                  </a:prstClr>
                </a:solidFill>
                <a:latin typeface="Calibri"/>
                <a:ea typeface="宋体"/>
              </a:rPr>
              <a:t>在这里添加文本信息内容</a:t>
            </a:r>
            <a:endParaRPr lang="en-US" altLang="zh-CN" sz="1100" dirty="0">
              <a:solidFill>
                <a:prstClr val="black">
                  <a:lumMod val="65000"/>
                  <a:lumOff val="35000"/>
                </a:prstClr>
              </a:solidFill>
              <a:latin typeface="Calibri"/>
              <a:ea typeface="宋体"/>
            </a:endParaRPr>
          </a:p>
        </p:txBody>
      </p:sp>
      <p:sp>
        <p:nvSpPr>
          <p:cNvPr id="50" name="文本框 57"/>
          <p:cNvSpPr txBox="1"/>
          <p:nvPr/>
        </p:nvSpPr>
        <p:spPr>
          <a:xfrm>
            <a:off x="6442480" y="3974743"/>
            <a:ext cx="2238551" cy="523220"/>
          </a:xfrm>
          <a:prstGeom prst="rect">
            <a:avLst/>
          </a:prstGeom>
          <a:noFill/>
        </p:spPr>
        <p:txBody>
          <a:bodyPr wrap="square" rtlCol="0">
            <a:spAutoFit/>
          </a:bodyPr>
          <a:lstStyle/>
          <a:p>
            <a:pPr fontAlgn="auto">
              <a:spcBef>
                <a:spcPts val="0"/>
              </a:spcBef>
              <a:spcAft>
                <a:spcPts val="0"/>
              </a:spcAft>
            </a:pPr>
            <a:r>
              <a:rPr lang="zh-CN" altLang="en-US" sz="2800" b="1" dirty="0">
                <a:solidFill>
                  <a:srgbClr val="00487E"/>
                </a:solidFill>
                <a:latin typeface="Calibri"/>
                <a:ea typeface="宋体"/>
              </a:rPr>
              <a:t>添加文本</a:t>
            </a:r>
          </a:p>
        </p:txBody>
      </p:sp>
    </p:spTree>
    <p:custDataLst>
      <p:tags r:id="rId1"/>
    </p:custData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childTnLst>
                          </p:cTn>
                        </p:par>
                        <p:par>
                          <p:cTn id="8" fill="hold">
                            <p:stCondLst>
                              <p:cond delay="2000"/>
                            </p:stCondLst>
                            <p:childTnLst>
                              <p:par>
                                <p:cTn id="9" presetID="2" presetClass="entr" presetSubtype="3"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1+#ppt_w/2"/>
                                          </p:val>
                                        </p:tav>
                                        <p:tav tm="100000">
                                          <p:val>
                                            <p:strVal val="#ppt_x"/>
                                          </p:val>
                                        </p:tav>
                                      </p:tavLst>
                                    </p:anim>
                                    <p:anim calcmode="lin" valueType="num">
                                      <p:cBhvr additive="base">
                                        <p:cTn id="12" dur="500" fill="hold"/>
                                        <p:tgtEl>
                                          <p:spTgt spid="26"/>
                                        </p:tgtEl>
                                        <p:attrNameLst>
                                          <p:attrName>ppt_y</p:attrName>
                                        </p:attrNameLst>
                                      </p:cBhvr>
                                      <p:tavLst>
                                        <p:tav tm="0">
                                          <p:val>
                                            <p:strVal val="0-#ppt_h/2"/>
                                          </p:val>
                                        </p:tav>
                                        <p:tav tm="100000">
                                          <p:val>
                                            <p:strVal val="#ppt_y"/>
                                          </p:val>
                                        </p:tav>
                                      </p:tavLst>
                                    </p:anim>
                                  </p:childTnLst>
                                </p:cTn>
                              </p:par>
                              <p:par>
                                <p:cTn id="13" presetID="2" presetClass="entr" presetSubtype="9"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wipe(left)">
                                      <p:cBhvr>
                                        <p:cTn id="34" dur="500"/>
                                        <p:tgtEl>
                                          <p:spTgt spid="29"/>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anim calcmode="lin" valueType="num">
                                      <p:cBhvr>
                                        <p:cTn id="39" dur="500" fill="hold"/>
                                        <p:tgtEl>
                                          <p:spTgt spid="28"/>
                                        </p:tgtEl>
                                        <p:attrNameLst>
                                          <p:attrName>ppt_x</p:attrName>
                                        </p:attrNameLst>
                                      </p:cBhvr>
                                      <p:tavLst>
                                        <p:tav tm="0">
                                          <p:val>
                                            <p:strVal val="#ppt_x"/>
                                          </p:val>
                                        </p:tav>
                                        <p:tav tm="100000">
                                          <p:val>
                                            <p:strVal val="#ppt_x"/>
                                          </p:val>
                                        </p:tav>
                                      </p:tavLst>
                                    </p:anim>
                                    <p:anim calcmode="lin" valueType="num">
                                      <p:cBhvr>
                                        <p:cTn id="40" dur="500" fill="hold"/>
                                        <p:tgtEl>
                                          <p:spTgt spid="28"/>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childTnLst>
                          </p:cTn>
                        </p:par>
                        <p:par>
                          <p:cTn id="45" fill="hold">
                            <p:stCondLst>
                              <p:cond delay="4500"/>
                            </p:stCondLst>
                            <p:childTnLst>
                              <p:par>
                                <p:cTn id="46" presetID="42" presetClass="entr" presetSubtype="0" fill="hold" grpId="0"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500"/>
                                        <p:tgtEl>
                                          <p:spTgt spid="38"/>
                                        </p:tgtEl>
                                      </p:cBhvr>
                                    </p:animEffect>
                                    <p:anim calcmode="lin" valueType="num">
                                      <p:cBhvr>
                                        <p:cTn id="49" dur="500" fill="hold"/>
                                        <p:tgtEl>
                                          <p:spTgt spid="38"/>
                                        </p:tgtEl>
                                        <p:attrNameLst>
                                          <p:attrName>ppt_x</p:attrName>
                                        </p:attrNameLst>
                                      </p:cBhvr>
                                      <p:tavLst>
                                        <p:tav tm="0">
                                          <p:val>
                                            <p:strVal val="#ppt_x"/>
                                          </p:val>
                                        </p:tav>
                                        <p:tav tm="100000">
                                          <p:val>
                                            <p:strVal val="#ppt_x"/>
                                          </p:val>
                                        </p:tav>
                                      </p:tavLst>
                                    </p:anim>
                                    <p:anim calcmode="lin" valueType="num">
                                      <p:cBhvr>
                                        <p:cTn id="50" dur="500" fill="hold"/>
                                        <p:tgtEl>
                                          <p:spTgt spid="38"/>
                                        </p:tgtEl>
                                        <p:attrNameLst>
                                          <p:attrName>ppt_y</p:attrName>
                                        </p:attrNameLst>
                                      </p:cBhvr>
                                      <p:tavLst>
                                        <p:tav tm="0">
                                          <p:val>
                                            <p:strVal val="#ppt_y+.1"/>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5500"/>
                            </p:stCondLst>
                            <p:childTnLst>
                              <p:par>
                                <p:cTn id="56" presetID="42" presetClass="entr" presetSubtype="0" fill="hold" grpId="0" nodeType="after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anim calcmode="lin" valueType="num">
                                      <p:cBhvr>
                                        <p:cTn id="59" dur="500" fill="hold"/>
                                        <p:tgtEl>
                                          <p:spTgt spid="49"/>
                                        </p:tgtEl>
                                        <p:attrNameLst>
                                          <p:attrName>ppt_x</p:attrName>
                                        </p:attrNameLst>
                                      </p:cBhvr>
                                      <p:tavLst>
                                        <p:tav tm="0">
                                          <p:val>
                                            <p:strVal val="#ppt_x"/>
                                          </p:val>
                                        </p:tav>
                                        <p:tav tm="100000">
                                          <p:val>
                                            <p:strVal val="#ppt_x"/>
                                          </p:val>
                                        </p:tav>
                                      </p:tavLst>
                                    </p:anim>
                                    <p:anim calcmode="lin" valueType="num">
                                      <p:cBhvr>
                                        <p:cTn id="60" dur="500" fill="hold"/>
                                        <p:tgtEl>
                                          <p:spTgt spid="49"/>
                                        </p:tgtEl>
                                        <p:attrNameLst>
                                          <p:attrName>ppt_y</p:attrName>
                                        </p:attrNameLst>
                                      </p:cBhvr>
                                      <p:tavLst>
                                        <p:tav tm="0">
                                          <p:val>
                                            <p:strVal val="#ppt_y+.1"/>
                                          </p:val>
                                        </p:tav>
                                        <p:tav tm="100000">
                                          <p:val>
                                            <p:strVal val="#ppt_y"/>
                                          </p:val>
                                        </p:tav>
                                      </p:tavLst>
                                    </p:anim>
                                  </p:childTnLst>
                                </p:cTn>
                              </p:par>
                            </p:childTnLst>
                          </p:cTn>
                        </p:par>
                        <p:par>
                          <p:cTn id="61" fill="hold">
                            <p:stCondLst>
                              <p:cond delay="6000"/>
                            </p:stCondLst>
                            <p:childTnLst>
                              <p:par>
                                <p:cTn id="62" presetID="22" presetClass="entr" presetSubtype="8" fill="hold" grpId="0" nodeType="after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wipe(left)">
                                      <p:cBhvr>
                                        <p:cTn id="64" dur="500"/>
                                        <p:tgtEl>
                                          <p:spTgt spid="37"/>
                                        </p:tgtEl>
                                      </p:cBhvr>
                                    </p:animEffect>
                                  </p:childTnLst>
                                </p:cTn>
                              </p:par>
                            </p:childTnLst>
                          </p:cTn>
                        </p:par>
                        <p:par>
                          <p:cTn id="65" fill="hold">
                            <p:stCondLst>
                              <p:cond delay="6500"/>
                            </p:stCondLst>
                            <p:childTnLst>
                              <p:par>
                                <p:cTn id="66" presetID="42"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anim calcmode="lin" valueType="num">
                                      <p:cBhvr>
                                        <p:cTn id="69" dur="500" fill="hold"/>
                                        <p:tgtEl>
                                          <p:spTgt spid="36"/>
                                        </p:tgtEl>
                                        <p:attrNameLst>
                                          <p:attrName>ppt_x</p:attrName>
                                        </p:attrNameLst>
                                      </p:cBhvr>
                                      <p:tavLst>
                                        <p:tav tm="0">
                                          <p:val>
                                            <p:strVal val="#ppt_x"/>
                                          </p:val>
                                        </p:tav>
                                        <p:tav tm="100000">
                                          <p:val>
                                            <p:strVal val="#ppt_x"/>
                                          </p:val>
                                        </p:tav>
                                      </p:tavLst>
                                    </p:anim>
                                    <p:anim calcmode="lin" valueType="num">
                                      <p:cBhvr>
                                        <p:cTn id="70"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animBg="1"/>
      <p:bldP spid="26" grpId="0" animBg="1"/>
      <p:bldP spid="27" grpId="0" animBg="1"/>
      <p:bldP spid="28" grpId="0"/>
      <p:bldP spid="29" grpId="0"/>
      <p:bldP spid="34" grpId="0"/>
      <p:bldP spid="36" grpId="0"/>
      <p:bldP spid="37" grpId="0"/>
      <p:bldP spid="38" grpId="0"/>
      <p:bldP spid="48" grpId="0"/>
      <p:bldP spid="49" grpId="0"/>
      <p:bldP spid="5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533180" y="975120"/>
            <a:ext cx="3921125"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5"/>
          <p:cNvSpPr>
            <a:spLocks noEditPoints="1"/>
          </p:cNvSpPr>
          <p:nvPr/>
        </p:nvSpPr>
        <p:spPr bwMode="auto">
          <a:xfrm>
            <a:off x="3662141" y="4220676"/>
            <a:ext cx="566738" cy="592667"/>
          </a:xfrm>
          <a:custGeom>
            <a:avLst/>
            <a:gdLst>
              <a:gd name="T0" fmla="*/ 142 w 173"/>
              <a:gd name="T1" fmla="*/ 136 h 163"/>
              <a:gd name="T2" fmla="*/ 134 w 173"/>
              <a:gd name="T3" fmla="*/ 64 h 163"/>
              <a:gd name="T4" fmla="*/ 149 w 173"/>
              <a:gd name="T5" fmla="*/ 31 h 163"/>
              <a:gd name="T6" fmla="*/ 156 w 173"/>
              <a:gd name="T7" fmla="*/ 56 h 163"/>
              <a:gd name="T8" fmla="*/ 161 w 173"/>
              <a:gd name="T9" fmla="*/ 91 h 163"/>
              <a:gd name="T10" fmla="*/ 144 w 173"/>
              <a:gd name="T11" fmla="*/ 150 h 163"/>
              <a:gd name="T12" fmla="*/ 125 w 173"/>
              <a:gd name="T13" fmla="*/ 125 h 163"/>
              <a:gd name="T14" fmla="*/ 131 w 173"/>
              <a:gd name="T15" fmla="*/ 138 h 163"/>
              <a:gd name="T16" fmla="*/ 127 w 173"/>
              <a:gd name="T17" fmla="*/ 144 h 163"/>
              <a:gd name="T18" fmla="*/ 131 w 173"/>
              <a:gd name="T19" fmla="*/ 134 h 163"/>
              <a:gd name="T20" fmla="*/ 125 w 173"/>
              <a:gd name="T21" fmla="*/ 122 h 163"/>
              <a:gd name="T22" fmla="*/ 125 w 173"/>
              <a:gd name="T23" fmla="*/ 137 h 163"/>
              <a:gd name="T24" fmla="*/ 121 w 173"/>
              <a:gd name="T25" fmla="*/ 145 h 163"/>
              <a:gd name="T26" fmla="*/ 125 w 173"/>
              <a:gd name="T27" fmla="*/ 160 h 163"/>
              <a:gd name="T28" fmla="*/ 111 w 173"/>
              <a:gd name="T29" fmla="*/ 126 h 163"/>
              <a:gd name="T30" fmla="*/ 110 w 173"/>
              <a:gd name="T31" fmla="*/ 131 h 163"/>
              <a:gd name="T32" fmla="*/ 121 w 173"/>
              <a:gd name="T33" fmla="*/ 156 h 163"/>
              <a:gd name="T34" fmla="*/ 112 w 173"/>
              <a:gd name="T35" fmla="*/ 155 h 163"/>
              <a:gd name="T36" fmla="*/ 104 w 173"/>
              <a:gd name="T37" fmla="*/ 113 h 163"/>
              <a:gd name="T38" fmla="*/ 110 w 173"/>
              <a:gd name="T39" fmla="*/ 142 h 163"/>
              <a:gd name="T40" fmla="*/ 104 w 173"/>
              <a:gd name="T41" fmla="*/ 151 h 163"/>
              <a:gd name="T42" fmla="*/ 104 w 173"/>
              <a:gd name="T43" fmla="*/ 113 h 163"/>
              <a:gd name="T44" fmla="*/ 102 w 173"/>
              <a:gd name="T45" fmla="*/ 134 h 163"/>
              <a:gd name="T46" fmla="*/ 104 w 173"/>
              <a:gd name="T47" fmla="*/ 126 h 163"/>
              <a:gd name="T48" fmla="*/ 97 w 173"/>
              <a:gd name="T49" fmla="*/ 26 h 163"/>
              <a:gd name="T50" fmla="*/ 94 w 173"/>
              <a:gd name="T51" fmla="*/ 109 h 163"/>
              <a:gd name="T52" fmla="*/ 78 w 173"/>
              <a:gd name="T53" fmla="*/ 133 h 163"/>
              <a:gd name="T54" fmla="*/ 78 w 173"/>
              <a:gd name="T55" fmla="*/ 116 h 163"/>
              <a:gd name="T56" fmla="*/ 78 w 173"/>
              <a:gd name="T57" fmla="*/ 52 h 163"/>
              <a:gd name="T58" fmla="*/ 78 w 173"/>
              <a:gd name="T59" fmla="*/ 18 h 163"/>
              <a:gd name="T60" fmla="*/ 74 w 173"/>
              <a:gd name="T61" fmla="*/ 50 h 163"/>
              <a:gd name="T62" fmla="*/ 77 w 173"/>
              <a:gd name="T63" fmla="*/ 122 h 163"/>
              <a:gd name="T64" fmla="*/ 78 w 173"/>
              <a:gd name="T65" fmla="*/ 114 h 163"/>
              <a:gd name="T66" fmla="*/ 74 w 173"/>
              <a:gd name="T67" fmla="*/ 140 h 163"/>
              <a:gd name="T68" fmla="*/ 63 w 173"/>
              <a:gd name="T69" fmla="*/ 11 h 163"/>
              <a:gd name="T70" fmla="*/ 74 w 173"/>
              <a:gd name="T71" fmla="*/ 114 h 163"/>
              <a:gd name="T72" fmla="*/ 74 w 173"/>
              <a:gd name="T73" fmla="*/ 131 h 163"/>
              <a:gd name="T74" fmla="*/ 62 w 173"/>
              <a:gd name="T75" fmla="*/ 131 h 163"/>
              <a:gd name="T76" fmla="*/ 68 w 173"/>
              <a:gd name="T77" fmla="*/ 118 h 163"/>
              <a:gd name="T78" fmla="*/ 62 w 173"/>
              <a:gd name="T79" fmla="*/ 94 h 163"/>
              <a:gd name="T80" fmla="*/ 62 w 173"/>
              <a:gd name="T81" fmla="*/ 45 h 163"/>
              <a:gd name="T82" fmla="*/ 57 w 173"/>
              <a:gd name="T83" fmla="*/ 107 h 163"/>
              <a:gd name="T84" fmla="*/ 62 w 173"/>
              <a:gd name="T85" fmla="*/ 130 h 163"/>
              <a:gd name="T86" fmla="*/ 51 w 173"/>
              <a:gd name="T87" fmla="*/ 121 h 163"/>
              <a:gd name="T88" fmla="*/ 58 w 173"/>
              <a:gd name="T89" fmla="*/ 0 h 163"/>
              <a:gd name="T90" fmla="*/ 34 w 173"/>
              <a:gd name="T91" fmla="*/ 117 h 163"/>
              <a:gd name="T92" fmla="*/ 34 w 173"/>
              <a:gd name="T93" fmla="*/ 93 h 163"/>
              <a:gd name="T94" fmla="*/ 44 w 173"/>
              <a:gd name="T95" fmla="*/ 31 h 163"/>
              <a:gd name="T96" fmla="*/ 24 w 173"/>
              <a:gd name="T97" fmla="*/ 43 h 163"/>
              <a:gd name="T98" fmla="*/ 25 w 173"/>
              <a:gd name="T99" fmla="*/ 92 h 163"/>
              <a:gd name="T100" fmla="*/ 34 w 173"/>
              <a:gd name="T101" fmla="*/ 110 h 163"/>
              <a:gd name="T102" fmla="*/ 23 w 173"/>
              <a:gd name="T103" fmla="*/ 99 h 163"/>
              <a:gd name="T104" fmla="*/ 23 w 173"/>
              <a:gd name="T105" fmla="*/ 118 h 163"/>
              <a:gd name="T106" fmla="*/ 15 w 173"/>
              <a:gd name="T107" fmla="*/ 90 h 163"/>
              <a:gd name="T108" fmla="*/ 8 w 173"/>
              <a:gd name="T109" fmla="*/ 105 h 163"/>
              <a:gd name="T110" fmla="*/ 23 w 173"/>
              <a:gd name="T111" fmla="*/ 107 h 163"/>
              <a:gd name="T112" fmla="*/ 16 w 173"/>
              <a:gd name="T113" fmla="*/ 116 h 163"/>
              <a:gd name="T114" fmla="*/ 23 w 173"/>
              <a:gd name="T115" fmla="*/ 42 h 163"/>
              <a:gd name="T116" fmla="*/ 20 w 173"/>
              <a:gd name="T117" fmla="*/ 4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3" h="163">
                <a:moveTo>
                  <a:pt x="131" y="162"/>
                </a:moveTo>
                <a:cubicBezTo>
                  <a:pt x="131" y="158"/>
                  <a:pt x="131" y="158"/>
                  <a:pt x="131" y="158"/>
                </a:cubicBezTo>
                <a:cubicBezTo>
                  <a:pt x="132" y="158"/>
                  <a:pt x="133" y="157"/>
                  <a:pt x="134" y="157"/>
                </a:cubicBezTo>
                <a:cubicBezTo>
                  <a:pt x="131" y="151"/>
                  <a:pt x="131" y="151"/>
                  <a:pt x="131" y="151"/>
                </a:cubicBezTo>
                <a:cubicBezTo>
                  <a:pt x="131" y="145"/>
                  <a:pt x="131" y="145"/>
                  <a:pt x="131" y="145"/>
                </a:cubicBezTo>
                <a:cubicBezTo>
                  <a:pt x="140" y="150"/>
                  <a:pt x="140" y="150"/>
                  <a:pt x="140" y="150"/>
                </a:cubicBezTo>
                <a:cubicBezTo>
                  <a:pt x="142" y="148"/>
                  <a:pt x="142" y="145"/>
                  <a:pt x="143" y="143"/>
                </a:cubicBezTo>
                <a:cubicBezTo>
                  <a:pt x="143" y="140"/>
                  <a:pt x="143" y="138"/>
                  <a:pt x="142" y="136"/>
                </a:cubicBezTo>
                <a:cubicBezTo>
                  <a:pt x="131" y="138"/>
                  <a:pt x="131" y="138"/>
                  <a:pt x="131" y="138"/>
                </a:cubicBezTo>
                <a:cubicBezTo>
                  <a:pt x="131" y="134"/>
                  <a:pt x="131" y="134"/>
                  <a:pt x="131" y="134"/>
                </a:cubicBezTo>
                <a:cubicBezTo>
                  <a:pt x="137" y="128"/>
                  <a:pt x="137" y="128"/>
                  <a:pt x="137" y="128"/>
                </a:cubicBezTo>
                <a:cubicBezTo>
                  <a:pt x="131" y="125"/>
                  <a:pt x="131" y="125"/>
                  <a:pt x="131" y="125"/>
                </a:cubicBezTo>
                <a:cubicBezTo>
                  <a:pt x="131" y="125"/>
                  <a:pt x="131" y="125"/>
                  <a:pt x="131" y="125"/>
                </a:cubicBezTo>
                <a:cubicBezTo>
                  <a:pt x="131" y="71"/>
                  <a:pt x="131" y="71"/>
                  <a:pt x="131" y="71"/>
                </a:cubicBezTo>
                <a:cubicBezTo>
                  <a:pt x="134" y="64"/>
                  <a:pt x="134" y="64"/>
                  <a:pt x="134" y="64"/>
                </a:cubicBezTo>
                <a:cubicBezTo>
                  <a:pt x="134" y="64"/>
                  <a:pt x="134" y="64"/>
                  <a:pt x="134" y="64"/>
                </a:cubicBezTo>
                <a:cubicBezTo>
                  <a:pt x="135" y="47"/>
                  <a:pt x="135" y="47"/>
                  <a:pt x="135" y="47"/>
                </a:cubicBezTo>
                <a:cubicBezTo>
                  <a:pt x="135" y="47"/>
                  <a:pt x="135" y="47"/>
                  <a:pt x="135" y="47"/>
                </a:cubicBezTo>
                <a:cubicBezTo>
                  <a:pt x="134" y="46"/>
                  <a:pt x="134" y="45"/>
                  <a:pt x="134" y="45"/>
                </a:cubicBezTo>
                <a:cubicBezTo>
                  <a:pt x="135" y="44"/>
                  <a:pt x="135" y="43"/>
                  <a:pt x="136" y="44"/>
                </a:cubicBezTo>
                <a:cubicBezTo>
                  <a:pt x="137" y="44"/>
                  <a:pt x="137" y="44"/>
                  <a:pt x="137" y="44"/>
                </a:cubicBezTo>
                <a:cubicBezTo>
                  <a:pt x="148" y="33"/>
                  <a:pt x="148" y="33"/>
                  <a:pt x="148" y="33"/>
                </a:cubicBezTo>
                <a:cubicBezTo>
                  <a:pt x="148" y="33"/>
                  <a:pt x="148" y="32"/>
                  <a:pt x="148" y="32"/>
                </a:cubicBezTo>
                <a:cubicBezTo>
                  <a:pt x="148" y="31"/>
                  <a:pt x="148" y="31"/>
                  <a:pt x="149" y="31"/>
                </a:cubicBezTo>
                <a:cubicBezTo>
                  <a:pt x="159" y="35"/>
                  <a:pt x="159" y="35"/>
                  <a:pt x="159" y="35"/>
                </a:cubicBezTo>
                <a:cubicBezTo>
                  <a:pt x="159" y="35"/>
                  <a:pt x="159" y="36"/>
                  <a:pt x="159" y="37"/>
                </a:cubicBezTo>
                <a:cubicBezTo>
                  <a:pt x="159" y="37"/>
                  <a:pt x="158" y="37"/>
                  <a:pt x="158" y="37"/>
                </a:cubicBezTo>
                <a:cubicBezTo>
                  <a:pt x="157" y="53"/>
                  <a:pt x="157" y="53"/>
                  <a:pt x="157" y="53"/>
                </a:cubicBezTo>
                <a:cubicBezTo>
                  <a:pt x="158" y="53"/>
                  <a:pt x="158" y="53"/>
                  <a:pt x="158" y="53"/>
                </a:cubicBezTo>
                <a:cubicBezTo>
                  <a:pt x="158" y="54"/>
                  <a:pt x="158" y="55"/>
                  <a:pt x="158" y="55"/>
                </a:cubicBezTo>
                <a:cubicBezTo>
                  <a:pt x="158" y="56"/>
                  <a:pt x="157" y="57"/>
                  <a:pt x="156" y="56"/>
                </a:cubicBezTo>
                <a:cubicBezTo>
                  <a:pt x="156" y="56"/>
                  <a:pt x="156" y="56"/>
                  <a:pt x="156" y="56"/>
                </a:cubicBezTo>
                <a:cubicBezTo>
                  <a:pt x="144" y="68"/>
                  <a:pt x="144" y="68"/>
                  <a:pt x="144" y="68"/>
                </a:cubicBezTo>
                <a:cubicBezTo>
                  <a:pt x="138" y="80"/>
                  <a:pt x="138" y="80"/>
                  <a:pt x="138" y="80"/>
                </a:cubicBezTo>
                <a:cubicBezTo>
                  <a:pt x="147" y="84"/>
                  <a:pt x="147" y="84"/>
                  <a:pt x="147" y="84"/>
                </a:cubicBezTo>
                <a:cubicBezTo>
                  <a:pt x="149" y="85"/>
                  <a:pt x="149" y="85"/>
                  <a:pt x="149" y="85"/>
                </a:cubicBezTo>
                <a:cubicBezTo>
                  <a:pt x="153" y="78"/>
                  <a:pt x="153" y="78"/>
                  <a:pt x="153" y="78"/>
                </a:cubicBezTo>
                <a:cubicBezTo>
                  <a:pt x="154" y="74"/>
                  <a:pt x="158" y="73"/>
                  <a:pt x="162" y="74"/>
                </a:cubicBezTo>
                <a:cubicBezTo>
                  <a:pt x="165" y="76"/>
                  <a:pt x="167" y="80"/>
                  <a:pt x="165" y="83"/>
                </a:cubicBezTo>
                <a:cubicBezTo>
                  <a:pt x="161" y="91"/>
                  <a:pt x="161" y="91"/>
                  <a:pt x="161" y="91"/>
                </a:cubicBezTo>
                <a:cubicBezTo>
                  <a:pt x="167" y="96"/>
                  <a:pt x="170" y="103"/>
                  <a:pt x="169" y="111"/>
                </a:cubicBezTo>
                <a:cubicBezTo>
                  <a:pt x="172" y="112"/>
                  <a:pt x="172" y="112"/>
                  <a:pt x="172" y="112"/>
                </a:cubicBezTo>
                <a:cubicBezTo>
                  <a:pt x="173" y="112"/>
                  <a:pt x="173" y="114"/>
                  <a:pt x="173" y="115"/>
                </a:cubicBezTo>
                <a:cubicBezTo>
                  <a:pt x="169" y="123"/>
                  <a:pt x="169" y="123"/>
                  <a:pt x="169" y="123"/>
                </a:cubicBezTo>
                <a:cubicBezTo>
                  <a:pt x="169" y="124"/>
                  <a:pt x="167" y="125"/>
                  <a:pt x="166" y="124"/>
                </a:cubicBezTo>
                <a:cubicBezTo>
                  <a:pt x="163" y="123"/>
                  <a:pt x="163" y="123"/>
                  <a:pt x="163" y="123"/>
                </a:cubicBezTo>
                <a:cubicBezTo>
                  <a:pt x="158" y="128"/>
                  <a:pt x="151" y="131"/>
                  <a:pt x="143" y="130"/>
                </a:cubicBezTo>
                <a:cubicBezTo>
                  <a:pt x="147" y="136"/>
                  <a:pt x="147" y="143"/>
                  <a:pt x="144" y="150"/>
                </a:cubicBezTo>
                <a:cubicBezTo>
                  <a:pt x="141" y="156"/>
                  <a:pt x="137" y="160"/>
                  <a:pt x="131" y="162"/>
                </a:cubicBezTo>
                <a:close/>
                <a:moveTo>
                  <a:pt x="131" y="143"/>
                </a:moveTo>
                <a:cubicBezTo>
                  <a:pt x="131" y="143"/>
                  <a:pt x="131" y="143"/>
                  <a:pt x="131" y="143"/>
                </a:cubicBezTo>
                <a:cubicBezTo>
                  <a:pt x="131" y="142"/>
                  <a:pt x="131" y="142"/>
                  <a:pt x="131" y="141"/>
                </a:cubicBezTo>
                <a:lnTo>
                  <a:pt x="131" y="143"/>
                </a:lnTo>
                <a:close/>
                <a:moveTo>
                  <a:pt x="131" y="71"/>
                </a:moveTo>
                <a:cubicBezTo>
                  <a:pt x="131" y="125"/>
                  <a:pt x="131" y="125"/>
                  <a:pt x="131" y="125"/>
                </a:cubicBezTo>
                <a:cubicBezTo>
                  <a:pt x="125" y="125"/>
                  <a:pt x="125" y="125"/>
                  <a:pt x="125" y="125"/>
                </a:cubicBezTo>
                <a:cubicBezTo>
                  <a:pt x="125" y="122"/>
                  <a:pt x="125" y="122"/>
                  <a:pt x="125" y="122"/>
                </a:cubicBezTo>
                <a:cubicBezTo>
                  <a:pt x="125" y="122"/>
                  <a:pt x="125" y="122"/>
                  <a:pt x="125" y="122"/>
                </a:cubicBezTo>
                <a:cubicBezTo>
                  <a:pt x="125" y="122"/>
                  <a:pt x="125" y="122"/>
                  <a:pt x="125" y="122"/>
                </a:cubicBezTo>
                <a:cubicBezTo>
                  <a:pt x="125" y="74"/>
                  <a:pt x="125" y="74"/>
                  <a:pt x="125" y="74"/>
                </a:cubicBezTo>
                <a:cubicBezTo>
                  <a:pt x="129" y="76"/>
                  <a:pt x="129" y="76"/>
                  <a:pt x="129" y="76"/>
                </a:cubicBezTo>
                <a:lnTo>
                  <a:pt x="131" y="71"/>
                </a:lnTo>
                <a:close/>
                <a:moveTo>
                  <a:pt x="131" y="134"/>
                </a:moveTo>
                <a:cubicBezTo>
                  <a:pt x="131" y="138"/>
                  <a:pt x="131" y="138"/>
                  <a:pt x="131" y="138"/>
                </a:cubicBezTo>
                <a:cubicBezTo>
                  <a:pt x="128" y="139"/>
                  <a:pt x="128" y="139"/>
                  <a:pt x="128" y="139"/>
                </a:cubicBezTo>
                <a:cubicBezTo>
                  <a:pt x="129" y="140"/>
                  <a:pt x="130" y="141"/>
                  <a:pt x="131" y="141"/>
                </a:cubicBezTo>
                <a:cubicBezTo>
                  <a:pt x="131" y="143"/>
                  <a:pt x="131" y="143"/>
                  <a:pt x="131" y="143"/>
                </a:cubicBezTo>
                <a:cubicBezTo>
                  <a:pt x="130" y="144"/>
                  <a:pt x="130" y="144"/>
                  <a:pt x="130" y="144"/>
                </a:cubicBezTo>
                <a:cubicBezTo>
                  <a:pt x="130" y="144"/>
                  <a:pt x="130" y="144"/>
                  <a:pt x="130" y="144"/>
                </a:cubicBezTo>
                <a:cubicBezTo>
                  <a:pt x="131" y="145"/>
                  <a:pt x="131" y="145"/>
                  <a:pt x="131" y="145"/>
                </a:cubicBezTo>
                <a:cubicBezTo>
                  <a:pt x="131" y="151"/>
                  <a:pt x="131" y="151"/>
                  <a:pt x="131" y="151"/>
                </a:cubicBezTo>
                <a:cubicBezTo>
                  <a:pt x="127" y="144"/>
                  <a:pt x="127" y="144"/>
                  <a:pt x="127" y="144"/>
                </a:cubicBezTo>
                <a:cubicBezTo>
                  <a:pt x="126" y="144"/>
                  <a:pt x="126" y="144"/>
                  <a:pt x="125" y="144"/>
                </a:cubicBezTo>
                <a:cubicBezTo>
                  <a:pt x="125" y="144"/>
                  <a:pt x="125" y="144"/>
                  <a:pt x="125" y="144"/>
                </a:cubicBezTo>
                <a:cubicBezTo>
                  <a:pt x="125" y="137"/>
                  <a:pt x="125" y="137"/>
                  <a:pt x="125" y="137"/>
                </a:cubicBezTo>
                <a:cubicBezTo>
                  <a:pt x="125" y="137"/>
                  <a:pt x="125" y="137"/>
                  <a:pt x="125" y="137"/>
                </a:cubicBezTo>
                <a:cubicBezTo>
                  <a:pt x="125" y="137"/>
                  <a:pt x="126" y="138"/>
                  <a:pt x="126" y="138"/>
                </a:cubicBezTo>
                <a:cubicBezTo>
                  <a:pt x="127" y="138"/>
                  <a:pt x="127" y="138"/>
                  <a:pt x="127" y="138"/>
                </a:cubicBezTo>
                <a:cubicBezTo>
                  <a:pt x="127" y="138"/>
                  <a:pt x="127" y="138"/>
                  <a:pt x="127" y="138"/>
                </a:cubicBezTo>
                <a:lnTo>
                  <a:pt x="131" y="134"/>
                </a:lnTo>
                <a:close/>
                <a:moveTo>
                  <a:pt x="131" y="158"/>
                </a:moveTo>
                <a:cubicBezTo>
                  <a:pt x="131" y="162"/>
                  <a:pt x="131" y="162"/>
                  <a:pt x="131" y="162"/>
                </a:cubicBezTo>
                <a:cubicBezTo>
                  <a:pt x="129" y="162"/>
                  <a:pt x="127" y="163"/>
                  <a:pt x="125" y="163"/>
                </a:cubicBezTo>
                <a:cubicBezTo>
                  <a:pt x="125" y="160"/>
                  <a:pt x="125" y="160"/>
                  <a:pt x="125" y="160"/>
                </a:cubicBezTo>
                <a:cubicBezTo>
                  <a:pt x="126" y="160"/>
                  <a:pt x="126" y="159"/>
                  <a:pt x="127" y="159"/>
                </a:cubicBezTo>
                <a:cubicBezTo>
                  <a:pt x="129" y="159"/>
                  <a:pt x="130" y="159"/>
                  <a:pt x="131" y="158"/>
                </a:cubicBezTo>
                <a:close/>
                <a:moveTo>
                  <a:pt x="125" y="74"/>
                </a:moveTo>
                <a:cubicBezTo>
                  <a:pt x="125" y="122"/>
                  <a:pt x="125" y="122"/>
                  <a:pt x="125" y="122"/>
                </a:cubicBezTo>
                <a:cubicBezTo>
                  <a:pt x="125" y="122"/>
                  <a:pt x="125" y="122"/>
                  <a:pt x="125" y="122"/>
                </a:cubicBezTo>
                <a:cubicBezTo>
                  <a:pt x="125" y="122"/>
                  <a:pt x="125" y="122"/>
                  <a:pt x="125" y="122"/>
                </a:cubicBezTo>
                <a:cubicBezTo>
                  <a:pt x="125" y="122"/>
                  <a:pt x="125" y="122"/>
                  <a:pt x="125" y="122"/>
                </a:cubicBezTo>
                <a:cubicBezTo>
                  <a:pt x="125" y="125"/>
                  <a:pt x="125" y="125"/>
                  <a:pt x="125" y="125"/>
                </a:cubicBezTo>
                <a:cubicBezTo>
                  <a:pt x="124" y="125"/>
                  <a:pt x="124" y="125"/>
                  <a:pt x="124" y="125"/>
                </a:cubicBezTo>
                <a:cubicBezTo>
                  <a:pt x="123" y="137"/>
                  <a:pt x="123" y="137"/>
                  <a:pt x="123" y="137"/>
                </a:cubicBezTo>
                <a:cubicBezTo>
                  <a:pt x="124" y="137"/>
                  <a:pt x="124" y="137"/>
                  <a:pt x="124" y="137"/>
                </a:cubicBezTo>
                <a:cubicBezTo>
                  <a:pt x="124" y="137"/>
                  <a:pt x="124" y="137"/>
                  <a:pt x="125" y="137"/>
                </a:cubicBezTo>
                <a:cubicBezTo>
                  <a:pt x="125" y="144"/>
                  <a:pt x="125" y="144"/>
                  <a:pt x="125" y="144"/>
                </a:cubicBezTo>
                <a:cubicBezTo>
                  <a:pt x="125" y="144"/>
                  <a:pt x="125" y="144"/>
                  <a:pt x="125" y="144"/>
                </a:cubicBezTo>
                <a:cubicBezTo>
                  <a:pt x="124" y="144"/>
                  <a:pt x="123" y="144"/>
                  <a:pt x="122" y="144"/>
                </a:cubicBezTo>
                <a:cubicBezTo>
                  <a:pt x="121" y="153"/>
                  <a:pt x="121" y="153"/>
                  <a:pt x="121" y="153"/>
                </a:cubicBezTo>
                <a:cubicBezTo>
                  <a:pt x="122" y="153"/>
                  <a:pt x="123" y="154"/>
                  <a:pt x="123" y="154"/>
                </a:cubicBezTo>
                <a:cubicBezTo>
                  <a:pt x="122" y="156"/>
                  <a:pt x="122" y="156"/>
                  <a:pt x="122" y="156"/>
                </a:cubicBezTo>
                <a:cubicBezTo>
                  <a:pt x="121" y="156"/>
                  <a:pt x="121" y="156"/>
                  <a:pt x="121" y="156"/>
                </a:cubicBezTo>
                <a:cubicBezTo>
                  <a:pt x="121" y="145"/>
                  <a:pt x="121" y="145"/>
                  <a:pt x="121" y="145"/>
                </a:cubicBezTo>
                <a:cubicBezTo>
                  <a:pt x="122" y="144"/>
                  <a:pt x="122" y="144"/>
                  <a:pt x="122" y="144"/>
                </a:cubicBezTo>
                <a:cubicBezTo>
                  <a:pt x="121" y="143"/>
                  <a:pt x="121" y="143"/>
                  <a:pt x="121" y="143"/>
                </a:cubicBezTo>
                <a:cubicBezTo>
                  <a:pt x="121" y="136"/>
                  <a:pt x="121" y="136"/>
                  <a:pt x="121" y="136"/>
                </a:cubicBezTo>
                <a:cubicBezTo>
                  <a:pt x="122" y="136"/>
                  <a:pt x="122" y="136"/>
                  <a:pt x="122" y="136"/>
                </a:cubicBezTo>
                <a:cubicBezTo>
                  <a:pt x="121" y="134"/>
                  <a:pt x="121" y="134"/>
                  <a:pt x="121" y="134"/>
                </a:cubicBezTo>
                <a:cubicBezTo>
                  <a:pt x="121" y="72"/>
                  <a:pt x="121" y="72"/>
                  <a:pt x="121" y="72"/>
                </a:cubicBezTo>
                <a:lnTo>
                  <a:pt x="125" y="74"/>
                </a:lnTo>
                <a:close/>
                <a:moveTo>
                  <a:pt x="125" y="160"/>
                </a:moveTo>
                <a:cubicBezTo>
                  <a:pt x="125" y="163"/>
                  <a:pt x="125" y="163"/>
                  <a:pt x="125" y="163"/>
                </a:cubicBezTo>
                <a:cubicBezTo>
                  <a:pt x="123" y="163"/>
                  <a:pt x="122" y="163"/>
                  <a:pt x="121" y="163"/>
                </a:cubicBezTo>
                <a:cubicBezTo>
                  <a:pt x="121" y="160"/>
                  <a:pt x="121" y="160"/>
                  <a:pt x="121" y="160"/>
                </a:cubicBezTo>
                <a:cubicBezTo>
                  <a:pt x="122" y="160"/>
                  <a:pt x="123" y="160"/>
                  <a:pt x="125" y="160"/>
                </a:cubicBezTo>
                <a:close/>
                <a:moveTo>
                  <a:pt x="121" y="72"/>
                </a:moveTo>
                <a:cubicBezTo>
                  <a:pt x="121" y="134"/>
                  <a:pt x="121" y="134"/>
                  <a:pt x="121" y="134"/>
                </a:cubicBezTo>
                <a:cubicBezTo>
                  <a:pt x="116" y="126"/>
                  <a:pt x="116" y="126"/>
                  <a:pt x="116" y="126"/>
                </a:cubicBezTo>
                <a:cubicBezTo>
                  <a:pt x="111" y="126"/>
                  <a:pt x="111" y="126"/>
                  <a:pt x="111" y="126"/>
                </a:cubicBezTo>
                <a:cubicBezTo>
                  <a:pt x="111" y="126"/>
                  <a:pt x="111" y="127"/>
                  <a:pt x="110" y="127"/>
                </a:cubicBezTo>
                <a:cubicBezTo>
                  <a:pt x="110" y="123"/>
                  <a:pt x="110" y="123"/>
                  <a:pt x="110" y="123"/>
                </a:cubicBezTo>
                <a:cubicBezTo>
                  <a:pt x="113" y="121"/>
                  <a:pt x="115" y="120"/>
                  <a:pt x="118" y="119"/>
                </a:cubicBezTo>
                <a:cubicBezTo>
                  <a:pt x="110" y="116"/>
                  <a:pt x="110" y="116"/>
                  <a:pt x="110" y="116"/>
                </a:cubicBezTo>
                <a:cubicBezTo>
                  <a:pt x="110" y="67"/>
                  <a:pt x="110" y="67"/>
                  <a:pt x="110" y="67"/>
                </a:cubicBezTo>
                <a:lnTo>
                  <a:pt x="121" y="72"/>
                </a:lnTo>
                <a:close/>
                <a:moveTo>
                  <a:pt x="121" y="136"/>
                </a:moveTo>
                <a:cubicBezTo>
                  <a:pt x="110" y="131"/>
                  <a:pt x="110" y="131"/>
                  <a:pt x="110" y="131"/>
                </a:cubicBezTo>
                <a:cubicBezTo>
                  <a:pt x="110" y="142"/>
                  <a:pt x="110" y="142"/>
                  <a:pt x="110" y="142"/>
                </a:cubicBezTo>
                <a:cubicBezTo>
                  <a:pt x="118" y="141"/>
                  <a:pt x="118" y="141"/>
                  <a:pt x="118" y="141"/>
                </a:cubicBezTo>
                <a:cubicBezTo>
                  <a:pt x="120" y="142"/>
                  <a:pt x="120" y="142"/>
                  <a:pt x="120" y="142"/>
                </a:cubicBezTo>
                <a:cubicBezTo>
                  <a:pt x="120" y="143"/>
                  <a:pt x="120" y="143"/>
                  <a:pt x="120" y="143"/>
                </a:cubicBezTo>
                <a:cubicBezTo>
                  <a:pt x="121" y="143"/>
                  <a:pt x="121" y="143"/>
                  <a:pt x="121" y="143"/>
                </a:cubicBezTo>
                <a:lnTo>
                  <a:pt x="121" y="136"/>
                </a:lnTo>
                <a:close/>
                <a:moveTo>
                  <a:pt x="121" y="145"/>
                </a:moveTo>
                <a:cubicBezTo>
                  <a:pt x="121" y="156"/>
                  <a:pt x="121" y="156"/>
                  <a:pt x="121" y="156"/>
                </a:cubicBezTo>
                <a:cubicBezTo>
                  <a:pt x="121" y="156"/>
                  <a:pt x="121" y="156"/>
                  <a:pt x="121" y="156"/>
                </a:cubicBezTo>
                <a:cubicBezTo>
                  <a:pt x="120" y="159"/>
                  <a:pt x="120" y="159"/>
                  <a:pt x="120" y="159"/>
                </a:cubicBezTo>
                <a:cubicBezTo>
                  <a:pt x="121" y="160"/>
                  <a:pt x="121" y="160"/>
                  <a:pt x="121" y="160"/>
                </a:cubicBezTo>
                <a:cubicBezTo>
                  <a:pt x="121" y="163"/>
                  <a:pt x="121" y="163"/>
                  <a:pt x="121" y="163"/>
                </a:cubicBezTo>
                <a:cubicBezTo>
                  <a:pt x="119" y="163"/>
                  <a:pt x="117" y="162"/>
                  <a:pt x="114" y="161"/>
                </a:cubicBezTo>
                <a:cubicBezTo>
                  <a:pt x="113" y="160"/>
                  <a:pt x="112" y="159"/>
                  <a:pt x="110" y="159"/>
                </a:cubicBezTo>
                <a:cubicBezTo>
                  <a:pt x="110" y="154"/>
                  <a:pt x="110" y="154"/>
                  <a:pt x="110" y="154"/>
                </a:cubicBezTo>
                <a:cubicBezTo>
                  <a:pt x="111" y="155"/>
                  <a:pt x="111" y="155"/>
                  <a:pt x="112" y="155"/>
                </a:cubicBezTo>
                <a:cubicBezTo>
                  <a:pt x="113" y="153"/>
                  <a:pt x="113" y="153"/>
                  <a:pt x="113" y="153"/>
                </a:cubicBezTo>
                <a:cubicBezTo>
                  <a:pt x="110" y="152"/>
                  <a:pt x="110" y="152"/>
                  <a:pt x="110" y="152"/>
                </a:cubicBezTo>
                <a:cubicBezTo>
                  <a:pt x="110" y="148"/>
                  <a:pt x="110" y="148"/>
                  <a:pt x="110" y="148"/>
                </a:cubicBezTo>
                <a:cubicBezTo>
                  <a:pt x="116" y="151"/>
                  <a:pt x="116" y="151"/>
                  <a:pt x="116" y="151"/>
                </a:cubicBezTo>
                <a:lnTo>
                  <a:pt x="121" y="145"/>
                </a:lnTo>
                <a:close/>
                <a:moveTo>
                  <a:pt x="110" y="67"/>
                </a:moveTo>
                <a:cubicBezTo>
                  <a:pt x="110" y="116"/>
                  <a:pt x="110" y="116"/>
                  <a:pt x="110" y="116"/>
                </a:cubicBezTo>
                <a:cubicBezTo>
                  <a:pt x="104" y="113"/>
                  <a:pt x="104" y="113"/>
                  <a:pt x="104" y="113"/>
                </a:cubicBezTo>
                <a:cubicBezTo>
                  <a:pt x="104" y="64"/>
                  <a:pt x="104" y="64"/>
                  <a:pt x="104" y="64"/>
                </a:cubicBezTo>
                <a:lnTo>
                  <a:pt x="110" y="67"/>
                </a:lnTo>
                <a:close/>
                <a:moveTo>
                  <a:pt x="110" y="123"/>
                </a:moveTo>
                <a:cubicBezTo>
                  <a:pt x="110" y="127"/>
                  <a:pt x="110" y="127"/>
                  <a:pt x="110" y="127"/>
                </a:cubicBezTo>
                <a:cubicBezTo>
                  <a:pt x="110" y="128"/>
                  <a:pt x="110" y="128"/>
                  <a:pt x="110" y="128"/>
                </a:cubicBezTo>
                <a:cubicBezTo>
                  <a:pt x="109" y="128"/>
                  <a:pt x="109" y="129"/>
                  <a:pt x="108" y="130"/>
                </a:cubicBezTo>
                <a:cubicBezTo>
                  <a:pt x="110" y="131"/>
                  <a:pt x="110" y="131"/>
                  <a:pt x="110" y="131"/>
                </a:cubicBezTo>
                <a:cubicBezTo>
                  <a:pt x="110" y="142"/>
                  <a:pt x="110" y="142"/>
                  <a:pt x="110" y="142"/>
                </a:cubicBezTo>
                <a:cubicBezTo>
                  <a:pt x="105" y="143"/>
                  <a:pt x="105" y="143"/>
                  <a:pt x="105" y="143"/>
                </a:cubicBezTo>
                <a:cubicBezTo>
                  <a:pt x="105" y="144"/>
                  <a:pt x="105" y="145"/>
                  <a:pt x="105" y="146"/>
                </a:cubicBezTo>
                <a:cubicBezTo>
                  <a:pt x="110" y="148"/>
                  <a:pt x="110" y="148"/>
                  <a:pt x="110" y="148"/>
                </a:cubicBezTo>
                <a:cubicBezTo>
                  <a:pt x="110" y="152"/>
                  <a:pt x="110" y="152"/>
                  <a:pt x="110" y="152"/>
                </a:cubicBezTo>
                <a:cubicBezTo>
                  <a:pt x="107" y="150"/>
                  <a:pt x="107" y="150"/>
                  <a:pt x="107" y="150"/>
                </a:cubicBezTo>
                <a:cubicBezTo>
                  <a:pt x="108" y="152"/>
                  <a:pt x="109" y="153"/>
                  <a:pt x="110" y="154"/>
                </a:cubicBezTo>
                <a:cubicBezTo>
                  <a:pt x="110" y="159"/>
                  <a:pt x="110" y="159"/>
                  <a:pt x="110" y="159"/>
                </a:cubicBezTo>
                <a:cubicBezTo>
                  <a:pt x="107" y="156"/>
                  <a:pt x="105" y="154"/>
                  <a:pt x="104" y="151"/>
                </a:cubicBezTo>
                <a:cubicBezTo>
                  <a:pt x="104" y="128"/>
                  <a:pt x="104" y="128"/>
                  <a:pt x="104" y="128"/>
                </a:cubicBezTo>
                <a:cubicBezTo>
                  <a:pt x="105" y="128"/>
                  <a:pt x="105" y="128"/>
                  <a:pt x="105" y="128"/>
                </a:cubicBezTo>
                <a:cubicBezTo>
                  <a:pt x="106" y="128"/>
                  <a:pt x="106" y="127"/>
                  <a:pt x="107" y="126"/>
                </a:cubicBezTo>
                <a:cubicBezTo>
                  <a:pt x="104" y="126"/>
                  <a:pt x="104" y="126"/>
                  <a:pt x="104" y="126"/>
                </a:cubicBezTo>
                <a:cubicBezTo>
                  <a:pt x="104" y="123"/>
                  <a:pt x="104" y="123"/>
                  <a:pt x="104" y="123"/>
                </a:cubicBezTo>
                <a:cubicBezTo>
                  <a:pt x="110" y="123"/>
                  <a:pt x="110" y="123"/>
                  <a:pt x="110" y="123"/>
                </a:cubicBezTo>
                <a:close/>
                <a:moveTo>
                  <a:pt x="104" y="64"/>
                </a:moveTo>
                <a:cubicBezTo>
                  <a:pt x="104" y="113"/>
                  <a:pt x="104" y="113"/>
                  <a:pt x="104" y="113"/>
                </a:cubicBezTo>
                <a:cubicBezTo>
                  <a:pt x="94" y="108"/>
                  <a:pt x="94" y="108"/>
                  <a:pt x="94" y="108"/>
                </a:cubicBezTo>
                <a:cubicBezTo>
                  <a:pt x="94" y="60"/>
                  <a:pt x="94" y="60"/>
                  <a:pt x="94" y="60"/>
                </a:cubicBezTo>
                <a:lnTo>
                  <a:pt x="104" y="64"/>
                </a:lnTo>
                <a:close/>
                <a:moveTo>
                  <a:pt x="104" y="123"/>
                </a:moveTo>
                <a:cubicBezTo>
                  <a:pt x="95" y="124"/>
                  <a:pt x="95" y="124"/>
                  <a:pt x="95" y="124"/>
                </a:cubicBezTo>
                <a:cubicBezTo>
                  <a:pt x="96" y="119"/>
                  <a:pt x="96" y="114"/>
                  <a:pt x="94" y="109"/>
                </a:cubicBezTo>
                <a:cubicBezTo>
                  <a:pt x="94" y="130"/>
                  <a:pt x="94" y="130"/>
                  <a:pt x="94" y="130"/>
                </a:cubicBezTo>
                <a:cubicBezTo>
                  <a:pt x="102" y="134"/>
                  <a:pt x="102" y="134"/>
                  <a:pt x="102" y="134"/>
                </a:cubicBezTo>
                <a:cubicBezTo>
                  <a:pt x="101" y="137"/>
                  <a:pt x="101" y="141"/>
                  <a:pt x="102" y="144"/>
                </a:cubicBezTo>
                <a:cubicBezTo>
                  <a:pt x="94" y="141"/>
                  <a:pt x="94" y="141"/>
                  <a:pt x="94" y="141"/>
                </a:cubicBezTo>
                <a:cubicBezTo>
                  <a:pt x="94" y="144"/>
                  <a:pt x="94" y="144"/>
                  <a:pt x="94" y="144"/>
                </a:cubicBezTo>
                <a:cubicBezTo>
                  <a:pt x="103" y="148"/>
                  <a:pt x="103" y="148"/>
                  <a:pt x="103" y="148"/>
                </a:cubicBezTo>
                <a:cubicBezTo>
                  <a:pt x="103" y="149"/>
                  <a:pt x="103" y="150"/>
                  <a:pt x="104" y="151"/>
                </a:cubicBezTo>
                <a:cubicBezTo>
                  <a:pt x="104" y="128"/>
                  <a:pt x="104" y="128"/>
                  <a:pt x="104" y="128"/>
                </a:cubicBezTo>
                <a:cubicBezTo>
                  <a:pt x="101" y="126"/>
                  <a:pt x="101" y="126"/>
                  <a:pt x="101" y="126"/>
                </a:cubicBezTo>
                <a:cubicBezTo>
                  <a:pt x="104" y="126"/>
                  <a:pt x="104" y="126"/>
                  <a:pt x="104" y="126"/>
                </a:cubicBezTo>
                <a:lnTo>
                  <a:pt x="104" y="123"/>
                </a:lnTo>
                <a:close/>
                <a:moveTo>
                  <a:pt x="94" y="34"/>
                </a:moveTo>
                <a:cubicBezTo>
                  <a:pt x="94" y="17"/>
                  <a:pt x="94" y="17"/>
                  <a:pt x="94" y="17"/>
                </a:cubicBezTo>
                <a:cubicBezTo>
                  <a:pt x="101" y="20"/>
                  <a:pt x="101" y="20"/>
                  <a:pt x="101" y="20"/>
                </a:cubicBezTo>
                <a:cubicBezTo>
                  <a:pt x="102" y="20"/>
                  <a:pt x="102" y="21"/>
                  <a:pt x="102" y="23"/>
                </a:cubicBezTo>
                <a:cubicBezTo>
                  <a:pt x="101" y="25"/>
                  <a:pt x="101" y="25"/>
                  <a:pt x="101" y="25"/>
                </a:cubicBezTo>
                <a:cubicBezTo>
                  <a:pt x="100" y="26"/>
                  <a:pt x="99" y="27"/>
                  <a:pt x="98" y="26"/>
                </a:cubicBezTo>
                <a:cubicBezTo>
                  <a:pt x="97" y="26"/>
                  <a:pt x="97" y="26"/>
                  <a:pt x="97" y="26"/>
                </a:cubicBezTo>
                <a:lnTo>
                  <a:pt x="94" y="34"/>
                </a:lnTo>
                <a:close/>
                <a:moveTo>
                  <a:pt x="94" y="17"/>
                </a:moveTo>
                <a:cubicBezTo>
                  <a:pt x="94" y="34"/>
                  <a:pt x="94" y="34"/>
                  <a:pt x="94" y="34"/>
                </a:cubicBezTo>
                <a:cubicBezTo>
                  <a:pt x="84" y="55"/>
                  <a:pt x="84" y="55"/>
                  <a:pt x="84" y="55"/>
                </a:cubicBezTo>
                <a:cubicBezTo>
                  <a:pt x="94" y="60"/>
                  <a:pt x="94" y="60"/>
                  <a:pt x="94" y="60"/>
                </a:cubicBezTo>
                <a:cubicBezTo>
                  <a:pt x="94" y="108"/>
                  <a:pt x="94" y="108"/>
                  <a:pt x="94" y="108"/>
                </a:cubicBezTo>
                <a:cubicBezTo>
                  <a:pt x="93" y="108"/>
                  <a:pt x="93" y="108"/>
                  <a:pt x="93" y="108"/>
                </a:cubicBezTo>
                <a:cubicBezTo>
                  <a:pt x="94" y="109"/>
                  <a:pt x="94" y="109"/>
                  <a:pt x="94" y="109"/>
                </a:cubicBezTo>
                <a:cubicBezTo>
                  <a:pt x="94" y="130"/>
                  <a:pt x="94" y="130"/>
                  <a:pt x="94" y="130"/>
                </a:cubicBezTo>
                <a:cubicBezTo>
                  <a:pt x="92" y="129"/>
                  <a:pt x="92" y="129"/>
                  <a:pt x="92" y="129"/>
                </a:cubicBezTo>
                <a:cubicBezTo>
                  <a:pt x="91" y="132"/>
                  <a:pt x="88" y="135"/>
                  <a:pt x="85" y="137"/>
                </a:cubicBezTo>
                <a:cubicBezTo>
                  <a:pt x="94" y="141"/>
                  <a:pt x="94" y="141"/>
                  <a:pt x="94" y="141"/>
                </a:cubicBezTo>
                <a:cubicBezTo>
                  <a:pt x="94" y="144"/>
                  <a:pt x="94" y="144"/>
                  <a:pt x="94" y="144"/>
                </a:cubicBezTo>
                <a:cubicBezTo>
                  <a:pt x="81" y="139"/>
                  <a:pt x="81" y="139"/>
                  <a:pt x="81" y="139"/>
                </a:cubicBezTo>
                <a:cubicBezTo>
                  <a:pt x="80" y="139"/>
                  <a:pt x="79" y="139"/>
                  <a:pt x="78" y="140"/>
                </a:cubicBezTo>
                <a:cubicBezTo>
                  <a:pt x="78" y="133"/>
                  <a:pt x="78" y="133"/>
                  <a:pt x="78" y="133"/>
                </a:cubicBezTo>
                <a:cubicBezTo>
                  <a:pt x="81" y="135"/>
                  <a:pt x="81" y="135"/>
                  <a:pt x="81" y="135"/>
                </a:cubicBezTo>
                <a:cubicBezTo>
                  <a:pt x="82" y="135"/>
                  <a:pt x="83" y="134"/>
                  <a:pt x="83" y="134"/>
                </a:cubicBezTo>
                <a:cubicBezTo>
                  <a:pt x="80" y="127"/>
                  <a:pt x="80" y="127"/>
                  <a:pt x="80" y="127"/>
                </a:cubicBezTo>
                <a:cubicBezTo>
                  <a:pt x="78" y="127"/>
                  <a:pt x="78" y="127"/>
                  <a:pt x="78" y="127"/>
                </a:cubicBezTo>
                <a:cubicBezTo>
                  <a:pt x="78" y="124"/>
                  <a:pt x="78" y="124"/>
                  <a:pt x="78" y="124"/>
                </a:cubicBezTo>
                <a:cubicBezTo>
                  <a:pt x="78" y="124"/>
                  <a:pt x="78" y="124"/>
                  <a:pt x="78" y="124"/>
                </a:cubicBezTo>
                <a:cubicBezTo>
                  <a:pt x="78" y="124"/>
                  <a:pt x="78" y="124"/>
                  <a:pt x="78" y="124"/>
                </a:cubicBezTo>
                <a:cubicBezTo>
                  <a:pt x="78" y="116"/>
                  <a:pt x="78" y="116"/>
                  <a:pt x="78" y="116"/>
                </a:cubicBezTo>
                <a:cubicBezTo>
                  <a:pt x="92" y="122"/>
                  <a:pt x="92" y="122"/>
                  <a:pt x="92" y="122"/>
                </a:cubicBezTo>
                <a:cubicBezTo>
                  <a:pt x="92" y="122"/>
                  <a:pt x="92" y="121"/>
                  <a:pt x="92" y="120"/>
                </a:cubicBezTo>
                <a:cubicBezTo>
                  <a:pt x="92" y="118"/>
                  <a:pt x="92" y="115"/>
                  <a:pt x="91" y="113"/>
                </a:cubicBezTo>
                <a:cubicBezTo>
                  <a:pt x="78" y="116"/>
                  <a:pt x="78" y="116"/>
                  <a:pt x="78" y="116"/>
                </a:cubicBezTo>
                <a:cubicBezTo>
                  <a:pt x="78" y="114"/>
                  <a:pt x="78" y="114"/>
                  <a:pt x="78" y="114"/>
                </a:cubicBezTo>
                <a:cubicBezTo>
                  <a:pt x="86" y="105"/>
                  <a:pt x="86" y="105"/>
                  <a:pt x="86" y="105"/>
                </a:cubicBezTo>
                <a:cubicBezTo>
                  <a:pt x="78" y="101"/>
                  <a:pt x="78" y="101"/>
                  <a:pt x="78" y="101"/>
                </a:cubicBezTo>
                <a:cubicBezTo>
                  <a:pt x="78" y="52"/>
                  <a:pt x="78" y="52"/>
                  <a:pt x="78" y="52"/>
                </a:cubicBezTo>
                <a:cubicBezTo>
                  <a:pt x="79" y="52"/>
                  <a:pt x="80" y="52"/>
                  <a:pt x="80" y="51"/>
                </a:cubicBezTo>
                <a:cubicBezTo>
                  <a:pt x="91" y="27"/>
                  <a:pt x="91" y="27"/>
                  <a:pt x="91" y="27"/>
                </a:cubicBezTo>
                <a:cubicBezTo>
                  <a:pt x="92" y="26"/>
                  <a:pt x="91" y="24"/>
                  <a:pt x="90" y="24"/>
                </a:cubicBezTo>
                <a:cubicBezTo>
                  <a:pt x="78" y="18"/>
                  <a:pt x="78" y="18"/>
                  <a:pt x="78" y="18"/>
                </a:cubicBezTo>
                <a:cubicBezTo>
                  <a:pt x="78" y="9"/>
                  <a:pt x="78" y="9"/>
                  <a:pt x="78" y="9"/>
                </a:cubicBezTo>
                <a:lnTo>
                  <a:pt x="94" y="17"/>
                </a:lnTo>
                <a:close/>
                <a:moveTo>
                  <a:pt x="78" y="9"/>
                </a:moveTo>
                <a:cubicBezTo>
                  <a:pt x="78" y="18"/>
                  <a:pt x="78" y="18"/>
                  <a:pt x="78" y="18"/>
                </a:cubicBezTo>
                <a:cubicBezTo>
                  <a:pt x="74" y="16"/>
                  <a:pt x="74" y="16"/>
                  <a:pt x="74" y="16"/>
                </a:cubicBezTo>
                <a:cubicBezTo>
                  <a:pt x="74" y="7"/>
                  <a:pt x="74" y="7"/>
                  <a:pt x="74" y="7"/>
                </a:cubicBezTo>
                <a:lnTo>
                  <a:pt x="78" y="9"/>
                </a:lnTo>
                <a:close/>
                <a:moveTo>
                  <a:pt x="78" y="52"/>
                </a:moveTo>
                <a:cubicBezTo>
                  <a:pt x="78" y="101"/>
                  <a:pt x="78" y="101"/>
                  <a:pt x="78" y="101"/>
                </a:cubicBezTo>
                <a:cubicBezTo>
                  <a:pt x="74" y="99"/>
                  <a:pt x="74" y="99"/>
                  <a:pt x="74" y="99"/>
                </a:cubicBezTo>
                <a:cubicBezTo>
                  <a:pt x="74" y="105"/>
                  <a:pt x="74" y="105"/>
                  <a:pt x="74" y="105"/>
                </a:cubicBezTo>
                <a:cubicBezTo>
                  <a:pt x="74" y="50"/>
                  <a:pt x="74" y="50"/>
                  <a:pt x="74" y="50"/>
                </a:cubicBezTo>
                <a:cubicBezTo>
                  <a:pt x="77" y="52"/>
                  <a:pt x="77" y="52"/>
                  <a:pt x="77" y="52"/>
                </a:cubicBezTo>
                <a:lnTo>
                  <a:pt x="78" y="52"/>
                </a:lnTo>
                <a:close/>
                <a:moveTo>
                  <a:pt x="78" y="114"/>
                </a:moveTo>
                <a:cubicBezTo>
                  <a:pt x="78" y="116"/>
                  <a:pt x="78" y="116"/>
                  <a:pt x="78" y="116"/>
                </a:cubicBezTo>
                <a:cubicBezTo>
                  <a:pt x="77" y="116"/>
                  <a:pt x="77" y="116"/>
                  <a:pt x="77" y="116"/>
                </a:cubicBezTo>
                <a:cubicBezTo>
                  <a:pt x="78" y="116"/>
                  <a:pt x="78" y="116"/>
                  <a:pt x="78" y="116"/>
                </a:cubicBezTo>
                <a:cubicBezTo>
                  <a:pt x="78" y="124"/>
                  <a:pt x="78" y="124"/>
                  <a:pt x="78" y="124"/>
                </a:cubicBezTo>
                <a:cubicBezTo>
                  <a:pt x="77" y="122"/>
                  <a:pt x="77" y="122"/>
                  <a:pt x="77" y="122"/>
                </a:cubicBezTo>
                <a:cubicBezTo>
                  <a:pt x="75" y="121"/>
                  <a:pt x="75" y="121"/>
                  <a:pt x="75" y="121"/>
                </a:cubicBezTo>
                <a:cubicBezTo>
                  <a:pt x="74" y="121"/>
                  <a:pt x="74" y="121"/>
                  <a:pt x="74" y="121"/>
                </a:cubicBezTo>
                <a:cubicBezTo>
                  <a:pt x="74" y="121"/>
                  <a:pt x="74" y="121"/>
                  <a:pt x="74" y="121"/>
                </a:cubicBezTo>
                <a:cubicBezTo>
                  <a:pt x="74" y="114"/>
                  <a:pt x="74" y="114"/>
                  <a:pt x="74" y="114"/>
                </a:cubicBezTo>
                <a:cubicBezTo>
                  <a:pt x="74" y="114"/>
                  <a:pt x="74" y="114"/>
                  <a:pt x="74" y="114"/>
                </a:cubicBezTo>
                <a:cubicBezTo>
                  <a:pt x="75" y="114"/>
                  <a:pt x="75" y="115"/>
                  <a:pt x="76" y="115"/>
                </a:cubicBezTo>
                <a:cubicBezTo>
                  <a:pt x="76" y="115"/>
                  <a:pt x="76" y="115"/>
                  <a:pt x="76" y="115"/>
                </a:cubicBezTo>
                <a:lnTo>
                  <a:pt x="78" y="114"/>
                </a:lnTo>
                <a:close/>
                <a:moveTo>
                  <a:pt x="78" y="124"/>
                </a:moveTo>
                <a:cubicBezTo>
                  <a:pt x="78" y="127"/>
                  <a:pt x="78" y="127"/>
                  <a:pt x="78" y="127"/>
                </a:cubicBezTo>
                <a:cubicBezTo>
                  <a:pt x="74" y="127"/>
                  <a:pt x="74" y="127"/>
                  <a:pt x="74" y="127"/>
                </a:cubicBezTo>
                <a:cubicBezTo>
                  <a:pt x="74" y="124"/>
                  <a:pt x="74" y="124"/>
                  <a:pt x="74" y="124"/>
                </a:cubicBezTo>
                <a:lnTo>
                  <a:pt x="78" y="124"/>
                </a:lnTo>
                <a:close/>
                <a:moveTo>
                  <a:pt x="78" y="133"/>
                </a:moveTo>
                <a:cubicBezTo>
                  <a:pt x="78" y="140"/>
                  <a:pt x="78" y="140"/>
                  <a:pt x="78" y="140"/>
                </a:cubicBezTo>
                <a:cubicBezTo>
                  <a:pt x="76" y="140"/>
                  <a:pt x="75" y="140"/>
                  <a:pt x="74" y="140"/>
                </a:cubicBezTo>
                <a:cubicBezTo>
                  <a:pt x="74" y="137"/>
                  <a:pt x="74" y="137"/>
                  <a:pt x="74" y="137"/>
                </a:cubicBezTo>
                <a:cubicBezTo>
                  <a:pt x="74" y="137"/>
                  <a:pt x="75" y="137"/>
                  <a:pt x="76" y="136"/>
                </a:cubicBezTo>
                <a:cubicBezTo>
                  <a:pt x="74" y="135"/>
                  <a:pt x="74" y="135"/>
                  <a:pt x="74" y="135"/>
                </a:cubicBezTo>
                <a:cubicBezTo>
                  <a:pt x="74" y="131"/>
                  <a:pt x="74" y="131"/>
                  <a:pt x="74" y="131"/>
                </a:cubicBezTo>
                <a:lnTo>
                  <a:pt x="78" y="133"/>
                </a:lnTo>
                <a:close/>
                <a:moveTo>
                  <a:pt x="74" y="7"/>
                </a:moveTo>
                <a:cubicBezTo>
                  <a:pt x="74" y="16"/>
                  <a:pt x="74" y="16"/>
                  <a:pt x="74" y="16"/>
                </a:cubicBezTo>
                <a:cubicBezTo>
                  <a:pt x="63" y="11"/>
                  <a:pt x="63" y="11"/>
                  <a:pt x="63" y="11"/>
                </a:cubicBezTo>
                <a:cubicBezTo>
                  <a:pt x="62" y="11"/>
                  <a:pt x="62" y="11"/>
                  <a:pt x="62" y="11"/>
                </a:cubicBezTo>
                <a:cubicBezTo>
                  <a:pt x="62" y="2"/>
                  <a:pt x="62" y="2"/>
                  <a:pt x="62" y="2"/>
                </a:cubicBezTo>
                <a:lnTo>
                  <a:pt x="74" y="7"/>
                </a:lnTo>
                <a:close/>
                <a:moveTo>
                  <a:pt x="74" y="50"/>
                </a:moveTo>
                <a:cubicBezTo>
                  <a:pt x="74" y="105"/>
                  <a:pt x="74" y="105"/>
                  <a:pt x="74" y="105"/>
                </a:cubicBezTo>
                <a:cubicBezTo>
                  <a:pt x="73" y="114"/>
                  <a:pt x="73" y="114"/>
                  <a:pt x="73" y="114"/>
                </a:cubicBezTo>
                <a:cubicBezTo>
                  <a:pt x="73" y="114"/>
                  <a:pt x="73" y="114"/>
                  <a:pt x="73" y="114"/>
                </a:cubicBezTo>
                <a:cubicBezTo>
                  <a:pt x="74" y="114"/>
                  <a:pt x="74" y="114"/>
                  <a:pt x="74" y="114"/>
                </a:cubicBezTo>
                <a:cubicBezTo>
                  <a:pt x="74" y="121"/>
                  <a:pt x="74" y="121"/>
                  <a:pt x="74" y="121"/>
                </a:cubicBezTo>
                <a:cubicBezTo>
                  <a:pt x="73" y="121"/>
                  <a:pt x="72" y="121"/>
                  <a:pt x="72" y="121"/>
                </a:cubicBezTo>
                <a:cubicBezTo>
                  <a:pt x="71" y="124"/>
                  <a:pt x="71" y="124"/>
                  <a:pt x="71" y="124"/>
                </a:cubicBezTo>
                <a:cubicBezTo>
                  <a:pt x="74" y="124"/>
                  <a:pt x="74" y="124"/>
                  <a:pt x="74" y="124"/>
                </a:cubicBezTo>
                <a:cubicBezTo>
                  <a:pt x="74" y="127"/>
                  <a:pt x="74" y="127"/>
                  <a:pt x="74" y="127"/>
                </a:cubicBezTo>
                <a:cubicBezTo>
                  <a:pt x="71" y="127"/>
                  <a:pt x="71" y="127"/>
                  <a:pt x="71" y="127"/>
                </a:cubicBezTo>
                <a:cubicBezTo>
                  <a:pt x="71" y="130"/>
                  <a:pt x="71" y="130"/>
                  <a:pt x="71" y="130"/>
                </a:cubicBezTo>
                <a:cubicBezTo>
                  <a:pt x="74" y="131"/>
                  <a:pt x="74" y="131"/>
                  <a:pt x="74" y="131"/>
                </a:cubicBezTo>
                <a:cubicBezTo>
                  <a:pt x="74" y="135"/>
                  <a:pt x="74" y="135"/>
                  <a:pt x="74" y="135"/>
                </a:cubicBezTo>
                <a:cubicBezTo>
                  <a:pt x="70" y="134"/>
                  <a:pt x="70" y="134"/>
                  <a:pt x="70" y="134"/>
                </a:cubicBezTo>
                <a:cubicBezTo>
                  <a:pt x="70" y="137"/>
                  <a:pt x="70" y="137"/>
                  <a:pt x="70" y="137"/>
                </a:cubicBezTo>
                <a:cubicBezTo>
                  <a:pt x="71" y="137"/>
                  <a:pt x="72" y="137"/>
                  <a:pt x="74" y="137"/>
                </a:cubicBezTo>
                <a:cubicBezTo>
                  <a:pt x="74" y="140"/>
                  <a:pt x="74" y="140"/>
                  <a:pt x="74" y="140"/>
                </a:cubicBezTo>
                <a:cubicBezTo>
                  <a:pt x="70" y="140"/>
                  <a:pt x="67" y="139"/>
                  <a:pt x="64" y="138"/>
                </a:cubicBezTo>
                <a:cubicBezTo>
                  <a:pt x="63" y="138"/>
                  <a:pt x="63" y="138"/>
                  <a:pt x="62" y="137"/>
                </a:cubicBezTo>
                <a:cubicBezTo>
                  <a:pt x="62" y="131"/>
                  <a:pt x="62" y="131"/>
                  <a:pt x="62" y="131"/>
                </a:cubicBezTo>
                <a:cubicBezTo>
                  <a:pt x="63" y="130"/>
                  <a:pt x="63" y="130"/>
                  <a:pt x="63" y="130"/>
                </a:cubicBezTo>
                <a:cubicBezTo>
                  <a:pt x="62" y="130"/>
                  <a:pt x="62" y="130"/>
                  <a:pt x="62" y="130"/>
                </a:cubicBezTo>
                <a:cubicBezTo>
                  <a:pt x="62" y="125"/>
                  <a:pt x="62" y="125"/>
                  <a:pt x="62" y="125"/>
                </a:cubicBezTo>
                <a:cubicBezTo>
                  <a:pt x="68" y="125"/>
                  <a:pt x="68" y="125"/>
                  <a:pt x="68" y="125"/>
                </a:cubicBezTo>
                <a:cubicBezTo>
                  <a:pt x="71" y="121"/>
                  <a:pt x="71" y="121"/>
                  <a:pt x="71" y="121"/>
                </a:cubicBezTo>
                <a:cubicBezTo>
                  <a:pt x="71" y="121"/>
                  <a:pt x="70" y="120"/>
                  <a:pt x="70" y="120"/>
                </a:cubicBezTo>
                <a:cubicBezTo>
                  <a:pt x="70" y="119"/>
                  <a:pt x="70" y="119"/>
                  <a:pt x="70" y="119"/>
                </a:cubicBezTo>
                <a:cubicBezTo>
                  <a:pt x="68" y="118"/>
                  <a:pt x="68" y="118"/>
                  <a:pt x="68" y="118"/>
                </a:cubicBezTo>
                <a:cubicBezTo>
                  <a:pt x="62" y="119"/>
                  <a:pt x="62" y="119"/>
                  <a:pt x="62" y="119"/>
                </a:cubicBezTo>
                <a:cubicBezTo>
                  <a:pt x="62" y="109"/>
                  <a:pt x="62" y="109"/>
                  <a:pt x="62" y="109"/>
                </a:cubicBezTo>
                <a:cubicBezTo>
                  <a:pt x="71" y="113"/>
                  <a:pt x="71" y="113"/>
                  <a:pt x="71" y="113"/>
                </a:cubicBezTo>
                <a:cubicBezTo>
                  <a:pt x="65" y="101"/>
                  <a:pt x="65" y="101"/>
                  <a:pt x="65" y="101"/>
                </a:cubicBezTo>
                <a:cubicBezTo>
                  <a:pt x="64" y="101"/>
                  <a:pt x="63" y="101"/>
                  <a:pt x="62" y="102"/>
                </a:cubicBezTo>
                <a:cubicBezTo>
                  <a:pt x="62" y="98"/>
                  <a:pt x="62" y="98"/>
                  <a:pt x="62" y="98"/>
                </a:cubicBezTo>
                <a:cubicBezTo>
                  <a:pt x="64" y="97"/>
                  <a:pt x="65" y="97"/>
                  <a:pt x="67" y="96"/>
                </a:cubicBezTo>
                <a:cubicBezTo>
                  <a:pt x="62" y="94"/>
                  <a:pt x="62" y="94"/>
                  <a:pt x="62" y="94"/>
                </a:cubicBezTo>
                <a:cubicBezTo>
                  <a:pt x="62" y="45"/>
                  <a:pt x="62" y="45"/>
                  <a:pt x="62" y="45"/>
                </a:cubicBezTo>
                <a:lnTo>
                  <a:pt x="74" y="50"/>
                </a:lnTo>
                <a:close/>
                <a:moveTo>
                  <a:pt x="62" y="2"/>
                </a:moveTo>
                <a:cubicBezTo>
                  <a:pt x="62" y="11"/>
                  <a:pt x="62" y="11"/>
                  <a:pt x="62" y="11"/>
                </a:cubicBezTo>
                <a:cubicBezTo>
                  <a:pt x="61" y="11"/>
                  <a:pt x="60" y="12"/>
                  <a:pt x="60" y="13"/>
                </a:cubicBezTo>
                <a:cubicBezTo>
                  <a:pt x="49" y="37"/>
                  <a:pt x="49" y="37"/>
                  <a:pt x="49" y="37"/>
                </a:cubicBezTo>
                <a:cubicBezTo>
                  <a:pt x="48" y="38"/>
                  <a:pt x="49" y="39"/>
                  <a:pt x="50" y="40"/>
                </a:cubicBezTo>
                <a:cubicBezTo>
                  <a:pt x="62" y="45"/>
                  <a:pt x="62" y="45"/>
                  <a:pt x="62" y="45"/>
                </a:cubicBezTo>
                <a:cubicBezTo>
                  <a:pt x="62" y="94"/>
                  <a:pt x="62" y="94"/>
                  <a:pt x="62" y="94"/>
                </a:cubicBezTo>
                <a:cubicBezTo>
                  <a:pt x="45" y="86"/>
                  <a:pt x="45" y="86"/>
                  <a:pt x="45" y="86"/>
                </a:cubicBezTo>
                <a:cubicBezTo>
                  <a:pt x="47" y="91"/>
                  <a:pt x="48" y="97"/>
                  <a:pt x="47" y="102"/>
                </a:cubicBezTo>
                <a:cubicBezTo>
                  <a:pt x="54" y="105"/>
                  <a:pt x="54" y="105"/>
                  <a:pt x="54" y="105"/>
                </a:cubicBezTo>
                <a:cubicBezTo>
                  <a:pt x="56" y="102"/>
                  <a:pt x="59" y="100"/>
                  <a:pt x="62" y="98"/>
                </a:cubicBezTo>
                <a:cubicBezTo>
                  <a:pt x="62" y="102"/>
                  <a:pt x="62" y="102"/>
                  <a:pt x="62" y="102"/>
                </a:cubicBezTo>
                <a:cubicBezTo>
                  <a:pt x="61" y="103"/>
                  <a:pt x="60" y="104"/>
                  <a:pt x="59" y="105"/>
                </a:cubicBezTo>
                <a:cubicBezTo>
                  <a:pt x="59" y="105"/>
                  <a:pt x="58" y="106"/>
                  <a:pt x="57" y="107"/>
                </a:cubicBezTo>
                <a:cubicBezTo>
                  <a:pt x="62" y="109"/>
                  <a:pt x="62" y="109"/>
                  <a:pt x="62" y="109"/>
                </a:cubicBezTo>
                <a:cubicBezTo>
                  <a:pt x="62" y="119"/>
                  <a:pt x="62" y="119"/>
                  <a:pt x="62" y="119"/>
                </a:cubicBezTo>
                <a:cubicBezTo>
                  <a:pt x="54" y="120"/>
                  <a:pt x="54" y="120"/>
                  <a:pt x="54" y="120"/>
                </a:cubicBezTo>
                <a:cubicBezTo>
                  <a:pt x="54" y="121"/>
                  <a:pt x="54" y="122"/>
                  <a:pt x="55" y="123"/>
                </a:cubicBezTo>
                <a:cubicBezTo>
                  <a:pt x="59" y="125"/>
                  <a:pt x="59" y="125"/>
                  <a:pt x="59" y="125"/>
                </a:cubicBezTo>
                <a:cubicBezTo>
                  <a:pt x="59" y="125"/>
                  <a:pt x="59" y="125"/>
                  <a:pt x="59" y="125"/>
                </a:cubicBezTo>
                <a:cubicBezTo>
                  <a:pt x="62" y="125"/>
                  <a:pt x="62" y="125"/>
                  <a:pt x="62" y="125"/>
                </a:cubicBezTo>
                <a:cubicBezTo>
                  <a:pt x="62" y="130"/>
                  <a:pt x="62" y="130"/>
                  <a:pt x="62" y="130"/>
                </a:cubicBezTo>
                <a:cubicBezTo>
                  <a:pt x="57" y="128"/>
                  <a:pt x="57" y="128"/>
                  <a:pt x="57" y="128"/>
                </a:cubicBezTo>
                <a:cubicBezTo>
                  <a:pt x="58" y="129"/>
                  <a:pt x="59" y="131"/>
                  <a:pt x="61" y="132"/>
                </a:cubicBezTo>
                <a:cubicBezTo>
                  <a:pt x="62" y="131"/>
                  <a:pt x="62" y="131"/>
                  <a:pt x="62" y="131"/>
                </a:cubicBezTo>
                <a:cubicBezTo>
                  <a:pt x="62" y="137"/>
                  <a:pt x="62" y="137"/>
                  <a:pt x="62" y="137"/>
                </a:cubicBezTo>
                <a:cubicBezTo>
                  <a:pt x="57" y="135"/>
                  <a:pt x="54" y="130"/>
                  <a:pt x="52" y="126"/>
                </a:cubicBezTo>
                <a:cubicBezTo>
                  <a:pt x="44" y="122"/>
                  <a:pt x="44" y="122"/>
                  <a:pt x="44" y="122"/>
                </a:cubicBezTo>
                <a:cubicBezTo>
                  <a:pt x="44" y="118"/>
                  <a:pt x="44" y="118"/>
                  <a:pt x="44" y="118"/>
                </a:cubicBezTo>
                <a:cubicBezTo>
                  <a:pt x="51" y="121"/>
                  <a:pt x="51" y="121"/>
                  <a:pt x="51" y="121"/>
                </a:cubicBezTo>
                <a:cubicBezTo>
                  <a:pt x="51" y="118"/>
                  <a:pt x="51" y="114"/>
                  <a:pt x="52" y="111"/>
                </a:cubicBezTo>
                <a:cubicBezTo>
                  <a:pt x="44" y="107"/>
                  <a:pt x="44" y="107"/>
                  <a:pt x="44" y="107"/>
                </a:cubicBezTo>
                <a:cubicBezTo>
                  <a:pt x="44" y="31"/>
                  <a:pt x="44" y="31"/>
                  <a:pt x="44" y="31"/>
                </a:cubicBezTo>
                <a:cubicBezTo>
                  <a:pt x="55" y="7"/>
                  <a:pt x="55" y="7"/>
                  <a:pt x="55" y="7"/>
                </a:cubicBezTo>
                <a:cubicBezTo>
                  <a:pt x="55" y="7"/>
                  <a:pt x="55" y="7"/>
                  <a:pt x="55" y="7"/>
                </a:cubicBezTo>
                <a:cubicBezTo>
                  <a:pt x="53" y="6"/>
                  <a:pt x="53" y="5"/>
                  <a:pt x="54" y="4"/>
                </a:cubicBezTo>
                <a:cubicBezTo>
                  <a:pt x="55" y="1"/>
                  <a:pt x="55" y="1"/>
                  <a:pt x="55" y="1"/>
                </a:cubicBezTo>
                <a:cubicBezTo>
                  <a:pt x="55" y="0"/>
                  <a:pt x="56" y="0"/>
                  <a:pt x="58" y="0"/>
                </a:cubicBezTo>
                <a:lnTo>
                  <a:pt x="62" y="2"/>
                </a:lnTo>
                <a:close/>
                <a:moveTo>
                  <a:pt x="44" y="31"/>
                </a:moveTo>
                <a:cubicBezTo>
                  <a:pt x="44" y="107"/>
                  <a:pt x="44" y="107"/>
                  <a:pt x="44" y="107"/>
                </a:cubicBezTo>
                <a:cubicBezTo>
                  <a:pt x="44" y="107"/>
                  <a:pt x="44" y="107"/>
                  <a:pt x="44" y="107"/>
                </a:cubicBezTo>
                <a:cubicBezTo>
                  <a:pt x="42" y="110"/>
                  <a:pt x="40" y="113"/>
                  <a:pt x="37" y="115"/>
                </a:cubicBezTo>
                <a:cubicBezTo>
                  <a:pt x="44" y="118"/>
                  <a:pt x="44" y="118"/>
                  <a:pt x="44" y="118"/>
                </a:cubicBezTo>
                <a:cubicBezTo>
                  <a:pt x="44" y="122"/>
                  <a:pt x="44" y="122"/>
                  <a:pt x="44" y="122"/>
                </a:cubicBezTo>
                <a:cubicBezTo>
                  <a:pt x="34" y="117"/>
                  <a:pt x="34" y="117"/>
                  <a:pt x="34" y="117"/>
                </a:cubicBezTo>
                <a:cubicBezTo>
                  <a:pt x="34" y="113"/>
                  <a:pt x="34" y="113"/>
                  <a:pt x="34" y="113"/>
                </a:cubicBezTo>
                <a:cubicBezTo>
                  <a:pt x="34" y="112"/>
                  <a:pt x="35" y="112"/>
                  <a:pt x="35" y="112"/>
                </a:cubicBezTo>
                <a:cubicBezTo>
                  <a:pt x="34" y="110"/>
                  <a:pt x="34" y="110"/>
                  <a:pt x="34" y="110"/>
                </a:cubicBezTo>
                <a:cubicBezTo>
                  <a:pt x="34" y="96"/>
                  <a:pt x="34" y="96"/>
                  <a:pt x="34" y="96"/>
                </a:cubicBezTo>
                <a:cubicBezTo>
                  <a:pt x="44" y="100"/>
                  <a:pt x="44" y="100"/>
                  <a:pt x="44" y="100"/>
                </a:cubicBezTo>
                <a:cubicBezTo>
                  <a:pt x="44" y="100"/>
                  <a:pt x="44" y="99"/>
                  <a:pt x="44" y="98"/>
                </a:cubicBezTo>
                <a:cubicBezTo>
                  <a:pt x="44" y="96"/>
                  <a:pt x="44" y="93"/>
                  <a:pt x="43" y="91"/>
                </a:cubicBezTo>
                <a:cubicBezTo>
                  <a:pt x="34" y="93"/>
                  <a:pt x="34" y="93"/>
                  <a:pt x="34" y="93"/>
                </a:cubicBezTo>
                <a:cubicBezTo>
                  <a:pt x="34" y="88"/>
                  <a:pt x="34" y="88"/>
                  <a:pt x="34" y="88"/>
                </a:cubicBezTo>
                <a:cubicBezTo>
                  <a:pt x="38" y="83"/>
                  <a:pt x="38" y="83"/>
                  <a:pt x="38" y="83"/>
                </a:cubicBezTo>
                <a:cubicBezTo>
                  <a:pt x="34" y="81"/>
                  <a:pt x="34" y="81"/>
                  <a:pt x="34" y="81"/>
                </a:cubicBezTo>
                <a:cubicBezTo>
                  <a:pt x="34" y="48"/>
                  <a:pt x="34" y="48"/>
                  <a:pt x="34" y="48"/>
                </a:cubicBezTo>
                <a:cubicBezTo>
                  <a:pt x="39" y="37"/>
                  <a:pt x="39" y="37"/>
                  <a:pt x="39" y="37"/>
                </a:cubicBezTo>
                <a:cubicBezTo>
                  <a:pt x="39" y="36"/>
                  <a:pt x="41" y="36"/>
                  <a:pt x="42" y="36"/>
                </a:cubicBezTo>
                <a:cubicBezTo>
                  <a:pt x="42" y="36"/>
                  <a:pt x="42" y="36"/>
                  <a:pt x="42" y="36"/>
                </a:cubicBezTo>
                <a:lnTo>
                  <a:pt x="44" y="31"/>
                </a:lnTo>
                <a:close/>
                <a:moveTo>
                  <a:pt x="23" y="91"/>
                </a:moveTo>
                <a:cubicBezTo>
                  <a:pt x="23" y="91"/>
                  <a:pt x="23" y="91"/>
                  <a:pt x="23" y="91"/>
                </a:cubicBezTo>
                <a:cubicBezTo>
                  <a:pt x="23" y="90"/>
                  <a:pt x="23" y="90"/>
                  <a:pt x="23" y="90"/>
                </a:cubicBezTo>
                <a:cubicBezTo>
                  <a:pt x="23" y="73"/>
                  <a:pt x="23" y="73"/>
                  <a:pt x="23" y="73"/>
                </a:cubicBezTo>
                <a:cubicBezTo>
                  <a:pt x="27" y="63"/>
                  <a:pt x="27" y="63"/>
                  <a:pt x="27" y="63"/>
                </a:cubicBezTo>
                <a:cubicBezTo>
                  <a:pt x="23" y="61"/>
                  <a:pt x="23" y="61"/>
                  <a:pt x="23" y="61"/>
                </a:cubicBezTo>
                <a:cubicBezTo>
                  <a:pt x="23" y="42"/>
                  <a:pt x="23" y="42"/>
                  <a:pt x="23" y="42"/>
                </a:cubicBezTo>
                <a:cubicBezTo>
                  <a:pt x="24" y="43"/>
                  <a:pt x="24" y="43"/>
                  <a:pt x="24" y="43"/>
                </a:cubicBezTo>
                <a:cubicBezTo>
                  <a:pt x="25" y="43"/>
                  <a:pt x="25" y="44"/>
                  <a:pt x="24" y="45"/>
                </a:cubicBezTo>
                <a:cubicBezTo>
                  <a:pt x="23" y="49"/>
                  <a:pt x="23" y="49"/>
                  <a:pt x="23" y="49"/>
                </a:cubicBezTo>
                <a:cubicBezTo>
                  <a:pt x="32" y="53"/>
                  <a:pt x="32" y="53"/>
                  <a:pt x="32" y="53"/>
                </a:cubicBezTo>
                <a:cubicBezTo>
                  <a:pt x="34" y="48"/>
                  <a:pt x="34" y="48"/>
                  <a:pt x="34" y="48"/>
                </a:cubicBezTo>
                <a:cubicBezTo>
                  <a:pt x="34" y="81"/>
                  <a:pt x="34" y="81"/>
                  <a:pt x="34" y="81"/>
                </a:cubicBezTo>
                <a:cubicBezTo>
                  <a:pt x="26" y="78"/>
                  <a:pt x="26" y="78"/>
                  <a:pt x="26" y="78"/>
                </a:cubicBezTo>
                <a:cubicBezTo>
                  <a:pt x="25" y="92"/>
                  <a:pt x="25" y="92"/>
                  <a:pt x="25" y="92"/>
                </a:cubicBezTo>
                <a:cubicBezTo>
                  <a:pt x="25" y="92"/>
                  <a:pt x="25" y="92"/>
                  <a:pt x="25" y="92"/>
                </a:cubicBezTo>
                <a:cubicBezTo>
                  <a:pt x="25" y="92"/>
                  <a:pt x="26" y="92"/>
                  <a:pt x="26" y="92"/>
                </a:cubicBezTo>
                <a:cubicBezTo>
                  <a:pt x="27" y="93"/>
                  <a:pt x="27" y="93"/>
                  <a:pt x="28" y="93"/>
                </a:cubicBezTo>
                <a:cubicBezTo>
                  <a:pt x="28" y="94"/>
                  <a:pt x="28" y="94"/>
                  <a:pt x="28" y="94"/>
                </a:cubicBezTo>
                <a:cubicBezTo>
                  <a:pt x="34" y="88"/>
                  <a:pt x="34" y="88"/>
                  <a:pt x="34" y="88"/>
                </a:cubicBezTo>
                <a:cubicBezTo>
                  <a:pt x="34" y="93"/>
                  <a:pt x="34" y="93"/>
                  <a:pt x="34" y="93"/>
                </a:cubicBezTo>
                <a:cubicBezTo>
                  <a:pt x="29" y="94"/>
                  <a:pt x="29" y="94"/>
                  <a:pt x="29" y="94"/>
                </a:cubicBezTo>
                <a:cubicBezTo>
                  <a:pt x="34" y="96"/>
                  <a:pt x="34" y="96"/>
                  <a:pt x="34" y="96"/>
                </a:cubicBezTo>
                <a:cubicBezTo>
                  <a:pt x="34" y="110"/>
                  <a:pt x="34" y="110"/>
                  <a:pt x="34" y="110"/>
                </a:cubicBezTo>
                <a:cubicBezTo>
                  <a:pt x="28" y="100"/>
                  <a:pt x="28" y="100"/>
                  <a:pt x="28" y="100"/>
                </a:cubicBezTo>
                <a:cubicBezTo>
                  <a:pt x="27" y="99"/>
                  <a:pt x="27" y="99"/>
                  <a:pt x="27" y="99"/>
                </a:cubicBezTo>
                <a:cubicBezTo>
                  <a:pt x="26" y="100"/>
                  <a:pt x="26" y="100"/>
                  <a:pt x="26" y="100"/>
                </a:cubicBezTo>
                <a:cubicBezTo>
                  <a:pt x="25" y="100"/>
                  <a:pt x="24" y="100"/>
                  <a:pt x="24" y="100"/>
                </a:cubicBezTo>
                <a:cubicBezTo>
                  <a:pt x="23" y="107"/>
                  <a:pt x="23" y="107"/>
                  <a:pt x="23" y="107"/>
                </a:cubicBezTo>
                <a:cubicBezTo>
                  <a:pt x="23" y="100"/>
                  <a:pt x="23" y="100"/>
                  <a:pt x="23" y="100"/>
                </a:cubicBezTo>
                <a:cubicBezTo>
                  <a:pt x="23" y="99"/>
                  <a:pt x="23" y="99"/>
                  <a:pt x="23" y="99"/>
                </a:cubicBezTo>
                <a:cubicBezTo>
                  <a:pt x="23" y="99"/>
                  <a:pt x="23" y="99"/>
                  <a:pt x="23" y="99"/>
                </a:cubicBezTo>
                <a:lnTo>
                  <a:pt x="23" y="91"/>
                </a:lnTo>
                <a:close/>
                <a:moveTo>
                  <a:pt x="34" y="113"/>
                </a:moveTo>
                <a:cubicBezTo>
                  <a:pt x="33" y="113"/>
                  <a:pt x="33" y="113"/>
                  <a:pt x="33" y="113"/>
                </a:cubicBezTo>
                <a:cubicBezTo>
                  <a:pt x="23" y="108"/>
                  <a:pt x="23" y="108"/>
                  <a:pt x="23" y="108"/>
                </a:cubicBezTo>
                <a:cubicBezTo>
                  <a:pt x="23" y="112"/>
                  <a:pt x="23" y="112"/>
                  <a:pt x="23" y="112"/>
                </a:cubicBezTo>
                <a:cubicBezTo>
                  <a:pt x="28" y="115"/>
                  <a:pt x="28" y="115"/>
                  <a:pt x="28" y="115"/>
                </a:cubicBezTo>
                <a:cubicBezTo>
                  <a:pt x="26" y="115"/>
                  <a:pt x="25" y="115"/>
                  <a:pt x="23" y="115"/>
                </a:cubicBezTo>
                <a:cubicBezTo>
                  <a:pt x="23" y="118"/>
                  <a:pt x="23" y="118"/>
                  <a:pt x="23" y="118"/>
                </a:cubicBezTo>
                <a:cubicBezTo>
                  <a:pt x="26" y="119"/>
                  <a:pt x="30" y="118"/>
                  <a:pt x="33" y="117"/>
                </a:cubicBezTo>
                <a:cubicBezTo>
                  <a:pt x="34" y="117"/>
                  <a:pt x="34" y="117"/>
                  <a:pt x="34" y="117"/>
                </a:cubicBezTo>
                <a:lnTo>
                  <a:pt x="34" y="113"/>
                </a:lnTo>
                <a:close/>
                <a:moveTo>
                  <a:pt x="11" y="83"/>
                </a:moveTo>
                <a:cubicBezTo>
                  <a:pt x="9" y="85"/>
                  <a:pt x="8" y="87"/>
                  <a:pt x="7" y="89"/>
                </a:cubicBezTo>
                <a:cubicBezTo>
                  <a:pt x="14" y="92"/>
                  <a:pt x="14" y="92"/>
                  <a:pt x="14" y="92"/>
                </a:cubicBezTo>
                <a:cubicBezTo>
                  <a:pt x="14" y="91"/>
                  <a:pt x="14" y="91"/>
                  <a:pt x="14" y="91"/>
                </a:cubicBezTo>
                <a:cubicBezTo>
                  <a:pt x="15" y="90"/>
                  <a:pt x="15" y="90"/>
                  <a:pt x="15" y="90"/>
                </a:cubicBezTo>
                <a:cubicBezTo>
                  <a:pt x="15" y="89"/>
                  <a:pt x="18" y="89"/>
                  <a:pt x="21" y="90"/>
                </a:cubicBezTo>
                <a:cubicBezTo>
                  <a:pt x="23" y="91"/>
                  <a:pt x="23" y="91"/>
                  <a:pt x="23" y="91"/>
                </a:cubicBezTo>
                <a:cubicBezTo>
                  <a:pt x="23" y="99"/>
                  <a:pt x="23" y="99"/>
                  <a:pt x="23" y="99"/>
                </a:cubicBezTo>
                <a:cubicBezTo>
                  <a:pt x="22" y="99"/>
                  <a:pt x="22" y="98"/>
                  <a:pt x="22" y="98"/>
                </a:cubicBezTo>
                <a:cubicBezTo>
                  <a:pt x="21" y="97"/>
                  <a:pt x="21" y="97"/>
                  <a:pt x="21" y="97"/>
                </a:cubicBezTo>
                <a:cubicBezTo>
                  <a:pt x="20" y="96"/>
                  <a:pt x="20" y="96"/>
                  <a:pt x="20" y="96"/>
                </a:cubicBezTo>
                <a:cubicBezTo>
                  <a:pt x="6" y="99"/>
                  <a:pt x="6" y="99"/>
                  <a:pt x="6" y="99"/>
                </a:cubicBezTo>
                <a:cubicBezTo>
                  <a:pt x="6" y="101"/>
                  <a:pt x="7" y="103"/>
                  <a:pt x="8" y="105"/>
                </a:cubicBezTo>
                <a:cubicBezTo>
                  <a:pt x="10" y="107"/>
                  <a:pt x="11" y="109"/>
                  <a:pt x="13" y="111"/>
                </a:cubicBezTo>
                <a:cubicBezTo>
                  <a:pt x="15" y="109"/>
                  <a:pt x="15" y="109"/>
                  <a:pt x="15" y="109"/>
                </a:cubicBezTo>
                <a:cubicBezTo>
                  <a:pt x="14" y="108"/>
                  <a:pt x="14" y="108"/>
                  <a:pt x="14" y="107"/>
                </a:cubicBezTo>
                <a:cubicBezTo>
                  <a:pt x="15" y="105"/>
                  <a:pt x="15" y="105"/>
                  <a:pt x="15" y="105"/>
                </a:cubicBezTo>
                <a:cubicBezTo>
                  <a:pt x="15" y="105"/>
                  <a:pt x="16" y="105"/>
                  <a:pt x="17" y="106"/>
                </a:cubicBezTo>
                <a:cubicBezTo>
                  <a:pt x="17" y="106"/>
                  <a:pt x="17" y="106"/>
                  <a:pt x="17" y="106"/>
                </a:cubicBezTo>
                <a:cubicBezTo>
                  <a:pt x="23" y="100"/>
                  <a:pt x="23" y="100"/>
                  <a:pt x="23" y="100"/>
                </a:cubicBezTo>
                <a:cubicBezTo>
                  <a:pt x="23" y="107"/>
                  <a:pt x="23" y="107"/>
                  <a:pt x="23" y="107"/>
                </a:cubicBezTo>
                <a:cubicBezTo>
                  <a:pt x="23" y="108"/>
                  <a:pt x="23" y="108"/>
                  <a:pt x="23" y="108"/>
                </a:cubicBezTo>
                <a:cubicBezTo>
                  <a:pt x="23" y="108"/>
                  <a:pt x="23" y="108"/>
                  <a:pt x="23" y="108"/>
                </a:cubicBezTo>
                <a:cubicBezTo>
                  <a:pt x="23" y="112"/>
                  <a:pt x="23" y="112"/>
                  <a:pt x="23" y="112"/>
                </a:cubicBezTo>
                <a:cubicBezTo>
                  <a:pt x="22" y="112"/>
                  <a:pt x="22" y="112"/>
                  <a:pt x="22" y="112"/>
                </a:cubicBezTo>
                <a:cubicBezTo>
                  <a:pt x="22" y="115"/>
                  <a:pt x="22" y="115"/>
                  <a:pt x="22" y="115"/>
                </a:cubicBezTo>
                <a:cubicBezTo>
                  <a:pt x="22" y="115"/>
                  <a:pt x="22" y="115"/>
                  <a:pt x="23" y="115"/>
                </a:cubicBezTo>
                <a:cubicBezTo>
                  <a:pt x="23" y="118"/>
                  <a:pt x="23" y="118"/>
                  <a:pt x="23" y="118"/>
                </a:cubicBezTo>
                <a:cubicBezTo>
                  <a:pt x="20" y="118"/>
                  <a:pt x="18" y="117"/>
                  <a:pt x="16" y="116"/>
                </a:cubicBezTo>
                <a:cubicBezTo>
                  <a:pt x="5" y="111"/>
                  <a:pt x="0" y="98"/>
                  <a:pt x="5" y="87"/>
                </a:cubicBezTo>
                <a:cubicBezTo>
                  <a:pt x="8" y="79"/>
                  <a:pt x="15" y="75"/>
                  <a:pt x="22" y="74"/>
                </a:cubicBezTo>
                <a:cubicBezTo>
                  <a:pt x="22" y="73"/>
                  <a:pt x="22" y="73"/>
                  <a:pt x="22" y="73"/>
                </a:cubicBezTo>
                <a:cubicBezTo>
                  <a:pt x="23" y="73"/>
                  <a:pt x="23" y="73"/>
                  <a:pt x="23" y="73"/>
                </a:cubicBezTo>
                <a:cubicBezTo>
                  <a:pt x="23" y="90"/>
                  <a:pt x="23" y="90"/>
                  <a:pt x="23" y="90"/>
                </a:cubicBezTo>
                <a:cubicBezTo>
                  <a:pt x="17" y="79"/>
                  <a:pt x="17" y="79"/>
                  <a:pt x="17" y="79"/>
                </a:cubicBezTo>
                <a:cubicBezTo>
                  <a:pt x="15" y="80"/>
                  <a:pt x="13" y="81"/>
                  <a:pt x="11" y="83"/>
                </a:cubicBezTo>
                <a:close/>
                <a:moveTo>
                  <a:pt x="23" y="42"/>
                </a:moveTo>
                <a:cubicBezTo>
                  <a:pt x="23" y="61"/>
                  <a:pt x="23" y="61"/>
                  <a:pt x="23" y="61"/>
                </a:cubicBezTo>
                <a:cubicBezTo>
                  <a:pt x="18" y="59"/>
                  <a:pt x="18" y="59"/>
                  <a:pt x="18" y="59"/>
                </a:cubicBezTo>
                <a:cubicBezTo>
                  <a:pt x="17" y="63"/>
                  <a:pt x="17" y="63"/>
                  <a:pt x="17" y="63"/>
                </a:cubicBezTo>
                <a:cubicBezTo>
                  <a:pt x="16" y="63"/>
                  <a:pt x="15" y="64"/>
                  <a:pt x="14" y="63"/>
                </a:cubicBezTo>
                <a:cubicBezTo>
                  <a:pt x="10" y="62"/>
                  <a:pt x="10" y="62"/>
                  <a:pt x="10" y="62"/>
                </a:cubicBezTo>
                <a:cubicBezTo>
                  <a:pt x="9" y="61"/>
                  <a:pt x="9" y="60"/>
                  <a:pt x="10" y="59"/>
                </a:cubicBezTo>
                <a:cubicBezTo>
                  <a:pt x="17" y="42"/>
                  <a:pt x="17" y="42"/>
                  <a:pt x="17" y="42"/>
                </a:cubicBezTo>
                <a:cubicBezTo>
                  <a:pt x="18" y="41"/>
                  <a:pt x="19" y="41"/>
                  <a:pt x="20" y="41"/>
                </a:cubicBezTo>
                <a:lnTo>
                  <a:pt x="23" y="42"/>
                </a:lnTo>
                <a:close/>
              </a:path>
            </a:pathLst>
          </a:custGeom>
          <a:solidFill>
            <a:srgbClr val="1D347D"/>
          </a:solidFill>
          <a:ln>
            <a:noFill/>
          </a:ln>
          <a:extLst/>
        </p:spPr>
        <p:txBody>
          <a:bodyPr/>
          <a:lstStyle/>
          <a:p>
            <a:endParaRPr lang="zh-CN" altLang="en-US" sz="1600"/>
          </a:p>
        </p:txBody>
      </p:sp>
      <p:sp>
        <p:nvSpPr>
          <p:cNvPr id="6" name="Freeform 6"/>
          <p:cNvSpPr>
            <a:spLocks noEditPoints="1"/>
          </p:cNvSpPr>
          <p:nvPr/>
        </p:nvSpPr>
        <p:spPr bwMode="auto">
          <a:xfrm>
            <a:off x="3835178" y="3430454"/>
            <a:ext cx="609600" cy="656167"/>
          </a:xfrm>
          <a:custGeom>
            <a:avLst/>
            <a:gdLst>
              <a:gd name="T0" fmla="*/ 139 w 186"/>
              <a:gd name="T1" fmla="*/ 158 h 180"/>
              <a:gd name="T2" fmla="*/ 130 w 186"/>
              <a:gd name="T3" fmla="*/ 69 h 180"/>
              <a:gd name="T4" fmla="*/ 125 w 186"/>
              <a:gd name="T5" fmla="*/ 39 h 180"/>
              <a:gd name="T6" fmla="*/ 121 w 186"/>
              <a:gd name="T7" fmla="*/ 37 h 180"/>
              <a:gd name="T8" fmla="*/ 119 w 186"/>
              <a:gd name="T9" fmla="*/ 63 h 180"/>
              <a:gd name="T10" fmla="*/ 118 w 186"/>
              <a:gd name="T11" fmla="*/ 101 h 180"/>
              <a:gd name="T12" fmla="*/ 110 w 186"/>
              <a:gd name="T13" fmla="*/ 155 h 180"/>
              <a:gd name="T14" fmla="*/ 109 w 186"/>
              <a:gd name="T15" fmla="*/ 58 h 180"/>
              <a:gd name="T16" fmla="*/ 108 w 186"/>
              <a:gd name="T17" fmla="*/ 155 h 180"/>
              <a:gd name="T18" fmla="*/ 106 w 186"/>
              <a:gd name="T19" fmla="*/ 179 h 180"/>
              <a:gd name="T20" fmla="*/ 103 w 186"/>
              <a:gd name="T21" fmla="*/ 88 h 180"/>
              <a:gd name="T22" fmla="*/ 102 w 186"/>
              <a:gd name="T23" fmla="*/ 6 h 180"/>
              <a:gd name="T24" fmla="*/ 101 w 186"/>
              <a:gd name="T25" fmla="*/ 180 h 180"/>
              <a:gd name="T26" fmla="*/ 101 w 186"/>
              <a:gd name="T27" fmla="*/ 55 h 180"/>
              <a:gd name="T28" fmla="*/ 94 w 186"/>
              <a:gd name="T29" fmla="*/ 46 h 180"/>
              <a:gd name="T30" fmla="*/ 92 w 186"/>
              <a:gd name="T31" fmla="*/ 88 h 180"/>
              <a:gd name="T32" fmla="*/ 92 w 186"/>
              <a:gd name="T33" fmla="*/ 91 h 180"/>
              <a:gd name="T34" fmla="*/ 88 w 186"/>
              <a:gd name="T35" fmla="*/ 142 h 180"/>
              <a:gd name="T36" fmla="*/ 86 w 186"/>
              <a:gd name="T37" fmla="*/ 142 h 180"/>
              <a:gd name="T38" fmla="*/ 85 w 186"/>
              <a:gd name="T39" fmla="*/ 150 h 180"/>
              <a:gd name="T40" fmla="*/ 85 w 186"/>
              <a:gd name="T41" fmla="*/ 178 h 180"/>
              <a:gd name="T42" fmla="*/ 84 w 186"/>
              <a:gd name="T43" fmla="*/ 146 h 180"/>
              <a:gd name="T44" fmla="*/ 84 w 186"/>
              <a:gd name="T45" fmla="*/ 143 h 180"/>
              <a:gd name="T46" fmla="*/ 82 w 186"/>
              <a:gd name="T47" fmla="*/ 177 h 180"/>
              <a:gd name="T48" fmla="*/ 82 w 186"/>
              <a:gd name="T49" fmla="*/ 149 h 180"/>
              <a:gd name="T50" fmla="*/ 81 w 186"/>
              <a:gd name="T51" fmla="*/ 149 h 180"/>
              <a:gd name="T52" fmla="*/ 76 w 186"/>
              <a:gd name="T53" fmla="*/ 10 h 180"/>
              <a:gd name="T54" fmla="*/ 74 w 186"/>
              <a:gd name="T55" fmla="*/ 79 h 180"/>
              <a:gd name="T56" fmla="*/ 73 w 186"/>
              <a:gd name="T57" fmla="*/ 78 h 180"/>
              <a:gd name="T58" fmla="*/ 72 w 186"/>
              <a:gd name="T59" fmla="*/ 102 h 180"/>
              <a:gd name="T60" fmla="*/ 72 w 186"/>
              <a:gd name="T61" fmla="*/ 109 h 180"/>
              <a:gd name="T62" fmla="*/ 72 w 186"/>
              <a:gd name="T63" fmla="*/ 146 h 180"/>
              <a:gd name="T64" fmla="*/ 72 w 186"/>
              <a:gd name="T65" fmla="*/ 102 h 180"/>
              <a:gd name="T66" fmla="*/ 71 w 186"/>
              <a:gd name="T67" fmla="*/ 90 h 180"/>
              <a:gd name="T68" fmla="*/ 71 w 186"/>
              <a:gd name="T69" fmla="*/ 114 h 180"/>
              <a:gd name="T70" fmla="*/ 72 w 186"/>
              <a:gd name="T71" fmla="*/ 146 h 180"/>
              <a:gd name="T72" fmla="*/ 71 w 186"/>
              <a:gd name="T73" fmla="*/ 111 h 180"/>
              <a:gd name="T74" fmla="*/ 71 w 186"/>
              <a:gd name="T75" fmla="*/ 143 h 180"/>
              <a:gd name="T76" fmla="*/ 71 w 186"/>
              <a:gd name="T77" fmla="*/ 113 h 180"/>
              <a:gd name="T78" fmla="*/ 71 w 186"/>
              <a:gd name="T79" fmla="*/ 144 h 180"/>
              <a:gd name="T80" fmla="*/ 71 w 186"/>
              <a:gd name="T81" fmla="*/ 107 h 180"/>
              <a:gd name="T82" fmla="*/ 71 w 186"/>
              <a:gd name="T83" fmla="*/ 126 h 180"/>
              <a:gd name="T84" fmla="*/ 70 w 186"/>
              <a:gd name="T85" fmla="*/ 82 h 180"/>
              <a:gd name="T86" fmla="*/ 70 w 186"/>
              <a:gd name="T87" fmla="*/ 111 h 180"/>
              <a:gd name="T88" fmla="*/ 70 w 186"/>
              <a:gd name="T89" fmla="*/ 74 h 180"/>
              <a:gd name="T90" fmla="*/ 70 w 186"/>
              <a:gd name="T91" fmla="*/ 128 h 180"/>
              <a:gd name="T92" fmla="*/ 70 w 186"/>
              <a:gd name="T93" fmla="*/ 76 h 180"/>
              <a:gd name="T94" fmla="*/ 70 w 186"/>
              <a:gd name="T95" fmla="*/ 126 h 180"/>
              <a:gd name="T96" fmla="*/ 69 w 186"/>
              <a:gd name="T97" fmla="*/ 145 h 180"/>
              <a:gd name="T98" fmla="*/ 70 w 186"/>
              <a:gd name="T99" fmla="*/ 121 h 180"/>
              <a:gd name="T100" fmla="*/ 69 w 186"/>
              <a:gd name="T101" fmla="*/ 146 h 180"/>
              <a:gd name="T102" fmla="*/ 68 w 186"/>
              <a:gd name="T103" fmla="*/ 31 h 180"/>
              <a:gd name="T104" fmla="*/ 68 w 186"/>
              <a:gd name="T105" fmla="*/ 114 h 180"/>
              <a:gd name="T106" fmla="*/ 66 w 186"/>
              <a:gd name="T107" fmla="*/ 102 h 180"/>
              <a:gd name="T108" fmla="*/ 62 w 186"/>
              <a:gd name="T109" fmla="*/ 77 h 180"/>
              <a:gd name="T110" fmla="*/ 59 w 186"/>
              <a:gd name="T111" fmla="*/ 143 h 180"/>
              <a:gd name="T112" fmla="*/ 46 w 186"/>
              <a:gd name="T113" fmla="*/ 136 h 180"/>
              <a:gd name="T114" fmla="*/ 42 w 186"/>
              <a:gd name="T115" fmla="*/ 162 h 180"/>
              <a:gd name="T116" fmla="*/ 41 w 186"/>
              <a:gd name="T117" fmla="*/ 161 h 180"/>
              <a:gd name="T118" fmla="*/ 40 w 186"/>
              <a:gd name="T119" fmla="*/ 134 h 180"/>
              <a:gd name="T120" fmla="*/ 38 w 186"/>
              <a:gd name="T121" fmla="*/ 133 h 180"/>
              <a:gd name="T122" fmla="*/ 36 w 186"/>
              <a:gd name="T123" fmla="*/ 130 h 180"/>
              <a:gd name="T124" fmla="*/ 36 w 186"/>
              <a:gd name="T125" fmla="*/ 1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80">
                <a:moveTo>
                  <a:pt x="165" y="164"/>
                </a:moveTo>
                <a:cubicBezTo>
                  <a:pt x="175" y="162"/>
                  <a:pt x="184" y="159"/>
                  <a:pt x="184" y="159"/>
                </a:cubicBezTo>
                <a:cubicBezTo>
                  <a:pt x="184" y="159"/>
                  <a:pt x="184" y="159"/>
                  <a:pt x="184" y="159"/>
                </a:cubicBezTo>
                <a:cubicBezTo>
                  <a:pt x="184" y="159"/>
                  <a:pt x="184" y="159"/>
                  <a:pt x="184" y="159"/>
                </a:cubicBezTo>
                <a:cubicBezTo>
                  <a:pt x="186" y="159"/>
                  <a:pt x="186" y="159"/>
                  <a:pt x="186" y="159"/>
                </a:cubicBezTo>
                <a:cubicBezTo>
                  <a:pt x="184" y="159"/>
                  <a:pt x="184" y="159"/>
                  <a:pt x="184" y="159"/>
                </a:cubicBezTo>
                <a:cubicBezTo>
                  <a:pt x="165" y="120"/>
                  <a:pt x="165" y="120"/>
                  <a:pt x="165" y="120"/>
                </a:cubicBezTo>
                <a:cubicBezTo>
                  <a:pt x="165" y="122"/>
                  <a:pt x="165" y="122"/>
                  <a:pt x="165" y="122"/>
                </a:cubicBezTo>
                <a:cubicBezTo>
                  <a:pt x="184" y="159"/>
                  <a:pt x="184" y="159"/>
                  <a:pt x="184" y="159"/>
                </a:cubicBezTo>
                <a:cubicBezTo>
                  <a:pt x="183" y="159"/>
                  <a:pt x="183" y="159"/>
                  <a:pt x="183" y="159"/>
                </a:cubicBezTo>
                <a:cubicBezTo>
                  <a:pt x="165" y="158"/>
                  <a:pt x="165" y="158"/>
                  <a:pt x="165" y="158"/>
                </a:cubicBezTo>
                <a:cubicBezTo>
                  <a:pt x="165" y="159"/>
                  <a:pt x="165" y="159"/>
                  <a:pt x="165" y="159"/>
                </a:cubicBezTo>
                <a:cubicBezTo>
                  <a:pt x="183" y="159"/>
                  <a:pt x="183" y="159"/>
                  <a:pt x="183" y="159"/>
                </a:cubicBezTo>
                <a:cubicBezTo>
                  <a:pt x="180" y="160"/>
                  <a:pt x="173" y="162"/>
                  <a:pt x="165" y="164"/>
                </a:cubicBezTo>
                <a:close/>
                <a:moveTo>
                  <a:pt x="165" y="151"/>
                </a:moveTo>
                <a:cubicBezTo>
                  <a:pt x="165" y="130"/>
                  <a:pt x="165" y="130"/>
                  <a:pt x="165" y="130"/>
                </a:cubicBezTo>
                <a:cubicBezTo>
                  <a:pt x="183" y="158"/>
                  <a:pt x="183" y="158"/>
                  <a:pt x="183" y="158"/>
                </a:cubicBezTo>
                <a:cubicBezTo>
                  <a:pt x="183" y="158"/>
                  <a:pt x="176" y="154"/>
                  <a:pt x="165" y="151"/>
                </a:cubicBezTo>
                <a:close/>
                <a:moveTo>
                  <a:pt x="139" y="168"/>
                </a:moveTo>
                <a:cubicBezTo>
                  <a:pt x="147" y="170"/>
                  <a:pt x="147" y="170"/>
                  <a:pt x="147" y="170"/>
                </a:cubicBezTo>
                <a:cubicBezTo>
                  <a:pt x="147" y="170"/>
                  <a:pt x="147" y="170"/>
                  <a:pt x="147" y="170"/>
                </a:cubicBezTo>
                <a:cubicBezTo>
                  <a:pt x="147" y="171"/>
                  <a:pt x="147" y="171"/>
                  <a:pt x="147" y="171"/>
                </a:cubicBezTo>
                <a:cubicBezTo>
                  <a:pt x="147" y="170"/>
                  <a:pt x="147" y="170"/>
                  <a:pt x="147" y="170"/>
                </a:cubicBezTo>
                <a:cubicBezTo>
                  <a:pt x="152" y="168"/>
                  <a:pt x="159" y="166"/>
                  <a:pt x="165" y="164"/>
                </a:cubicBezTo>
                <a:cubicBezTo>
                  <a:pt x="165" y="164"/>
                  <a:pt x="165" y="164"/>
                  <a:pt x="165" y="164"/>
                </a:cubicBezTo>
                <a:cubicBezTo>
                  <a:pt x="159" y="166"/>
                  <a:pt x="152" y="168"/>
                  <a:pt x="147" y="170"/>
                </a:cubicBezTo>
                <a:cubicBezTo>
                  <a:pt x="148" y="161"/>
                  <a:pt x="148" y="161"/>
                  <a:pt x="148" y="161"/>
                </a:cubicBezTo>
                <a:cubicBezTo>
                  <a:pt x="148" y="161"/>
                  <a:pt x="148" y="161"/>
                  <a:pt x="148" y="161"/>
                </a:cubicBezTo>
                <a:cubicBezTo>
                  <a:pt x="148" y="159"/>
                  <a:pt x="148" y="159"/>
                  <a:pt x="148" y="159"/>
                </a:cubicBezTo>
                <a:cubicBezTo>
                  <a:pt x="165" y="159"/>
                  <a:pt x="165" y="159"/>
                  <a:pt x="165" y="159"/>
                </a:cubicBezTo>
                <a:cubicBezTo>
                  <a:pt x="165" y="158"/>
                  <a:pt x="165" y="158"/>
                  <a:pt x="165" y="158"/>
                </a:cubicBezTo>
                <a:cubicBezTo>
                  <a:pt x="146" y="158"/>
                  <a:pt x="146" y="158"/>
                  <a:pt x="146" y="158"/>
                </a:cubicBezTo>
                <a:cubicBezTo>
                  <a:pt x="143" y="146"/>
                  <a:pt x="143" y="146"/>
                  <a:pt x="143" y="146"/>
                </a:cubicBezTo>
                <a:cubicBezTo>
                  <a:pt x="151" y="147"/>
                  <a:pt x="159" y="149"/>
                  <a:pt x="165" y="151"/>
                </a:cubicBezTo>
                <a:cubicBezTo>
                  <a:pt x="165" y="130"/>
                  <a:pt x="165" y="130"/>
                  <a:pt x="165" y="130"/>
                </a:cubicBezTo>
                <a:cubicBezTo>
                  <a:pt x="139" y="91"/>
                  <a:pt x="139" y="91"/>
                  <a:pt x="139" y="91"/>
                </a:cubicBezTo>
                <a:cubicBezTo>
                  <a:pt x="139" y="154"/>
                  <a:pt x="139" y="154"/>
                  <a:pt x="139" y="154"/>
                </a:cubicBezTo>
                <a:cubicBezTo>
                  <a:pt x="141" y="155"/>
                  <a:pt x="144" y="156"/>
                  <a:pt x="146" y="158"/>
                </a:cubicBezTo>
                <a:cubicBezTo>
                  <a:pt x="139" y="158"/>
                  <a:pt x="139" y="158"/>
                  <a:pt x="139" y="158"/>
                </a:cubicBezTo>
                <a:cubicBezTo>
                  <a:pt x="139" y="161"/>
                  <a:pt x="139" y="161"/>
                  <a:pt x="139" y="161"/>
                </a:cubicBezTo>
                <a:cubicBezTo>
                  <a:pt x="147" y="161"/>
                  <a:pt x="147" y="161"/>
                  <a:pt x="147" y="161"/>
                </a:cubicBezTo>
                <a:cubicBezTo>
                  <a:pt x="147" y="170"/>
                  <a:pt x="147" y="170"/>
                  <a:pt x="147" y="170"/>
                </a:cubicBezTo>
                <a:cubicBezTo>
                  <a:pt x="147" y="170"/>
                  <a:pt x="147" y="170"/>
                  <a:pt x="147" y="170"/>
                </a:cubicBezTo>
                <a:cubicBezTo>
                  <a:pt x="139" y="168"/>
                  <a:pt x="139" y="168"/>
                  <a:pt x="139" y="168"/>
                </a:cubicBezTo>
                <a:close/>
                <a:moveTo>
                  <a:pt x="165" y="120"/>
                </a:moveTo>
                <a:cubicBezTo>
                  <a:pt x="165" y="122"/>
                  <a:pt x="165" y="122"/>
                  <a:pt x="165" y="122"/>
                </a:cubicBezTo>
                <a:cubicBezTo>
                  <a:pt x="139" y="69"/>
                  <a:pt x="139" y="69"/>
                  <a:pt x="139" y="69"/>
                </a:cubicBezTo>
                <a:cubicBezTo>
                  <a:pt x="139" y="68"/>
                  <a:pt x="139" y="68"/>
                  <a:pt x="139" y="68"/>
                </a:cubicBezTo>
                <a:lnTo>
                  <a:pt x="165" y="120"/>
                </a:lnTo>
                <a:close/>
                <a:moveTo>
                  <a:pt x="130" y="166"/>
                </a:moveTo>
                <a:cubicBezTo>
                  <a:pt x="139" y="168"/>
                  <a:pt x="139" y="168"/>
                  <a:pt x="139" y="168"/>
                </a:cubicBezTo>
                <a:cubicBezTo>
                  <a:pt x="139" y="168"/>
                  <a:pt x="139" y="168"/>
                  <a:pt x="139" y="168"/>
                </a:cubicBezTo>
                <a:cubicBezTo>
                  <a:pt x="131" y="165"/>
                  <a:pt x="131" y="165"/>
                  <a:pt x="131" y="165"/>
                </a:cubicBezTo>
                <a:cubicBezTo>
                  <a:pt x="132" y="164"/>
                  <a:pt x="133" y="162"/>
                  <a:pt x="133" y="161"/>
                </a:cubicBezTo>
                <a:cubicBezTo>
                  <a:pt x="139" y="161"/>
                  <a:pt x="139" y="161"/>
                  <a:pt x="139" y="161"/>
                </a:cubicBezTo>
                <a:cubicBezTo>
                  <a:pt x="139" y="158"/>
                  <a:pt x="139" y="158"/>
                  <a:pt x="139" y="158"/>
                </a:cubicBezTo>
                <a:cubicBezTo>
                  <a:pt x="130" y="157"/>
                  <a:pt x="130" y="157"/>
                  <a:pt x="130" y="157"/>
                </a:cubicBezTo>
                <a:lnTo>
                  <a:pt x="130" y="166"/>
                </a:lnTo>
                <a:close/>
                <a:moveTo>
                  <a:pt x="139" y="68"/>
                </a:moveTo>
                <a:cubicBezTo>
                  <a:pt x="131" y="52"/>
                  <a:pt x="131" y="52"/>
                  <a:pt x="131" y="52"/>
                </a:cubicBezTo>
                <a:cubicBezTo>
                  <a:pt x="131" y="47"/>
                  <a:pt x="131" y="44"/>
                  <a:pt x="131" y="43"/>
                </a:cubicBezTo>
                <a:cubicBezTo>
                  <a:pt x="133" y="44"/>
                  <a:pt x="133" y="44"/>
                  <a:pt x="133" y="44"/>
                </a:cubicBezTo>
                <a:cubicBezTo>
                  <a:pt x="133" y="43"/>
                  <a:pt x="133" y="43"/>
                  <a:pt x="133" y="43"/>
                </a:cubicBezTo>
                <a:cubicBezTo>
                  <a:pt x="130" y="42"/>
                  <a:pt x="130" y="42"/>
                  <a:pt x="130" y="42"/>
                </a:cubicBezTo>
                <a:cubicBezTo>
                  <a:pt x="130" y="56"/>
                  <a:pt x="130" y="56"/>
                  <a:pt x="130" y="56"/>
                </a:cubicBezTo>
                <a:cubicBezTo>
                  <a:pt x="131" y="55"/>
                  <a:pt x="131" y="54"/>
                  <a:pt x="131" y="53"/>
                </a:cubicBezTo>
                <a:cubicBezTo>
                  <a:pt x="139" y="69"/>
                  <a:pt x="139" y="69"/>
                  <a:pt x="139" y="69"/>
                </a:cubicBezTo>
                <a:lnTo>
                  <a:pt x="139" y="68"/>
                </a:lnTo>
                <a:close/>
                <a:moveTo>
                  <a:pt x="139" y="91"/>
                </a:moveTo>
                <a:cubicBezTo>
                  <a:pt x="139" y="154"/>
                  <a:pt x="139" y="154"/>
                  <a:pt x="139" y="154"/>
                </a:cubicBezTo>
                <a:cubicBezTo>
                  <a:pt x="136" y="152"/>
                  <a:pt x="133" y="151"/>
                  <a:pt x="130" y="151"/>
                </a:cubicBezTo>
                <a:cubicBezTo>
                  <a:pt x="130" y="103"/>
                  <a:pt x="130" y="103"/>
                  <a:pt x="130" y="103"/>
                </a:cubicBezTo>
                <a:cubicBezTo>
                  <a:pt x="133" y="112"/>
                  <a:pt x="133" y="112"/>
                  <a:pt x="133" y="112"/>
                </a:cubicBezTo>
                <a:cubicBezTo>
                  <a:pt x="133" y="106"/>
                  <a:pt x="132" y="99"/>
                  <a:pt x="130" y="92"/>
                </a:cubicBezTo>
                <a:cubicBezTo>
                  <a:pt x="130" y="78"/>
                  <a:pt x="130" y="78"/>
                  <a:pt x="130" y="78"/>
                </a:cubicBezTo>
                <a:lnTo>
                  <a:pt x="139" y="91"/>
                </a:lnTo>
                <a:close/>
                <a:moveTo>
                  <a:pt x="130" y="70"/>
                </a:moveTo>
                <a:cubicBezTo>
                  <a:pt x="130" y="69"/>
                  <a:pt x="130" y="69"/>
                  <a:pt x="130" y="69"/>
                </a:cubicBezTo>
                <a:cubicBezTo>
                  <a:pt x="132" y="70"/>
                  <a:pt x="132" y="70"/>
                  <a:pt x="132" y="70"/>
                </a:cubicBezTo>
                <a:cubicBezTo>
                  <a:pt x="132" y="71"/>
                  <a:pt x="132" y="71"/>
                  <a:pt x="132" y="71"/>
                </a:cubicBezTo>
                <a:lnTo>
                  <a:pt x="130" y="70"/>
                </a:lnTo>
                <a:close/>
                <a:moveTo>
                  <a:pt x="126" y="167"/>
                </a:moveTo>
                <a:cubicBezTo>
                  <a:pt x="128" y="167"/>
                  <a:pt x="129" y="166"/>
                  <a:pt x="130" y="166"/>
                </a:cubicBezTo>
                <a:cubicBezTo>
                  <a:pt x="130" y="166"/>
                  <a:pt x="130" y="166"/>
                  <a:pt x="130" y="166"/>
                </a:cubicBezTo>
                <a:cubicBezTo>
                  <a:pt x="130" y="157"/>
                  <a:pt x="130" y="157"/>
                  <a:pt x="130" y="157"/>
                </a:cubicBezTo>
                <a:cubicBezTo>
                  <a:pt x="126" y="157"/>
                  <a:pt x="126" y="157"/>
                  <a:pt x="126" y="157"/>
                </a:cubicBezTo>
                <a:cubicBezTo>
                  <a:pt x="126" y="161"/>
                  <a:pt x="126" y="161"/>
                  <a:pt x="126" y="161"/>
                </a:cubicBezTo>
                <a:cubicBezTo>
                  <a:pt x="130" y="161"/>
                  <a:pt x="130" y="161"/>
                  <a:pt x="130" y="161"/>
                </a:cubicBezTo>
                <a:cubicBezTo>
                  <a:pt x="129" y="163"/>
                  <a:pt x="128" y="163"/>
                  <a:pt x="126" y="163"/>
                </a:cubicBezTo>
                <a:lnTo>
                  <a:pt x="126" y="167"/>
                </a:lnTo>
                <a:close/>
                <a:moveTo>
                  <a:pt x="130" y="42"/>
                </a:moveTo>
                <a:cubicBezTo>
                  <a:pt x="126" y="40"/>
                  <a:pt x="126" y="40"/>
                  <a:pt x="126" y="40"/>
                </a:cubicBezTo>
                <a:cubicBezTo>
                  <a:pt x="126" y="66"/>
                  <a:pt x="126" y="66"/>
                  <a:pt x="126" y="66"/>
                </a:cubicBezTo>
                <a:cubicBezTo>
                  <a:pt x="127" y="66"/>
                  <a:pt x="127" y="67"/>
                  <a:pt x="127" y="67"/>
                </a:cubicBezTo>
                <a:cubicBezTo>
                  <a:pt x="129" y="63"/>
                  <a:pt x="130" y="59"/>
                  <a:pt x="130" y="56"/>
                </a:cubicBezTo>
                <a:lnTo>
                  <a:pt x="130" y="42"/>
                </a:lnTo>
                <a:close/>
                <a:moveTo>
                  <a:pt x="130" y="69"/>
                </a:moveTo>
                <a:cubicBezTo>
                  <a:pt x="130" y="70"/>
                  <a:pt x="130" y="70"/>
                  <a:pt x="130" y="70"/>
                </a:cubicBezTo>
                <a:cubicBezTo>
                  <a:pt x="129" y="69"/>
                  <a:pt x="129" y="69"/>
                  <a:pt x="129" y="69"/>
                </a:cubicBezTo>
                <a:cubicBezTo>
                  <a:pt x="129" y="70"/>
                  <a:pt x="130" y="73"/>
                  <a:pt x="130" y="77"/>
                </a:cubicBezTo>
                <a:cubicBezTo>
                  <a:pt x="130" y="78"/>
                  <a:pt x="130" y="78"/>
                  <a:pt x="130" y="78"/>
                </a:cubicBezTo>
                <a:cubicBezTo>
                  <a:pt x="130" y="92"/>
                  <a:pt x="130" y="92"/>
                  <a:pt x="130" y="92"/>
                </a:cubicBezTo>
                <a:cubicBezTo>
                  <a:pt x="130" y="90"/>
                  <a:pt x="130" y="88"/>
                  <a:pt x="129" y="86"/>
                </a:cubicBezTo>
                <a:cubicBezTo>
                  <a:pt x="129" y="89"/>
                  <a:pt x="128" y="91"/>
                  <a:pt x="128" y="94"/>
                </a:cubicBezTo>
                <a:cubicBezTo>
                  <a:pt x="130" y="103"/>
                  <a:pt x="130" y="103"/>
                  <a:pt x="130" y="103"/>
                </a:cubicBezTo>
                <a:cubicBezTo>
                  <a:pt x="130" y="151"/>
                  <a:pt x="130" y="151"/>
                  <a:pt x="130" y="151"/>
                </a:cubicBezTo>
                <a:cubicBezTo>
                  <a:pt x="129" y="150"/>
                  <a:pt x="128" y="150"/>
                  <a:pt x="126" y="150"/>
                </a:cubicBezTo>
                <a:cubicBezTo>
                  <a:pt x="126" y="67"/>
                  <a:pt x="126" y="67"/>
                  <a:pt x="126" y="67"/>
                </a:cubicBezTo>
                <a:lnTo>
                  <a:pt x="130" y="69"/>
                </a:lnTo>
                <a:close/>
                <a:moveTo>
                  <a:pt x="123" y="167"/>
                </a:moveTo>
                <a:cubicBezTo>
                  <a:pt x="123" y="167"/>
                  <a:pt x="123" y="167"/>
                  <a:pt x="123" y="167"/>
                </a:cubicBezTo>
                <a:cubicBezTo>
                  <a:pt x="124" y="167"/>
                  <a:pt x="126" y="167"/>
                  <a:pt x="126" y="167"/>
                </a:cubicBezTo>
                <a:cubicBezTo>
                  <a:pt x="126" y="163"/>
                  <a:pt x="126" y="163"/>
                  <a:pt x="126" y="163"/>
                </a:cubicBezTo>
                <a:cubicBezTo>
                  <a:pt x="125" y="163"/>
                  <a:pt x="124" y="162"/>
                  <a:pt x="123" y="161"/>
                </a:cubicBezTo>
                <a:lnTo>
                  <a:pt x="123" y="167"/>
                </a:lnTo>
                <a:close/>
                <a:moveTo>
                  <a:pt x="126" y="40"/>
                </a:moveTo>
                <a:cubicBezTo>
                  <a:pt x="125" y="39"/>
                  <a:pt x="125" y="39"/>
                  <a:pt x="125" y="39"/>
                </a:cubicBezTo>
                <a:cubicBezTo>
                  <a:pt x="123" y="36"/>
                  <a:pt x="123" y="36"/>
                  <a:pt x="123" y="36"/>
                </a:cubicBezTo>
                <a:cubicBezTo>
                  <a:pt x="123" y="37"/>
                  <a:pt x="123" y="37"/>
                  <a:pt x="123" y="37"/>
                </a:cubicBezTo>
                <a:cubicBezTo>
                  <a:pt x="124" y="39"/>
                  <a:pt x="124" y="39"/>
                  <a:pt x="124" y="39"/>
                </a:cubicBezTo>
                <a:cubicBezTo>
                  <a:pt x="123" y="38"/>
                  <a:pt x="123" y="38"/>
                  <a:pt x="123" y="38"/>
                </a:cubicBezTo>
                <a:cubicBezTo>
                  <a:pt x="123" y="63"/>
                  <a:pt x="123" y="63"/>
                  <a:pt x="123" y="63"/>
                </a:cubicBezTo>
                <a:cubicBezTo>
                  <a:pt x="124" y="64"/>
                  <a:pt x="126" y="65"/>
                  <a:pt x="126" y="66"/>
                </a:cubicBezTo>
                <a:lnTo>
                  <a:pt x="126" y="40"/>
                </a:lnTo>
                <a:close/>
                <a:moveTo>
                  <a:pt x="123" y="33"/>
                </a:moveTo>
                <a:cubicBezTo>
                  <a:pt x="124" y="28"/>
                  <a:pt x="124" y="28"/>
                  <a:pt x="124" y="28"/>
                </a:cubicBezTo>
                <a:cubicBezTo>
                  <a:pt x="124" y="28"/>
                  <a:pt x="123" y="29"/>
                  <a:pt x="123" y="31"/>
                </a:cubicBezTo>
                <a:lnTo>
                  <a:pt x="123" y="33"/>
                </a:lnTo>
                <a:close/>
                <a:moveTo>
                  <a:pt x="126" y="67"/>
                </a:moveTo>
                <a:cubicBezTo>
                  <a:pt x="126" y="150"/>
                  <a:pt x="126" y="150"/>
                  <a:pt x="126" y="150"/>
                </a:cubicBezTo>
                <a:cubicBezTo>
                  <a:pt x="126" y="150"/>
                  <a:pt x="125" y="150"/>
                  <a:pt x="124" y="150"/>
                </a:cubicBezTo>
                <a:cubicBezTo>
                  <a:pt x="124" y="153"/>
                  <a:pt x="123" y="155"/>
                  <a:pt x="123" y="156"/>
                </a:cubicBezTo>
                <a:cubicBezTo>
                  <a:pt x="123" y="65"/>
                  <a:pt x="123" y="65"/>
                  <a:pt x="123" y="65"/>
                </a:cubicBezTo>
                <a:lnTo>
                  <a:pt x="126" y="67"/>
                </a:lnTo>
                <a:close/>
                <a:moveTo>
                  <a:pt x="126" y="157"/>
                </a:moveTo>
                <a:cubicBezTo>
                  <a:pt x="126" y="161"/>
                  <a:pt x="126" y="161"/>
                  <a:pt x="126" y="161"/>
                </a:cubicBezTo>
                <a:cubicBezTo>
                  <a:pt x="123" y="161"/>
                  <a:pt x="123" y="161"/>
                  <a:pt x="123" y="161"/>
                </a:cubicBezTo>
                <a:cubicBezTo>
                  <a:pt x="123" y="157"/>
                  <a:pt x="123" y="157"/>
                  <a:pt x="123" y="157"/>
                </a:cubicBezTo>
                <a:lnTo>
                  <a:pt x="126" y="157"/>
                </a:lnTo>
                <a:close/>
                <a:moveTo>
                  <a:pt x="119" y="167"/>
                </a:moveTo>
                <a:cubicBezTo>
                  <a:pt x="120" y="167"/>
                  <a:pt x="121" y="167"/>
                  <a:pt x="123" y="167"/>
                </a:cubicBezTo>
                <a:cubicBezTo>
                  <a:pt x="123" y="161"/>
                  <a:pt x="123" y="161"/>
                  <a:pt x="123" y="161"/>
                </a:cubicBezTo>
                <a:cubicBezTo>
                  <a:pt x="123" y="161"/>
                  <a:pt x="123" y="161"/>
                  <a:pt x="123" y="161"/>
                </a:cubicBezTo>
                <a:cubicBezTo>
                  <a:pt x="123" y="161"/>
                  <a:pt x="123" y="161"/>
                  <a:pt x="123" y="161"/>
                </a:cubicBezTo>
                <a:cubicBezTo>
                  <a:pt x="123" y="157"/>
                  <a:pt x="123" y="157"/>
                  <a:pt x="123" y="157"/>
                </a:cubicBezTo>
                <a:cubicBezTo>
                  <a:pt x="121" y="157"/>
                  <a:pt x="121" y="157"/>
                  <a:pt x="121" y="157"/>
                </a:cubicBezTo>
                <a:cubicBezTo>
                  <a:pt x="119" y="157"/>
                  <a:pt x="119" y="157"/>
                  <a:pt x="119" y="157"/>
                </a:cubicBezTo>
                <a:lnTo>
                  <a:pt x="119" y="167"/>
                </a:lnTo>
                <a:close/>
                <a:moveTo>
                  <a:pt x="123" y="36"/>
                </a:moveTo>
                <a:cubicBezTo>
                  <a:pt x="122" y="35"/>
                  <a:pt x="122" y="35"/>
                  <a:pt x="122" y="35"/>
                </a:cubicBezTo>
                <a:cubicBezTo>
                  <a:pt x="123" y="33"/>
                  <a:pt x="123" y="33"/>
                  <a:pt x="123" y="33"/>
                </a:cubicBezTo>
                <a:cubicBezTo>
                  <a:pt x="123" y="31"/>
                  <a:pt x="123" y="31"/>
                  <a:pt x="123" y="31"/>
                </a:cubicBezTo>
                <a:cubicBezTo>
                  <a:pt x="123" y="32"/>
                  <a:pt x="122" y="33"/>
                  <a:pt x="122" y="34"/>
                </a:cubicBezTo>
                <a:cubicBezTo>
                  <a:pt x="122" y="34"/>
                  <a:pt x="122" y="34"/>
                  <a:pt x="122" y="34"/>
                </a:cubicBezTo>
                <a:cubicBezTo>
                  <a:pt x="122" y="35"/>
                  <a:pt x="122" y="35"/>
                  <a:pt x="122" y="35"/>
                </a:cubicBezTo>
                <a:cubicBezTo>
                  <a:pt x="122" y="36"/>
                  <a:pt x="121" y="36"/>
                  <a:pt x="121" y="37"/>
                </a:cubicBezTo>
                <a:cubicBezTo>
                  <a:pt x="119" y="36"/>
                  <a:pt x="119" y="36"/>
                  <a:pt x="119" y="36"/>
                </a:cubicBezTo>
                <a:cubicBezTo>
                  <a:pt x="119" y="60"/>
                  <a:pt x="119" y="60"/>
                  <a:pt x="119" y="60"/>
                </a:cubicBezTo>
                <a:cubicBezTo>
                  <a:pt x="121" y="61"/>
                  <a:pt x="122" y="62"/>
                  <a:pt x="123" y="63"/>
                </a:cubicBezTo>
                <a:cubicBezTo>
                  <a:pt x="123" y="38"/>
                  <a:pt x="123" y="38"/>
                  <a:pt x="123" y="38"/>
                </a:cubicBezTo>
                <a:cubicBezTo>
                  <a:pt x="122" y="38"/>
                  <a:pt x="122" y="38"/>
                  <a:pt x="122" y="38"/>
                </a:cubicBezTo>
                <a:cubicBezTo>
                  <a:pt x="122" y="36"/>
                  <a:pt x="122" y="36"/>
                  <a:pt x="122" y="36"/>
                </a:cubicBezTo>
                <a:cubicBezTo>
                  <a:pt x="123" y="37"/>
                  <a:pt x="123" y="37"/>
                  <a:pt x="123" y="37"/>
                </a:cubicBezTo>
                <a:lnTo>
                  <a:pt x="123" y="36"/>
                </a:lnTo>
                <a:close/>
                <a:moveTo>
                  <a:pt x="123" y="65"/>
                </a:moveTo>
                <a:cubicBezTo>
                  <a:pt x="123" y="156"/>
                  <a:pt x="123" y="156"/>
                  <a:pt x="123" y="156"/>
                </a:cubicBezTo>
                <a:cubicBezTo>
                  <a:pt x="123" y="157"/>
                  <a:pt x="123" y="157"/>
                  <a:pt x="123" y="157"/>
                </a:cubicBezTo>
                <a:cubicBezTo>
                  <a:pt x="122" y="156"/>
                  <a:pt x="121" y="155"/>
                  <a:pt x="119" y="155"/>
                </a:cubicBezTo>
                <a:cubicBezTo>
                  <a:pt x="119" y="101"/>
                  <a:pt x="119" y="101"/>
                  <a:pt x="119" y="101"/>
                </a:cubicBezTo>
                <a:cubicBezTo>
                  <a:pt x="120" y="101"/>
                  <a:pt x="120" y="101"/>
                  <a:pt x="120" y="101"/>
                </a:cubicBezTo>
                <a:cubicBezTo>
                  <a:pt x="120" y="99"/>
                  <a:pt x="120" y="97"/>
                  <a:pt x="120" y="95"/>
                </a:cubicBezTo>
                <a:cubicBezTo>
                  <a:pt x="119" y="94"/>
                  <a:pt x="119" y="94"/>
                  <a:pt x="119" y="94"/>
                </a:cubicBezTo>
                <a:cubicBezTo>
                  <a:pt x="119" y="63"/>
                  <a:pt x="119" y="63"/>
                  <a:pt x="119" y="63"/>
                </a:cubicBezTo>
                <a:cubicBezTo>
                  <a:pt x="121" y="64"/>
                  <a:pt x="121" y="64"/>
                  <a:pt x="121" y="64"/>
                </a:cubicBezTo>
                <a:cubicBezTo>
                  <a:pt x="120" y="63"/>
                  <a:pt x="120" y="62"/>
                  <a:pt x="119" y="61"/>
                </a:cubicBezTo>
                <a:cubicBezTo>
                  <a:pt x="119" y="61"/>
                  <a:pt x="119" y="61"/>
                  <a:pt x="119" y="61"/>
                </a:cubicBezTo>
                <a:cubicBezTo>
                  <a:pt x="122" y="64"/>
                  <a:pt x="122" y="64"/>
                  <a:pt x="122" y="64"/>
                </a:cubicBezTo>
                <a:lnTo>
                  <a:pt x="123" y="65"/>
                </a:lnTo>
                <a:close/>
                <a:moveTo>
                  <a:pt x="118" y="167"/>
                </a:moveTo>
                <a:cubicBezTo>
                  <a:pt x="119" y="167"/>
                  <a:pt x="119" y="167"/>
                  <a:pt x="119" y="167"/>
                </a:cubicBezTo>
                <a:cubicBezTo>
                  <a:pt x="119" y="157"/>
                  <a:pt x="119" y="157"/>
                  <a:pt x="119" y="157"/>
                </a:cubicBezTo>
                <a:cubicBezTo>
                  <a:pt x="118" y="157"/>
                  <a:pt x="118" y="157"/>
                  <a:pt x="118" y="157"/>
                </a:cubicBezTo>
                <a:lnTo>
                  <a:pt x="118" y="167"/>
                </a:lnTo>
                <a:close/>
                <a:moveTo>
                  <a:pt x="119" y="36"/>
                </a:moveTo>
                <a:cubicBezTo>
                  <a:pt x="118" y="36"/>
                  <a:pt x="118" y="36"/>
                  <a:pt x="118" y="36"/>
                </a:cubicBezTo>
                <a:cubicBezTo>
                  <a:pt x="118" y="60"/>
                  <a:pt x="118" y="60"/>
                  <a:pt x="118" y="60"/>
                </a:cubicBezTo>
                <a:cubicBezTo>
                  <a:pt x="119" y="60"/>
                  <a:pt x="119" y="60"/>
                  <a:pt x="119" y="60"/>
                </a:cubicBezTo>
                <a:lnTo>
                  <a:pt x="119" y="36"/>
                </a:lnTo>
                <a:close/>
                <a:moveTo>
                  <a:pt x="119" y="61"/>
                </a:moveTo>
                <a:cubicBezTo>
                  <a:pt x="119" y="61"/>
                  <a:pt x="119" y="61"/>
                  <a:pt x="119" y="61"/>
                </a:cubicBezTo>
                <a:cubicBezTo>
                  <a:pt x="119" y="61"/>
                  <a:pt x="119" y="60"/>
                  <a:pt x="118" y="60"/>
                </a:cubicBezTo>
                <a:cubicBezTo>
                  <a:pt x="118" y="60"/>
                  <a:pt x="118" y="60"/>
                  <a:pt x="118" y="60"/>
                </a:cubicBezTo>
                <a:lnTo>
                  <a:pt x="119" y="61"/>
                </a:lnTo>
                <a:close/>
                <a:moveTo>
                  <a:pt x="119" y="63"/>
                </a:moveTo>
                <a:cubicBezTo>
                  <a:pt x="119" y="63"/>
                  <a:pt x="119" y="63"/>
                  <a:pt x="119" y="63"/>
                </a:cubicBezTo>
                <a:cubicBezTo>
                  <a:pt x="118" y="61"/>
                  <a:pt x="118" y="61"/>
                  <a:pt x="118" y="61"/>
                </a:cubicBezTo>
                <a:cubicBezTo>
                  <a:pt x="118" y="62"/>
                  <a:pt x="118" y="62"/>
                  <a:pt x="118" y="62"/>
                </a:cubicBezTo>
                <a:cubicBezTo>
                  <a:pt x="119" y="63"/>
                  <a:pt x="119" y="63"/>
                  <a:pt x="119" y="63"/>
                </a:cubicBezTo>
                <a:cubicBezTo>
                  <a:pt x="118" y="63"/>
                  <a:pt x="118" y="63"/>
                  <a:pt x="118" y="63"/>
                </a:cubicBezTo>
                <a:cubicBezTo>
                  <a:pt x="118" y="93"/>
                  <a:pt x="118" y="93"/>
                  <a:pt x="118" y="93"/>
                </a:cubicBezTo>
                <a:cubicBezTo>
                  <a:pt x="119" y="94"/>
                  <a:pt x="119" y="94"/>
                  <a:pt x="119" y="94"/>
                </a:cubicBezTo>
                <a:lnTo>
                  <a:pt x="119" y="63"/>
                </a:lnTo>
                <a:close/>
                <a:moveTo>
                  <a:pt x="119" y="101"/>
                </a:moveTo>
                <a:cubicBezTo>
                  <a:pt x="119" y="155"/>
                  <a:pt x="119" y="155"/>
                  <a:pt x="119" y="155"/>
                </a:cubicBezTo>
                <a:cubicBezTo>
                  <a:pt x="118" y="154"/>
                  <a:pt x="118" y="154"/>
                  <a:pt x="118" y="154"/>
                </a:cubicBezTo>
                <a:cubicBezTo>
                  <a:pt x="118" y="101"/>
                  <a:pt x="118" y="101"/>
                  <a:pt x="118" y="101"/>
                </a:cubicBezTo>
                <a:lnTo>
                  <a:pt x="119" y="101"/>
                </a:lnTo>
                <a:close/>
                <a:moveTo>
                  <a:pt x="118" y="168"/>
                </a:moveTo>
                <a:cubicBezTo>
                  <a:pt x="118" y="167"/>
                  <a:pt x="118" y="167"/>
                  <a:pt x="118" y="167"/>
                </a:cubicBezTo>
                <a:cubicBezTo>
                  <a:pt x="118" y="157"/>
                  <a:pt x="118" y="157"/>
                  <a:pt x="118" y="157"/>
                </a:cubicBezTo>
                <a:cubicBezTo>
                  <a:pt x="118" y="157"/>
                  <a:pt x="118" y="157"/>
                  <a:pt x="118" y="157"/>
                </a:cubicBezTo>
                <a:lnTo>
                  <a:pt x="118" y="168"/>
                </a:lnTo>
                <a:close/>
                <a:moveTo>
                  <a:pt x="118" y="36"/>
                </a:moveTo>
                <a:cubicBezTo>
                  <a:pt x="118" y="36"/>
                  <a:pt x="118" y="36"/>
                  <a:pt x="118" y="36"/>
                </a:cubicBezTo>
                <a:cubicBezTo>
                  <a:pt x="118" y="59"/>
                  <a:pt x="118" y="59"/>
                  <a:pt x="118" y="59"/>
                </a:cubicBezTo>
                <a:cubicBezTo>
                  <a:pt x="118" y="59"/>
                  <a:pt x="118" y="59"/>
                  <a:pt x="118" y="59"/>
                </a:cubicBezTo>
                <a:cubicBezTo>
                  <a:pt x="118" y="60"/>
                  <a:pt x="118" y="61"/>
                  <a:pt x="118" y="62"/>
                </a:cubicBezTo>
                <a:cubicBezTo>
                  <a:pt x="118" y="61"/>
                  <a:pt x="118" y="61"/>
                  <a:pt x="118" y="61"/>
                </a:cubicBezTo>
                <a:cubicBezTo>
                  <a:pt x="118" y="59"/>
                  <a:pt x="118" y="59"/>
                  <a:pt x="118" y="59"/>
                </a:cubicBezTo>
                <a:cubicBezTo>
                  <a:pt x="118" y="59"/>
                  <a:pt x="118" y="59"/>
                  <a:pt x="118" y="59"/>
                </a:cubicBezTo>
                <a:cubicBezTo>
                  <a:pt x="118" y="60"/>
                  <a:pt x="118" y="60"/>
                  <a:pt x="118" y="60"/>
                </a:cubicBezTo>
                <a:cubicBezTo>
                  <a:pt x="118" y="60"/>
                  <a:pt x="118" y="60"/>
                  <a:pt x="118" y="60"/>
                </a:cubicBezTo>
                <a:cubicBezTo>
                  <a:pt x="118" y="59"/>
                  <a:pt x="118" y="59"/>
                  <a:pt x="118" y="59"/>
                </a:cubicBezTo>
                <a:cubicBezTo>
                  <a:pt x="118" y="60"/>
                  <a:pt x="118" y="60"/>
                  <a:pt x="118" y="60"/>
                </a:cubicBezTo>
                <a:lnTo>
                  <a:pt x="118" y="36"/>
                </a:lnTo>
                <a:close/>
                <a:moveTo>
                  <a:pt x="118" y="63"/>
                </a:moveTo>
                <a:cubicBezTo>
                  <a:pt x="118" y="93"/>
                  <a:pt x="118" y="93"/>
                  <a:pt x="118" y="93"/>
                </a:cubicBezTo>
                <a:cubicBezTo>
                  <a:pt x="118" y="93"/>
                  <a:pt x="118" y="93"/>
                  <a:pt x="118" y="93"/>
                </a:cubicBezTo>
                <a:cubicBezTo>
                  <a:pt x="118" y="62"/>
                  <a:pt x="118" y="62"/>
                  <a:pt x="118" y="62"/>
                </a:cubicBezTo>
                <a:lnTo>
                  <a:pt x="118" y="63"/>
                </a:lnTo>
                <a:close/>
                <a:moveTo>
                  <a:pt x="118" y="101"/>
                </a:moveTo>
                <a:cubicBezTo>
                  <a:pt x="118" y="154"/>
                  <a:pt x="118" y="154"/>
                  <a:pt x="118" y="154"/>
                </a:cubicBezTo>
                <a:cubicBezTo>
                  <a:pt x="118" y="154"/>
                  <a:pt x="118" y="154"/>
                  <a:pt x="118" y="154"/>
                </a:cubicBezTo>
                <a:cubicBezTo>
                  <a:pt x="118" y="101"/>
                  <a:pt x="118" y="101"/>
                  <a:pt x="118" y="101"/>
                </a:cubicBezTo>
                <a:close/>
                <a:moveTo>
                  <a:pt x="111" y="178"/>
                </a:moveTo>
                <a:cubicBezTo>
                  <a:pt x="112" y="177"/>
                  <a:pt x="112" y="177"/>
                  <a:pt x="113" y="176"/>
                </a:cubicBezTo>
                <a:cubicBezTo>
                  <a:pt x="115" y="175"/>
                  <a:pt x="115" y="170"/>
                  <a:pt x="118" y="168"/>
                </a:cubicBezTo>
                <a:cubicBezTo>
                  <a:pt x="118" y="157"/>
                  <a:pt x="118" y="157"/>
                  <a:pt x="118" y="157"/>
                </a:cubicBezTo>
                <a:cubicBezTo>
                  <a:pt x="115" y="156"/>
                  <a:pt x="113" y="156"/>
                  <a:pt x="111" y="155"/>
                </a:cubicBezTo>
                <a:lnTo>
                  <a:pt x="111" y="178"/>
                </a:lnTo>
                <a:close/>
                <a:moveTo>
                  <a:pt x="118" y="36"/>
                </a:moveTo>
                <a:cubicBezTo>
                  <a:pt x="111" y="32"/>
                  <a:pt x="111" y="32"/>
                  <a:pt x="111" y="32"/>
                </a:cubicBezTo>
                <a:cubicBezTo>
                  <a:pt x="111" y="33"/>
                  <a:pt x="111" y="33"/>
                  <a:pt x="111" y="33"/>
                </a:cubicBezTo>
                <a:cubicBezTo>
                  <a:pt x="111" y="33"/>
                  <a:pt x="111" y="33"/>
                  <a:pt x="111" y="33"/>
                </a:cubicBezTo>
                <a:cubicBezTo>
                  <a:pt x="113" y="35"/>
                  <a:pt x="113" y="35"/>
                  <a:pt x="113" y="35"/>
                </a:cubicBezTo>
                <a:cubicBezTo>
                  <a:pt x="113" y="35"/>
                  <a:pt x="113" y="35"/>
                  <a:pt x="113" y="35"/>
                </a:cubicBezTo>
                <a:cubicBezTo>
                  <a:pt x="113" y="38"/>
                  <a:pt x="112" y="42"/>
                  <a:pt x="111" y="44"/>
                </a:cubicBezTo>
                <a:cubicBezTo>
                  <a:pt x="111" y="56"/>
                  <a:pt x="111" y="56"/>
                  <a:pt x="111" y="56"/>
                </a:cubicBezTo>
                <a:cubicBezTo>
                  <a:pt x="113" y="57"/>
                  <a:pt x="114" y="57"/>
                  <a:pt x="116" y="58"/>
                </a:cubicBezTo>
                <a:cubicBezTo>
                  <a:pt x="116" y="59"/>
                  <a:pt x="116" y="60"/>
                  <a:pt x="115" y="61"/>
                </a:cubicBezTo>
                <a:cubicBezTo>
                  <a:pt x="111" y="59"/>
                  <a:pt x="111" y="59"/>
                  <a:pt x="111" y="59"/>
                </a:cubicBezTo>
                <a:cubicBezTo>
                  <a:pt x="111" y="90"/>
                  <a:pt x="111" y="90"/>
                  <a:pt x="111" y="90"/>
                </a:cubicBezTo>
                <a:cubicBezTo>
                  <a:pt x="111" y="90"/>
                  <a:pt x="111" y="90"/>
                  <a:pt x="111" y="90"/>
                </a:cubicBezTo>
                <a:cubicBezTo>
                  <a:pt x="114" y="91"/>
                  <a:pt x="116" y="92"/>
                  <a:pt x="118" y="93"/>
                </a:cubicBezTo>
                <a:cubicBezTo>
                  <a:pt x="118" y="62"/>
                  <a:pt x="118" y="62"/>
                  <a:pt x="118" y="62"/>
                </a:cubicBezTo>
                <a:cubicBezTo>
                  <a:pt x="117" y="62"/>
                  <a:pt x="117" y="62"/>
                  <a:pt x="117" y="62"/>
                </a:cubicBezTo>
                <a:cubicBezTo>
                  <a:pt x="117" y="59"/>
                  <a:pt x="117" y="59"/>
                  <a:pt x="117" y="59"/>
                </a:cubicBezTo>
                <a:cubicBezTo>
                  <a:pt x="118" y="59"/>
                  <a:pt x="118" y="59"/>
                  <a:pt x="118" y="59"/>
                </a:cubicBezTo>
                <a:lnTo>
                  <a:pt x="118" y="36"/>
                </a:lnTo>
                <a:close/>
                <a:moveTo>
                  <a:pt x="118" y="101"/>
                </a:moveTo>
                <a:cubicBezTo>
                  <a:pt x="118" y="154"/>
                  <a:pt x="118" y="154"/>
                  <a:pt x="118" y="154"/>
                </a:cubicBezTo>
                <a:cubicBezTo>
                  <a:pt x="117" y="153"/>
                  <a:pt x="115" y="152"/>
                  <a:pt x="114" y="152"/>
                </a:cubicBezTo>
                <a:cubicBezTo>
                  <a:pt x="113" y="153"/>
                  <a:pt x="111" y="154"/>
                  <a:pt x="111" y="154"/>
                </a:cubicBezTo>
                <a:cubicBezTo>
                  <a:pt x="111" y="152"/>
                  <a:pt x="111" y="152"/>
                  <a:pt x="111" y="152"/>
                </a:cubicBezTo>
                <a:cubicBezTo>
                  <a:pt x="111" y="150"/>
                  <a:pt x="111" y="150"/>
                  <a:pt x="111" y="150"/>
                </a:cubicBezTo>
                <a:cubicBezTo>
                  <a:pt x="111" y="150"/>
                  <a:pt x="111" y="150"/>
                  <a:pt x="111" y="150"/>
                </a:cubicBezTo>
                <a:cubicBezTo>
                  <a:pt x="111" y="98"/>
                  <a:pt x="111" y="98"/>
                  <a:pt x="111" y="98"/>
                </a:cubicBezTo>
                <a:lnTo>
                  <a:pt x="118" y="101"/>
                </a:lnTo>
                <a:close/>
                <a:moveTo>
                  <a:pt x="109" y="178"/>
                </a:moveTo>
                <a:cubicBezTo>
                  <a:pt x="110" y="178"/>
                  <a:pt x="110" y="178"/>
                  <a:pt x="111" y="178"/>
                </a:cubicBezTo>
                <a:cubicBezTo>
                  <a:pt x="111" y="155"/>
                  <a:pt x="111" y="155"/>
                  <a:pt x="111" y="155"/>
                </a:cubicBezTo>
                <a:cubicBezTo>
                  <a:pt x="110" y="155"/>
                  <a:pt x="110" y="155"/>
                  <a:pt x="110" y="155"/>
                </a:cubicBezTo>
                <a:cubicBezTo>
                  <a:pt x="110" y="155"/>
                  <a:pt x="110" y="155"/>
                  <a:pt x="110" y="155"/>
                </a:cubicBezTo>
                <a:cubicBezTo>
                  <a:pt x="111" y="154"/>
                  <a:pt x="111" y="154"/>
                  <a:pt x="111" y="154"/>
                </a:cubicBezTo>
                <a:cubicBezTo>
                  <a:pt x="111" y="152"/>
                  <a:pt x="111" y="152"/>
                  <a:pt x="111" y="152"/>
                </a:cubicBezTo>
                <a:cubicBezTo>
                  <a:pt x="110" y="155"/>
                  <a:pt x="110" y="155"/>
                  <a:pt x="110" y="155"/>
                </a:cubicBezTo>
                <a:cubicBezTo>
                  <a:pt x="110" y="149"/>
                  <a:pt x="110" y="149"/>
                  <a:pt x="110" y="149"/>
                </a:cubicBezTo>
                <a:cubicBezTo>
                  <a:pt x="111" y="150"/>
                  <a:pt x="111" y="150"/>
                  <a:pt x="111" y="150"/>
                </a:cubicBezTo>
                <a:cubicBezTo>
                  <a:pt x="111" y="98"/>
                  <a:pt x="111" y="98"/>
                  <a:pt x="111" y="98"/>
                </a:cubicBezTo>
                <a:cubicBezTo>
                  <a:pt x="110" y="98"/>
                  <a:pt x="110" y="98"/>
                  <a:pt x="110" y="98"/>
                </a:cubicBezTo>
                <a:cubicBezTo>
                  <a:pt x="110" y="94"/>
                  <a:pt x="110" y="94"/>
                  <a:pt x="110" y="94"/>
                </a:cubicBezTo>
                <a:cubicBezTo>
                  <a:pt x="111" y="90"/>
                  <a:pt x="111" y="90"/>
                  <a:pt x="111" y="90"/>
                </a:cubicBezTo>
                <a:cubicBezTo>
                  <a:pt x="111" y="59"/>
                  <a:pt x="111" y="59"/>
                  <a:pt x="111" y="59"/>
                </a:cubicBezTo>
                <a:cubicBezTo>
                  <a:pt x="109" y="58"/>
                  <a:pt x="109" y="58"/>
                  <a:pt x="109" y="58"/>
                </a:cubicBezTo>
                <a:cubicBezTo>
                  <a:pt x="109" y="97"/>
                  <a:pt x="109" y="97"/>
                  <a:pt x="109" y="97"/>
                </a:cubicBezTo>
                <a:cubicBezTo>
                  <a:pt x="109" y="96"/>
                  <a:pt x="109" y="96"/>
                  <a:pt x="109" y="96"/>
                </a:cubicBezTo>
                <a:cubicBezTo>
                  <a:pt x="109" y="97"/>
                  <a:pt x="109" y="97"/>
                  <a:pt x="109" y="97"/>
                </a:cubicBezTo>
                <a:cubicBezTo>
                  <a:pt x="109" y="149"/>
                  <a:pt x="109" y="149"/>
                  <a:pt x="109" y="149"/>
                </a:cubicBezTo>
                <a:cubicBezTo>
                  <a:pt x="110" y="149"/>
                  <a:pt x="110" y="149"/>
                  <a:pt x="110" y="149"/>
                </a:cubicBezTo>
                <a:cubicBezTo>
                  <a:pt x="110" y="155"/>
                  <a:pt x="110" y="155"/>
                  <a:pt x="110" y="155"/>
                </a:cubicBezTo>
                <a:cubicBezTo>
                  <a:pt x="109" y="155"/>
                  <a:pt x="109" y="155"/>
                  <a:pt x="109" y="155"/>
                </a:cubicBezTo>
                <a:lnTo>
                  <a:pt x="109" y="178"/>
                </a:lnTo>
                <a:close/>
                <a:moveTo>
                  <a:pt x="111" y="33"/>
                </a:moveTo>
                <a:cubicBezTo>
                  <a:pt x="111" y="33"/>
                  <a:pt x="111" y="33"/>
                  <a:pt x="111" y="33"/>
                </a:cubicBezTo>
                <a:cubicBezTo>
                  <a:pt x="111" y="33"/>
                  <a:pt x="111" y="33"/>
                  <a:pt x="111" y="33"/>
                </a:cubicBezTo>
                <a:close/>
                <a:moveTo>
                  <a:pt x="111" y="44"/>
                </a:moveTo>
                <a:cubicBezTo>
                  <a:pt x="110" y="45"/>
                  <a:pt x="110" y="46"/>
                  <a:pt x="109" y="47"/>
                </a:cubicBezTo>
                <a:cubicBezTo>
                  <a:pt x="109" y="56"/>
                  <a:pt x="109" y="56"/>
                  <a:pt x="109" y="56"/>
                </a:cubicBezTo>
                <a:cubicBezTo>
                  <a:pt x="110" y="56"/>
                  <a:pt x="110" y="56"/>
                  <a:pt x="111" y="56"/>
                </a:cubicBezTo>
                <a:lnTo>
                  <a:pt x="111" y="44"/>
                </a:lnTo>
                <a:close/>
                <a:moveTo>
                  <a:pt x="109" y="178"/>
                </a:moveTo>
                <a:cubicBezTo>
                  <a:pt x="109" y="178"/>
                  <a:pt x="109" y="178"/>
                  <a:pt x="109" y="178"/>
                </a:cubicBezTo>
                <a:cubicBezTo>
                  <a:pt x="109" y="155"/>
                  <a:pt x="109" y="155"/>
                  <a:pt x="109" y="155"/>
                </a:cubicBezTo>
                <a:cubicBezTo>
                  <a:pt x="109" y="155"/>
                  <a:pt x="109" y="155"/>
                  <a:pt x="109" y="155"/>
                </a:cubicBezTo>
                <a:lnTo>
                  <a:pt x="109" y="178"/>
                </a:lnTo>
                <a:close/>
                <a:moveTo>
                  <a:pt x="109" y="47"/>
                </a:moveTo>
                <a:cubicBezTo>
                  <a:pt x="109" y="48"/>
                  <a:pt x="109" y="48"/>
                  <a:pt x="109" y="48"/>
                </a:cubicBezTo>
                <a:cubicBezTo>
                  <a:pt x="109" y="56"/>
                  <a:pt x="109" y="56"/>
                  <a:pt x="109" y="56"/>
                </a:cubicBezTo>
                <a:cubicBezTo>
                  <a:pt x="109" y="56"/>
                  <a:pt x="109" y="56"/>
                  <a:pt x="109" y="56"/>
                </a:cubicBezTo>
                <a:lnTo>
                  <a:pt x="109" y="47"/>
                </a:lnTo>
                <a:close/>
                <a:moveTo>
                  <a:pt x="109" y="58"/>
                </a:moveTo>
                <a:cubicBezTo>
                  <a:pt x="109" y="58"/>
                  <a:pt x="109" y="58"/>
                  <a:pt x="109" y="58"/>
                </a:cubicBezTo>
                <a:cubicBezTo>
                  <a:pt x="109" y="89"/>
                  <a:pt x="109" y="89"/>
                  <a:pt x="109" y="89"/>
                </a:cubicBezTo>
                <a:cubicBezTo>
                  <a:pt x="109" y="89"/>
                  <a:pt x="109" y="89"/>
                  <a:pt x="109" y="89"/>
                </a:cubicBezTo>
                <a:cubicBezTo>
                  <a:pt x="109" y="89"/>
                  <a:pt x="109" y="89"/>
                  <a:pt x="109" y="89"/>
                </a:cubicBezTo>
                <a:cubicBezTo>
                  <a:pt x="109" y="149"/>
                  <a:pt x="109" y="149"/>
                  <a:pt x="109" y="149"/>
                </a:cubicBezTo>
                <a:cubicBezTo>
                  <a:pt x="109" y="149"/>
                  <a:pt x="109" y="149"/>
                  <a:pt x="109" y="149"/>
                </a:cubicBezTo>
                <a:cubicBezTo>
                  <a:pt x="109" y="97"/>
                  <a:pt x="109" y="97"/>
                  <a:pt x="109" y="97"/>
                </a:cubicBezTo>
                <a:cubicBezTo>
                  <a:pt x="109" y="97"/>
                  <a:pt x="109" y="97"/>
                  <a:pt x="109" y="97"/>
                </a:cubicBezTo>
                <a:cubicBezTo>
                  <a:pt x="109" y="97"/>
                  <a:pt x="109" y="97"/>
                  <a:pt x="109" y="97"/>
                </a:cubicBezTo>
                <a:cubicBezTo>
                  <a:pt x="109" y="97"/>
                  <a:pt x="109" y="97"/>
                  <a:pt x="109" y="97"/>
                </a:cubicBezTo>
                <a:lnTo>
                  <a:pt x="109" y="58"/>
                </a:lnTo>
                <a:close/>
                <a:moveTo>
                  <a:pt x="108" y="178"/>
                </a:moveTo>
                <a:cubicBezTo>
                  <a:pt x="109" y="178"/>
                  <a:pt x="109" y="178"/>
                  <a:pt x="109" y="178"/>
                </a:cubicBezTo>
                <a:cubicBezTo>
                  <a:pt x="109" y="155"/>
                  <a:pt x="109" y="155"/>
                  <a:pt x="109" y="155"/>
                </a:cubicBezTo>
                <a:cubicBezTo>
                  <a:pt x="108" y="155"/>
                  <a:pt x="108" y="155"/>
                  <a:pt x="108" y="155"/>
                </a:cubicBezTo>
                <a:lnTo>
                  <a:pt x="108" y="178"/>
                </a:lnTo>
                <a:close/>
                <a:moveTo>
                  <a:pt x="109" y="48"/>
                </a:moveTo>
                <a:cubicBezTo>
                  <a:pt x="108" y="49"/>
                  <a:pt x="108" y="49"/>
                  <a:pt x="108" y="49"/>
                </a:cubicBezTo>
                <a:cubicBezTo>
                  <a:pt x="108" y="55"/>
                  <a:pt x="108" y="55"/>
                  <a:pt x="108" y="55"/>
                </a:cubicBezTo>
                <a:cubicBezTo>
                  <a:pt x="109" y="56"/>
                  <a:pt x="109" y="56"/>
                  <a:pt x="109" y="56"/>
                </a:cubicBezTo>
                <a:lnTo>
                  <a:pt x="109" y="48"/>
                </a:lnTo>
                <a:close/>
                <a:moveTo>
                  <a:pt x="109" y="58"/>
                </a:moveTo>
                <a:cubicBezTo>
                  <a:pt x="108" y="58"/>
                  <a:pt x="108" y="58"/>
                  <a:pt x="108" y="58"/>
                </a:cubicBezTo>
                <a:cubicBezTo>
                  <a:pt x="108" y="89"/>
                  <a:pt x="108" y="89"/>
                  <a:pt x="108" y="89"/>
                </a:cubicBezTo>
                <a:cubicBezTo>
                  <a:pt x="109" y="89"/>
                  <a:pt x="109" y="89"/>
                  <a:pt x="109" y="89"/>
                </a:cubicBezTo>
                <a:lnTo>
                  <a:pt x="109" y="58"/>
                </a:lnTo>
                <a:close/>
                <a:moveTo>
                  <a:pt x="109" y="89"/>
                </a:moveTo>
                <a:cubicBezTo>
                  <a:pt x="109" y="90"/>
                  <a:pt x="109" y="90"/>
                  <a:pt x="109" y="90"/>
                </a:cubicBezTo>
                <a:cubicBezTo>
                  <a:pt x="108" y="91"/>
                  <a:pt x="108" y="91"/>
                  <a:pt x="108" y="91"/>
                </a:cubicBezTo>
                <a:cubicBezTo>
                  <a:pt x="108" y="92"/>
                  <a:pt x="108" y="92"/>
                  <a:pt x="108" y="92"/>
                </a:cubicBezTo>
                <a:cubicBezTo>
                  <a:pt x="108" y="92"/>
                  <a:pt x="108" y="92"/>
                  <a:pt x="108" y="92"/>
                </a:cubicBezTo>
                <a:cubicBezTo>
                  <a:pt x="108" y="92"/>
                  <a:pt x="108" y="92"/>
                  <a:pt x="108" y="92"/>
                </a:cubicBezTo>
                <a:cubicBezTo>
                  <a:pt x="108" y="92"/>
                  <a:pt x="108" y="92"/>
                  <a:pt x="108" y="92"/>
                </a:cubicBezTo>
                <a:cubicBezTo>
                  <a:pt x="108" y="149"/>
                  <a:pt x="108" y="149"/>
                  <a:pt x="108" y="149"/>
                </a:cubicBezTo>
                <a:cubicBezTo>
                  <a:pt x="109" y="149"/>
                  <a:pt x="109" y="149"/>
                  <a:pt x="109" y="149"/>
                </a:cubicBezTo>
                <a:lnTo>
                  <a:pt x="109" y="89"/>
                </a:lnTo>
                <a:close/>
                <a:moveTo>
                  <a:pt x="106" y="179"/>
                </a:moveTo>
                <a:cubicBezTo>
                  <a:pt x="107" y="179"/>
                  <a:pt x="107" y="179"/>
                  <a:pt x="108" y="178"/>
                </a:cubicBezTo>
                <a:cubicBezTo>
                  <a:pt x="108" y="155"/>
                  <a:pt x="108" y="155"/>
                  <a:pt x="108" y="155"/>
                </a:cubicBezTo>
                <a:cubicBezTo>
                  <a:pt x="108" y="155"/>
                  <a:pt x="108" y="155"/>
                  <a:pt x="108" y="155"/>
                </a:cubicBezTo>
                <a:cubicBezTo>
                  <a:pt x="108" y="148"/>
                  <a:pt x="108" y="148"/>
                  <a:pt x="108" y="148"/>
                </a:cubicBezTo>
                <a:cubicBezTo>
                  <a:pt x="108" y="149"/>
                  <a:pt x="108" y="149"/>
                  <a:pt x="108" y="149"/>
                </a:cubicBezTo>
                <a:cubicBezTo>
                  <a:pt x="108" y="92"/>
                  <a:pt x="108" y="92"/>
                  <a:pt x="108" y="92"/>
                </a:cubicBezTo>
                <a:cubicBezTo>
                  <a:pt x="108" y="92"/>
                  <a:pt x="108" y="92"/>
                  <a:pt x="108" y="92"/>
                </a:cubicBezTo>
                <a:cubicBezTo>
                  <a:pt x="108" y="92"/>
                  <a:pt x="108" y="92"/>
                  <a:pt x="108" y="92"/>
                </a:cubicBezTo>
                <a:cubicBezTo>
                  <a:pt x="108" y="91"/>
                  <a:pt x="108" y="91"/>
                  <a:pt x="108" y="91"/>
                </a:cubicBezTo>
                <a:cubicBezTo>
                  <a:pt x="106" y="95"/>
                  <a:pt x="106" y="95"/>
                  <a:pt x="106" y="95"/>
                </a:cubicBezTo>
                <a:cubicBezTo>
                  <a:pt x="106" y="96"/>
                  <a:pt x="106" y="96"/>
                  <a:pt x="106" y="96"/>
                </a:cubicBezTo>
                <a:cubicBezTo>
                  <a:pt x="107" y="93"/>
                  <a:pt x="107" y="93"/>
                  <a:pt x="107" y="93"/>
                </a:cubicBezTo>
                <a:cubicBezTo>
                  <a:pt x="106" y="96"/>
                  <a:pt x="106" y="96"/>
                  <a:pt x="106" y="96"/>
                </a:cubicBezTo>
                <a:cubicBezTo>
                  <a:pt x="106" y="148"/>
                  <a:pt x="106" y="148"/>
                  <a:pt x="106" y="148"/>
                </a:cubicBezTo>
                <a:cubicBezTo>
                  <a:pt x="107" y="148"/>
                  <a:pt x="107" y="148"/>
                  <a:pt x="108" y="148"/>
                </a:cubicBezTo>
                <a:cubicBezTo>
                  <a:pt x="108" y="150"/>
                  <a:pt x="108" y="150"/>
                  <a:pt x="108" y="150"/>
                </a:cubicBezTo>
                <a:cubicBezTo>
                  <a:pt x="106" y="150"/>
                  <a:pt x="106" y="150"/>
                  <a:pt x="106" y="150"/>
                </a:cubicBezTo>
                <a:cubicBezTo>
                  <a:pt x="106" y="150"/>
                  <a:pt x="106" y="150"/>
                  <a:pt x="106" y="150"/>
                </a:cubicBezTo>
                <a:cubicBezTo>
                  <a:pt x="108" y="151"/>
                  <a:pt x="108" y="151"/>
                  <a:pt x="108" y="151"/>
                </a:cubicBezTo>
                <a:cubicBezTo>
                  <a:pt x="107" y="152"/>
                  <a:pt x="107" y="152"/>
                  <a:pt x="107" y="152"/>
                </a:cubicBezTo>
                <a:cubicBezTo>
                  <a:pt x="106" y="152"/>
                  <a:pt x="106" y="152"/>
                  <a:pt x="106" y="152"/>
                </a:cubicBezTo>
                <a:cubicBezTo>
                  <a:pt x="106" y="152"/>
                  <a:pt x="106" y="152"/>
                  <a:pt x="106" y="152"/>
                </a:cubicBezTo>
                <a:cubicBezTo>
                  <a:pt x="107" y="153"/>
                  <a:pt x="107" y="153"/>
                  <a:pt x="107" y="153"/>
                </a:cubicBezTo>
                <a:cubicBezTo>
                  <a:pt x="107" y="155"/>
                  <a:pt x="107" y="155"/>
                  <a:pt x="107" y="155"/>
                </a:cubicBezTo>
                <a:cubicBezTo>
                  <a:pt x="106" y="155"/>
                  <a:pt x="106" y="155"/>
                  <a:pt x="106" y="155"/>
                </a:cubicBezTo>
                <a:lnTo>
                  <a:pt x="106" y="179"/>
                </a:lnTo>
                <a:close/>
                <a:moveTo>
                  <a:pt x="108" y="49"/>
                </a:moveTo>
                <a:cubicBezTo>
                  <a:pt x="107" y="50"/>
                  <a:pt x="107" y="51"/>
                  <a:pt x="106" y="52"/>
                </a:cubicBezTo>
                <a:cubicBezTo>
                  <a:pt x="106" y="55"/>
                  <a:pt x="106" y="55"/>
                  <a:pt x="106" y="55"/>
                </a:cubicBezTo>
                <a:cubicBezTo>
                  <a:pt x="107" y="55"/>
                  <a:pt x="107" y="55"/>
                  <a:pt x="108" y="55"/>
                </a:cubicBezTo>
                <a:lnTo>
                  <a:pt x="108" y="49"/>
                </a:lnTo>
                <a:close/>
                <a:moveTo>
                  <a:pt x="108" y="58"/>
                </a:moveTo>
                <a:cubicBezTo>
                  <a:pt x="106" y="57"/>
                  <a:pt x="106" y="57"/>
                  <a:pt x="106" y="57"/>
                </a:cubicBezTo>
                <a:cubicBezTo>
                  <a:pt x="106" y="89"/>
                  <a:pt x="106" y="89"/>
                  <a:pt x="106" y="89"/>
                </a:cubicBezTo>
                <a:cubicBezTo>
                  <a:pt x="107" y="89"/>
                  <a:pt x="107" y="89"/>
                  <a:pt x="108" y="89"/>
                </a:cubicBezTo>
                <a:lnTo>
                  <a:pt x="108" y="58"/>
                </a:lnTo>
                <a:close/>
                <a:moveTo>
                  <a:pt x="103" y="7"/>
                </a:moveTo>
                <a:cubicBezTo>
                  <a:pt x="103" y="7"/>
                  <a:pt x="104" y="7"/>
                  <a:pt x="104" y="7"/>
                </a:cubicBezTo>
                <a:cubicBezTo>
                  <a:pt x="104" y="7"/>
                  <a:pt x="104" y="7"/>
                  <a:pt x="103" y="6"/>
                </a:cubicBezTo>
                <a:lnTo>
                  <a:pt x="103" y="7"/>
                </a:lnTo>
                <a:close/>
                <a:moveTo>
                  <a:pt x="103" y="179"/>
                </a:moveTo>
                <a:cubicBezTo>
                  <a:pt x="104" y="179"/>
                  <a:pt x="105" y="179"/>
                  <a:pt x="106" y="179"/>
                </a:cubicBezTo>
                <a:cubicBezTo>
                  <a:pt x="106" y="155"/>
                  <a:pt x="106" y="155"/>
                  <a:pt x="106" y="155"/>
                </a:cubicBezTo>
                <a:cubicBezTo>
                  <a:pt x="104" y="154"/>
                  <a:pt x="104" y="154"/>
                  <a:pt x="104" y="154"/>
                </a:cubicBezTo>
                <a:cubicBezTo>
                  <a:pt x="105" y="152"/>
                  <a:pt x="105" y="152"/>
                  <a:pt x="105" y="152"/>
                </a:cubicBezTo>
                <a:cubicBezTo>
                  <a:pt x="106" y="152"/>
                  <a:pt x="106" y="152"/>
                  <a:pt x="106" y="152"/>
                </a:cubicBezTo>
                <a:cubicBezTo>
                  <a:pt x="106" y="152"/>
                  <a:pt x="106" y="152"/>
                  <a:pt x="106" y="152"/>
                </a:cubicBezTo>
                <a:cubicBezTo>
                  <a:pt x="105" y="152"/>
                  <a:pt x="105" y="152"/>
                  <a:pt x="105" y="152"/>
                </a:cubicBezTo>
                <a:cubicBezTo>
                  <a:pt x="105" y="150"/>
                  <a:pt x="105" y="150"/>
                  <a:pt x="105" y="150"/>
                </a:cubicBezTo>
                <a:cubicBezTo>
                  <a:pt x="106" y="150"/>
                  <a:pt x="106" y="150"/>
                  <a:pt x="106" y="150"/>
                </a:cubicBezTo>
                <a:cubicBezTo>
                  <a:pt x="106" y="150"/>
                  <a:pt x="106" y="150"/>
                  <a:pt x="106" y="150"/>
                </a:cubicBezTo>
                <a:cubicBezTo>
                  <a:pt x="105" y="149"/>
                  <a:pt x="105" y="149"/>
                  <a:pt x="105" y="149"/>
                </a:cubicBezTo>
                <a:cubicBezTo>
                  <a:pt x="105" y="147"/>
                  <a:pt x="105" y="147"/>
                  <a:pt x="105" y="147"/>
                </a:cubicBezTo>
                <a:cubicBezTo>
                  <a:pt x="106" y="148"/>
                  <a:pt x="106" y="148"/>
                  <a:pt x="106" y="148"/>
                </a:cubicBezTo>
                <a:cubicBezTo>
                  <a:pt x="106" y="96"/>
                  <a:pt x="106" y="96"/>
                  <a:pt x="106" y="96"/>
                </a:cubicBezTo>
                <a:cubicBezTo>
                  <a:pt x="106" y="96"/>
                  <a:pt x="106" y="96"/>
                  <a:pt x="106" y="96"/>
                </a:cubicBezTo>
                <a:cubicBezTo>
                  <a:pt x="106" y="96"/>
                  <a:pt x="106" y="96"/>
                  <a:pt x="106" y="96"/>
                </a:cubicBezTo>
                <a:cubicBezTo>
                  <a:pt x="106" y="96"/>
                  <a:pt x="106" y="96"/>
                  <a:pt x="106" y="96"/>
                </a:cubicBezTo>
                <a:cubicBezTo>
                  <a:pt x="106" y="95"/>
                  <a:pt x="106" y="95"/>
                  <a:pt x="106" y="95"/>
                </a:cubicBezTo>
                <a:cubicBezTo>
                  <a:pt x="105" y="96"/>
                  <a:pt x="105" y="96"/>
                  <a:pt x="105" y="96"/>
                </a:cubicBezTo>
                <a:cubicBezTo>
                  <a:pt x="103" y="95"/>
                  <a:pt x="103" y="95"/>
                  <a:pt x="103" y="95"/>
                </a:cubicBezTo>
                <a:cubicBezTo>
                  <a:pt x="103" y="146"/>
                  <a:pt x="103" y="146"/>
                  <a:pt x="103" y="146"/>
                </a:cubicBezTo>
                <a:cubicBezTo>
                  <a:pt x="103" y="146"/>
                  <a:pt x="104" y="147"/>
                  <a:pt x="105" y="147"/>
                </a:cubicBezTo>
                <a:cubicBezTo>
                  <a:pt x="104" y="149"/>
                  <a:pt x="104" y="149"/>
                  <a:pt x="104" y="149"/>
                </a:cubicBezTo>
                <a:cubicBezTo>
                  <a:pt x="103" y="149"/>
                  <a:pt x="103" y="149"/>
                  <a:pt x="103" y="149"/>
                </a:cubicBezTo>
                <a:cubicBezTo>
                  <a:pt x="103" y="150"/>
                  <a:pt x="103" y="150"/>
                  <a:pt x="103" y="150"/>
                </a:cubicBezTo>
                <a:cubicBezTo>
                  <a:pt x="104" y="150"/>
                  <a:pt x="104" y="150"/>
                  <a:pt x="104" y="150"/>
                </a:cubicBezTo>
                <a:cubicBezTo>
                  <a:pt x="104" y="151"/>
                  <a:pt x="104" y="151"/>
                  <a:pt x="104" y="151"/>
                </a:cubicBezTo>
                <a:cubicBezTo>
                  <a:pt x="103" y="151"/>
                  <a:pt x="103" y="151"/>
                  <a:pt x="103" y="151"/>
                </a:cubicBezTo>
                <a:cubicBezTo>
                  <a:pt x="103" y="152"/>
                  <a:pt x="103" y="152"/>
                  <a:pt x="103" y="152"/>
                </a:cubicBezTo>
                <a:cubicBezTo>
                  <a:pt x="104" y="152"/>
                  <a:pt x="104" y="152"/>
                  <a:pt x="104" y="152"/>
                </a:cubicBezTo>
                <a:cubicBezTo>
                  <a:pt x="104" y="154"/>
                  <a:pt x="104" y="154"/>
                  <a:pt x="104" y="154"/>
                </a:cubicBezTo>
                <a:cubicBezTo>
                  <a:pt x="103" y="154"/>
                  <a:pt x="103" y="154"/>
                  <a:pt x="103" y="154"/>
                </a:cubicBezTo>
                <a:lnTo>
                  <a:pt x="103" y="179"/>
                </a:lnTo>
                <a:close/>
                <a:moveTo>
                  <a:pt x="106" y="52"/>
                </a:moveTo>
                <a:cubicBezTo>
                  <a:pt x="104" y="54"/>
                  <a:pt x="103" y="55"/>
                  <a:pt x="103" y="55"/>
                </a:cubicBezTo>
                <a:cubicBezTo>
                  <a:pt x="104" y="55"/>
                  <a:pt x="105" y="55"/>
                  <a:pt x="106" y="55"/>
                </a:cubicBezTo>
                <a:lnTo>
                  <a:pt x="106" y="52"/>
                </a:lnTo>
                <a:close/>
                <a:moveTo>
                  <a:pt x="106" y="57"/>
                </a:moveTo>
                <a:cubicBezTo>
                  <a:pt x="106" y="89"/>
                  <a:pt x="106" y="89"/>
                  <a:pt x="106" y="89"/>
                </a:cubicBezTo>
                <a:cubicBezTo>
                  <a:pt x="105" y="88"/>
                  <a:pt x="104" y="88"/>
                  <a:pt x="103" y="88"/>
                </a:cubicBezTo>
                <a:cubicBezTo>
                  <a:pt x="103" y="55"/>
                  <a:pt x="103" y="55"/>
                  <a:pt x="103" y="55"/>
                </a:cubicBezTo>
                <a:lnTo>
                  <a:pt x="106" y="57"/>
                </a:lnTo>
                <a:close/>
                <a:moveTo>
                  <a:pt x="102" y="6"/>
                </a:moveTo>
                <a:cubicBezTo>
                  <a:pt x="103" y="7"/>
                  <a:pt x="103" y="7"/>
                  <a:pt x="103" y="7"/>
                </a:cubicBezTo>
                <a:cubicBezTo>
                  <a:pt x="103" y="6"/>
                  <a:pt x="103" y="6"/>
                  <a:pt x="103" y="6"/>
                </a:cubicBezTo>
                <a:cubicBezTo>
                  <a:pt x="102" y="5"/>
                  <a:pt x="102" y="5"/>
                  <a:pt x="102" y="5"/>
                </a:cubicBezTo>
                <a:lnTo>
                  <a:pt x="102" y="6"/>
                </a:lnTo>
                <a:close/>
                <a:moveTo>
                  <a:pt x="102" y="179"/>
                </a:moveTo>
                <a:cubicBezTo>
                  <a:pt x="103" y="179"/>
                  <a:pt x="103" y="179"/>
                  <a:pt x="103" y="179"/>
                </a:cubicBezTo>
                <a:cubicBezTo>
                  <a:pt x="103" y="154"/>
                  <a:pt x="103" y="154"/>
                  <a:pt x="103" y="154"/>
                </a:cubicBezTo>
                <a:cubicBezTo>
                  <a:pt x="102" y="154"/>
                  <a:pt x="102" y="154"/>
                  <a:pt x="102" y="154"/>
                </a:cubicBezTo>
                <a:lnTo>
                  <a:pt x="102" y="179"/>
                </a:lnTo>
                <a:close/>
                <a:moveTo>
                  <a:pt x="103" y="55"/>
                </a:moveTo>
                <a:cubicBezTo>
                  <a:pt x="102" y="55"/>
                  <a:pt x="102" y="55"/>
                  <a:pt x="102" y="55"/>
                </a:cubicBezTo>
                <a:cubicBezTo>
                  <a:pt x="102" y="56"/>
                  <a:pt x="102" y="56"/>
                  <a:pt x="102" y="56"/>
                </a:cubicBezTo>
                <a:cubicBezTo>
                  <a:pt x="102" y="56"/>
                  <a:pt x="102" y="56"/>
                  <a:pt x="102" y="56"/>
                </a:cubicBezTo>
                <a:cubicBezTo>
                  <a:pt x="102" y="57"/>
                  <a:pt x="102" y="57"/>
                  <a:pt x="102" y="58"/>
                </a:cubicBezTo>
                <a:cubicBezTo>
                  <a:pt x="102" y="88"/>
                  <a:pt x="102" y="88"/>
                  <a:pt x="102" y="88"/>
                </a:cubicBezTo>
                <a:cubicBezTo>
                  <a:pt x="103" y="88"/>
                  <a:pt x="103" y="88"/>
                  <a:pt x="103" y="88"/>
                </a:cubicBezTo>
                <a:lnTo>
                  <a:pt x="103" y="55"/>
                </a:lnTo>
                <a:close/>
                <a:moveTo>
                  <a:pt x="103" y="95"/>
                </a:moveTo>
                <a:cubicBezTo>
                  <a:pt x="102" y="95"/>
                  <a:pt x="102" y="95"/>
                  <a:pt x="102" y="95"/>
                </a:cubicBezTo>
                <a:cubicBezTo>
                  <a:pt x="102" y="146"/>
                  <a:pt x="102" y="146"/>
                  <a:pt x="102" y="146"/>
                </a:cubicBezTo>
                <a:cubicBezTo>
                  <a:pt x="102" y="146"/>
                  <a:pt x="102" y="146"/>
                  <a:pt x="102" y="146"/>
                </a:cubicBezTo>
                <a:cubicBezTo>
                  <a:pt x="102" y="147"/>
                  <a:pt x="102" y="147"/>
                  <a:pt x="102" y="147"/>
                </a:cubicBezTo>
                <a:cubicBezTo>
                  <a:pt x="102" y="150"/>
                  <a:pt x="102" y="150"/>
                  <a:pt x="102" y="150"/>
                </a:cubicBezTo>
                <a:cubicBezTo>
                  <a:pt x="102" y="149"/>
                  <a:pt x="102" y="149"/>
                  <a:pt x="102" y="149"/>
                </a:cubicBezTo>
                <a:cubicBezTo>
                  <a:pt x="103" y="150"/>
                  <a:pt x="103" y="150"/>
                  <a:pt x="103" y="150"/>
                </a:cubicBezTo>
                <a:cubicBezTo>
                  <a:pt x="103" y="149"/>
                  <a:pt x="103" y="149"/>
                  <a:pt x="103" y="149"/>
                </a:cubicBezTo>
                <a:cubicBezTo>
                  <a:pt x="102" y="149"/>
                  <a:pt x="102" y="149"/>
                  <a:pt x="102" y="149"/>
                </a:cubicBezTo>
                <a:cubicBezTo>
                  <a:pt x="103" y="146"/>
                  <a:pt x="103" y="146"/>
                  <a:pt x="103" y="146"/>
                </a:cubicBezTo>
                <a:cubicBezTo>
                  <a:pt x="103" y="146"/>
                  <a:pt x="103" y="146"/>
                  <a:pt x="103" y="146"/>
                </a:cubicBezTo>
                <a:lnTo>
                  <a:pt x="103" y="95"/>
                </a:lnTo>
                <a:close/>
                <a:moveTo>
                  <a:pt x="103" y="151"/>
                </a:moveTo>
                <a:cubicBezTo>
                  <a:pt x="103" y="152"/>
                  <a:pt x="103" y="152"/>
                  <a:pt x="103" y="152"/>
                </a:cubicBezTo>
                <a:cubicBezTo>
                  <a:pt x="102" y="151"/>
                  <a:pt x="102" y="151"/>
                  <a:pt x="102" y="151"/>
                </a:cubicBezTo>
                <a:cubicBezTo>
                  <a:pt x="102" y="151"/>
                  <a:pt x="102" y="151"/>
                  <a:pt x="102" y="151"/>
                </a:cubicBezTo>
                <a:lnTo>
                  <a:pt x="103" y="151"/>
                </a:lnTo>
                <a:close/>
                <a:moveTo>
                  <a:pt x="102" y="6"/>
                </a:moveTo>
                <a:cubicBezTo>
                  <a:pt x="102" y="6"/>
                  <a:pt x="102" y="6"/>
                  <a:pt x="102" y="6"/>
                </a:cubicBezTo>
                <a:cubicBezTo>
                  <a:pt x="102" y="5"/>
                  <a:pt x="102" y="5"/>
                  <a:pt x="102" y="5"/>
                </a:cubicBezTo>
                <a:cubicBezTo>
                  <a:pt x="102" y="5"/>
                  <a:pt x="102" y="5"/>
                  <a:pt x="102" y="5"/>
                </a:cubicBezTo>
                <a:lnTo>
                  <a:pt x="102" y="6"/>
                </a:lnTo>
                <a:close/>
                <a:moveTo>
                  <a:pt x="102" y="179"/>
                </a:moveTo>
                <a:cubicBezTo>
                  <a:pt x="102" y="179"/>
                  <a:pt x="102" y="179"/>
                  <a:pt x="102" y="179"/>
                </a:cubicBezTo>
                <a:cubicBezTo>
                  <a:pt x="102" y="154"/>
                  <a:pt x="102" y="154"/>
                  <a:pt x="102" y="154"/>
                </a:cubicBezTo>
                <a:cubicBezTo>
                  <a:pt x="102" y="154"/>
                  <a:pt x="102" y="154"/>
                  <a:pt x="102" y="154"/>
                </a:cubicBezTo>
                <a:lnTo>
                  <a:pt x="102" y="179"/>
                </a:lnTo>
                <a:close/>
                <a:moveTo>
                  <a:pt x="102" y="55"/>
                </a:moveTo>
                <a:cubicBezTo>
                  <a:pt x="102" y="55"/>
                  <a:pt x="102" y="55"/>
                  <a:pt x="102" y="55"/>
                </a:cubicBezTo>
                <a:cubicBezTo>
                  <a:pt x="102" y="56"/>
                  <a:pt x="102" y="56"/>
                  <a:pt x="102" y="56"/>
                </a:cubicBezTo>
                <a:cubicBezTo>
                  <a:pt x="102" y="56"/>
                  <a:pt x="102" y="56"/>
                  <a:pt x="102" y="56"/>
                </a:cubicBezTo>
                <a:lnTo>
                  <a:pt x="102" y="55"/>
                </a:lnTo>
                <a:close/>
                <a:moveTo>
                  <a:pt x="102" y="58"/>
                </a:moveTo>
                <a:cubicBezTo>
                  <a:pt x="102" y="58"/>
                  <a:pt x="102" y="58"/>
                  <a:pt x="102" y="59"/>
                </a:cubicBezTo>
                <a:cubicBezTo>
                  <a:pt x="102" y="88"/>
                  <a:pt x="102" y="88"/>
                  <a:pt x="102" y="88"/>
                </a:cubicBezTo>
                <a:cubicBezTo>
                  <a:pt x="102" y="88"/>
                  <a:pt x="102" y="88"/>
                  <a:pt x="102" y="88"/>
                </a:cubicBezTo>
                <a:lnTo>
                  <a:pt x="102" y="58"/>
                </a:lnTo>
                <a:close/>
                <a:moveTo>
                  <a:pt x="102" y="95"/>
                </a:moveTo>
                <a:cubicBezTo>
                  <a:pt x="102" y="95"/>
                  <a:pt x="102" y="95"/>
                  <a:pt x="102" y="95"/>
                </a:cubicBezTo>
                <a:cubicBezTo>
                  <a:pt x="102" y="146"/>
                  <a:pt x="102" y="146"/>
                  <a:pt x="102" y="146"/>
                </a:cubicBezTo>
                <a:cubicBezTo>
                  <a:pt x="102" y="146"/>
                  <a:pt x="102" y="146"/>
                  <a:pt x="102" y="146"/>
                </a:cubicBezTo>
                <a:lnTo>
                  <a:pt x="102" y="95"/>
                </a:lnTo>
                <a:close/>
                <a:moveTo>
                  <a:pt x="102" y="147"/>
                </a:moveTo>
                <a:cubicBezTo>
                  <a:pt x="102" y="150"/>
                  <a:pt x="102" y="150"/>
                  <a:pt x="102" y="150"/>
                </a:cubicBezTo>
                <a:cubicBezTo>
                  <a:pt x="102" y="151"/>
                  <a:pt x="102" y="151"/>
                  <a:pt x="102" y="151"/>
                </a:cubicBezTo>
                <a:cubicBezTo>
                  <a:pt x="102" y="151"/>
                  <a:pt x="102" y="151"/>
                  <a:pt x="102" y="151"/>
                </a:cubicBezTo>
                <a:cubicBezTo>
                  <a:pt x="102" y="151"/>
                  <a:pt x="102" y="151"/>
                  <a:pt x="102" y="151"/>
                </a:cubicBezTo>
                <a:cubicBezTo>
                  <a:pt x="102" y="151"/>
                  <a:pt x="102" y="151"/>
                  <a:pt x="102" y="151"/>
                </a:cubicBezTo>
                <a:cubicBezTo>
                  <a:pt x="102" y="152"/>
                  <a:pt x="102" y="152"/>
                  <a:pt x="102" y="152"/>
                </a:cubicBezTo>
                <a:cubicBezTo>
                  <a:pt x="102" y="148"/>
                  <a:pt x="102" y="148"/>
                  <a:pt x="102" y="148"/>
                </a:cubicBezTo>
                <a:lnTo>
                  <a:pt x="102" y="147"/>
                </a:lnTo>
                <a:close/>
                <a:moveTo>
                  <a:pt x="101" y="6"/>
                </a:moveTo>
                <a:cubicBezTo>
                  <a:pt x="102" y="6"/>
                  <a:pt x="102" y="6"/>
                  <a:pt x="102" y="6"/>
                </a:cubicBezTo>
                <a:cubicBezTo>
                  <a:pt x="102" y="5"/>
                  <a:pt x="102" y="5"/>
                  <a:pt x="102" y="5"/>
                </a:cubicBezTo>
                <a:cubicBezTo>
                  <a:pt x="101" y="5"/>
                  <a:pt x="101" y="5"/>
                  <a:pt x="101" y="5"/>
                </a:cubicBezTo>
                <a:lnTo>
                  <a:pt x="101" y="6"/>
                </a:lnTo>
                <a:close/>
                <a:moveTo>
                  <a:pt x="101" y="180"/>
                </a:moveTo>
                <a:cubicBezTo>
                  <a:pt x="102" y="179"/>
                  <a:pt x="102" y="179"/>
                  <a:pt x="102" y="179"/>
                </a:cubicBezTo>
                <a:cubicBezTo>
                  <a:pt x="102" y="154"/>
                  <a:pt x="102" y="154"/>
                  <a:pt x="102" y="154"/>
                </a:cubicBezTo>
                <a:cubicBezTo>
                  <a:pt x="101" y="154"/>
                  <a:pt x="101" y="154"/>
                  <a:pt x="101" y="154"/>
                </a:cubicBezTo>
                <a:cubicBezTo>
                  <a:pt x="102" y="152"/>
                  <a:pt x="102" y="152"/>
                  <a:pt x="102" y="152"/>
                </a:cubicBezTo>
                <a:cubicBezTo>
                  <a:pt x="102" y="148"/>
                  <a:pt x="102" y="148"/>
                  <a:pt x="102" y="148"/>
                </a:cubicBezTo>
                <a:cubicBezTo>
                  <a:pt x="101" y="154"/>
                  <a:pt x="101" y="154"/>
                  <a:pt x="101" y="154"/>
                </a:cubicBezTo>
                <a:cubicBezTo>
                  <a:pt x="101" y="154"/>
                  <a:pt x="101" y="154"/>
                  <a:pt x="101" y="154"/>
                </a:cubicBezTo>
                <a:lnTo>
                  <a:pt x="101" y="180"/>
                </a:lnTo>
                <a:close/>
                <a:moveTo>
                  <a:pt x="102" y="55"/>
                </a:moveTo>
                <a:cubicBezTo>
                  <a:pt x="101" y="54"/>
                  <a:pt x="101" y="54"/>
                  <a:pt x="101" y="54"/>
                </a:cubicBezTo>
                <a:cubicBezTo>
                  <a:pt x="101" y="54"/>
                  <a:pt x="101" y="54"/>
                  <a:pt x="101" y="54"/>
                </a:cubicBezTo>
                <a:cubicBezTo>
                  <a:pt x="101" y="55"/>
                  <a:pt x="101" y="55"/>
                  <a:pt x="101" y="55"/>
                </a:cubicBezTo>
                <a:cubicBezTo>
                  <a:pt x="102" y="56"/>
                  <a:pt x="102" y="56"/>
                  <a:pt x="102" y="56"/>
                </a:cubicBezTo>
                <a:lnTo>
                  <a:pt x="102" y="55"/>
                </a:lnTo>
                <a:close/>
                <a:moveTo>
                  <a:pt x="102" y="59"/>
                </a:moveTo>
                <a:cubicBezTo>
                  <a:pt x="101" y="60"/>
                  <a:pt x="101" y="62"/>
                  <a:pt x="101" y="63"/>
                </a:cubicBezTo>
                <a:cubicBezTo>
                  <a:pt x="101" y="88"/>
                  <a:pt x="101" y="88"/>
                  <a:pt x="101" y="88"/>
                </a:cubicBezTo>
                <a:cubicBezTo>
                  <a:pt x="102" y="88"/>
                  <a:pt x="102" y="88"/>
                  <a:pt x="102" y="88"/>
                </a:cubicBezTo>
                <a:lnTo>
                  <a:pt x="102" y="59"/>
                </a:lnTo>
                <a:close/>
                <a:moveTo>
                  <a:pt x="102" y="95"/>
                </a:moveTo>
                <a:cubicBezTo>
                  <a:pt x="101" y="94"/>
                  <a:pt x="101" y="94"/>
                  <a:pt x="101" y="94"/>
                </a:cubicBezTo>
                <a:cubicBezTo>
                  <a:pt x="101" y="146"/>
                  <a:pt x="101" y="146"/>
                  <a:pt x="101" y="146"/>
                </a:cubicBezTo>
                <a:cubicBezTo>
                  <a:pt x="101" y="145"/>
                  <a:pt x="101" y="145"/>
                  <a:pt x="101" y="145"/>
                </a:cubicBezTo>
                <a:cubicBezTo>
                  <a:pt x="102" y="146"/>
                  <a:pt x="102" y="146"/>
                  <a:pt x="102" y="146"/>
                </a:cubicBezTo>
                <a:lnTo>
                  <a:pt x="102" y="95"/>
                </a:lnTo>
                <a:close/>
                <a:moveTo>
                  <a:pt x="100" y="6"/>
                </a:moveTo>
                <a:cubicBezTo>
                  <a:pt x="101" y="6"/>
                  <a:pt x="101" y="6"/>
                  <a:pt x="101" y="6"/>
                </a:cubicBezTo>
                <a:cubicBezTo>
                  <a:pt x="101" y="5"/>
                  <a:pt x="101" y="5"/>
                  <a:pt x="101" y="5"/>
                </a:cubicBezTo>
                <a:cubicBezTo>
                  <a:pt x="100" y="5"/>
                  <a:pt x="100" y="5"/>
                  <a:pt x="100" y="5"/>
                </a:cubicBezTo>
                <a:cubicBezTo>
                  <a:pt x="100" y="5"/>
                  <a:pt x="100" y="5"/>
                  <a:pt x="100" y="5"/>
                </a:cubicBezTo>
                <a:lnTo>
                  <a:pt x="100" y="6"/>
                </a:lnTo>
                <a:close/>
                <a:moveTo>
                  <a:pt x="100" y="180"/>
                </a:moveTo>
                <a:cubicBezTo>
                  <a:pt x="101" y="180"/>
                  <a:pt x="101" y="180"/>
                  <a:pt x="101" y="180"/>
                </a:cubicBezTo>
                <a:cubicBezTo>
                  <a:pt x="101" y="154"/>
                  <a:pt x="101" y="154"/>
                  <a:pt x="101" y="154"/>
                </a:cubicBezTo>
                <a:cubicBezTo>
                  <a:pt x="100" y="153"/>
                  <a:pt x="100" y="153"/>
                  <a:pt x="100" y="153"/>
                </a:cubicBezTo>
                <a:lnTo>
                  <a:pt x="100" y="180"/>
                </a:lnTo>
                <a:close/>
                <a:moveTo>
                  <a:pt x="101" y="54"/>
                </a:moveTo>
                <a:cubicBezTo>
                  <a:pt x="100" y="55"/>
                  <a:pt x="100" y="55"/>
                  <a:pt x="100" y="55"/>
                </a:cubicBezTo>
                <a:cubicBezTo>
                  <a:pt x="101" y="55"/>
                  <a:pt x="101" y="55"/>
                  <a:pt x="101" y="55"/>
                </a:cubicBezTo>
                <a:lnTo>
                  <a:pt x="101" y="54"/>
                </a:lnTo>
                <a:close/>
                <a:moveTo>
                  <a:pt x="101" y="63"/>
                </a:moveTo>
                <a:cubicBezTo>
                  <a:pt x="101" y="64"/>
                  <a:pt x="100" y="65"/>
                  <a:pt x="100" y="66"/>
                </a:cubicBezTo>
                <a:cubicBezTo>
                  <a:pt x="100" y="88"/>
                  <a:pt x="100" y="88"/>
                  <a:pt x="100" y="88"/>
                </a:cubicBezTo>
                <a:cubicBezTo>
                  <a:pt x="101" y="88"/>
                  <a:pt x="101" y="88"/>
                  <a:pt x="101" y="88"/>
                </a:cubicBezTo>
                <a:lnTo>
                  <a:pt x="101" y="63"/>
                </a:lnTo>
                <a:close/>
                <a:moveTo>
                  <a:pt x="101" y="94"/>
                </a:moveTo>
                <a:cubicBezTo>
                  <a:pt x="100" y="94"/>
                  <a:pt x="100" y="94"/>
                  <a:pt x="100" y="94"/>
                </a:cubicBezTo>
                <a:cubicBezTo>
                  <a:pt x="100" y="145"/>
                  <a:pt x="100" y="145"/>
                  <a:pt x="100" y="145"/>
                </a:cubicBezTo>
                <a:cubicBezTo>
                  <a:pt x="100" y="145"/>
                  <a:pt x="100" y="145"/>
                  <a:pt x="100" y="145"/>
                </a:cubicBezTo>
                <a:cubicBezTo>
                  <a:pt x="100" y="148"/>
                  <a:pt x="100" y="148"/>
                  <a:pt x="100" y="148"/>
                </a:cubicBezTo>
                <a:cubicBezTo>
                  <a:pt x="100" y="151"/>
                  <a:pt x="100" y="151"/>
                  <a:pt x="100" y="151"/>
                </a:cubicBezTo>
                <a:cubicBezTo>
                  <a:pt x="101" y="146"/>
                  <a:pt x="101" y="146"/>
                  <a:pt x="101" y="146"/>
                </a:cubicBezTo>
                <a:lnTo>
                  <a:pt x="101" y="94"/>
                </a:lnTo>
                <a:close/>
                <a:moveTo>
                  <a:pt x="99" y="6"/>
                </a:moveTo>
                <a:cubicBezTo>
                  <a:pt x="99" y="6"/>
                  <a:pt x="99" y="6"/>
                  <a:pt x="100" y="6"/>
                </a:cubicBezTo>
                <a:cubicBezTo>
                  <a:pt x="100" y="5"/>
                  <a:pt x="100" y="5"/>
                  <a:pt x="100" y="5"/>
                </a:cubicBezTo>
                <a:cubicBezTo>
                  <a:pt x="99" y="5"/>
                  <a:pt x="99" y="5"/>
                  <a:pt x="99" y="5"/>
                </a:cubicBezTo>
                <a:lnTo>
                  <a:pt x="99" y="6"/>
                </a:lnTo>
                <a:close/>
                <a:moveTo>
                  <a:pt x="99" y="180"/>
                </a:moveTo>
                <a:cubicBezTo>
                  <a:pt x="99" y="180"/>
                  <a:pt x="100" y="180"/>
                  <a:pt x="100" y="180"/>
                </a:cubicBezTo>
                <a:cubicBezTo>
                  <a:pt x="100" y="153"/>
                  <a:pt x="100" y="153"/>
                  <a:pt x="100" y="153"/>
                </a:cubicBezTo>
                <a:cubicBezTo>
                  <a:pt x="100" y="153"/>
                  <a:pt x="100" y="153"/>
                  <a:pt x="100" y="153"/>
                </a:cubicBezTo>
                <a:cubicBezTo>
                  <a:pt x="100" y="151"/>
                  <a:pt x="100" y="151"/>
                  <a:pt x="100" y="151"/>
                </a:cubicBezTo>
                <a:cubicBezTo>
                  <a:pt x="100" y="148"/>
                  <a:pt x="100" y="148"/>
                  <a:pt x="100" y="148"/>
                </a:cubicBezTo>
                <a:cubicBezTo>
                  <a:pt x="99" y="153"/>
                  <a:pt x="99" y="153"/>
                  <a:pt x="99" y="153"/>
                </a:cubicBezTo>
                <a:cubicBezTo>
                  <a:pt x="99" y="153"/>
                  <a:pt x="99" y="153"/>
                  <a:pt x="99" y="153"/>
                </a:cubicBezTo>
                <a:lnTo>
                  <a:pt x="99" y="180"/>
                </a:lnTo>
                <a:close/>
                <a:moveTo>
                  <a:pt x="100" y="66"/>
                </a:moveTo>
                <a:cubicBezTo>
                  <a:pt x="100" y="67"/>
                  <a:pt x="99" y="68"/>
                  <a:pt x="99" y="69"/>
                </a:cubicBezTo>
                <a:cubicBezTo>
                  <a:pt x="99" y="88"/>
                  <a:pt x="99" y="88"/>
                  <a:pt x="99" y="88"/>
                </a:cubicBezTo>
                <a:cubicBezTo>
                  <a:pt x="99" y="88"/>
                  <a:pt x="100" y="88"/>
                  <a:pt x="100" y="88"/>
                </a:cubicBezTo>
                <a:lnTo>
                  <a:pt x="100" y="66"/>
                </a:lnTo>
                <a:close/>
                <a:moveTo>
                  <a:pt x="100" y="94"/>
                </a:moveTo>
                <a:cubicBezTo>
                  <a:pt x="99" y="93"/>
                  <a:pt x="99" y="93"/>
                  <a:pt x="99" y="93"/>
                </a:cubicBezTo>
                <a:cubicBezTo>
                  <a:pt x="99" y="145"/>
                  <a:pt x="99" y="145"/>
                  <a:pt x="99" y="145"/>
                </a:cubicBezTo>
                <a:cubicBezTo>
                  <a:pt x="99" y="145"/>
                  <a:pt x="100" y="145"/>
                  <a:pt x="100" y="145"/>
                </a:cubicBezTo>
                <a:lnTo>
                  <a:pt x="100" y="94"/>
                </a:lnTo>
                <a:close/>
                <a:moveTo>
                  <a:pt x="94" y="46"/>
                </a:moveTo>
                <a:cubicBezTo>
                  <a:pt x="95" y="46"/>
                  <a:pt x="95" y="46"/>
                  <a:pt x="95" y="46"/>
                </a:cubicBezTo>
                <a:cubicBezTo>
                  <a:pt x="96" y="47"/>
                  <a:pt x="96" y="47"/>
                  <a:pt x="96" y="47"/>
                </a:cubicBezTo>
                <a:cubicBezTo>
                  <a:pt x="96" y="46"/>
                  <a:pt x="96" y="46"/>
                  <a:pt x="96" y="46"/>
                </a:cubicBezTo>
                <a:cubicBezTo>
                  <a:pt x="94" y="45"/>
                  <a:pt x="94" y="45"/>
                  <a:pt x="94" y="45"/>
                </a:cubicBezTo>
                <a:cubicBezTo>
                  <a:pt x="94" y="44"/>
                  <a:pt x="94" y="43"/>
                  <a:pt x="92" y="41"/>
                </a:cubicBezTo>
                <a:cubicBezTo>
                  <a:pt x="92" y="42"/>
                  <a:pt x="92" y="42"/>
                  <a:pt x="92" y="42"/>
                </a:cubicBezTo>
                <a:cubicBezTo>
                  <a:pt x="93" y="43"/>
                  <a:pt x="94" y="44"/>
                  <a:pt x="94" y="45"/>
                </a:cubicBezTo>
                <a:cubicBezTo>
                  <a:pt x="92" y="44"/>
                  <a:pt x="92" y="44"/>
                  <a:pt x="92" y="44"/>
                </a:cubicBezTo>
                <a:cubicBezTo>
                  <a:pt x="92" y="64"/>
                  <a:pt x="92" y="64"/>
                  <a:pt x="92" y="64"/>
                </a:cubicBezTo>
                <a:cubicBezTo>
                  <a:pt x="95" y="53"/>
                  <a:pt x="95" y="47"/>
                  <a:pt x="94" y="46"/>
                </a:cubicBezTo>
                <a:close/>
                <a:moveTo>
                  <a:pt x="92" y="39"/>
                </a:moveTo>
                <a:cubicBezTo>
                  <a:pt x="95" y="28"/>
                  <a:pt x="94" y="21"/>
                  <a:pt x="94" y="20"/>
                </a:cubicBezTo>
                <a:cubicBezTo>
                  <a:pt x="96" y="21"/>
                  <a:pt x="96" y="21"/>
                  <a:pt x="96" y="21"/>
                </a:cubicBezTo>
                <a:cubicBezTo>
                  <a:pt x="97" y="20"/>
                  <a:pt x="97" y="20"/>
                  <a:pt x="97" y="20"/>
                </a:cubicBezTo>
                <a:cubicBezTo>
                  <a:pt x="92" y="18"/>
                  <a:pt x="92" y="18"/>
                  <a:pt x="92" y="18"/>
                </a:cubicBezTo>
                <a:lnTo>
                  <a:pt x="92" y="39"/>
                </a:lnTo>
                <a:close/>
                <a:moveTo>
                  <a:pt x="92" y="5"/>
                </a:moveTo>
                <a:cubicBezTo>
                  <a:pt x="94" y="5"/>
                  <a:pt x="95" y="5"/>
                  <a:pt x="97" y="6"/>
                </a:cubicBezTo>
                <a:cubicBezTo>
                  <a:pt x="97" y="6"/>
                  <a:pt x="98" y="6"/>
                  <a:pt x="99" y="6"/>
                </a:cubicBezTo>
                <a:cubicBezTo>
                  <a:pt x="99" y="5"/>
                  <a:pt x="99" y="5"/>
                  <a:pt x="99" y="5"/>
                </a:cubicBezTo>
                <a:cubicBezTo>
                  <a:pt x="98" y="5"/>
                  <a:pt x="97" y="5"/>
                  <a:pt x="96" y="5"/>
                </a:cubicBezTo>
                <a:cubicBezTo>
                  <a:pt x="95" y="4"/>
                  <a:pt x="94" y="4"/>
                  <a:pt x="92" y="3"/>
                </a:cubicBezTo>
                <a:lnTo>
                  <a:pt x="92" y="5"/>
                </a:lnTo>
                <a:close/>
                <a:moveTo>
                  <a:pt x="92" y="179"/>
                </a:moveTo>
                <a:cubicBezTo>
                  <a:pt x="95" y="179"/>
                  <a:pt x="97" y="179"/>
                  <a:pt x="99" y="180"/>
                </a:cubicBezTo>
                <a:cubicBezTo>
                  <a:pt x="99" y="153"/>
                  <a:pt x="99" y="153"/>
                  <a:pt x="99" y="153"/>
                </a:cubicBezTo>
                <a:cubicBezTo>
                  <a:pt x="97" y="153"/>
                  <a:pt x="97" y="153"/>
                  <a:pt x="97" y="153"/>
                </a:cubicBezTo>
                <a:cubicBezTo>
                  <a:pt x="99" y="145"/>
                  <a:pt x="99" y="145"/>
                  <a:pt x="99" y="145"/>
                </a:cubicBezTo>
                <a:cubicBezTo>
                  <a:pt x="99" y="145"/>
                  <a:pt x="99" y="145"/>
                  <a:pt x="99" y="145"/>
                </a:cubicBezTo>
                <a:cubicBezTo>
                  <a:pt x="99" y="93"/>
                  <a:pt x="99" y="93"/>
                  <a:pt x="99" y="93"/>
                </a:cubicBezTo>
                <a:cubicBezTo>
                  <a:pt x="92" y="91"/>
                  <a:pt x="92" y="91"/>
                  <a:pt x="92" y="91"/>
                </a:cubicBezTo>
                <a:cubicBezTo>
                  <a:pt x="92" y="143"/>
                  <a:pt x="92" y="143"/>
                  <a:pt x="92" y="143"/>
                </a:cubicBezTo>
                <a:cubicBezTo>
                  <a:pt x="94" y="143"/>
                  <a:pt x="95" y="144"/>
                  <a:pt x="96" y="144"/>
                </a:cubicBezTo>
                <a:cubicBezTo>
                  <a:pt x="95" y="148"/>
                  <a:pt x="95" y="151"/>
                  <a:pt x="94" y="152"/>
                </a:cubicBezTo>
                <a:cubicBezTo>
                  <a:pt x="92" y="152"/>
                  <a:pt x="92" y="152"/>
                  <a:pt x="92" y="152"/>
                </a:cubicBezTo>
                <a:lnTo>
                  <a:pt x="92" y="179"/>
                </a:lnTo>
                <a:close/>
                <a:moveTo>
                  <a:pt x="99" y="69"/>
                </a:moveTo>
                <a:cubicBezTo>
                  <a:pt x="97" y="74"/>
                  <a:pt x="95" y="78"/>
                  <a:pt x="92" y="81"/>
                </a:cubicBezTo>
                <a:cubicBezTo>
                  <a:pt x="92" y="88"/>
                  <a:pt x="92" y="88"/>
                  <a:pt x="92" y="88"/>
                </a:cubicBezTo>
                <a:cubicBezTo>
                  <a:pt x="95" y="88"/>
                  <a:pt x="97" y="88"/>
                  <a:pt x="99" y="88"/>
                </a:cubicBezTo>
                <a:lnTo>
                  <a:pt x="99" y="69"/>
                </a:lnTo>
                <a:close/>
                <a:moveTo>
                  <a:pt x="92" y="41"/>
                </a:moveTo>
                <a:cubicBezTo>
                  <a:pt x="92" y="40"/>
                  <a:pt x="92" y="40"/>
                  <a:pt x="92" y="40"/>
                </a:cubicBezTo>
                <a:cubicBezTo>
                  <a:pt x="92" y="40"/>
                  <a:pt x="92" y="39"/>
                  <a:pt x="92" y="39"/>
                </a:cubicBezTo>
                <a:cubicBezTo>
                  <a:pt x="92" y="18"/>
                  <a:pt x="92" y="18"/>
                  <a:pt x="92" y="18"/>
                </a:cubicBezTo>
                <a:cubicBezTo>
                  <a:pt x="90" y="17"/>
                  <a:pt x="90" y="17"/>
                  <a:pt x="90" y="17"/>
                </a:cubicBezTo>
                <a:cubicBezTo>
                  <a:pt x="90" y="39"/>
                  <a:pt x="90" y="39"/>
                  <a:pt x="90" y="39"/>
                </a:cubicBezTo>
                <a:cubicBezTo>
                  <a:pt x="90" y="40"/>
                  <a:pt x="91" y="40"/>
                  <a:pt x="91" y="40"/>
                </a:cubicBezTo>
                <a:cubicBezTo>
                  <a:pt x="92" y="41"/>
                  <a:pt x="92" y="41"/>
                  <a:pt x="92" y="42"/>
                </a:cubicBezTo>
                <a:lnTo>
                  <a:pt x="92" y="41"/>
                </a:lnTo>
                <a:close/>
                <a:moveTo>
                  <a:pt x="90" y="6"/>
                </a:moveTo>
                <a:cubicBezTo>
                  <a:pt x="90" y="6"/>
                  <a:pt x="91" y="6"/>
                  <a:pt x="92" y="5"/>
                </a:cubicBezTo>
                <a:cubicBezTo>
                  <a:pt x="92" y="3"/>
                  <a:pt x="92" y="3"/>
                  <a:pt x="92" y="3"/>
                </a:cubicBezTo>
                <a:cubicBezTo>
                  <a:pt x="92" y="3"/>
                  <a:pt x="91" y="3"/>
                  <a:pt x="90" y="4"/>
                </a:cubicBezTo>
                <a:lnTo>
                  <a:pt x="90" y="6"/>
                </a:lnTo>
                <a:close/>
                <a:moveTo>
                  <a:pt x="90" y="2"/>
                </a:moveTo>
                <a:cubicBezTo>
                  <a:pt x="90" y="1"/>
                  <a:pt x="90" y="1"/>
                  <a:pt x="90" y="1"/>
                </a:cubicBezTo>
                <a:cubicBezTo>
                  <a:pt x="90" y="0"/>
                  <a:pt x="90" y="0"/>
                  <a:pt x="90" y="1"/>
                </a:cubicBezTo>
                <a:lnTo>
                  <a:pt x="90" y="2"/>
                </a:lnTo>
                <a:close/>
                <a:moveTo>
                  <a:pt x="90" y="179"/>
                </a:moveTo>
                <a:cubicBezTo>
                  <a:pt x="91" y="179"/>
                  <a:pt x="92" y="179"/>
                  <a:pt x="92" y="179"/>
                </a:cubicBezTo>
                <a:cubicBezTo>
                  <a:pt x="92" y="152"/>
                  <a:pt x="92" y="152"/>
                  <a:pt x="92" y="152"/>
                </a:cubicBezTo>
                <a:cubicBezTo>
                  <a:pt x="90" y="151"/>
                  <a:pt x="90" y="151"/>
                  <a:pt x="90" y="151"/>
                </a:cubicBezTo>
                <a:lnTo>
                  <a:pt x="90" y="179"/>
                </a:lnTo>
                <a:close/>
                <a:moveTo>
                  <a:pt x="92" y="81"/>
                </a:moveTo>
                <a:cubicBezTo>
                  <a:pt x="92" y="82"/>
                  <a:pt x="91" y="83"/>
                  <a:pt x="90" y="84"/>
                </a:cubicBezTo>
                <a:cubicBezTo>
                  <a:pt x="90" y="88"/>
                  <a:pt x="90" y="88"/>
                  <a:pt x="90" y="88"/>
                </a:cubicBezTo>
                <a:cubicBezTo>
                  <a:pt x="91" y="88"/>
                  <a:pt x="92" y="88"/>
                  <a:pt x="92" y="88"/>
                </a:cubicBezTo>
                <a:lnTo>
                  <a:pt x="92" y="81"/>
                </a:lnTo>
                <a:close/>
                <a:moveTo>
                  <a:pt x="92" y="91"/>
                </a:moveTo>
                <a:cubicBezTo>
                  <a:pt x="90" y="90"/>
                  <a:pt x="90" y="90"/>
                  <a:pt x="90" y="90"/>
                </a:cubicBezTo>
                <a:cubicBezTo>
                  <a:pt x="90" y="142"/>
                  <a:pt x="90" y="142"/>
                  <a:pt x="90" y="142"/>
                </a:cubicBezTo>
                <a:cubicBezTo>
                  <a:pt x="90" y="142"/>
                  <a:pt x="91" y="142"/>
                  <a:pt x="91" y="143"/>
                </a:cubicBezTo>
                <a:cubicBezTo>
                  <a:pt x="90" y="146"/>
                  <a:pt x="90" y="146"/>
                  <a:pt x="90" y="146"/>
                </a:cubicBezTo>
                <a:cubicBezTo>
                  <a:pt x="90" y="148"/>
                  <a:pt x="90" y="148"/>
                  <a:pt x="90" y="148"/>
                </a:cubicBezTo>
                <a:cubicBezTo>
                  <a:pt x="91" y="143"/>
                  <a:pt x="91" y="143"/>
                  <a:pt x="91" y="143"/>
                </a:cubicBezTo>
                <a:cubicBezTo>
                  <a:pt x="92" y="143"/>
                  <a:pt x="92" y="143"/>
                  <a:pt x="92" y="143"/>
                </a:cubicBezTo>
                <a:lnTo>
                  <a:pt x="92" y="91"/>
                </a:lnTo>
                <a:close/>
                <a:moveTo>
                  <a:pt x="90" y="84"/>
                </a:moveTo>
                <a:cubicBezTo>
                  <a:pt x="90" y="84"/>
                  <a:pt x="90" y="84"/>
                  <a:pt x="90" y="84"/>
                </a:cubicBezTo>
                <a:cubicBezTo>
                  <a:pt x="90" y="84"/>
                  <a:pt x="90" y="84"/>
                  <a:pt x="90" y="84"/>
                </a:cubicBezTo>
                <a:close/>
                <a:moveTo>
                  <a:pt x="90" y="75"/>
                </a:moveTo>
                <a:cubicBezTo>
                  <a:pt x="91" y="71"/>
                  <a:pt x="92" y="67"/>
                  <a:pt x="92" y="64"/>
                </a:cubicBezTo>
                <a:cubicBezTo>
                  <a:pt x="92" y="44"/>
                  <a:pt x="92" y="44"/>
                  <a:pt x="92" y="44"/>
                </a:cubicBezTo>
                <a:cubicBezTo>
                  <a:pt x="90" y="43"/>
                  <a:pt x="90" y="43"/>
                  <a:pt x="90" y="43"/>
                </a:cubicBezTo>
                <a:lnTo>
                  <a:pt x="90" y="75"/>
                </a:lnTo>
                <a:close/>
                <a:moveTo>
                  <a:pt x="90" y="17"/>
                </a:moveTo>
                <a:cubicBezTo>
                  <a:pt x="88" y="16"/>
                  <a:pt x="88" y="16"/>
                  <a:pt x="88" y="16"/>
                </a:cubicBezTo>
                <a:cubicBezTo>
                  <a:pt x="88" y="39"/>
                  <a:pt x="88" y="39"/>
                  <a:pt x="88" y="39"/>
                </a:cubicBezTo>
                <a:cubicBezTo>
                  <a:pt x="89" y="39"/>
                  <a:pt x="89" y="39"/>
                  <a:pt x="90" y="39"/>
                </a:cubicBezTo>
                <a:lnTo>
                  <a:pt x="90" y="17"/>
                </a:lnTo>
                <a:close/>
                <a:moveTo>
                  <a:pt x="88" y="9"/>
                </a:moveTo>
                <a:cubicBezTo>
                  <a:pt x="89" y="6"/>
                  <a:pt x="89" y="6"/>
                  <a:pt x="89" y="6"/>
                </a:cubicBezTo>
                <a:cubicBezTo>
                  <a:pt x="89" y="6"/>
                  <a:pt x="89" y="6"/>
                  <a:pt x="90" y="6"/>
                </a:cubicBezTo>
                <a:cubicBezTo>
                  <a:pt x="90" y="4"/>
                  <a:pt x="90" y="4"/>
                  <a:pt x="90" y="4"/>
                </a:cubicBezTo>
                <a:cubicBezTo>
                  <a:pt x="89" y="4"/>
                  <a:pt x="89" y="4"/>
                  <a:pt x="89" y="4"/>
                </a:cubicBezTo>
                <a:cubicBezTo>
                  <a:pt x="89" y="4"/>
                  <a:pt x="89" y="4"/>
                  <a:pt x="89" y="4"/>
                </a:cubicBezTo>
                <a:cubicBezTo>
                  <a:pt x="90" y="2"/>
                  <a:pt x="90" y="2"/>
                  <a:pt x="90" y="2"/>
                </a:cubicBezTo>
                <a:cubicBezTo>
                  <a:pt x="90" y="1"/>
                  <a:pt x="90" y="1"/>
                  <a:pt x="90" y="1"/>
                </a:cubicBezTo>
                <a:cubicBezTo>
                  <a:pt x="90" y="2"/>
                  <a:pt x="89" y="3"/>
                  <a:pt x="88" y="6"/>
                </a:cubicBezTo>
                <a:lnTo>
                  <a:pt x="88" y="9"/>
                </a:lnTo>
                <a:close/>
                <a:moveTo>
                  <a:pt x="88" y="178"/>
                </a:moveTo>
                <a:cubicBezTo>
                  <a:pt x="89" y="178"/>
                  <a:pt x="89" y="178"/>
                  <a:pt x="90" y="179"/>
                </a:cubicBezTo>
                <a:cubicBezTo>
                  <a:pt x="90" y="151"/>
                  <a:pt x="90" y="151"/>
                  <a:pt x="90" y="151"/>
                </a:cubicBezTo>
                <a:cubicBezTo>
                  <a:pt x="89" y="151"/>
                  <a:pt x="89" y="151"/>
                  <a:pt x="89" y="151"/>
                </a:cubicBezTo>
                <a:cubicBezTo>
                  <a:pt x="90" y="148"/>
                  <a:pt x="90" y="148"/>
                  <a:pt x="90" y="148"/>
                </a:cubicBezTo>
                <a:cubicBezTo>
                  <a:pt x="90" y="146"/>
                  <a:pt x="90" y="146"/>
                  <a:pt x="90" y="146"/>
                </a:cubicBezTo>
                <a:cubicBezTo>
                  <a:pt x="88" y="151"/>
                  <a:pt x="88" y="151"/>
                  <a:pt x="88" y="151"/>
                </a:cubicBezTo>
                <a:lnTo>
                  <a:pt x="88" y="178"/>
                </a:lnTo>
                <a:close/>
                <a:moveTo>
                  <a:pt x="90" y="84"/>
                </a:moveTo>
                <a:cubicBezTo>
                  <a:pt x="89" y="85"/>
                  <a:pt x="89" y="86"/>
                  <a:pt x="88" y="86"/>
                </a:cubicBezTo>
                <a:cubicBezTo>
                  <a:pt x="88" y="88"/>
                  <a:pt x="88" y="88"/>
                  <a:pt x="88" y="88"/>
                </a:cubicBezTo>
                <a:cubicBezTo>
                  <a:pt x="89" y="88"/>
                  <a:pt x="89" y="88"/>
                  <a:pt x="90" y="88"/>
                </a:cubicBezTo>
                <a:lnTo>
                  <a:pt x="90" y="84"/>
                </a:lnTo>
                <a:close/>
                <a:moveTo>
                  <a:pt x="90" y="90"/>
                </a:moveTo>
                <a:cubicBezTo>
                  <a:pt x="88" y="90"/>
                  <a:pt x="88" y="90"/>
                  <a:pt x="88" y="90"/>
                </a:cubicBezTo>
                <a:cubicBezTo>
                  <a:pt x="88" y="142"/>
                  <a:pt x="88" y="142"/>
                  <a:pt x="88" y="142"/>
                </a:cubicBezTo>
                <a:cubicBezTo>
                  <a:pt x="88" y="142"/>
                  <a:pt x="88" y="142"/>
                  <a:pt x="88" y="142"/>
                </a:cubicBezTo>
                <a:cubicBezTo>
                  <a:pt x="88" y="143"/>
                  <a:pt x="88" y="143"/>
                  <a:pt x="88" y="143"/>
                </a:cubicBezTo>
                <a:cubicBezTo>
                  <a:pt x="89" y="142"/>
                  <a:pt x="89" y="142"/>
                  <a:pt x="89" y="142"/>
                </a:cubicBezTo>
                <a:cubicBezTo>
                  <a:pt x="90" y="142"/>
                  <a:pt x="90" y="142"/>
                  <a:pt x="90" y="142"/>
                </a:cubicBezTo>
                <a:lnTo>
                  <a:pt x="90" y="90"/>
                </a:lnTo>
                <a:close/>
                <a:moveTo>
                  <a:pt x="88" y="84"/>
                </a:moveTo>
                <a:cubicBezTo>
                  <a:pt x="88" y="83"/>
                  <a:pt x="88" y="83"/>
                  <a:pt x="88" y="83"/>
                </a:cubicBezTo>
                <a:cubicBezTo>
                  <a:pt x="90" y="84"/>
                  <a:pt x="90" y="84"/>
                  <a:pt x="90" y="84"/>
                </a:cubicBezTo>
                <a:cubicBezTo>
                  <a:pt x="90" y="84"/>
                  <a:pt x="90" y="84"/>
                  <a:pt x="90" y="84"/>
                </a:cubicBezTo>
                <a:cubicBezTo>
                  <a:pt x="90" y="85"/>
                  <a:pt x="90" y="85"/>
                  <a:pt x="90" y="85"/>
                </a:cubicBezTo>
                <a:lnTo>
                  <a:pt x="88" y="84"/>
                </a:lnTo>
                <a:close/>
                <a:moveTo>
                  <a:pt x="88" y="81"/>
                </a:moveTo>
                <a:cubicBezTo>
                  <a:pt x="89" y="79"/>
                  <a:pt x="89" y="77"/>
                  <a:pt x="90" y="75"/>
                </a:cubicBezTo>
                <a:cubicBezTo>
                  <a:pt x="90" y="43"/>
                  <a:pt x="90" y="43"/>
                  <a:pt x="90" y="43"/>
                </a:cubicBezTo>
                <a:cubicBezTo>
                  <a:pt x="88" y="42"/>
                  <a:pt x="88" y="42"/>
                  <a:pt x="88" y="42"/>
                </a:cubicBezTo>
                <a:lnTo>
                  <a:pt x="88" y="81"/>
                </a:lnTo>
                <a:close/>
                <a:moveTo>
                  <a:pt x="88" y="16"/>
                </a:moveTo>
                <a:cubicBezTo>
                  <a:pt x="87" y="15"/>
                  <a:pt x="87" y="15"/>
                  <a:pt x="87" y="15"/>
                </a:cubicBezTo>
                <a:cubicBezTo>
                  <a:pt x="88" y="9"/>
                  <a:pt x="88" y="9"/>
                  <a:pt x="88" y="9"/>
                </a:cubicBezTo>
                <a:cubicBezTo>
                  <a:pt x="88" y="6"/>
                  <a:pt x="88" y="6"/>
                  <a:pt x="88" y="6"/>
                </a:cubicBezTo>
                <a:cubicBezTo>
                  <a:pt x="88" y="9"/>
                  <a:pt x="87" y="11"/>
                  <a:pt x="86" y="15"/>
                </a:cubicBezTo>
                <a:cubicBezTo>
                  <a:pt x="86" y="14"/>
                  <a:pt x="86" y="14"/>
                  <a:pt x="86" y="14"/>
                </a:cubicBezTo>
                <a:cubicBezTo>
                  <a:pt x="86" y="37"/>
                  <a:pt x="86" y="37"/>
                  <a:pt x="86" y="37"/>
                </a:cubicBezTo>
                <a:cubicBezTo>
                  <a:pt x="87" y="38"/>
                  <a:pt x="87" y="38"/>
                  <a:pt x="88" y="39"/>
                </a:cubicBezTo>
                <a:lnTo>
                  <a:pt x="88" y="16"/>
                </a:lnTo>
                <a:close/>
                <a:moveTo>
                  <a:pt x="86" y="178"/>
                </a:moveTo>
                <a:cubicBezTo>
                  <a:pt x="87" y="178"/>
                  <a:pt x="87" y="178"/>
                  <a:pt x="88" y="178"/>
                </a:cubicBezTo>
                <a:cubicBezTo>
                  <a:pt x="88" y="151"/>
                  <a:pt x="88" y="151"/>
                  <a:pt x="88" y="151"/>
                </a:cubicBezTo>
                <a:cubicBezTo>
                  <a:pt x="88" y="151"/>
                  <a:pt x="88" y="151"/>
                  <a:pt x="88" y="151"/>
                </a:cubicBezTo>
                <a:cubicBezTo>
                  <a:pt x="86" y="150"/>
                  <a:pt x="86" y="150"/>
                  <a:pt x="86" y="150"/>
                </a:cubicBezTo>
                <a:lnTo>
                  <a:pt x="86" y="178"/>
                </a:lnTo>
                <a:close/>
                <a:moveTo>
                  <a:pt x="88" y="86"/>
                </a:moveTo>
                <a:cubicBezTo>
                  <a:pt x="87" y="88"/>
                  <a:pt x="86" y="88"/>
                  <a:pt x="86" y="88"/>
                </a:cubicBezTo>
                <a:cubicBezTo>
                  <a:pt x="87" y="88"/>
                  <a:pt x="88" y="88"/>
                  <a:pt x="88" y="88"/>
                </a:cubicBezTo>
                <a:lnTo>
                  <a:pt x="88" y="86"/>
                </a:lnTo>
                <a:close/>
                <a:moveTo>
                  <a:pt x="88" y="90"/>
                </a:moveTo>
                <a:cubicBezTo>
                  <a:pt x="86" y="89"/>
                  <a:pt x="86" y="89"/>
                  <a:pt x="86" y="89"/>
                </a:cubicBezTo>
                <a:cubicBezTo>
                  <a:pt x="86" y="142"/>
                  <a:pt x="86" y="142"/>
                  <a:pt x="86" y="142"/>
                </a:cubicBezTo>
                <a:cubicBezTo>
                  <a:pt x="86" y="142"/>
                  <a:pt x="86" y="142"/>
                  <a:pt x="86" y="142"/>
                </a:cubicBezTo>
                <a:cubicBezTo>
                  <a:pt x="87" y="142"/>
                  <a:pt x="87" y="142"/>
                  <a:pt x="88" y="142"/>
                </a:cubicBezTo>
                <a:lnTo>
                  <a:pt x="88" y="90"/>
                </a:lnTo>
                <a:close/>
                <a:moveTo>
                  <a:pt x="86" y="83"/>
                </a:moveTo>
                <a:cubicBezTo>
                  <a:pt x="88" y="84"/>
                  <a:pt x="88" y="84"/>
                  <a:pt x="88" y="84"/>
                </a:cubicBezTo>
                <a:cubicBezTo>
                  <a:pt x="88" y="83"/>
                  <a:pt x="88" y="83"/>
                  <a:pt x="88" y="83"/>
                </a:cubicBezTo>
                <a:cubicBezTo>
                  <a:pt x="88" y="83"/>
                  <a:pt x="88" y="83"/>
                  <a:pt x="88" y="83"/>
                </a:cubicBezTo>
                <a:cubicBezTo>
                  <a:pt x="88" y="82"/>
                  <a:pt x="88" y="82"/>
                  <a:pt x="88" y="81"/>
                </a:cubicBezTo>
                <a:cubicBezTo>
                  <a:pt x="88" y="42"/>
                  <a:pt x="88" y="42"/>
                  <a:pt x="88" y="42"/>
                </a:cubicBezTo>
                <a:cubicBezTo>
                  <a:pt x="86" y="40"/>
                  <a:pt x="86" y="40"/>
                  <a:pt x="86" y="40"/>
                </a:cubicBezTo>
                <a:cubicBezTo>
                  <a:pt x="86" y="82"/>
                  <a:pt x="86" y="82"/>
                  <a:pt x="86" y="82"/>
                </a:cubicBezTo>
                <a:cubicBezTo>
                  <a:pt x="87" y="83"/>
                  <a:pt x="88" y="83"/>
                  <a:pt x="88" y="83"/>
                </a:cubicBezTo>
                <a:cubicBezTo>
                  <a:pt x="86" y="82"/>
                  <a:pt x="86" y="82"/>
                  <a:pt x="86" y="82"/>
                </a:cubicBezTo>
                <a:lnTo>
                  <a:pt x="86" y="83"/>
                </a:lnTo>
                <a:close/>
                <a:moveTo>
                  <a:pt x="88" y="142"/>
                </a:moveTo>
                <a:cubicBezTo>
                  <a:pt x="88" y="143"/>
                  <a:pt x="88" y="143"/>
                  <a:pt x="88" y="143"/>
                </a:cubicBezTo>
                <a:cubicBezTo>
                  <a:pt x="86" y="150"/>
                  <a:pt x="86" y="150"/>
                  <a:pt x="86" y="150"/>
                </a:cubicBezTo>
                <a:cubicBezTo>
                  <a:pt x="86" y="148"/>
                  <a:pt x="86" y="148"/>
                  <a:pt x="86" y="148"/>
                </a:cubicBezTo>
                <a:cubicBezTo>
                  <a:pt x="86" y="148"/>
                  <a:pt x="86" y="148"/>
                  <a:pt x="86" y="148"/>
                </a:cubicBezTo>
                <a:cubicBezTo>
                  <a:pt x="86" y="148"/>
                  <a:pt x="86" y="148"/>
                  <a:pt x="86" y="148"/>
                </a:cubicBezTo>
                <a:cubicBezTo>
                  <a:pt x="86" y="147"/>
                  <a:pt x="86" y="147"/>
                  <a:pt x="86" y="147"/>
                </a:cubicBezTo>
                <a:cubicBezTo>
                  <a:pt x="86" y="147"/>
                  <a:pt x="86" y="147"/>
                  <a:pt x="86" y="147"/>
                </a:cubicBezTo>
                <a:cubicBezTo>
                  <a:pt x="87" y="146"/>
                  <a:pt x="87" y="146"/>
                  <a:pt x="87" y="146"/>
                </a:cubicBezTo>
                <a:cubicBezTo>
                  <a:pt x="86" y="145"/>
                  <a:pt x="86" y="145"/>
                  <a:pt x="86" y="145"/>
                </a:cubicBezTo>
                <a:cubicBezTo>
                  <a:pt x="86" y="145"/>
                  <a:pt x="86" y="145"/>
                  <a:pt x="86" y="145"/>
                </a:cubicBezTo>
                <a:cubicBezTo>
                  <a:pt x="87" y="145"/>
                  <a:pt x="87" y="145"/>
                  <a:pt x="87" y="145"/>
                </a:cubicBezTo>
                <a:lnTo>
                  <a:pt x="88" y="142"/>
                </a:lnTo>
                <a:close/>
                <a:moveTo>
                  <a:pt x="86" y="14"/>
                </a:moveTo>
                <a:cubicBezTo>
                  <a:pt x="85" y="14"/>
                  <a:pt x="85" y="14"/>
                  <a:pt x="85" y="14"/>
                </a:cubicBezTo>
                <a:cubicBezTo>
                  <a:pt x="85" y="37"/>
                  <a:pt x="85" y="37"/>
                  <a:pt x="85" y="37"/>
                </a:cubicBezTo>
                <a:cubicBezTo>
                  <a:pt x="86" y="37"/>
                  <a:pt x="86" y="37"/>
                  <a:pt x="86" y="37"/>
                </a:cubicBezTo>
                <a:lnTo>
                  <a:pt x="86" y="14"/>
                </a:lnTo>
                <a:close/>
                <a:moveTo>
                  <a:pt x="85" y="178"/>
                </a:moveTo>
                <a:cubicBezTo>
                  <a:pt x="86" y="178"/>
                  <a:pt x="86" y="178"/>
                  <a:pt x="86" y="178"/>
                </a:cubicBezTo>
                <a:cubicBezTo>
                  <a:pt x="86" y="150"/>
                  <a:pt x="86" y="150"/>
                  <a:pt x="86" y="150"/>
                </a:cubicBezTo>
                <a:cubicBezTo>
                  <a:pt x="86" y="150"/>
                  <a:pt x="86" y="150"/>
                  <a:pt x="86" y="150"/>
                </a:cubicBezTo>
                <a:cubicBezTo>
                  <a:pt x="86" y="150"/>
                  <a:pt x="86" y="150"/>
                  <a:pt x="86" y="150"/>
                </a:cubicBezTo>
                <a:cubicBezTo>
                  <a:pt x="86" y="148"/>
                  <a:pt x="86" y="148"/>
                  <a:pt x="86" y="148"/>
                </a:cubicBezTo>
                <a:cubicBezTo>
                  <a:pt x="85" y="150"/>
                  <a:pt x="85" y="150"/>
                  <a:pt x="85" y="150"/>
                </a:cubicBezTo>
                <a:cubicBezTo>
                  <a:pt x="85" y="150"/>
                  <a:pt x="85" y="150"/>
                  <a:pt x="85" y="150"/>
                </a:cubicBezTo>
                <a:lnTo>
                  <a:pt x="85" y="178"/>
                </a:lnTo>
                <a:close/>
                <a:moveTo>
                  <a:pt x="86" y="89"/>
                </a:moveTo>
                <a:cubicBezTo>
                  <a:pt x="85" y="88"/>
                  <a:pt x="85" y="88"/>
                  <a:pt x="85" y="88"/>
                </a:cubicBezTo>
                <a:cubicBezTo>
                  <a:pt x="85" y="89"/>
                  <a:pt x="85" y="89"/>
                  <a:pt x="85" y="89"/>
                </a:cubicBezTo>
                <a:cubicBezTo>
                  <a:pt x="86" y="90"/>
                  <a:pt x="86" y="90"/>
                  <a:pt x="86" y="90"/>
                </a:cubicBezTo>
                <a:cubicBezTo>
                  <a:pt x="86" y="90"/>
                  <a:pt x="85" y="92"/>
                  <a:pt x="85" y="93"/>
                </a:cubicBezTo>
                <a:cubicBezTo>
                  <a:pt x="85" y="141"/>
                  <a:pt x="85" y="141"/>
                  <a:pt x="85" y="141"/>
                </a:cubicBezTo>
                <a:cubicBezTo>
                  <a:pt x="85" y="142"/>
                  <a:pt x="85" y="142"/>
                  <a:pt x="85" y="142"/>
                </a:cubicBezTo>
                <a:cubicBezTo>
                  <a:pt x="85" y="142"/>
                  <a:pt x="85" y="142"/>
                  <a:pt x="85" y="142"/>
                </a:cubicBezTo>
                <a:cubicBezTo>
                  <a:pt x="85" y="143"/>
                  <a:pt x="85" y="143"/>
                  <a:pt x="85" y="143"/>
                </a:cubicBezTo>
                <a:cubicBezTo>
                  <a:pt x="86" y="142"/>
                  <a:pt x="86" y="142"/>
                  <a:pt x="86" y="142"/>
                </a:cubicBezTo>
                <a:lnTo>
                  <a:pt x="86" y="89"/>
                </a:lnTo>
                <a:close/>
                <a:moveTo>
                  <a:pt x="85" y="83"/>
                </a:moveTo>
                <a:cubicBezTo>
                  <a:pt x="86" y="83"/>
                  <a:pt x="86" y="83"/>
                  <a:pt x="86" y="83"/>
                </a:cubicBezTo>
                <a:cubicBezTo>
                  <a:pt x="86" y="82"/>
                  <a:pt x="86" y="82"/>
                  <a:pt x="86" y="82"/>
                </a:cubicBezTo>
                <a:cubicBezTo>
                  <a:pt x="85" y="82"/>
                  <a:pt x="85" y="82"/>
                  <a:pt x="85" y="82"/>
                </a:cubicBezTo>
                <a:lnTo>
                  <a:pt x="85" y="83"/>
                </a:lnTo>
                <a:close/>
                <a:moveTo>
                  <a:pt x="86" y="40"/>
                </a:moveTo>
                <a:cubicBezTo>
                  <a:pt x="86" y="82"/>
                  <a:pt x="86" y="82"/>
                  <a:pt x="86" y="82"/>
                </a:cubicBezTo>
                <a:cubicBezTo>
                  <a:pt x="85" y="81"/>
                  <a:pt x="85" y="81"/>
                  <a:pt x="85" y="81"/>
                </a:cubicBezTo>
                <a:cubicBezTo>
                  <a:pt x="85" y="40"/>
                  <a:pt x="85" y="40"/>
                  <a:pt x="85" y="40"/>
                </a:cubicBezTo>
                <a:lnTo>
                  <a:pt x="86" y="40"/>
                </a:lnTo>
                <a:close/>
                <a:moveTo>
                  <a:pt x="86" y="145"/>
                </a:moveTo>
                <a:cubicBezTo>
                  <a:pt x="86" y="145"/>
                  <a:pt x="86" y="145"/>
                  <a:pt x="86" y="145"/>
                </a:cubicBezTo>
                <a:cubicBezTo>
                  <a:pt x="85" y="145"/>
                  <a:pt x="85" y="145"/>
                  <a:pt x="85" y="145"/>
                </a:cubicBezTo>
                <a:cubicBezTo>
                  <a:pt x="85" y="144"/>
                  <a:pt x="85" y="144"/>
                  <a:pt x="85" y="144"/>
                </a:cubicBezTo>
                <a:lnTo>
                  <a:pt x="86" y="145"/>
                </a:lnTo>
                <a:close/>
                <a:moveTo>
                  <a:pt x="86" y="147"/>
                </a:moveTo>
                <a:cubicBezTo>
                  <a:pt x="86" y="148"/>
                  <a:pt x="86" y="148"/>
                  <a:pt x="86" y="148"/>
                </a:cubicBezTo>
                <a:cubicBezTo>
                  <a:pt x="85" y="147"/>
                  <a:pt x="85" y="147"/>
                  <a:pt x="85" y="147"/>
                </a:cubicBezTo>
                <a:cubicBezTo>
                  <a:pt x="85" y="147"/>
                  <a:pt x="85" y="147"/>
                  <a:pt x="85" y="147"/>
                </a:cubicBezTo>
                <a:lnTo>
                  <a:pt x="86" y="147"/>
                </a:lnTo>
                <a:close/>
                <a:moveTo>
                  <a:pt x="85" y="14"/>
                </a:moveTo>
                <a:cubicBezTo>
                  <a:pt x="84" y="13"/>
                  <a:pt x="84" y="13"/>
                  <a:pt x="84" y="13"/>
                </a:cubicBezTo>
                <a:cubicBezTo>
                  <a:pt x="84" y="36"/>
                  <a:pt x="84" y="36"/>
                  <a:pt x="84" y="36"/>
                </a:cubicBezTo>
                <a:cubicBezTo>
                  <a:pt x="85" y="37"/>
                  <a:pt x="85" y="37"/>
                  <a:pt x="85" y="37"/>
                </a:cubicBezTo>
                <a:lnTo>
                  <a:pt x="85" y="14"/>
                </a:lnTo>
                <a:close/>
                <a:moveTo>
                  <a:pt x="84" y="177"/>
                </a:moveTo>
                <a:cubicBezTo>
                  <a:pt x="85" y="178"/>
                  <a:pt x="85" y="178"/>
                  <a:pt x="85" y="178"/>
                </a:cubicBezTo>
                <a:cubicBezTo>
                  <a:pt x="85" y="150"/>
                  <a:pt x="85" y="150"/>
                  <a:pt x="85" y="150"/>
                </a:cubicBezTo>
                <a:cubicBezTo>
                  <a:pt x="84" y="149"/>
                  <a:pt x="84" y="149"/>
                  <a:pt x="84" y="149"/>
                </a:cubicBezTo>
                <a:lnTo>
                  <a:pt x="84" y="177"/>
                </a:lnTo>
                <a:close/>
                <a:moveTo>
                  <a:pt x="85" y="88"/>
                </a:moveTo>
                <a:cubicBezTo>
                  <a:pt x="84" y="88"/>
                  <a:pt x="84" y="88"/>
                  <a:pt x="84" y="88"/>
                </a:cubicBezTo>
                <a:cubicBezTo>
                  <a:pt x="84" y="88"/>
                  <a:pt x="84" y="88"/>
                  <a:pt x="84" y="88"/>
                </a:cubicBezTo>
                <a:cubicBezTo>
                  <a:pt x="84" y="89"/>
                  <a:pt x="84" y="89"/>
                  <a:pt x="84" y="89"/>
                </a:cubicBezTo>
                <a:cubicBezTo>
                  <a:pt x="85" y="89"/>
                  <a:pt x="85" y="89"/>
                  <a:pt x="85" y="89"/>
                </a:cubicBezTo>
                <a:lnTo>
                  <a:pt x="85" y="88"/>
                </a:lnTo>
                <a:close/>
                <a:moveTo>
                  <a:pt x="85" y="93"/>
                </a:moveTo>
                <a:cubicBezTo>
                  <a:pt x="85" y="95"/>
                  <a:pt x="84" y="96"/>
                  <a:pt x="84" y="98"/>
                </a:cubicBezTo>
                <a:cubicBezTo>
                  <a:pt x="84" y="141"/>
                  <a:pt x="84" y="141"/>
                  <a:pt x="84" y="141"/>
                </a:cubicBezTo>
                <a:cubicBezTo>
                  <a:pt x="85" y="141"/>
                  <a:pt x="85" y="141"/>
                  <a:pt x="85" y="141"/>
                </a:cubicBezTo>
                <a:lnTo>
                  <a:pt x="85" y="93"/>
                </a:lnTo>
                <a:close/>
                <a:moveTo>
                  <a:pt x="84" y="82"/>
                </a:moveTo>
                <a:cubicBezTo>
                  <a:pt x="85" y="83"/>
                  <a:pt x="85" y="83"/>
                  <a:pt x="85" y="83"/>
                </a:cubicBezTo>
                <a:cubicBezTo>
                  <a:pt x="85" y="82"/>
                  <a:pt x="85" y="82"/>
                  <a:pt x="85" y="82"/>
                </a:cubicBezTo>
                <a:cubicBezTo>
                  <a:pt x="84" y="82"/>
                  <a:pt x="84" y="82"/>
                  <a:pt x="84" y="82"/>
                </a:cubicBezTo>
                <a:close/>
                <a:moveTo>
                  <a:pt x="85" y="40"/>
                </a:moveTo>
                <a:cubicBezTo>
                  <a:pt x="85" y="81"/>
                  <a:pt x="85" y="81"/>
                  <a:pt x="85" y="81"/>
                </a:cubicBezTo>
                <a:cubicBezTo>
                  <a:pt x="84" y="81"/>
                  <a:pt x="84" y="81"/>
                  <a:pt x="84" y="81"/>
                </a:cubicBezTo>
                <a:cubicBezTo>
                  <a:pt x="84" y="39"/>
                  <a:pt x="84" y="39"/>
                  <a:pt x="84" y="39"/>
                </a:cubicBezTo>
                <a:lnTo>
                  <a:pt x="85" y="40"/>
                </a:lnTo>
                <a:close/>
                <a:moveTo>
                  <a:pt x="85" y="142"/>
                </a:moveTo>
                <a:cubicBezTo>
                  <a:pt x="85" y="143"/>
                  <a:pt x="85" y="143"/>
                  <a:pt x="85" y="143"/>
                </a:cubicBezTo>
                <a:cubicBezTo>
                  <a:pt x="85" y="144"/>
                  <a:pt x="85" y="144"/>
                  <a:pt x="85" y="144"/>
                </a:cubicBezTo>
                <a:cubicBezTo>
                  <a:pt x="85" y="144"/>
                  <a:pt x="85" y="144"/>
                  <a:pt x="85" y="144"/>
                </a:cubicBezTo>
                <a:cubicBezTo>
                  <a:pt x="85" y="145"/>
                  <a:pt x="85" y="145"/>
                  <a:pt x="85" y="145"/>
                </a:cubicBezTo>
                <a:cubicBezTo>
                  <a:pt x="84" y="144"/>
                  <a:pt x="84" y="144"/>
                  <a:pt x="84" y="144"/>
                </a:cubicBezTo>
                <a:cubicBezTo>
                  <a:pt x="84" y="145"/>
                  <a:pt x="84" y="145"/>
                  <a:pt x="84" y="145"/>
                </a:cubicBezTo>
                <a:cubicBezTo>
                  <a:pt x="84" y="144"/>
                  <a:pt x="84" y="144"/>
                  <a:pt x="84" y="144"/>
                </a:cubicBezTo>
                <a:cubicBezTo>
                  <a:pt x="84" y="144"/>
                  <a:pt x="84" y="144"/>
                  <a:pt x="84" y="144"/>
                </a:cubicBezTo>
                <a:cubicBezTo>
                  <a:pt x="84" y="144"/>
                  <a:pt x="84" y="144"/>
                  <a:pt x="84" y="144"/>
                </a:cubicBezTo>
                <a:cubicBezTo>
                  <a:pt x="84" y="143"/>
                  <a:pt x="84" y="143"/>
                  <a:pt x="84" y="143"/>
                </a:cubicBezTo>
                <a:cubicBezTo>
                  <a:pt x="84" y="144"/>
                  <a:pt x="84" y="144"/>
                  <a:pt x="84" y="144"/>
                </a:cubicBezTo>
                <a:lnTo>
                  <a:pt x="85" y="142"/>
                </a:lnTo>
                <a:close/>
                <a:moveTo>
                  <a:pt x="85" y="147"/>
                </a:moveTo>
                <a:cubicBezTo>
                  <a:pt x="85" y="147"/>
                  <a:pt x="85" y="147"/>
                  <a:pt x="85" y="147"/>
                </a:cubicBezTo>
                <a:cubicBezTo>
                  <a:pt x="84" y="146"/>
                  <a:pt x="84" y="146"/>
                  <a:pt x="84" y="146"/>
                </a:cubicBezTo>
                <a:cubicBezTo>
                  <a:pt x="84" y="146"/>
                  <a:pt x="84" y="146"/>
                  <a:pt x="84" y="146"/>
                </a:cubicBezTo>
                <a:lnTo>
                  <a:pt x="85" y="147"/>
                </a:lnTo>
                <a:close/>
                <a:moveTo>
                  <a:pt x="84" y="13"/>
                </a:moveTo>
                <a:cubicBezTo>
                  <a:pt x="83" y="13"/>
                  <a:pt x="83" y="13"/>
                  <a:pt x="83" y="13"/>
                </a:cubicBezTo>
                <a:cubicBezTo>
                  <a:pt x="83" y="36"/>
                  <a:pt x="83" y="36"/>
                  <a:pt x="83" y="36"/>
                </a:cubicBezTo>
                <a:cubicBezTo>
                  <a:pt x="83" y="36"/>
                  <a:pt x="84" y="36"/>
                  <a:pt x="84" y="36"/>
                </a:cubicBezTo>
                <a:lnTo>
                  <a:pt x="84" y="13"/>
                </a:lnTo>
                <a:close/>
                <a:moveTo>
                  <a:pt x="83" y="177"/>
                </a:moveTo>
                <a:cubicBezTo>
                  <a:pt x="83" y="177"/>
                  <a:pt x="84" y="177"/>
                  <a:pt x="84" y="177"/>
                </a:cubicBezTo>
                <a:cubicBezTo>
                  <a:pt x="84" y="149"/>
                  <a:pt x="84" y="149"/>
                  <a:pt x="84" y="149"/>
                </a:cubicBezTo>
                <a:cubicBezTo>
                  <a:pt x="83" y="149"/>
                  <a:pt x="83" y="149"/>
                  <a:pt x="83" y="149"/>
                </a:cubicBezTo>
                <a:cubicBezTo>
                  <a:pt x="83" y="149"/>
                  <a:pt x="83" y="149"/>
                  <a:pt x="83" y="149"/>
                </a:cubicBezTo>
                <a:cubicBezTo>
                  <a:pt x="83" y="150"/>
                  <a:pt x="83" y="150"/>
                  <a:pt x="83" y="150"/>
                </a:cubicBezTo>
                <a:cubicBezTo>
                  <a:pt x="83" y="150"/>
                  <a:pt x="83" y="150"/>
                  <a:pt x="83" y="150"/>
                </a:cubicBezTo>
                <a:lnTo>
                  <a:pt x="83" y="177"/>
                </a:lnTo>
                <a:close/>
                <a:moveTo>
                  <a:pt x="84" y="88"/>
                </a:moveTo>
                <a:cubicBezTo>
                  <a:pt x="84" y="89"/>
                  <a:pt x="84" y="89"/>
                  <a:pt x="84" y="89"/>
                </a:cubicBezTo>
                <a:cubicBezTo>
                  <a:pt x="84" y="89"/>
                  <a:pt x="84" y="89"/>
                  <a:pt x="84" y="89"/>
                </a:cubicBezTo>
                <a:lnTo>
                  <a:pt x="84" y="88"/>
                </a:lnTo>
                <a:close/>
                <a:moveTo>
                  <a:pt x="84" y="98"/>
                </a:moveTo>
                <a:cubicBezTo>
                  <a:pt x="84" y="99"/>
                  <a:pt x="83" y="100"/>
                  <a:pt x="83" y="102"/>
                </a:cubicBezTo>
                <a:cubicBezTo>
                  <a:pt x="83" y="141"/>
                  <a:pt x="83" y="141"/>
                  <a:pt x="83" y="141"/>
                </a:cubicBezTo>
                <a:cubicBezTo>
                  <a:pt x="84" y="141"/>
                  <a:pt x="84" y="141"/>
                  <a:pt x="84" y="141"/>
                </a:cubicBezTo>
                <a:lnTo>
                  <a:pt x="84" y="98"/>
                </a:lnTo>
                <a:close/>
                <a:moveTo>
                  <a:pt x="83" y="82"/>
                </a:moveTo>
                <a:cubicBezTo>
                  <a:pt x="84" y="82"/>
                  <a:pt x="84" y="82"/>
                  <a:pt x="84" y="82"/>
                </a:cubicBezTo>
                <a:cubicBezTo>
                  <a:pt x="84" y="82"/>
                  <a:pt x="84" y="82"/>
                  <a:pt x="84" y="82"/>
                </a:cubicBezTo>
                <a:cubicBezTo>
                  <a:pt x="83" y="81"/>
                  <a:pt x="83" y="81"/>
                  <a:pt x="83" y="81"/>
                </a:cubicBezTo>
                <a:lnTo>
                  <a:pt x="83" y="82"/>
                </a:lnTo>
                <a:close/>
                <a:moveTo>
                  <a:pt x="84" y="39"/>
                </a:moveTo>
                <a:cubicBezTo>
                  <a:pt x="84" y="81"/>
                  <a:pt x="84" y="81"/>
                  <a:pt x="84" y="81"/>
                </a:cubicBezTo>
                <a:cubicBezTo>
                  <a:pt x="83" y="80"/>
                  <a:pt x="83" y="80"/>
                  <a:pt x="83" y="80"/>
                </a:cubicBezTo>
                <a:cubicBezTo>
                  <a:pt x="83" y="39"/>
                  <a:pt x="83" y="39"/>
                  <a:pt x="83" y="39"/>
                </a:cubicBezTo>
                <a:lnTo>
                  <a:pt x="84" y="39"/>
                </a:lnTo>
                <a:close/>
                <a:moveTo>
                  <a:pt x="84" y="143"/>
                </a:moveTo>
                <a:cubicBezTo>
                  <a:pt x="84" y="144"/>
                  <a:pt x="84" y="144"/>
                  <a:pt x="84" y="144"/>
                </a:cubicBezTo>
                <a:cubicBezTo>
                  <a:pt x="83" y="143"/>
                  <a:pt x="83" y="143"/>
                  <a:pt x="83" y="143"/>
                </a:cubicBezTo>
                <a:cubicBezTo>
                  <a:pt x="83" y="142"/>
                  <a:pt x="83" y="142"/>
                  <a:pt x="83" y="142"/>
                </a:cubicBezTo>
                <a:lnTo>
                  <a:pt x="84" y="143"/>
                </a:lnTo>
                <a:close/>
                <a:moveTo>
                  <a:pt x="84" y="144"/>
                </a:moveTo>
                <a:cubicBezTo>
                  <a:pt x="84" y="145"/>
                  <a:pt x="84" y="145"/>
                  <a:pt x="84" y="145"/>
                </a:cubicBezTo>
                <a:cubicBezTo>
                  <a:pt x="84" y="146"/>
                  <a:pt x="84" y="146"/>
                  <a:pt x="84" y="146"/>
                </a:cubicBezTo>
                <a:cubicBezTo>
                  <a:pt x="84" y="146"/>
                  <a:pt x="84" y="146"/>
                  <a:pt x="84" y="146"/>
                </a:cubicBezTo>
                <a:cubicBezTo>
                  <a:pt x="84" y="146"/>
                  <a:pt x="84" y="146"/>
                  <a:pt x="84" y="146"/>
                </a:cubicBezTo>
                <a:cubicBezTo>
                  <a:pt x="84" y="146"/>
                  <a:pt x="84" y="146"/>
                  <a:pt x="84" y="146"/>
                </a:cubicBezTo>
                <a:cubicBezTo>
                  <a:pt x="83" y="148"/>
                  <a:pt x="83" y="148"/>
                  <a:pt x="83" y="148"/>
                </a:cubicBezTo>
                <a:cubicBezTo>
                  <a:pt x="83" y="147"/>
                  <a:pt x="83" y="147"/>
                  <a:pt x="83" y="147"/>
                </a:cubicBezTo>
                <a:cubicBezTo>
                  <a:pt x="83" y="146"/>
                  <a:pt x="83" y="146"/>
                  <a:pt x="83" y="146"/>
                </a:cubicBezTo>
                <a:cubicBezTo>
                  <a:pt x="83" y="146"/>
                  <a:pt x="83" y="146"/>
                  <a:pt x="83" y="146"/>
                </a:cubicBezTo>
                <a:cubicBezTo>
                  <a:pt x="83" y="145"/>
                  <a:pt x="83" y="145"/>
                  <a:pt x="83" y="145"/>
                </a:cubicBezTo>
                <a:cubicBezTo>
                  <a:pt x="83" y="145"/>
                  <a:pt x="83" y="145"/>
                  <a:pt x="83" y="145"/>
                </a:cubicBezTo>
                <a:lnTo>
                  <a:pt x="84" y="144"/>
                </a:lnTo>
                <a:close/>
                <a:moveTo>
                  <a:pt x="83" y="13"/>
                </a:moveTo>
                <a:cubicBezTo>
                  <a:pt x="82" y="12"/>
                  <a:pt x="82" y="12"/>
                  <a:pt x="82" y="12"/>
                </a:cubicBezTo>
                <a:cubicBezTo>
                  <a:pt x="82" y="80"/>
                  <a:pt x="82" y="80"/>
                  <a:pt x="82" y="80"/>
                </a:cubicBezTo>
                <a:cubicBezTo>
                  <a:pt x="83" y="80"/>
                  <a:pt x="83" y="80"/>
                  <a:pt x="83" y="80"/>
                </a:cubicBezTo>
                <a:cubicBezTo>
                  <a:pt x="83" y="39"/>
                  <a:pt x="83" y="39"/>
                  <a:pt x="83" y="39"/>
                </a:cubicBezTo>
                <a:cubicBezTo>
                  <a:pt x="82" y="38"/>
                  <a:pt x="82" y="38"/>
                  <a:pt x="82" y="38"/>
                </a:cubicBezTo>
                <a:cubicBezTo>
                  <a:pt x="83" y="36"/>
                  <a:pt x="83" y="36"/>
                  <a:pt x="83" y="36"/>
                </a:cubicBezTo>
                <a:cubicBezTo>
                  <a:pt x="83" y="36"/>
                  <a:pt x="83" y="36"/>
                  <a:pt x="83" y="36"/>
                </a:cubicBezTo>
                <a:lnTo>
                  <a:pt x="83" y="13"/>
                </a:lnTo>
                <a:close/>
                <a:moveTo>
                  <a:pt x="82" y="177"/>
                </a:moveTo>
                <a:cubicBezTo>
                  <a:pt x="83" y="177"/>
                  <a:pt x="83" y="177"/>
                  <a:pt x="83" y="177"/>
                </a:cubicBezTo>
                <a:cubicBezTo>
                  <a:pt x="83" y="150"/>
                  <a:pt x="83" y="150"/>
                  <a:pt x="83" y="150"/>
                </a:cubicBezTo>
                <a:cubicBezTo>
                  <a:pt x="82" y="149"/>
                  <a:pt x="82" y="149"/>
                  <a:pt x="82" y="149"/>
                </a:cubicBezTo>
                <a:cubicBezTo>
                  <a:pt x="82" y="149"/>
                  <a:pt x="82" y="149"/>
                  <a:pt x="82" y="149"/>
                </a:cubicBezTo>
                <a:cubicBezTo>
                  <a:pt x="83" y="149"/>
                  <a:pt x="83" y="149"/>
                  <a:pt x="83" y="149"/>
                </a:cubicBezTo>
                <a:cubicBezTo>
                  <a:pt x="83" y="149"/>
                  <a:pt x="83" y="149"/>
                  <a:pt x="83" y="149"/>
                </a:cubicBezTo>
                <a:cubicBezTo>
                  <a:pt x="83" y="149"/>
                  <a:pt x="83" y="149"/>
                  <a:pt x="83" y="149"/>
                </a:cubicBezTo>
                <a:cubicBezTo>
                  <a:pt x="83" y="148"/>
                  <a:pt x="83" y="148"/>
                  <a:pt x="83" y="148"/>
                </a:cubicBezTo>
                <a:cubicBezTo>
                  <a:pt x="83" y="147"/>
                  <a:pt x="83" y="147"/>
                  <a:pt x="83" y="147"/>
                </a:cubicBezTo>
                <a:cubicBezTo>
                  <a:pt x="82" y="148"/>
                  <a:pt x="82" y="148"/>
                  <a:pt x="82" y="148"/>
                </a:cubicBezTo>
                <a:cubicBezTo>
                  <a:pt x="82" y="148"/>
                  <a:pt x="82" y="148"/>
                  <a:pt x="82" y="148"/>
                </a:cubicBezTo>
                <a:cubicBezTo>
                  <a:pt x="82" y="149"/>
                  <a:pt x="82" y="149"/>
                  <a:pt x="82" y="149"/>
                </a:cubicBezTo>
                <a:cubicBezTo>
                  <a:pt x="82" y="149"/>
                  <a:pt x="82" y="149"/>
                  <a:pt x="82" y="149"/>
                </a:cubicBezTo>
                <a:cubicBezTo>
                  <a:pt x="82" y="149"/>
                  <a:pt x="82" y="149"/>
                  <a:pt x="82" y="149"/>
                </a:cubicBezTo>
                <a:cubicBezTo>
                  <a:pt x="82" y="149"/>
                  <a:pt x="82" y="149"/>
                  <a:pt x="82" y="149"/>
                </a:cubicBezTo>
                <a:lnTo>
                  <a:pt x="82" y="177"/>
                </a:lnTo>
                <a:close/>
                <a:moveTo>
                  <a:pt x="83" y="102"/>
                </a:moveTo>
                <a:cubicBezTo>
                  <a:pt x="83" y="102"/>
                  <a:pt x="83" y="102"/>
                  <a:pt x="83" y="102"/>
                </a:cubicBezTo>
                <a:cubicBezTo>
                  <a:pt x="82" y="99"/>
                  <a:pt x="82" y="99"/>
                  <a:pt x="82" y="99"/>
                </a:cubicBezTo>
                <a:cubicBezTo>
                  <a:pt x="82" y="100"/>
                  <a:pt x="82" y="100"/>
                  <a:pt x="82" y="100"/>
                </a:cubicBezTo>
                <a:cubicBezTo>
                  <a:pt x="82" y="103"/>
                  <a:pt x="82" y="103"/>
                  <a:pt x="82" y="103"/>
                </a:cubicBezTo>
                <a:cubicBezTo>
                  <a:pt x="82" y="104"/>
                  <a:pt x="82" y="105"/>
                  <a:pt x="82" y="106"/>
                </a:cubicBezTo>
                <a:cubicBezTo>
                  <a:pt x="82" y="141"/>
                  <a:pt x="82" y="141"/>
                  <a:pt x="82" y="141"/>
                </a:cubicBezTo>
                <a:cubicBezTo>
                  <a:pt x="82" y="141"/>
                  <a:pt x="82" y="141"/>
                  <a:pt x="82" y="141"/>
                </a:cubicBezTo>
                <a:cubicBezTo>
                  <a:pt x="82" y="142"/>
                  <a:pt x="82" y="142"/>
                  <a:pt x="82" y="142"/>
                </a:cubicBezTo>
                <a:cubicBezTo>
                  <a:pt x="82" y="143"/>
                  <a:pt x="82" y="143"/>
                  <a:pt x="82" y="143"/>
                </a:cubicBezTo>
                <a:cubicBezTo>
                  <a:pt x="82" y="142"/>
                  <a:pt x="82" y="142"/>
                  <a:pt x="82" y="142"/>
                </a:cubicBezTo>
                <a:cubicBezTo>
                  <a:pt x="83" y="143"/>
                  <a:pt x="83" y="143"/>
                  <a:pt x="83" y="143"/>
                </a:cubicBezTo>
                <a:cubicBezTo>
                  <a:pt x="83" y="142"/>
                  <a:pt x="83" y="142"/>
                  <a:pt x="83" y="142"/>
                </a:cubicBezTo>
                <a:cubicBezTo>
                  <a:pt x="82" y="142"/>
                  <a:pt x="82" y="142"/>
                  <a:pt x="82" y="142"/>
                </a:cubicBezTo>
                <a:cubicBezTo>
                  <a:pt x="82" y="142"/>
                  <a:pt x="82" y="142"/>
                  <a:pt x="82" y="142"/>
                </a:cubicBezTo>
                <a:cubicBezTo>
                  <a:pt x="83" y="141"/>
                  <a:pt x="83" y="141"/>
                  <a:pt x="83" y="141"/>
                </a:cubicBezTo>
                <a:cubicBezTo>
                  <a:pt x="83" y="141"/>
                  <a:pt x="83" y="141"/>
                  <a:pt x="83" y="141"/>
                </a:cubicBezTo>
                <a:lnTo>
                  <a:pt x="83" y="102"/>
                </a:lnTo>
                <a:close/>
                <a:moveTo>
                  <a:pt x="82" y="82"/>
                </a:moveTo>
                <a:cubicBezTo>
                  <a:pt x="83" y="82"/>
                  <a:pt x="83" y="82"/>
                  <a:pt x="83" y="82"/>
                </a:cubicBezTo>
                <a:cubicBezTo>
                  <a:pt x="83" y="81"/>
                  <a:pt x="83" y="81"/>
                  <a:pt x="83" y="81"/>
                </a:cubicBezTo>
                <a:cubicBezTo>
                  <a:pt x="82" y="81"/>
                  <a:pt x="82" y="81"/>
                  <a:pt x="82" y="81"/>
                </a:cubicBezTo>
                <a:lnTo>
                  <a:pt x="82" y="82"/>
                </a:lnTo>
                <a:close/>
                <a:moveTo>
                  <a:pt x="83" y="145"/>
                </a:moveTo>
                <a:cubicBezTo>
                  <a:pt x="83" y="146"/>
                  <a:pt x="83" y="146"/>
                  <a:pt x="83" y="146"/>
                </a:cubicBezTo>
                <a:cubicBezTo>
                  <a:pt x="82" y="145"/>
                  <a:pt x="82" y="145"/>
                  <a:pt x="82" y="145"/>
                </a:cubicBezTo>
                <a:cubicBezTo>
                  <a:pt x="82" y="144"/>
                  <a:pt x="82" y="144"/>
                  <a:pt x="82" y="144"/>
                </a:cubicBezTo>
                <a:lnTo>
                  <a:pt x="83" y="145"/>
                </a:lnTo>
                <a:close/>
                <a:moveTo>
                  <a:pt x="82" y="12"/>
                </a:moveTo>
                <a:cubicBezTo>
                  <a:pt x="81" y="12"/>
                  <a:pt x="81" y="12"/>
                  <a:pt x="81" y="12"/>
                </a:cubicBezTo>
                <a:cubicBezTo>
                  <a:pt x="81" y="35"/>
                  <a:pt x="81" y="35"/>
                  <a:pt x="81" y="35"/>
                </a:cubicBezTo>
                <a:cubicBezTo>
                  <a:pt x="81" y="35"/>
                  <a:pt x="81" y="35"/>
                  <a:pt x="81" y="35"/>
                </a:cubicBezTo>
                <a:cubicBezTo>
                  <a:pt x="81" y="37"/>
                  <a:pt x="81" y="37"/>
                  <a:pt x="81" y="37"/>
                </a:cubicBezTo>
                <a:cubicBezTo>
                  <a:pt x="81" y="79"/>
                  <a:pt x="81" y="79"/>
                  <a:pt x="81" y="79"/>
                </a:cubicBezTo>
                <a:cubicBezTo>
                  <a:pt x="82" y="80"/>
                  <a:pt x="82" y="80"/>
                  <a:pt x="82" y="80"/>
                </a:cubicBezTo>
                <a:lnTo>
                  <a:pt x="82" y="12"/>
                </a:lnTo>
                <a:close/>
                <a:moveTo>
                  <a:pt x="81" y="177"/>
                </a:moveTo>
                <a:cubicBezTo>
                  <a:pt x="82" y="177"/>
                  <a:pt x="82" y="177"/>
                  <a:pt x="82" y="177"/>
                </a:cubicBezTo>
                <a:cubicBezTo>
                  <a:pt x="82" y="149"/>
                  <a:pt x="82" y="149"/>
                  <a:pt x="82" y="149"/>
                </a:cubicBezTo>
                <a:cubicBezTo>
                  <a:pt x="81" y="149"/>
                  <a:pt x="81" y="149"/>
                  <a:pt x="81" y="149"/>
                </a:cubicBezTo>
                <a:lnTo>
                  <a:pt x="81" y="177"/>
                </a:lnTo>
                <a:close/>
                <a:moveTo>
                  <a:pt x="82" y="99"/>
                </a:moveTo>
                <a:cubicBezTo>
                  <a:pt x="81" y="97"/>
                  <a:pt x="81" y="97"/>
                  <a:pt x="81" y="97"/>
                </a:cubicBezTo>
                <a:cubicBezTo>
                  <a:pt x="81" y="98"/>
                  <a:pt x="81" y="98"/>
                  <a:pt x="81" y="98"/>
                </a:cubicBezTo>
                <a:cubicBezTo>
                  <a:pt x="82" y="100"/>
                  <a:pt x="82" y="100"/>
                  <a:pt x="82" y="100"/>
                </a:cubicBezTo>
                <a:lnTo>
                  <a:pt x="82" y="99"/>
                </a:lnTo>
                <a:close/>
                <a:moveTo>
                  <a:pt x="81" y="81"/>
                </a:moveTo>
                <a:cubicBezTo>
                  <a:pt x="82" y="82"/>
                  <a:pt x="82" y="82"/>
                  <a:pt x="82" y="82"/>
                </a:cubicBezTo>
                <a:cubicBezTo>
                  <a:pt x="82" y="81"/>
                  <a:pt x="82" y="81"/>
                  <a:pt x="82" y="81"/>
                </a:cubicBezTo>
                <a:cubicBezTo>
                  <a:pt x="81" y="81"/>
                  <a:pt x="81" y="81"/>
                  <a:pt x="81" y="81"/>
                </a:cubicBezTo>
                <a:close/>
                <a:moveTo>
                  <a:pt x="82" y="106"/>
                </a:moveTo>
                <a:cubicBezTo>
                  <a:pt x="82" y="141"/>
                  <a:pt x="82" y="141"/>
                  <a:pt x="82" y="141"/>
                </a:cubicBezTo>
                <a:cubicBezTo>
                  <a:pt x="81" y="141"/>
                  <a:pt x="81" y="141"/>
                  <a:pt x="81" y="141"/>
                </a:cubicBezTo>
                <a:cubicBezTo>
                  <a:pt x="81" y="108"/>
                  <a:pt x="81" y="108"/>
                  <a:pt x="81" y="108"/>
                </a:cubicBezTo>
                <a:cubicBezTo>
                  <a:pt x="81" y="107"/>
                  <a:pt x="81" y="106"/>
                  <a:pt x="82" y="106"/>
                </a:cubicBezTo>
                <a:close/>
                <a:moveTo>
                  <a:pt x="82" y="142"/>
                </a:moveTo>
                <a:cubicBezTo>
                  <a:pt x="82" y="143"/>
                  <a:pt x="82" y="143"/>
                  <a:pt x="82" y="143"/>
                </a:cubicBezTo>
                <a:cubicBezTo>
                  <a:pt x="81" y="144"/>
                  <a:pt x="81" y="144"/>
                  <a:pt x="81" y="144"/>
                </a:cubicBezTo>
                <a:cubicBezTo>
                  <a:pt x="81" y="144"/>
                  <a:pt x="81" y="144"/>
                  <a:pt x="81" y="144"/>
                </a:cubicBezTo>
                <a:cubicBezTo>
                  <a:pt x="82" y="144"/>
                  <a:pt x="82" y="144"/>
                  <a:pt x="82" y="144"/>
                </a:cubicBezTo>
                <a:cubicBezTo>
                  <a:pt x="82" y="145"/>
                  <a:pt x="82" y="145"/>
                  <a:pt x="82" y="145"/>
                </a:cubicBezTo>
                <a:cubicBezTo>
                  <a:pt x="81" y="144"/>
                  <a:pt x="81" y="144"/>
                  <a:pt x="81" y="144"/>
                </a:cubicBezTo>
                <a:cubicBezTo>
                  <a:pt x="81" y="144"/>
                  <a:pt x="81" y="144"/>
                  <a:pt x="81" y="144"/>
                </a:cubicBezTo>
                <a:cubicBezTo>
                  <a:pt x="81" y="143"/>
                  <a:pt x="81" y="143"/>
                  <a:pt x="81" y="143"/>
                </a:cubicBezTo>
                <a:lnTo>
                  <a:pt x="82" y="142"/>
                </a:lnTo>
                <a:close/>
                <a:moveTo>
                  <a:pt x="82" y="148"/>
                </a:moveTo>
                <a:cubicBezTo>
                  <a:pt x="82" y="149"/>
                  <a:pt x="82" y="149"/>
                  <a:pt x="82" y="149"/>
                </a:cubicBezTo>
                <a:cubicBezTo>
                  <a:pt x="81" y="148"/>
                  <a:pt x="81" y="148"/>
                  <a:pt x="81" y="148"/>
                </a:cubicBezTo>
                <a:cubicBezTo>
                  <a:pt x="81" y="147"/>
                  <a:pt x="81" y="147"/>
                  <a:pt x="81" y="147"/>
                </a:cubicBezTo>
                <a:lnTo>
                  <a:pt x="82" y="148"/>
                </a:lnTo>
                <a:close/>
                <a:moveTo>
                  <a:pt x="81" y="12"/>
                </a:moveTo>
                <a:cubicBezTo>
                  <a:pt x="79" y="11"/>
                  <a:pt x="79" y="11"/>
                  <a:pt x="79" y="11"/>
                </a:cubicBezTo>
                <a:cubicBezTo>
                  <a:pt x="79" y="34"/>
                  <a:pt x="79" y="34"/>
                  <a:pt x="79" y="34"/>
                </a:cubicBezTo>
                <a:cubicBezTo>
                  <a:pt x="80" y="34"/>
                  <a:pt x="80" y="35"/>
                  <a:pt x="81" y="35"/>
                </a:cubicBezTo>
                <a:lnTo>
                  <a:pt x="81" y="12"/>
                </a:lnTo>
                <a:close/>
                <a:moveTo>
                  <a:pt x="79" y="176"/>
                </a:moveTo>
                <a:cubicBezTo>
                  <a:pt x="80" y="176"/>
                  <a:pt x="80" y="176"/>
                  <a:pt x="81" y="177"/>
                </a:cubicBezTo>
                <a:cubicBezTo>
                  <a:pt x="81" y="149"/>
                  <a:pt x="81" y="149"/>
                  <a:pt x="81" y="149"/>
                </a:cubicBezTo>
                <a:cubicBezTo>
                  <a:pt x="79" y="149"/>
                  <a:pt x="79" y="149"/>
                  <a:pt x="79" y="149"/>
                </a:cubicBezTo>
                <a:lnTo>
                  <a:pt x="79" y="176"/>
                </a:lnTo>
                <a:close/>
                <a:moveTo>
                  <a:pt x="81" y="97"/>
                </a:moveTo>
                <a:cubicBezTo>
                  <a:pt x="79" y="92"/>
                  <a:pt x="79" y="92"/>
                  <a:pt x="79" y="92"/>
                </a:cubicBezTo>
                <a:cubicBezTo>
                  <a:pt x="79" y="93"/>
                  <a:pt x="79" y="93"/>
                  <a:pt x="79" y="93"/>
                </a:cubicBezTo>
                <a:cubicBezTo>
                  <a:pt x="81" y="98"/>
                  <a:pt x="81" y="98"/>
                  <a:pt x="81" y="98"/>
                </a:cubicBezTo>
                <a:lnTo>
                  <a:pt x="81" y="97"/>
                </a:lnTo>
                <a:close/>
                <a:moveTo>
                  <a:pt x="79" y="81"/>
                </a:moveTo>
                <a:cubicBezTo>
                  <a:pt x="81" y="81"/>
                  <a:pt x="81" y="81"/>
                  <a:pt x="81" y="81"/>
                </a:cubicBezTo>
                <a:cubicBezTo>
                  <a:pt x="81" y="81"/>
                  <a:pt x="81" y="81"/>
                  <a:pt x="81" y="81"/>
                </a:cubicBezTo>
                <a:cubicBezTo>
                  <a:pt x="79" y="80"/>
                  <a:pt x="79" y="80"/>
                  <a:pt x="79" y="80"/>
                </a:cubicBezTo>
                <a:lnTo>
                  <a:pt x="79" y="81"/>
                </a:lnTo>
                <a:close/>
                <a:moveTo>
                  <a:pt x="81" y="37"/>
                </a:moveTo>
                <a:cubicBezTo>
                  <a:pt x="81" y="79"/>
                  <a:pt x="81" y="79"/>
                  <a:pt x="81" y="79"/>
                </a:cubicBezTo>
                <a:cubicBezTo>
                  <a:pt x="80" y="79"/>
                  <a:pt x="80" y="79"/>
                  <a:pt x="79" y="78"/>
                </a:cubicBezTo>
                <a:cubicBezTo>
                  <a:pt x="79" y="37"/>
                  <a:pt x="79" y="37"/>
                  <a:pt x="79" y="37"/>
                </a:cubicBezTo>
                <a:cubicBezTo>
                  <a:pt x="81" y="38"/>
                  <a:pt x="81" y="38"/>
                  <a:pt x="81" y="38"/>
                </a:cubicBezTo>
                <a:lnTo>
                  <a:pt x="81" y="37"/>
                </a:lnTo>
                <a:close/>
                <a:moveTo>
                  <a:pt x="81" y="108"/>
                </a:moveTo>
                <a:cubicBezTo>
                  <a:pt x="81" y="141"/>
                  <a:pt x="81" y="141"/>
                  <a:pt x="81" y="141"/>
                </a:cubicBezTo>
                <a:cubicBezTo>
                  <a:pt x="80" y="141"/>
                  <a:pt x="80" y="141"/>
                  <a:pt x="80" y="141"/>
                </a:cubicBezTo>
                <a:cubicBezTo>
                  <a:pt x="79" y="143"/>
                  <a:pt x="79" y="143"/>
                  <a:pt x="79" y="143"/>
                </a:cubicBezTo>
                <a:cubicBezTo>
                  <a:pt x="79" y="142"/>
                  <a:pt x="79" y="142"/>
                  <a:pt x="79" y="142"/>
                </a:cubicBezTo>
                <a:cubicBezTo>
                  <a:pt x="80" y="141"/>
                  <a:pt x="80" y="141"/>
                  <a:pt x="80" y="141"/>
                </a:cubicBezTo>
                <a:cubicBezTo>
                  <a:pt x="79" y="141"/>
                  <a:pt x="79" y="141"/>
                  <a:pt x="79" y="141"/>
                </a:cubicBezTo>
                <a:cubicBezTo>
                  <a:pt x="79" y="112"/>
                  <a:pt x="79" y="112"/>
                  <a:pt x="79" y="112"/>
                </a:cubicBezTo>
                <a:cubicBezTo>
                  <a:pt x="80" y="111"/>
                  <a:pt x="80" y="109"/>
                  <a:pt x="81" y="108"/>
                </a:cubicBezTo>
                <a:close/>
                <a:moveTo>
                  <a:pt x="81" y="143"/>
                </a:moveTo>
                <a:cubicBezTo>
                  <a:pt x="81" y="144"/>
                  <a:pt x="81" y="144"/>
                  <a:pt x="81" y="144"/>
                </a:cubicBezTo>
                <a:cubicBezTo>
                  <a:pt x="80" y="147"/>
                  <a:pt x="80" y="147"/>
                  <a:pt x="80" y="147"/>
                </a:cubicBezTo>
                <a:cubicBezTo>
                  <a:pt x="81" y="147"/>
                  <a:pt x="81" y="147"/>
                  <a:pt x="81" y="147"/>
                </a:cubicBezTo>
                <a:cubicBezTo>
                  <a:pt x="81" y="148"/>
                  <a:pt x="81" y="148"/>
                  <a:pt x="81" y="148"/>
                </a:cubicBezTo>
                <a:cubicBezTo>
                  <a:pt x="79" y="147"/>
                  <a:pt x="79" y="147"/>
                  <a:pt x="79" y="147"/>
                </a:cubicBezTo>
                <a:cubicBezTo>
                  <a:pt x="79" y="148"/>
                  <a:pt x="79" y="148"/>
                  <a:pt x="79" y="148"/>
                </a:cubicBezTo>
                <a:cubicBezTo>
                  <a:pt x="79" y="147"/>
                  <a:pt x="79" y="147"/>
                  <a:pt x="79" y="147"/>
                </a:cubicBezTo>
                <a:lnTo>
                  <a:pt x="81" y="143"/>
                </a:lnTo>
                <a:close/>
                <a:moveTo>
                  <a:pt x="79" y="11"/>
                </a:moveTo>
                <a:cubicBezTo>
                  <a:pt x="77" y="9"/>
                  <a:pt x="77" y="9"/>
                  <a:pt x="77" y="9"/>
                </a:cubicBezTo>
                <a:cubicBezTo>
                  <a:pt x="76" y="10"/>
                  <a:pt x="76" y="10"/>
                  <a:pt x="76" y="10"/>
                </a:cubicBezTo>
                <a:cubicBezTo>
                  <a:pt x="79" y="11"/>
                  <a:pt x="79" y="11"/>
                  <a:pt x="79" y="11"/>
                </a:cubicBezTo>
                <a:cubicBezTo>
                  <a:pt x="79" y="18"/>
                  <a:pt x="76" y="23"/>
                  <a:pt x="74" y="27"/>
                </a:cubicBezTo>
                <a:cubicBezTo>
                  <a:pt x="74" y="32"/>
                  <a:pt x="74" y="32"/>
                  <a:pt x="74" y="32"/>
                </a:cubicBezTo>
                <a:cubicBezTo>
                  <a:pt x="76" y="33"/>
                  <a:pt x="77" y="33"/>
                  <a:pt x="79" y="34"/>
                </a:cubicBezTo>
                <a:lnTo>
                  <a:pt x="79" y="11"/>
                </a:lnTo>
                <a:close/>
                <a:moveTo>
                  <a:pt x="74" y="175"/>
                </a:moveTo>
                <a:cubicBezTo>
                  <a:pt x="76" y="175"/>
                  <a:pt x="77" y="176"/>
                  <a:pt x="79" y="176"/>
                </a:cubicBezTo>
                <a:cubicBezTo>
                  <a:pt x="79" y="149"/>
                  <a:pt x="79" y="149"/>
                  <a:pt x="79" y="149"/>
                </a:cubicBezTo>
                <a:cubicBezTo>
                  <a:pt x="79" y="149"/>
                  <a:pt x="79" y="149"/>
                  <a:pt x="79" y="149"/>
                </a:cubicBezTo>
                <a:cubicBezTo>
                  <a:pt x="79" y="148"/>
                  <a:pt x="79" y="148"/>
                  <a:pt x="79" y="148"/>
                </a:cubicBezTo>
                <a:cubicBezTo>
                  <a:pt x="79" y="147"/>
                  <a:pt x="79" y="147"/>
                  <a:pt x="79" y="147"/>
                </a:cubicBezTo>
                <a:cubicBezTo>
                  <a:pt x="78" y="148"/>
                  <a:pt x="78" y="148"/>
                  <a:pt x="78" y="148"/>
                </a:cubicBezTo>
                <a:cubicBezTo>
                  <a:pt x="78" y="148"/>
                  <a:pt x="77" y="148"/>
                  <a:pt x="76" y="148"/>
                </a:cubicBezTo>
                <a:cubicBezTo>
                  <a:pt x="79" y="143"/>
                  <a:pt x="79" y="143"/>
                  <a:pt x="79" y="143"/>
                </a:cubicBezTo>
                <a:cubicBezTo>
                  <a:pt x="79" y="142"/>
                  <a:pt x="79" y="142"/>
                  <a:pt x="79" y="142"/>
                </a:cubicBezTo>
                <a:cubicBezTo>
                  <a:pt x="76" y="148"/>
                  <a:pt x="76" y="148"/>
                  <a:pt x="76" y="148"/>
                </a:cubicBezTo>
                <a:cubicBezTo>
                  <a:pt x="75" y="141"/>
                  <a:pt x="75" y="141"/>
                  <a:pt x="75" y="141"/>
                </a:cubicBezTo>
                <a:cubicBezTo>
                  <a:pt x="77" y="141"/>
                  <a:pt x="78" y="141"/>
                  <a:pt x="79" y="141"/>
                </a:cubicBezTo>
                <a:cubicBezTo>
                  <a:pt x="79" y="112"/>
                  <a:pt x="79" y="112"/>
                  <a:pt x="79" y="112"/>
                </a:cubicBezTo>
                <a:cubicBezTo>
                  <a:pt x="78" y="116"/>
                  <a:pt x="76" y="119"/>
                  <a:pt x="75" y="122"/>
                </a:cubicBezTo>
                <a:cubicBezTo>
                  <a:pt x="74" y="108"/>
                  <a:pt x="74" y="108"/>
                  <a:pt x="74" y="108"/>
                </a:cubicBezTo>
                <a:cubicBezTo>
                  <a:pt x="74" y="117"/>
                  <a:pt x="74" y="117"/>
                  <a:pt x="74" y="117"/>
                </a:cubicBezTo>
                <a:cubicBezTo>
                  <a:pt x="74" y="123"/>
                  <a:pt x="74" y="123"/>
                  <a:pt x="74" y="123"/>
                </a:cubicBezTo>
                <a:cubicBezTo>
                  <a:pt x="74" y="124"/>
                  <a:pt x="74" y="124"/>
                  <a:pt x="74" y="124"/>
                </a:cubicBezTo>
                <a:cubicBezTo>
                  <a:pt x="74" y="141"/>
                  <a:pt x="74" y="141"/>
                  <a:pt x="74" y="141"/>
                </a:cubicBezTo>
                <a:cubicBezTo>
                  <a:pt x="74" y="141"/>
                  <a:pt x="75" y="141"/>
                  <a:pt x="75" y="141"/>
                </a:cubicBezTo>
                <a:cubicBezTo>
                  <a:pt x="75" y="148"/>
                  <a:pt x="75" y="148"/>
                  <a:pt x="75" y="148"/>
                </a:cubicBezTo>
                <a:cubicBezTo>
                  <a:pt x="74" y="147"/>
                  <a:pt x="74" y="147"/>
                  <a:pt x="74" y="147"/>
                </a:cubicBezTo>
                <a:lnTo>
                  <a:pt x="74" y="175"/>
                </a:lnTo>
                <a:close/>
                <a:moveTo>
                  <a:pt x="79" y="92"/>
                </a:moveTo>
                <a:cubicBezTo>
                  <a:pt x="75" y="79"/>
                  <a:pt x="75" y="79"/>
                  <a:pt x="75" y="79"/>
                </a:cubicBezTo>
                <a:cubicBezTo>
                  <a:pt x="79" y="81"/>
                  <a:pt x="79" y="81"/>
                  <a:pt x="79" y="81"/>
                </a:cubicBezTo>
                <a:cubicBezTo>
                  <a:pt x="79" y="80"/>
                  <a:pt x="79" y="80"/>
                  <a:pt x="79" y="80"/>
                </a:cubicBezTo>
                <a:cubicBezTo>
                  <a:pt x="75" y="78"/>
                  <a:pt x="75" y="78"/>
                  <a:pt x="75" y="78"/>
                </a:cubicBezTo>
                <a:cubicBezTo>
                  <a:pt x="74" y="78"/>
                  <a:pt x="74" y="78"/>
                  <a:pt x="74" y="78"/>
                </a:cubicBezTo>
                <a:cubicBezTo>
                  <a:pt x="74" y="78"/>
                  <a:pt x="74" y="78"/>
                  <a:pt x="74" y="78"/>
                </a:cubicBezTo>
                <a:cubicBezTo>
                  <a:pt x="74" y="78"/>
                  <a:pt x="74" y="78"/>
                  <a:pt x="74" y="78"/>
                </a:cubicBezTo>
                <a:cubicBezTo>
                  <a:pt x="74" y="79"/>
                  <a:pt x="74" y="79"/>
                  <a:pt x="74" y="79"/>
                </a:cubicBezTo>
                <a:cubicBezTo>
                  <a:pt x="74" y="79"/>
                  <a:pt x="74" y="79"/>
                  <a:pt x="74" y="79"/>
                </a:cubicBezTo>
                <a:cubicBezTo>
                  <a:pt x="79" y="93"/>
                  <a:pt x="79" y="93"/>
                  <a:pt x="79" y="93"/>
                </a:cubicBezTo>
                <a:lnTo>
                  <a:pt x="79" y="92"/>
                </a:lnTo>
                <a:close/>
                <a:moveTo>
                  <a:pt x="79" y="37"/>
                </a:moveTo>
                <a:cubicBezTo>
                  <a:pt x="79" y="78"/>
                  <a:pt x="79" y="78"/>
                  <a:pt x="79" y="78"/>
                </a:cubicBezTo>
                <a:cubicBezTo>
                  <a:pt x="78" y="77"/>
                  <a:pt x="76" y="77"/>
                  <a:pt x="74" y="76"/>
                </a:cubicBezTo>
                <a:cubicBezTo>
                  <a:pt x="74" y="76"/>
                  <a:pt x="74" y="76"/>
                  <a:pt x="74" y="76"/>
                </a:cubicBezTo>
                <a:cubicBezTo>
                  <a:pt x="74" y="34"/>
                  <a:pt x="74" y="34"/>
                  <a:pt x="74" y="34"/>
                </a:cubicBezTo>
                <a:lnTo>
                  <a:pt x="79" y="37"/>
                </a:lnTo>
                <a:close/>
                <a:moveTo>
                  <a:pt x="74" y="87"/>
                </a:moveTo>
                <a:cubicBezTo>
                  <a:pt x="74" y="86"/>
                  <a:pt x="74" y="86"/>
                  <a:pt x="74" y="86"/>
                </a:cubicBezTo>
                <a:cubicBezTo>
                  <a:pt x="76" y="88"/>
                  <a:pt x="76" y="88"/>
                  <a:pt x="76" y="88"/>
                </a:cubicBezTo>
                <a:cubicBezTo>
                  <a:pt x="76" y="89"/>
                  <a:pt x="76" y="89"/>
                  <a:pt x="76" y="89"/>
                </a:cubicBezTo>
                <a:lnTo>
                  <a:pt x="74" y="87"/>
                </a:lnTo>
                <a:close/>
                <a:moveTo>
                  <a:pt x="74" y="27"/>
                </a:moveTo>
                <a:cubicBezTo>
                  <a:pt x="73" y="28"/>
                  <a:pt x="72" y="29"/>
                  <a:pt x="72" y="30"/>
                </a:cubicBezTo>
                <a:cubicBezTo>
                  <a:pt x="72" y="32"/>
                  <a:pt x="72" y="32"/>
                  <a:pt x="72" y="32"/>
                </a:cubicBezTo>
                <a:cubicBezTo>
                  <a:pt x="73" y="32"/>
                  <a:pt x="73" y="32"/>
                  <a:pt x="74" y="32"/>
                </a:cubicBezTo>
                <a:lnTo>
                  <a:pt x="74" y="27"/>
                </a:lnTo>
                <a:close/>
                <a:moveTo>
                  <a:pt x="72" y="174"/>
                </a:moveTo>
                <a:cubicBezTo>
                  <a:pt x="73" y="174"/>
                  <a:pt x="73" y="174"/>
                  <a:pt x="74" y="175"/>
                </a:cubicBezTo>
                <a:cubicBezTo>
                  <a:pt x="74" y="147"/>
                  <a:pt x="74" y="147"/>
                  <a:pt x="74" y="147"/>
                </a:cubicBezTo>
                <a:cubicBezTo>
                  <a:pt x="72" y="147"/>
                  <a:pt x="72" y="147"/>
                  <a:pt x="72" y="147"/>
                </a:cubicBezTo>
                <a:cubicBezTo>
                  <a:pt x="72" y="141"/>
                  <a:pt x="72" y="141"/>
                  <a:pt x="72" y="141"/>
                </a:cubicBezTo>
                <a:cubicBezTo>
                  <a:pt x="73" y="141"/>
                  <a:pt x="73" y="141"/>
                  <a:pt x="74" y="141"/>
                </a:cubicBezTo>
                <a:cubicBezTo>
                  <a:pt x="74" y="124"/>
                  <a:pt x="74" y="124"/>
                  <a:pt x="74" y="124"/>
                </a:cubicBezTo>
                <a:cubicBezTo>
                  <a:pt x="73" y="125"/>
                  <a:pt x="73" y="125"/>
                  <a:pt x="72" y="126"/>
                </a:cubicBezTo>
                <a:cubicBezTo>
                  <a:pt x="72" y="93"/>
                  <a:pt x="72" y="93"/>
                  <a:pt x="72" y="93"/>
                </a:cubicBezTo>
                <a:cubicBezTo>
                  <a:pt x="74" y="117"/>
                  <a:pt x="74" y="117"/>
                  <a:pt x="74" y="117"/>
                </a:cubicBezTo>
                <a:cubicBezTo>
                  <a:pt x="74" y="108"/>
                  <a:pt x="74" y="108"/>
                  <a:pt x="74" y="108"/>
                </a:cubicBezTo>
                <a:cubicBezTo>
                  <a:pt x="73" y="87"/>
                  <a:pt x="73" y="87"/>
                  <a:pt x="73" y="87"/>
                </a:cubicBezTo>
                <a:cubicBezTo>
                  <a:pt x="74" y="87"/>
                  <a:pt x="74" y="87"/>
                  <a:pt x="74" y="87"/>
                </a:cubicBezTo>
                <a:cubicBezTo>
                  <a:pt x="74" y="86"/>
                  <a:pt x="74" y="86"/>
                  <a:pt x="74" y="86"/>
                </a:cubicBezTo>
                <a:cubicBezTo>
                  <a:pt x="73" y="85"/>
                  <a:pt x="73" y="85"/>
                  <a:pt x="73" y="85"/>
                </a:cubicBezTo>
                <a:cubicBezTo>
                  <a:pt x="73" y="85"/>
                  <a:pt x="73" y="85"/>
                  <a:pt x="73" y="85"/>
                </a:cubicBezTo>
                <a:cubicBezTo>
                  <a:pt x="73" y="81"/>
                  <a:pt x="73" y="81"/>
                  <a:pt x="73" y="81"/>
                </a:cubicBezTo>
                <a:cubicBezTo>
                  <a:pt x="73" y="78"/>
                  <a:pt x="73" y="78"/>
                  <a:pt x="73" y="78"/>
                </a:cubicBezTo>
                <a:cubicBezTo>
                  <a:pt x="74" y="79"/>
                  <a:pt x="74" y="79"/>
                  <a:pt x="74" y="79"/>
                </a:cubicBezTo>
                <a:cubicBezTo>
                  <a:pt x="74" y="78"/>
                  <a:pt x="74" y="78"/>
                  <a:pt x="74" y="78"/>
                </a:cubicBezTo>
                <a:cubicBezTo>
                  <a:pt x="73" y="78"/>
                  <a:pt x="73" y="78"/>
                  <a:pt x="73" y="78"/>
                </a:cubicBezTo>
                <a:cubicBezTo>
                  <a:pt x="74" y="76"/>
                  <a:pt x="74" y="76"/>
                  <a:pt x="74" y="76"/>
                </a:cubicBezTo>
                <a:cubicBezTo>
                  <a:pt x="74" y="34"/>
                  <a:pt x="74" y="34"/>
                  <a:pt x="74" y="34"/>
                </a:cubicBezTo>
                <a:cubicBezTo>
                  <a:pt x="72" y="33"/>
                  <a:pt x="72" y="33"/>
                  <a:pt x="72" y="33"/>
                </a:cubicBezTo>
                <a:cubicBezTo>
                  <a:pt x="72" y="75"/>
                  <a:pt x="72" y="75"/>
                  <a:pt x="72" y="75"/>
                </a:cubicBezTo>
                <a:cubicBezTo>
                  <a:pt x="72" y="75"/>
                  <a:pt x="72" y="75"/>
                  <a:pt x="72" y="75"/>
                </a:cubicBezTo>
                <a:cubicBezTo>
                  <a:pt x="72" y="76"/>
                  <a:pt x="72" y="76"/>
                  <a:pt x="72" y="76"/>
                </a:cubicBezTo>
                <a:cubicBezTo>
                  <a:pt x="72" y="96"/>
                  <a:pt x="72" y="96"/>
                  <a:pt x="72" y="96"/>
                </a:cubicBez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lnTo>
                  <a:pt x="72" y="174"/>
                </a:ln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2" y="105"/>
                  <a:pt x="72" y="105"/>
                  <a:pt x="72" y="105"/>
                </a:cubicBezTo>
                <a:cubicBezTo>
                  <a:pt x="72" y="105"/>
                  <a:pt x="72" y="105"/>
                  <a:pt x="72" y="105"/>
                </a:cubicBezTo>
                <a:cubicBezTo>
                  <a:pt x="72" y="106"/>
                  <a:pt x="72" y="106"/>
                  <a:pt x="72" y="106"/>
                </a:cubicBezTo>
                <a:cubicBezTo>
                  <a:pt x="72" y="106"/>
                  <a:pt x="72" y="106"/>
                  <a:pt x="72" y="106"/>
                </a:cubicBezTo>
                <a:cubicBezTo>
                  <a:pt x="72" y="107"/>
                  <a:pt x="72" y="107"/>
                  <a:pt x="72" y="107"/>
                </a:cubicBezTo>
                <a:cubicBezTo>
                  <a:pt x="72" y="107"/>
                  <a:pt x="72" y="107"/>
                  <a:pt x="72" y="107"/>
                </a:cubicBezTo>
                <a:cubicBezTo>
                  <a:pt x="72" y="108"/>
                  <a:pt x="72" y="108"/>
                  <a:pt x="72" y="108"/>
                </a:cubicBezTo>
                <a:cubicBezTo>
                  <a:pt x="72" y="108"/>
                  <a:pt x="72" y="108"/>
                  <a:pt x="72" y="108"/>
                </a:cubicBezTo>
                <a:cubicBezTo>
                  <a:pt x="72" y="109"/>
                  <a:pt x="72" y="109"/>
                  <a:pt x="72" y="109"/>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6"/>
                  <a:pt x="72" y="96"/>
                  <a:pt x="72" y="96"/>
                </a:cubicBezTo>
                <a:cubicBezTo>
                  <a:pt x="72" y="96"/>
                  <a:pt x="72" y="96"/>
                  <a:pt x="72" y="96"/>
                </a:cubicBezTo>
                <a:cubicBezTo>
                  <a:pt x="72" y="96"/>
                  <a:pt x="72" y="96"/>
                  <a:pt x="72" y="96"/>
                </a:cubicBezTo>
                <a:cubicBezTo>
                  <a:pt x="72" y="97"/>
                  <a:pt x="72" y="97"/>
                  <a:pt x="72" y="97"/>
                </a:cubicBezTo>
                <a:cubicBezTo>
                  <a:pt x="72" y="97"/>
                  <a:pt x="72" y="97"/>
                  <a:pt x="72" y="97"/>
                </a:cubicBezTo>
                <a:cubicBezTo>
                  <a:pt x="72" y="97"/>
                  <a:pt x="72" y="97"/>
                  <a:pt x="72" y="97"/>
                </a:cubicBezTo>
                <a:cubicBezTo>
                  <a:pt x="72" y="76"/>
                  <a:pt x="72" y="76"/>
                  <a:pt x="72" y="76"/>
                </a:cubicBezTo>
                <a:close/>
                <a:moveTo>
                  <a:pt x="72" y="30"/>
                </a:moveTo>
                <a:cubicBezTo>
                  <a:pt x="72" y="30"/>
                  <a:pt x="72" y="30"/>
                  <a:pt x="72" y="30"/>
                </a:cubicBezTo>
                <a:cubicBezTo>
                  <a:pt x="72" y="32"/>
                  <a:pt x="72" y="32"/>
                  <a:pt x="72" y="32"/>
                </a:cubicBezTo>
                <a:cubicBezTo>
                  <a:pt x="72" y="32"/>
                  <a:pt x="72" y="32"/>
                  <a:pt x="72" y="32"/>
                </a:cubicBezTo>
                <a:lnTo>
                  <a:pt x="72" y="30"/>
                </a:lnTo>
                <a:close/>
                <a:moveTo>
                  <a:pt x="72" y="174"/>
                </a:moveTo>
                <a:cubicBezTo>
                  <a:pt x="72" y="174"/>
                  <a:pt x="72" y="174"/>
                  <a:pt x="72" y="174"/>
                </a:cubicBezTo>
                <a:cubicBezTo>
                  <a:pt x="72" y="109"/>
                  <a:pt x="72" y="109"/>
                  <a:pt x="72" y="109"/>
                </a:cubicBezTo>
                <a:cubicBezTo>
                  <a:pt x="72" y="109"/>
                  <a:pt x="72" y="109"/>
                  <a:pt x="72" y="109"/>
                </a:cubicBezTo>
                <a:cubicBezTo>
                  <a:pt x="72" y="109"/>
                  <a:pt x="72" y="109"/>
                  <a:pt x="72" y="109"/>
                </a:cubicBezTo>
                <a:cubicBezTo>
                  <a:pt x="72" y="110"/>
                  <a:pt x="72" y="110"/>
                  <a:pt x="72" y="110"/>
                </a:cubicBezTo>
                <a:cubicBezTo>
                  <a:pt x="72" y="110"/>
                  <a:pt x="72" y="110"/>
                  <a:pt x="72" y="110"/>
                </a:cubicBezTo>
                <a:cubicBezTo>
                  <a:pt x="72" y="111"/>
                  <a:pt x="72" y="111"/>
                  <a:pt x="72" y="111"/>
                </a:cubicBezTo>
                <a:cubicBezTo>
                  <a:pt x="72" y="111"/>
                  <a:pt x="72" y="111"/>
                  <a:pt x="72" y="111"/>
                </a:cubicBezTo>
                <a:cubicBezTo>
                  <a:pt x="72" y="112"/>
                  <a:pt x="72" y="112"/>
                  <a:pt x="72" y="112"/>
                </a:cubicBezTo>
                <a:cubicBezTo>
                  <a:pt x="72" y="112"/>
                  <a:pt x="72" y="112"/>
                  <a:pt x="72" y="112"/>
                </a:cubicBezTo>
                <a:cubicBezTo>
                  <a:pt x="72" y="113"/>
                  <a:pt x="72" y="113"/>
                  <a:pt x="72" y="113"/>
                </a:cubicBezTo>
                <a:cubicBezTo>
                  <a:pt x="72" y="113"/>
                  <a:pt x="72" y="113"/>
                  <a:pt x="72" y="113"/>
                </a:cubicBezTo>
                <a:cubicBezTo>
                  <a:pt x="72" y="114"/>
                  <a:pt x="72" y="114"/>
                  <a:pt x="72" y="114"/>
                </a:cubicBezTo>
                <a:cubicBezTo>
                  <a:pt x="72" y="114"/>
                  <a:pt x="72" y="114"/>
                  <a:pt x="72" y="114"/>
                </a:cubicBezTo>
                <a:cubicBezTo>
                  <a:pt x="72" y="116"/>
                  <a:pt x="72" y="116"/>
                  <a:pt x="72" y="116"/>
                </a:cubicBezTo>
                <a:cubicBezTo>
                  <a:pt x="72" y="116"/>
                  <a:pt x="72" y="116"/>
                  <a:pt x="72" y="116"/>
                </a:cubicBezTo>
                <a:cubicBezTo>
                  <a:pt x="72" y="116"/>
                  <a:pt x="72" y="116"/>
                  <a:pt x="72" y="116"/>
                </a:cubicBezTo>
                <a:cubicBezTo>
                  <a:pt x="72" y="117"/>
                  <a:pt x="72" y="117"/>
                  <a:pt x="72" y="117"/>
                </a:cubicBezTo>
                <a:cubicBezTo>
                  <a:pt x="72" y="119"/>
                  <a:pt x="72" y="119"/>
                  <a:pt x="72" y="119"/>
                </a:cubicBezTo>
                <a:cubicBezTo>
                  <a:pt x="72" y="119"/>
                  <a:pt x="72" y="119"/>
                  <a:pt x="72" y="119"/>
                </a:cubicBezTo>
                <a:cubicBezTo>
                  <a:pt x="72" y="119"/>
                  <a:pt x="72" y="119"/>
                  <a:pt x="72" y="119"/>
                </a:cubicBezTo>
                <a:cubicBezTo>
                  <a:pt x="72" y="119"/>
                  <a:pt x="72" y="119"/>
                  <a:pt x="72" y="119"/>
                </a:cubicBezTo>
                <a:cubicBezTo>
                  <a:pt x="72" y="121"/>
                  <a:pt x="72" y="121"/>
                  <a:pt x="72" y="121"/>
                </a:cubicBezTo>
                <a:cubicBezTo>
                  <a:pt x="72" y="121"/>
                  <a:pt x="72" y="121"/>
                  <a:pt x="72" y="121"/>
                </a:cubicBezTo>
                <a:cubicBezTo>
                  <a:pt x="72" y="122"/>
                  <a:pt x="72" y="122"/>
                  <a:pt x="72" y="122"/>
                </a:cubicBezTo>
                <a:cubicBezTo>
                  <a:pt x="72" y="122"/>
                  <a:pt x="72" y="122"/>
                  <a:pt x="72" y="122"/>
                </a:cubicBezTo>
                <a:cubicBezTo>
                  <a:pt x="72" y="123"/>
                  <a:pt x="72" y="123"/>
                  <a:pt x="72" y="123"/>
                </a:cubicBezTo>
                <a:cubicBezTo>
                  <a:pt x="72" y="123"/>
                  <a:pt x="72" y="123"/>
                  <a:pt x="72" y="123"/>
                </a:cubicBezTo>
                <a:cubicBezTo>
                  <a:pt x="72" y="124"/>
                  <a:pt x="72" y="124"/>
                  <a:pt x="72" y="124"/>
                </a:cubicBezTo>
                <a:cubicBezTo>
                  <a:pt x="72" y="124"/>
                  <a:pt x="72" y="124"/>
                  <a:pt x="72" y="124"/>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7"/>
                  <a:pt x="72" y="127"/>
                  <a:pt x="72" y="127"/>
                </a:cubicBezTo>
                <a:cubicBezTo>
                  <a:pt x="72" y="127"/>
                  <a:pt x="72" y="127"/>
                  <a:pt x="72" y="127"/>
                </a:cubicBezTo>
                <a:cubicBezTo>
                  <a:pt x="72" y="141"/>
                  <a:pt x="72" y="141"/>
                  <a:pt x="72" y="141"/>
                </a:cubicBezTo>
                <a:cubicBezTo>
                  <a:pt x="72" y="141"/>
                  <a:pt x="72" y="141"/>
                  <a:pt x="72" y="141"/>
                </a:cubicBezTo>
                <a:cubicBezTo>
                  <a:pt x="72" y="143"/>
                  <a:pt x="72" y="143"/>
                  <a:pt x="72" y="143"/>
                </a:cubicBezTo>
                <a:cubicBezTo>
                  <a:pt x="72" y="143"/>
                  <a:pt x="72" y="143"/>
                  <a:pt x="72" y="143"/>
                </a:cubicBezTo>
                <a:cubicBezTo>
                  <a:pt x="72" y="144"/>
                  <a:pt x="72" y="144"/>
                  <a:pt x="72" y="144"/>
                </a:cubicBezTo>
                <a:cubicBezTo>
                  <a:pt x="72" y="144"/>
                  <a:pt x="72" y="144"/>
                  <a:pt x="72" y="144"/>
                </a:cubicBezTo>
                <a:cubicBezTo>
                  <a:pt x="72" y="146"/>
                  <a:pt x="72" y="146"/>
                  <a:pt x="72" y="146"/>
                </a:cubicBezTo>
                <a:cubicBezTo>
                  <a:pt x="72" y="146"/>
                  <a:pt x="72" y="146"/>
                  <a:pt x="72" y="146"/>
                </a:cubicBezTo>
                <a:cubicBezTo>
                  <a:pt x="72" y="146"/>
                  <a:pt x="72" y="146"/>
                  <a:pt x="72" y="146"/>
                </a:cubicBezTo>
                <a:cubicBezTo>
                  <a:pt x="72" y="146"/>
                  <a:pt x="72" y="146"/>
                  <a:pt x="72" y="146"/>
                </a:cubicBezTo>
                <a:cubicBezTo>
                  <a:pt x="72" y="147"/>
                  <a:pt x="72" y="147"/>
                  <a:pt x="72" y="147"/>
                </a:cubicBezTo>
                <a:cubicBezTo>
                  <a:pt x="72" y="147"/>
                  <a:pt x="72" y="147"/>
                  <a:pt x="72" y="147"/>
                </a:cubicBezTo>
                <a:lnTo>
                  <a:pt x="72" y="174"/>
                </a:lnTo>
                <a:close/>
                <a:moveTo>
                  <a:pt x="72" y="33"/>
                </a:moveTo>
                <a:cubicBezTo>
                  <a:pt x="72" y="75"/>
                  <a:pt x="72" y="75"/>
                  <a:pt x="72" y="75"/>
                </a:cubicBezTo>
                <a:cubicBezTo>
                  <a:pt x="72" y="75"/>
                  <a:pt x="72" y="75"/>
                  <a:pt x="72" y="75"/>
                </a:cubicBezTo>
                <a:cubicBezTo>
                  <a:pt x="72" y="33"/>
                  <a:pt x="72" y="33"/>
                  <a:pt x="72" y="33"/>
                </a:cubicBezTo>
                <a:close/>
                <a:moveTo>
                  <a:pt x="72" y="76"/>
                </a:moveTo>
                <a:cubicBezTo>
                  <a:pt x="72" y="97"/>
                  <a:pt x="72" y="97"/>
                  <a:pt x="72" y="97"/>
                </a:cubicBezTo>
                <a:cubicBezTo>
                  <a:pt x="72" y="97"/>
                  <a:pt x="72" y="97"/>
                  <a:pt x="72" y="97"/>
                </a:cubicBezTo>
                <a:cubicBezTo>
                  <a:pt x="72" y="97"/>
                  <a:pt x="72" y="97"/>
                  <a:pt x="72" y="97"/>
                </a:cubicBezTo>
                <a:cubicBezTo>
                  <a:pt x="72" y="98"/>
                  <a:pt x="72" y="98"/>
                  <a:pt x="72" y="98"/>
                </a:cubicBezTo>
                <a:cubicBezTo>
                  <a:pt x="72" y="98"/>
                  <a:pt x="72" y="98"/>
                  <a:pt x="72" y="98"/>
                </a:cubicBezTo>
                <a:cubicBezTo>
                  <a:pt x="72" y="98"/>
                  <a:pt x="72" y="98"/>
                  <a:pt x="72" y="98"/>
                </a:cubicBezTo>
                <a:cubicBezTo>
                  <a:pt x="72" y="98"/>
                  <a:pt x="72" y="98"/>
                  <a:pt x="72" y="98"/>
                </a:cubicBezTo>
                <a:cubicBezTo>
                  <a:pt x="72" y="99"/>
                  <a:pt x="72" y="99"/>
                  <a:pt x="72" y="99"/>
                </a:cubicBezTo>
                <a:cubicBezTo>
                  <a:pt x="72" y="99"/>
                  <a:pt x="72" y="99"/>
                  <a:pt x="72" y="99"/>
                </a:cubicBezTo>
                <a:cubicBezTo>
                  <a:pt x="72" y="99"/>
                  <a:pt x="72" y="99"/>
                  <a:pt x="72" y="99"/>
                </a:cubicBezTo>
                <a:cubicBezTo>
                  <a:pt x="72" y="99"/>
                  <a:pt x="72" y="99"/>
                  <a:pt x="72" y="99"/>
                </a:cubicBezTo>
                <a:cubicBezTo>
                  <a:pt x="72" y="100"/>
                  <a:pt x="72" y="100"/>
                  <a:pt x="72" y="100"/>
                </a:cubicBezTo>
                <a:cubicBezTo>
                  <a:pt x="72" y="100"/>
                  <a:pt x="72" y="100"/>
                  <a:pt x="72" y="100"/>
                </a:cubicBezTo>
                <a:cubicBezTo>
                  <a:pt x="72" y="100"/>
                  <a:pt x="72" y="100"/>
                  <a:pt x="72" y="100"/>
                </a:cubicBezTo>
                <a:cubicBezTo>
                  <a:pt x="72" y="101"/>
                  <a:pt x="72" y="101"/>
                  <a:pt x="72" y="101"/>
                </a:cubicBezTo>
                <a:cubicBezTo>
                  <a:pt x="72" y="101"/>
                  <a:pt x="72" y="101"/>
                  <a:pt x="72" y="101"/>
                </a:cubicBezTo>
                <a:cubicBezTo>
                  <a:pt x="72" y="101"/>
                  <a:pt x="72" y="101"/>
                  <a:pt x="72" y="101"/>
                </a:cubicBezTo>
                <a:cubicBezTo>
                  <a:pt x="72" y="102"/>
                  <a:pt x="72" y="102"/>
                  <a:pt x="72" y="102"/>
                </a:cubicBezTo>
                <a:cubicBezTo>
                  <a:pt x="72" y="90"/>
                  <a:pt x="72" y="90"/>
                  <a:pt x="72" y="90"/>
                </a:cubicBezTo>
                <a:cubicBezTo>
                  <a:pt x="72" y="90"/>
                  <a:pt x="72" y="90"/>
                  <a:pt x="72" y="90"/>
                </a:cubicBezTo>
                <a:cubicBezTo>
                  <a:pt x="72" y="90"/>
                  <a:pt x="72" y="90"/>
                  <a:pt x="72" y="90"/>
                </a:cubicBezTo>
                <a:cubicBezTo>
                  <a:pt x="72" y="86"/>
                  <a:pt x="72" y="86"/>
                  <a:pt x="72" y="86"/>
                </a:cubicBezTo>
                <a:cubicBezTo>
                  <a:pt x="72" y="86"/>
                  <a:pt x="72" y="86"/>
                  <a:pt x="72" y="86"/>
                </a:cubicBezTo>
                <a:cubicBezTo>
                  <a:pt x="72" y="86"/>
                  <a:pt x="72" y="86"/>
                  <a:pt x="72" y="86"/>
                </a:cubicBezTo>
                <a:cubicBezTo>
                  <a:pt x="72" y="77"/>
                  <a:pt x="72" y="77"/>
                  <a:pt x="72" y="77"/>
                </a:cubicBezTo>
                <a:lnTo>
                  <a:pt x="72" y="76"/>
                </a:lnTo>
                <a:close/>
                <a:moveTo>
                  <a:pt x="72" y="102"/>
                </a:moveTo>
                <a:cubicBezTo>
                  <a:pt x="72" y="102"/>
                  <a:pt x="72" y="102"/>
                  <a:pt x="72" y="102"/>
                </a:cubicBezTo>
                <a:cubicBezTo>
                  <a:pt x="72" y="102"/>
                  <a:pt x="72" y="102"/>
                  <a:pt x="72" y="102"/>
                </a:cubicBezTo>
                <a:cubicBezTo>
                  <a:pt x="72" y="102"/>
                  <a:pt x="72" y="102"/>
                  <a:pt x="72" y="102"/>
                </a:cubicBezTo>
                <a:close/>
                <a:moveTo>
                  <a:pt x="72" y="103"/>
                </a:moveTo>
                <a:cubicBezTo>
                  <a:pt x="72" y="104"/>
                  <a:pt x="72" y="104"/>
                  <a:pt x="72" y="104"/>
                </a:cubicBezTo>
                <a:cubicBezTo>
                  <a:pt x="72" y="104"/>
                  <a:pt x="72" y="104"/>
                  <a:pt x="72" y="104"/>
                </a:cubicBezTo>
                <a:cubicBezTo>
                  <a:pt x="72" y="103"/>
                  <a:pt x="72" y="103"/>
                  <a:pt x="72" y="103"/>
                </a:cubicBezTo>
                <a:close/>
                <a:moveTo>
                  <a:pt x="72" y="105"/>
                </a:moveTo>
                <a:cubicBezTo>
                  <a:pt x="72" y="106"/>
                  <a:pt x="72" y="106"/>
                  <a:pt x="72" y="106"/>
                </a:cubicBezTo>
                <a:cubicBezTo>
                  <a:pt x="72" y="106"/>
                  <a:pt x="72" y="106"/>
                  <a:pt x="72" y="106"/>
                </a:cubicBezTo>
                <a:cubicBezTo>
                  <a:pt x="72" y="105"/>
                  <a:pt x="72" y="105"/>
                  <a:pt x="72" y="105"/>
                </a:cubicBezTo>
                <a:close/>
                <a:moveTo>
                  <a:pt x="72" y="107"/>
                </a:moveTo>
                <a:cubicBezTo>
                  <a:pt x="72" y="108"/>
                  <a:pt x="72" y="108"/>
                  <a:pt x="72" y="108"/>
                </a:cubicBezTo>
                <a:cubicBezTo>
                  <a:pt x="72" y="108"/>
                  <a:pt x="72" y="108"/>
                  <a:pt x="72" y="108"/>
                </a:cubicBezTo>
                <a:cubicBezTo>
                  <a:pt x="72" y="107"/>
                  <a:pt x="72" y="107"/>
                  <a:pt x="72" y="107"/>
                </a:cubicBezTo>
                <a:close/>
                <a:moveTo>
                  <a:pt x="72" y="30"/>
                </a:moveTo>
                <a:cubicBezTo>
                  <a:pt x="71" y="31"/>
                  <a:pt x="71" y="31"/>
                  <a:pt x="71" y="31"/>
                </a:cubicBezTo>
                <a:cubicBezTo>
                  <a:pt x="71" y="32"/>
                  <a:pt x="71" y="32"/>
                  <a:pt x="71" y="32"/>
                </a:cubicBezTo>
                <a:cubicBezTo>
                  <a:pt x="72" y="32"/>
                  <a:pt x="72" y="32"/>
                  <a:pt x="72" y="32"/>
                </a:cubicBezTo>
                <a:lnTo>
                  <a:pt x="72" y="30"/>
                </a:lnTo>
                <a:close/>
                <a:moveTo>
                  <a:pt x="71" y="174"/>
                </a:moveTo>
                <a:cubicBezTo>
                  <a:pt x="72" y="174"/>
                  <a:pt x="72" y="174"/>
                  <a:pt x="72" y="174"/>
                </a:cubicBezTo>
                <a:cubicBezTo>
                  <a:pt x="72" y="147"/>
                  <a:pt x="72" y="147"/>
                  <a:pt x="72" y="147"/>
                </a:cubicBezTo>
                <a:cubicBezTo>
                  <a:pt x="71" y="147"/>
                  <a:pt x="71" y="147"/>
                  <a:pt x="71" y="147"/>
                </a:cubicBezTo>
                <a:lnTo>
                  <a:pt x="71" y="174"/>
                </a:lnTo>
                <a:close/>
                <a:moveTo>
                  <a:pt x="72" y="33"/>
                </a:moveTo>
                <a:cubicBezTo>
                  <a:pt x="72" y="75"/>
                  <a:pt x="72" y="75"/>
                  <a:pt x="72" y="75"/>
                </a:cubicBezTo>
                <a:cubicBezTo>
                  <a:pt x="71" y="75"/>
                  <a:pt x="71" y="75"/>
                  <a:pt x="71" y="75"/>
                </a:cubicBezTo>
                <a:cubicBezTo>
                  <a:pt x="71" y="32"/>
                  <a:pt x="71" y="32"/>
                  <a:pt x="71" y="32"/>
                </a:cubicBezTo>
                <a:lnTo>
                  <a:pt x="72" y="33"/>
                </a:lnTo>
                <a:close/>
                <a:moveTo>
                  <a:pt x="72" y="77"/>
                </a:moveTo>
                <a:cubicBezTo>
                  <a:pt x="72" y="86"/>
                  <a:pt x="72" y="86"/>
                  <a:pt x="72" y="86"/>
                </a:cubicBezTo>
                <a:cubicBezTo>
                  <a:pt x="71" y="88"/>
                  <a:pt x="71" y="88"/>
                  <a:pt x="71" y="88"/>
                </a:cubicBezTo>
                <a:cubicBezTo>
                  <a:pt x="71" y="79"/>
                  <a:pt x="71" y="79"/>
                  <a:pt x="71" y="79"/>
                </a:cubicBezTo>
                <a:cubicBezTo>
                  <a:pt x="71" y="78"/>
                  <a:pt x="71" y="78"/>
                  <a:pt x="71" y="78"/>
                </a:cubicBezTo>
                <a:cubicBezTo>
                  <a:pt x="71" y="78"/>
                  <a:pt x="71" y="78"/>
                  <a:pt x="71" y="78"/>
                </a:cubicBezTo>
                <a:cubicBezTo>
                  <a:pt x="71" y="77"/>
                  <a:pt x="71" y="77"/>
                  <a:pt x="71" y="77"/>
                </a:cubicBezTo>
                <a:cubicBezTo>
                  <a:pt x="72" y="77"/>
                  <a:pt x="72" y="77"/>
                  <a:pt x="72" y="77"/>
                </a:cubicBezTo>
                <a:close/>
                <a:moveTo>
                  <a:pt x="72" y="86"/>
                </a:moveTo>
                <a:cubicBezTo>
                  <a:pt x="71" y="90"/>
                  <a:pt x="71" y="90"/>
                  <a:pt x="71" y="90"/>
                </a:cubicBezTo>
                <a:cubicBezTo>
                  <a:pt x="71" y="94"/>
                  <a:pt x="71" y="94"/>
                  <a:pt x="71" y="94"/>
                </a:cubicBezTo>
                <a:cubicBezTo>
                  <a:pt x="72" y="90"/>
                  <a:pt x="72" y="90"/>
                  <a:pt x="72" y="90"/>
                </a:cubicBezTo>
                <a:lnTo>
                  <a:pt x="72" y="86"/>
                </a:lnTo>
                <a:close/>
                <a:moveTo>
                  <a:pt x="72" y="90"/>
                </a:move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3"/>
                  <a:pt x="72" y="103"/>
                  <a:pt x="72" y="103"/>
                </a:cubicBezTo>
                <a:cubicBezTo>
                  <a:pt x="72" y="103"/>
                  <a:pt x="72" y="103"/>
                  <a:pt x="72" y="103"/>
                </a:cubicBezTo>
                <a:cubicBezTo>
                  <a:pt x="72" y="104"/>
                  <a:pt x="72" y="104"/>
                  <a:pt x="72" y="104"/>
                </a:cubicBezTo>
                <a:cubicBezTo>
                  <a:pt x="72" y="104"/>
                  <a:pt x="72" y="104"/>
                  <a:pt x="72" y="104"/>
                </a:cubicBezTo>
                <a:cubicBezTo>
                  <a:pt x="71" y="105"/>
                  <a:pt x="71" y="105"/>
                  <a:pt x="71" y="105"/>
                </a:cubicBezTo>
                <a:cubicBezTo>
                  <a:pt x="72" y="105"/>
                  <a:pt x="72" y="105"/>
                  <a:pt x="72" y="105"/>
                </a:cubicBezTo>
                <a:cubicBezTo>
                  <a:pt x="72" y="106"/>
                  <a:pt x="72" y="106"/>
                  <a:pt x="72" y="106"/>
                </a:cubicBezTo>
                <a:cubicBezTo>
                  <a:pt x="71" y="105"/>
                  <a:pt x="71" y="105"/>
                  <a:pt x="71" y="105"/>
                </a:cubicBezTo>
                <a:cubicBezTo>
                  <a:pt x="71" y="107"/>
                  <a:pt x="71" y="107"/>
                  <a:pt x="71" y="107"/>
                </a:cubicBezTo>
                <a:cubicBezTo>
                  <a:pt x="72" y="107"/>
                  <a:pt x="72" y="107"/>
                  <a:pt x="72" y="107"/>
                </a:cubicBezTo>
                <a:cubicBezTo>
                  <a:pt x="72" y="108"/>
                  <a:pt x="72" y="108"/>
                  <a:pt x="72" y="108"/>
                </a:cubicBezTo>
                <a:cubicBezTo>
                  <a:pt x="71" y="108"/>
                  <a:pt x="71" y="108"/>
                  <a:pt x="71" y="108"/>
                </a:cubicBezTo>
                <a:cubicBezTo>
                  <a:pt x="71" y="109"/>
                  <a:pt x="71" y="109"/>
                  <a:pt x="71" y="109"/>
                </a:cubicBezTo>
                <a:cubicBezTo>
                  <a:pt x="72" y="109"/>
                  <a:pt x="72" y="109"/>
                  <a:pt x="72" y="109"/>
                </a:cubicBezTo>
                <a:cubicBezTo>
                  <a:pt x="72" y="110"/>
                  <a:pt x="72" y="110"/>
                  <a:pt x="72" y="110"/>
                </a:cubicBezTo>
                <a:cubicBezTo>
                  <a:pt x="71" y="110"/>
                  <a:pt x="71" y="110"/>
                  <a:pt x="71" y="110"/>
                </a:cubicBezTo>
                <a:cubicBezTo>
                  <a:pt x="71" y="110"/>
                  <a:pt x="71" y="110"/>
                  <a:pt x="71" y="110"/>
                </a:cubicBezTo>
                <a:cubicBezTo>
                  <a:pt x="71" y="100"/>
                  <a:pt x="71" y="100"/>
                  <a:pt x="71" y="100"/>
                </a:cubicBezTo>
                <a:cubicBezTo>
                  <a:pt x="71" y="100"/>
                  <a:pt x="71" y="100"/>
                  <a:pt x="71" y="100"/>
                </a:cubicBezTo>
                <a:cubicBezTo>
                  <a:pt x="71" y="100"/>
                  <a:pt x="71" y="100"/>
                  <a:pt x="71" y="100"/>
                </a:cubicBezTo>
                <a:cubicBezTo>
                  <a:pt x="71" y="95"/>
                  <a:pt x="71" y="95"/>
                  <a:pt x="71" y="95"/>
                </a:cubicBezTo>
                <a:lnTo>
                  <a:pt x="72" y="90"/>
                </a:lnTo>
                <a:close/>
                <a:moveTo>
                  <a:pt x="72" y="111"/>
                </a:moveTo>
                <a:cubicBezTo>
                  <a:pt x="72" y="112"/>
                  <a:pt x="72" y="112"/>
                  <a:pt x="72" y="112"/>
                </a:cubicBezTo>
                <a:cubicBezTo>
                  <a:pt x="71" y="111"/>
                  <a:pt x="71" y="111"/>
                  <a:pt x="71" y="111"/>
                </a:cubicBezTo>
                <a:cubicBezTo>
                  <a:pt x="71" y="111"/>
                  <a:pt x="71" y="111"/>
                  <a:pt x="71" y="111"/>
                </a:cubicBezTo>
                <a:lnTo>
                  <a:pt x="72" y="111"/>
                </a:lnTo>
                <a:close/>
                <a:moveTo>
                  <a:pt x="72" y="113"/>
                </a:moveTo>
                <a:cubicBezTo>
                  <a:pt x="72" y="114"/>
                  <a:pt x="72" y="114"/>
                  <a:pt x="72" y="114"/>
                </a:cubicBezTo>
                <a:cubicBezTo>
                  <a:pt x="71" y="114"/>
                  <a:pt x="71" y="114"/>
                  <a:pt x="71" y="114"/>
                </a:cubicBezTo>
                <a:cubicBezTo>
                  <a:pt x="71" y="113"/>
                  <a:pt x="71" y="113"/>
                  <a:pt x="71" y="113"/>
                </a:cubicBezTo>
                <a:lnTo>
                  <a:pt x="72" y="113"/>
                </a:lnTo>
                <a:close/>
                <a:moveTo>
                  <a:pt x="72" y="116"/>
                </a:moveTo>
                <a:cubicBezTo>
                  <a:pt x="72" y="116"/>
                  <a:pt x="72" y="116"/>
                  <a:pt x="72" y="116"/>
                </a:cubicBezTo>
                <a:cubicBezTo>
                  <a:pt x="71" y="116"/>
                  <a:pt x="71" y="116"/>
                  <a:pt x="71" y="116"/>
                </a:cubicBezTo>
                <a:cubicBezTo>
                  <a:pt x="71" y="116"/>
                  <a:pt x="71" y="116"/>
                  <a:pt x="71" y="116"/>
                </a:cubicBezTo>
                <a:lnTo>
                  <a:pt x="72" y="116"/>
                </a:lnTo>
                <a:close/>
                <a:moveTo>
                  <a:pt x="72" y="119"/>
                </a:moveTo>
                <a:cubicBezTo>
                  <a:pt x="72" y="119"/>
                  <a:pt x="72" y="119"/>
                  <a:pt x="72" y="119"/>
                </a:cubicBezTo>
                <a:cubicBezTo>
                  <a:pt x="71" y="119"/>
                  <a:pt x="71" y="119"/>
                  <a:pt x="71" y="119"/>
                </a:cubicBezTo>
                <a:cubicBezTo>
                  <a:pt x="71" y="119"/>
                  <a:pt x="71" y="119"/>
                  <a:pt x="71" y="119"/>
                </a:cubicBezTo>
                <a:lnTo>
                  <a:pt x="72" y="119"/>
                </a:lnTo>
                <a:close/>
                <a:moveTo>
                  <a:pt x="72" y="121"/>
                </a:moveTo>
                <a:cubicBezTo>
                  <a:pt x="72" y="122"/>
                  <a:pt x="72" y="122"/>
                  <a:pt x="72" y="122"/>
                </a:cubicBezTo>
                <a:cubicBezTo>
                  <a:pt x="71" y="122"/>
                  <a:pt x="71" y="122"/>
                  <a:pt x="71" y="122"/>
                </a:cubicBezTo>
                <a:cubicBezTo>
                  <a:pt x="71" y="121"/>
                  <a:pt x="71" y="121"/>
                  <a:pt x="71" y="121"/>
                </a:cubicBezTo>
                <a:lnTo>
                  <a:pt x="72" y="121"/>
                </a:lnTo>
                <a:close/>
                <a:moveTo>
                  <a:pt x="72" y="123"/>
                </a:moveTo>
                <a:cubicBezTo>
                  <a:pt x="72" y="124"/>
                  <a:pt x="72" y="124"/>
                  <a:pt x="72" y="124"/>
                </a:cubicBezTo>
                <a:cubicBezTo>
                  <a:pt x="71" y="124"/>
                  <a:pt x="71" y="124"/>
                  <a:pt x="71" y="124"/>
                </a:cubicBezTo>
                <a:cubicBezTo>
                  <a:pt x="71" y="123"/>
                  <a:pt x="71" y="123"/>
                  <a:pt x="71" y="123"/>
                </a:cubicBezTo>
                <a:lnTo>
                  <a:pt x="72" y="123"/>
                </a:lnTo>
                <a:close/>
                <a:moveTo>
                  <a:pt x="72" y="126"/>
                </a:moveTo>
                <a:cubicBezTo>
                  <a:pt x="72" y="126"/>
                  <a:pt x="72" y="126"/>
                  <a:pt x="72" y="126"/>
                </a:cubicBezTo>
                <a:cubicBezTo>
                  <a:pt x="71" y="126"/>
                  <a:pt x="71" y="126"/>
                  <a:pt x="71" y="126"/>
                </a:cubicBezTo>
                <a:cubicBezTo>
                  <a:pt x="71" y="125"/>
                  <a:pt x="71" y="125"/>
                  <a:pt x="71" y="125"/>
                </a:cubicBezTo>
                <a:lnTo>
                  <a:pt x="72" y="126"/>
                </a:lnTo>
                <a:close/>
                <a:moveTo>
                  <a:pt x="72" y="127"/>
                </a:moveTo>
                <a:cubicBezTo>
                  <a:pt x="72" y="141"/>
                  <a:pt x="72" y="141"/>
                  <a:pt x="72" y="141"/>
                </a:cubicBezTo>
                <a:cubicBezTo>
                  <a:pt x="71" y="141"/>
                  <a:pt x="71" y="141"/>
                  <a:pt x="71" y="141"/>
                </a:cubicBezTo>
                <a:cubicBezTo>
                  <a:pt x="71" y="128"/>
                  <a:pt x="71" y="128"/>
                  <a:pt x="71" y="128"/>
                </a:cubicBezTo>
                <a:lnTo>
                  <a:pt x="72" y="127"/>
                </a:lnTo>
                <a:close/>
                <a:moveTo>
                  <a:pt x="72" y="143"/>
                </a:moveTo>
                <a:cubicBezTo>
                  <a:pt x="72" y="144"/>
                  <a:pt x="72" y="144"/>
                  <a:pt x="72" y="144"/>
                </a:cubicBezTo>
                <a:cubicBezTo>
                  <a:pt x="71" y="144"/>
                  <a:pt x="71" y="144"/>
                  <a:pt x="71" y="144"/>
                </a:cubicBezTo>
                <a:cubicBezTo>
                  <a:pt x="71" y="143"/>
                  <a:pt x="71" y="143"/>
                  <a:pt x="71" y="143"/>
                </a:cubicBezTo>
                <a:lnTo>
                  <a:pt x="72" y="143"/>
                </a:lnTo>
                <a:close/>
                <a:moveTo>
                  <a:pt x="72" y="146"/>
                </a:moveTo>
                <a:cubicBezTo>
                  <a:pt x="72" y="146"/>
                  <a:pt x="72" y="146"/>
                  <a:pt x="72" y="146"/>
                </a:cubicBezTo>
                <a:cubicBezTo>
                  <a:pt x="71" y="146"/>
                  <a:pt x="71" y="146"/>
                  <a:pt x="71" y="146"/>
                </a:cubicBezTo>
                <a:cubicBezTo>
                  <a:pt x="71" y="146"/>
                  <a:pt x="71" y="146"/>
                  <a:pt x="71" y="146"/>
                </a:cubicBezTo>
                <a:lnTo>
                  <a:pt x="72" y="146"/>
                </a:ln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8"/>
                  <a:pt x="71" y="88"/>
                  <a:pt x="71" y="88"/>
                </a:cubicBezTo>
                <a:cubicBezTo>
                  <a:pt x="71" y="79"/>
                  <a:pt x="71" y="79"/>
                  <a:pt x="71" y="79"/>
                </a:cubicBezTo>
                <a:close/>
                <a:moveTo>
                  <a:pt x="71" y="90"/>
                </a:moveTo>
                <a:cubicBezTo>
                  <a:pt x="71" y="94"/>
                  <a:pt x="71" y="94"/>
                  <a:pt x="71" y="94"/>
                </a:cubicBezTo>
                <a:cubicBezTo>
                  <a:pt x="71" y="94"/>
                  <a:pt x="71" y="94"/>
                  <a:pt x="71" y="94"/>
                </a:cubicBezTo>
                <a:cubicBezTo>
                  <a:pt x="71" y="90"/>
                  <a:pt x="71" y="90"/>
                  <a:pt x="71" y="90"/>
                </a:cubicBezTo>
                <a:close/>
                <a:moveTo>
                  <a:pt x="71" y="95"/>
                </a:moveTo>
                <a:cubicBezTo>
                  <a:pt x="71" y="100"/>
                  <a:pt x="71" y="100"/>
                  <a:pt x="71" y="100"/>
                </a:cubicBezTo>
                <a:cubicBezTo>
                  <a:pt x="71" y="100"/>
                  <a:pt x="71" y="100"/>
                  <a:pt x="71" y="100"/>
                </a:cubicBezTo>
                <a:cubicBezTo>
                  <a:pt x="71" y="100"/>
                  <a:pt x="71" y="100"/>
                  <a:pt x="71" y="100"/>
                </a:cubicBezTo>
                <a:cubicBezTo>
                  <a:pt x="71" y="100"/>
                  <a:pt x="71" y="100"/>
                  <a:pt x="71" y="100"/>
                </a:cubicBezTo>
                <a:cubicBezTo>
                  <a:pt x="71" y="110"/>
                  <a:pt x="71" y="110"/>
                  <a:pt x="71" y="110"/>
                </a:cubicBezTo>
                <a:cubicBezTo>
                  <a:pt x="71" y="111"/>
                  <a:pt x="71" y="111"/>
                  <a:pt x="71" y="111"/>
                </a:cubicBezTo>
                <a:cubicBezTo>
                  <a:pt x="71" y="111"/>
                  <a:pt x="71" y="111"/>
                  <a:pt x="71" y="111"/>
                </a:cubicBezTo>
                <a:cubicBezTo>
                  <a:pt x="71" y="111"/>
                  <a:pt x="71" y="111"/>
                  <a:pt x="71" y="111"/>
                </a:cubicBezTo>
                <a:cubicBezTo>
                  <a:pt x="71" y="111"/>
                  <a:pt x="71" y="111"/>
                  <a:pt x="71" y="111"/>
                </a:cubicBezTo>
                <a:cubicBezTo>
                  <a:pt x="71" y="102"/>
                  <a:pt x="71" y="102"/>
                  <a:pt x="71" y="102"/>
                </a:cubicBezTo>
                <a:cubicBezTo>
                  <a:pt x="71" y="102"/>
                  <a:pt x="71" y="102"/>
                  <a:pt x="71" y="102"/>
                </a:cubicBezTo>
                <a:cubicBezTo>
                  <a:pt x="71" y="101"/>
                  <a:pt x="71" y="101"/>
                  <a:pt x="71" y="101"/>
                </a:cubicBezTo>
                <a:cubicBezTo>
                  <a:pt x="71" y="101"/>
                  <a:pt x="71" y="101"/>
                  <a:pt x="71" y="101"/>
                </a:cubicBezTo>
                <a:cubicBezTo>
                  <a:pt x="71" y="101"/>
                  <a:pt x="71" y="101"/>
                  <a:pt x="71" y="101"/>
                </a:cubicBezTo>
                <a:cubicBezTo>
                  <a:pt x="71" y="96"/>
                  <a:pt x="71" y="96"/>
                  <a:pt x="71" y="96"/>
                </a:cubicBezTo>
                <a:lnTo>
                  <a:pt x="71" y="95"/>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5"/>
                  <a:pt x="71" y="75"/>
                  <a:pt x="71" y="75"/>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79"/>
                </a:moveTo>
                <a:cubicBezTo>
                  <a:pt x="71" y="88"/>
                  <a:pt x="71" y="88"/>
                  <a:pt x="71" y="88"/>
                </a:cubicBezTo>
                <a:cubicBezTo>
                  <a:pt x="71" y="89"/>
                  <a:pt x="71" y="89"/>
                  <a:pt x="71" y="89"/>
                </a:cubicBezTo>
                <a:cubicBezTo>
                  <a:pt x="71" y="80"/>
                  <a:pt x="71" y="80"/>
                  <a:pt x="71" y="80"/>
                </a:cubicBezTo>
                <a:lnTo>
                  <a:pt x="71" y="79"/>
                </a:lnTo>
                <a:close/>
                <a:moveTo>
                  <a:pt x="71" y="90"/>
                </a:moveTo>
                <a:cubicBezTo>
                  <a:pt x="71" y="94"/>
                  <a:pt x="71" y="94"/>
                  <a:pt x="71" y="94"/>
                </a:cubicBezTo>
                <a:cubicBezTo>
                  <a:pt x="71" y="95"/>
                  <a:pt x="71" y="95"/>
                  <a:pt x="71" y="95"/>
                </a:cubicBezTo>
                <a:cubicBezTo>
                  <a:pt x="71" y="91"/>
                  <a:pt x="71" y="91"/>
                  <a:pt x="71" y="91"/>
                </a:cubicBezTo>
                <a:lnTo>
                  <a:pt x="71" y="90"/>
                </a:lnTo>
                <a:close/>
                <a:moveTo>
                  <a:pt x="71" y="96"/>
                </a:moveTo>
                <a:cubicBezTo>
                  <a:pt x="71" y="101"/>
                  <a:pt x="71" y="101"/>
                  <a:pt x="71" y="101"/>
                </a:cubicBezTo>
                <a:cubicBezTo>
                  <a:pt x="71" y="102"/>
                  <a:pt x="71" y="102"/>
                  <a:pt x="71" y="102"/>
                </a:cubicBezTo>
                <a:cubicBezTo>
                  <a:pt x="71" y="102"/>
                  <a:pt x="71" y="102"/>
                  <a:pt x="71" y="102"/>
                </a:cubicBezTo>
                <a:cubicBezTo>
                  <a:pt x="71" y="111"/>
                  <a:pt x="71" y="111"/>
                  <a:pt x="71" y="111"/>
                </a:cubicBezTo>
                <a:cubicBezTo>
                  <a:pt x="71" y="111"/>
                  <a:pt x="71" y="111"/>
                  <a:pt x="71" y="111"/>
                </a:cubicBezTo>
                <a:cubicBezTo>
                  <a:pt x="71" y="113"/>
                  <a:pt x="71" y="113"/>
                  <a:pt x="71" y="113"/>
                </a:cubicBezTo>
                <a:cubicBezTo>
                  <a:pt x="71" y="104"/>
                  <a:pt x="71" y="104"/>
                  <a:pt x="71" y="104"/>
                </a:cubicBezTo>
                <a:cubicBezTo>
                  <a:pt x="71" y="104"/>
                  <a:pt x="71" y="104"/>
                  <a:pt x="71" y="104"/>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cubicBezTo>
                  <a:pt x="71" y="97"/>
                  <a:pt x="71" y="97"/>
                  <a:pt x="71" y="97"/>
                </a:cubicBezTo>
                <a:lnTo>
                  <a:pt x="71" y="96"/>
                </a:lnTo>
                <a:close/>
                <a:moveTo>
                  <a:pt x="71" y="113"/>
                </a:moveTo>
                <a:cubicBezTo>
                  <a:pt x="71" y="114"/>
                  <a:pt x="71" y="114"/>
                  <a:pt x="71" y="114"/>
                </a:cubicBezTo>
                <a:cubicBezTo>
                  <a:pt x="71" y="114"/>
                  <a:pt x="71" y="114"/>
                  <a:pt x="71" y="114"/>
                </a:cubicBezTo>
                <a:cubicBezTo>
                  <a:pt x="71" y="113"/>
                  <a:pt x="71" y="113"/>
                  <a:pt x="71" y="113"/>
                </a:cubicBezTo>
                <a:close/>
                <a:moveTo>
                  <a:pt x="71" y="116"/>
                </a:moveTo>
                <a:cubicBezTo>
                  <a:pt x="71" y="116"/>
                  <a:pt x="71" y="116"/>
                  <a:pt x="71" y="116"/>
                </a:cubicBezTo>
                <a:cubicBezTo>
                  <a:pt x="71" y="116"/>
                  <a:pt x="71" y="116"/>
                  <a:pt x="71" y="116"/>
                </a:cubicBezTo>
                <a:cubicBezTo>
                  <a:pt x="71" y="116"/>
                  <a:pt x="71" y="116"/>
                  <a:pt x="71" y="116"/>
                </a:cubicBezTo>
                <a:close/>
                <a:moveTo>
                  <a:pt x="71" y="119"/>
                </a:moveTo>
                <a:cubicBezTo>
                  <a:pt x="71" y="119"/>
                  <a:pt x="71" y="119"/>
                  <a:pt x="71" y="119"/>
                </a:cubicBezTo>
                <a:cubicBezTo>
                  <a:pt x="71" y="119"/>
                  <a:pt x="71" y="119"/>
                  <a:pt x="71" y="119"/>
                </a:cubicBezTo>
                <a:cubicBezTo>
                  <a:pt x="71" y="119"/>
                  <a:pt x="71" y="119"/>
                  <a:pt x="71" y="119"/>
                </a:cubicBezTo>
                <a:close/>
                <a:moveTo>
                  <a:pt x="71" y="121"/>
                </a:moveTo>
                <a:cubicBezTo>
                  <a:pt x="71" y="122"/>
                  <a:pt x="71" y="122"/>
                  <a:pt x="71" y="122"/>
                </a:cubicBezTo>
                <a:cubicBezTo>
                  <a:pt x="71" y="122"/>
                  <a:pt x="71" y="122"/>
                  <a:pt x="71" y="122"/>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8"/>
                  <a:pt x="71" y="128"/>
                  <a:pt x="71" y="128"/>
                </a:cubicBez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1" y="31"/>
                  <a:pt x="71" y="31"/>
                  <a:pt x="71" y="31"/>
                </a:cubicBezTo>
                <a:cubicBezTo>
                  <a:pt x="71" y="32"/>
                  <a:pt x="71" y="32"/>
                  <a:pt x="71" y="32"/>
                </a:cubicBezTo>
                <a:cubicBezTo>
                  <a:pt x="71" y="32"/>
                  <a:pt x="71" y="32"/>
                  <a:pt x="71" y="32"/>
                </a:cubicBezTo>
                <a:lnTo>
                  <a:pt x="71" y="31"/>
                </a:lnTo>
                <a:close/>
                <a:moveTo>
                  <a:pt x="71" y="174"/>
                </a:moveTo>
                <a:cubicBezTo>
                  <a:pt x="71" y="174"/>
                  <a:pt x="71" y="174"/>
                  <a:pt x="71" y="174"/>
                </a:cubicBezTo>
                <a:cubicBezTo>
                  <a:pt x="71" y="147"/>
                  <a:pt x="71" y="147"/>
                  <a:pt x="71" y="147"/>
                </a:cubicBezTo>
                <a:cubicBezTo>
                  <a:pt x="71" y="147"/>
                  <a:pt x="71" y="147"/>
                  <a:pt x="71" y="147"/>
                </a:cubicBezTo>
                <a:lnTo>
                  <a:pt x="71" y="174"/>
                </a:lnTo>
                <a:close/>
                <a:moveTo>
                  <a:pt x="71" y="32"/>
                </a:moveTo>
                <a:cubicBezTo>
                  <a:pt x="71" y="75"/>
                  <a:pt x="71" y="75"/>
                  <a:pt x="71" y="75"/>
                </a:cubicBezTo>
                <a:cubicBezTo>
                  <a:pt x="71" y="74"/>
                  <a:pt x="71" y="74"/>
                  <a:pt x="71" y="74"/>
                </a:cubicBezTo>
                <a:cubicBezTo>
                  <a:pt x="71" y="32"/>
                  <a:pt x="71" y="32"/>
                  <a:pt x="71" y="32"/>
                </a:cubicBezTo>
                <a:close/>
                <a:moveTo>
                  <a:pt x="71" y="77"/>
                </a:moveTo>
                <a:cubicBezTo>
                  <a:pt x="71" y="78"/>
                  <a:pt x="71" y="78"/>
                  <a:pt x="71" y="78"/>
                </a:cubicBezTo>
                <a:cubicBezTo>
                  <a:pt x="71" y="78"/>
                  <a:pt x="71" y="78"/>
                  <a:pt x="71" y="78"/>
                </a:cubicBezTo>
                <a:cubicBezTo>
                  <a:pt x="71" y="77"/>
                  <a:pt x="71" y="77"/>
                  <a:pt x="71" y="77"/>
                </a:cubicBezTo>
                <a:close/>
                <a:moveTo>
                  <a:pt x="71" y="80"/>
                </a:moveTo>
                <a:cubicBezTo>
                  <a:pt x="71" y="89"/>
                  <a:pt x="71" y="89"/>
                  <a:pt x="71" y="89"/>
                </a:cubicBezTo>
                <a:cubicBezTo>
                  <a:pt x="71" y="90"/>
                  <a:pt x="71" y="90"/>
                  <a:pt x="71" y="90"/>
                </a:cubicBezTo>
                <a:cubicBezTo>
                  <a:pt x="71" y="81"/>
                  <a:pt x="71" y="81"/>
                  <a:pt x="71" y="81"/>
                </a:cubicBezTo>
                <a:lnTo>
                  <a:pt x="71" y="80"/>
                </a:lnTo>
                <a:close/>
                <a:moveTo>
                  <a:pt x="71" y="91"/>
                </a:moveTo>
                <a:cubicBezTo>
                  <a:pt x="71" y="95"/>
                  <a:pt x="71" y="95"/>
                  <a:pt x="71" y="95"/>
                </a:cubicBezTo>
                <a:cubicBezTo>
                  <a:pt x="71" y="97"/>
                  <a:pt x="71" y="97"/>
                  <a:pt x="71" y="97"/>
                </a:cubicBezTo>
                <a:cubicBezTo>
                  <a:pt x="71" y="93"/>
                  <a:pt x="71" y="93"/>
                  <a:pt x="71" y="93"/>
                </a:cubicBezTo>
                <a:lnTo>
                  <a:pt x="71" y="91"/>
                </a:lnTo>
                <a:close/>
                <a:moveTo>
                  <a:pt x="71" y="97"/>
                </a:moveTo>
                <a:cubicBezTo>
                  <a:pt x="71" y="100"/>
                  <a:pt x="71" y="100"/>
                  <a:pt x="71" y="100"/>
                </a:cubicBezTo>
                <a:cubicBezTo>
                  <a:pt x="71" y="105"/>
                  <a:pt x="71" y="105"/>
                  <a:pt x="71" y="105"/>
                </a:cubicBezTo>
                <a:cubicBezTo>
                  <a:pt x="71" y="105"/>
                  <a:pt x="71" y="105"/>
                  <a:pt x="71" y="105"/>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9"/>
                  <a:pt x="71" y="109"/>
                  <a:pt x="71" y="109"/>
                </a:cubicBezTo>
                <a:cubicBezTo>
                  <a:pt x="71" y="118"/>
                  <a:pt x="71" y="118"/>
                  <a:pt x="71" y="118"/>
                </a:cubicBezTo>
                <a:cubicBezTo>
                  <a:pt x="71" y="116"/>
                  <a:pt x="71" y="116"/>
                  <a:pt x="71" y="116"/>
                </a:cubicBezTo>
                <a:cubicBezTo>
                  <a:pt x="71" y="116"/>
                  <a:pt x="71" y="116"/>
                  <a:pt x="71" y="116"/>
                </a:cubicBezTo>
                <a:cubicBezTo>
                  <a:pt x="71" y="116"/>
                  <a:pt x="71" y="116"/>
                  <a:pt x="71" y="116"/>
                </a:cubicBezTo>
                <a:cubicBezTo>
                  <a:pt x="71" y="116"/>
                  <a:pt x="71" y="116"/>
                  <a:pt x="71" y="116"/>
                </a:cubicBezTo>
                <a:cubicBezTo>
                  <a:pt x="71" y="114"/>
                  <a:pt x="71" y="114"/>
                  <a:pt x="71" y="114"/>
                </a:cubicBezTo>
                <a:cubicBezTo>
                  <a:pt x="71" y="114"/>
                  <a:pt x="71" y="114"/>
                  <a:pt x="71" y="114"/>
                </a:cubicBezTo>
                <a:cubicBezTo>
                  <a:pt x="71" y="113"/>
                  <a:pt x="71" y="113"/>
                  <a:pt x="71" y="113"/>
                </a:cubicBezTo>
                <a:cubicBezTo>
                  <a:pt x="71" y="113"/>
                  <a:pt x="71" y="113"/>
                  <a:pt x="71" y="113"/>
                </a:cubicBezTo>
                <a:cubicBezTo>
                  <a:pt x="71" y="113"/>
                  <a:pt x="71" y="113"/>
                  <a:pt x="71" y="113"/>
                </a:cubicBezTo>
                <a:cubicBezTo>
                  <a:pt x="71" y="104"/>
                  <a:pt x="71" y="104"/>
                  <a:pt x="71" y="104"/>
                </a:cubicBezTo>
                <a:cubicBezTo>
                  <a:pt x="71" y="105"/>
                  <a:pt x="71" y="105"/>
                  <a:pt x="71" y="105"/>
                </a:cubicBezTo>
                <a:cubicBezTo>
                  <a:pt x="71" y="105"/>
                  <a:pt x="71" y="105"/>
                  <a:pt x="71" y="105"/>
                </a:cubicBezTo>
                <a:cubicBezTo>
                  <a:pt x="71" y="103"/>
                  <a:pt x="71" y="103"/>
                  <a:pt x="71" y="103"/>
                </a:cubicBezTo>
                <a:cubicBezTo>
                  <a:pt x="71" y="104"/>
                  <a:pt x="71" y="104"/>
                  <a:pt x="71" y="104"/>
                </a:cubicBezTo>
                <a:cubicBezTo>
                  <a:pt x="71" y="103"/>
                  <a:pt x="71" y="103"/>
                  <a:pt x="71" y="103"/>
                </a:cubicBezTo>
                <a:cubicBezTo>
                  <a:pt x="71" y="103"/>
                  <a:pt x="71" y="103"/>
                  <a:pt x="71" y="103"/>
                </a:cubicBezTo>
                <a:cubicBezTo>
                  <a:pt x="71" y="102"/>
                  <a:pt x="71" y="102"/>
                  <a:pt x="71" y="102"/>
                </a:cubicBezTo>
                <a:cubicBezTo>
                  <a:pt x="71" y="102"/>
                  <a:pt x="71" y="102"/>
                  <a:pt x="71" y="102"/>
                </a:cubicBezTo>
                <a:lnTo>
                  <a:pt x="71" y="97"/>
                </a:lnTo>
                <a:close/>
                <a:moveTo>
                  <a:pt x="71" y="119"/>
                </a:moveTo>
                <a:cubicBezTo>
                  <a:pt x="71" y="119"/>
                  <a:pt x="71" y="119"/>
                  <a:pt x="71" y="119"/>
                </a:cubicBezTo>
                <a:cubicBezTo>
                  <a:pt x="71" y="119"/>
                  <a:pt x="71" y="119"/>
                  <a:pt x="71" y="119"/>
                </a:cubicBezTo>
                <a:cubicBezTo>
                  <a:pt x="71" y="118"/>
                  <a:pt x="71" y="118"/>
                  <a:pt x="71" y="118"/>
                </a:cubicBezTo>
                <a:lnTo>
                  <a:pt x="71" y="119"/>
                </a:lnTo>
                <a:close/>
                <a:moveTo>
                  <a:pt x="71" y="121"/>
                </a:moveTo>
                <a:cubicBezTo>
                  <a:pt x="71" y="122"/>
                  <a:pt x="71" y="122"/>
                  <a:pt x="71" y="122"/>
                </a:cubicBezTo>
                <a:cubicBezTo>
                  <a:pt x="71" y="121"/>
                  <a:pt x="71" y="121"/>
                  <a:pt x="71" y="121"/>
                </a:cubicBezTo>
                <a:cubicBezTo>
                  <a:pt x="71" y="121"/>
                  <a:pt x="71" y="121"/>
                  <a:pt x="71" y="121"/>
                </a:cubicBezTo>
                <a:close/>
                <a:moveTo>
                  <a:pt x="71" y="123"/>
                </a:moveTo>
                <a:cubicBezTo>
                  <a:pt x="71" y="124"/>
                  <a:pt x="71" y="124"/>
                  <a:pt x="71" y="124"/>
                </a:cubicBezTo>
                <a:cubicBezTo>
                  <a:pt x="71" y="124"/>
                  <a:pt x="71" y="124"/>
                  <a:pt x="71" y="124"/>
                </a:cubicBezTo>
                <a:cubicBezTo>
                  <a:pt x="71" y="123"/>
                  <a:pt x="71" y="123"/>
                  <a:pt x="71" y="123"/>
                </a:cubicBezTo>
                <a:close/>
                <a:moveTo>
                  <a:pt x="71" y="125"/>
                </a:moveTo>
                <a:cubicBezTo>
                  <a:pt x="71" y="126"/>
                  <a:pt x="71" y="126"/>
                  <a:pt x="71" y="126"/>
                </a:cubicBezTo>
                <a:cubicBezTo>
                  <a:pt x="71" y="126"/>
                  <a:pt x="71" y="126"/>
                  <a:pt x="71" y="126"/>
                </a:cubicBezTo>
                <a:cubicBezTo>
                  <a:pt x="71" y="125"/>
                  <a:pt x="71" y="125"/>
                  <a:pt x="71" y="125"/>
                </a:cubicBezTo>
                <a:close/>
                <a:moveTo>
                  <a:pt x="71" y="128"/>
                </a:moveTo>
                <a:cubicBezTo>
                  <a:pt x="71" y="141"/>
                  <a:pt x="71" y="141"/>
                  <a:pt x="71" y="141"/>
                </a:cubicBezTo>
                <a:cubicBezTo>
                  <a:pt x="71" y="141"/>
                  <a:pt x="71" y="141"/>
                  <a:pt x="71" y="141"/>
                </a:cubicBezTo>
                <a:cubicBezTo>
                  <a:pt x="71" y="129"/>
                  <a:pt x="71" y="129"/>
                  <a:pt x="71" y="129"/>
                </a:cubicBezTo>
                <a:lnTo>
                  <a:pt x="71" y="128"/>
                </a:lnTo>
                <a:close/>
                <a:moveTo>
                  <a:pt x="71" y="143"/>
                </a:moveTo>
                <a:cubicBezTo>
                  <a:pt x="71" y="144"/>
                  <a:pt x="71" y="144"/>
                  <a:pt x="71" y="144"/>
                </a:cubicBezTo>
                <a:cubicBezTo>
                  <a:pt x="71" y="144"/>
                  <a:pt x="71" y="144"/>
                  <a:pt x="71" y="144"/>
                </a:cubicBezTo>
                <a:cubicBezTo>
                  <a:pt x="71" y="143"/>
                  <a:pt x="71" y="143"/>
                  <a:pt x="71" y="143"/>
                </a:cubicBezTo>
                <a:close/>
                <a:moveTo>
                  <a:pt x="71" y="146"/>
                </a:moveTo>
                <a:cubicBezTo>
                  <a:pt x="71" y="146"/>
                  <a:pt x="71" y="146"/>
                  <a:pt x="71" y="146"/>
                </a:cubicBezTo>
                <a:cubicBezTo>
                  <a:pt x="71" y="146"/>
                  <a:pt x="71" y="146"/>
                  <a:pt x="71" y="146"/>
                </a:cubicBezTo>
                <a:cubicBezTo>
                  <a:pt x="71" y="146"/>
                  <a:pt x="71" y="146"/>
                  <a:pt x="71" y="146"/>
                </a:cubicBezTo>
                <a:close/>
                <a:moveTo>
                  <a:pt x="71" y="31"/>
                </a:moveTo>
                <a:cubicBezTo>
                  <a:pt x="70" y="31"/>
                  <a:pt x="70" y="31"/>
                  <a:pt x="70" y="31"/>
                </a:cubicBezTo>
                <a:cubicBezTo>
                  <a:pt x="70" y="32"/>
                  <a:pt x="70" y="32"/>
                  <a:pt x="70" y="32"/>
                </a:cubicBezTo>
                <a:cubicBezTo>
                  <a:pt x="71" y="32"/>
                  <a:pt x="71" y="32"/>
                  <a:pt x="71" y="32"/>
                </a:cubicBezTo>
                <a:lnTo>
                  <a:pt x="71" y="31"/>
                </a:lnTo>
                <a:close/>
                <a:moveTo>
                  <a:pt x="70" y="173"/>
                </a:moveTo>
                <a:cubicBezTo>
                  <a:pt x="71" y="174"/>
                  <a:pt x="71" y="174"/>
                  <a:pt x="71" y="174"/>
                </a:cubicBezTo>
                <a:cubicBezTo>
                  <a:pt x="71" y="147"/>
                  <a:pt x="71" y="147"/>
                  <a:pt x="71" y="147"/>
                </a:cubicBezTo>
                <a:cubicBezTo>
                  <a:pt x="70" y="146"/>
                  <a:pt x="70" y="146"/>
                  <a:pt x="70" y="146"/>
                </a:cubicBezTo>
                <a:lnTo>
                  <a:pt x="70" y="173"/>
                </a:lnTo>
                <a:close/>
                <a:moveTo>
                  <a:pt x="71" y="32"/>
                </a:moveTo>
                <a:cubicBezTo>
                  <a:pt x="71" y="74"/>
                  <a:pt x="71" y="74"/>
                  <a:pt x="71" y="74"/>
                </a:cubicBezTo>
                <a:cubicBezTo>
                  <a:pt x="70" y="74"/>
                  <a:pt x="70" y="74"/>
                  <a:pt x="70" y="74"/>
                </a:cubicBezTo>
                <a:cubicBezTo>
                  <a:pt x="70" y="32"/>
                  <a:pt x="70" y="32"/>
                  <a:pt x="70" y="32"/>
                </a:cubicBezTo>
                <a:lnTo>
                  <a:pt x="71" y="32"/>
                </a:lnTo>
                <a:close/>
                <a:moveTo>
                  <a:pt x="71" y="77"/>
                </a:moveTo>
                <a:cubicBezTo>
                  <a:pt x="71" y="78"/>
                  <a:pt x="71" y="78"/>
                  <a:pt x="71" y="78"/>
                </a:cubicBezTo>
                <a:cubicBezTo>
                  <a:pt x="70" y="77"/>
                  <a:pt x="70" y="77"/>
                  <a:pt x="70" y="77"/>
                </a:cubicBezTo>
                <a:cubicBezTo>
                  <a:pt x="70" y="77"/>
                  <a:pt x="70" y="77"/>
                  <a:pt x="70" y="77"/>
                </a:cubicBezTo>
                <a:lnTo>
                  <a:pt x="71" y="77"/>
                </a:lnTo>
                <a:close/>
                <a:moveTo>
                  <a:pt x="71" y="81"/>
                </a:moveTo>
                <a:cubicBezTo>
                  <a:pt x="71" y="90"/>
                  <a:pt x="71" y="90"/>
                  <a:pt x="71" y="90"/>
                </a:cubicBezTo>
                <a:cubicBezTo>
                  <a:pt x="70" y="91"/>
                  <a:pt x="70" y="91"/>
                  <a:pt x="70" y="91"/>
                </a:cubicBezTo>
                <a:cubicBezTo>
                  <a:pt x="70" y="82"/>
                  <a:pt x="70" y="82"/>
                  <a:pt x="70" y="82"/>
                </a:cubicBezTo>
                <a:lnTo>
                  <a:pt x="71" y="81"/>
                </a:lnTo>
                <a:close/>
                <a:moveTo>
                  <a:pt x="71" y="93"/>
                </a:moveTo>
                <a:cubicBezTo>
                  <a:pt x="71" y="97"/>
                  <a:pt x="71" y="97"/>
                  <a:pt x="71" y="97"/>
                </a:cubicBezTo>
                <a:cubicBezTo>
                  <a:pt x="70" y="100"/>
                  <a:pt x="70" y="100"/>
                  <a:pt x="70" y="100"/>
                </a:cubicBezTo>
                <a:cubicBezTo>
                  <a:pt x="70" y="96"/>
                  <a:pt x="70" y="96"/>
                  <a:pt x="70" y="96"/>
                </a:cubicBezTo>
                <a:lnTo>
                  <a:pt x="71" y="93"/>
                </a:lnTo>
                <a:close/>
                <a:moveTo>
                  <a:pt x="71" y="100"/>
                </a:moveTo>
                <a:cubicBezTo>
                  <a:pt x="70" y="103"/>
                  <a:pt x="70" y="103"/>
                  <a:pt x="70" y="103"/>
                </a:cubicBezTo>
                <a:cubicBezTo>
                  <a:pt x="70" y="108"/>
                  <a:pt x="70" y="108"/>
                  <a:pt x="70" y="108"/>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7"/>
                  <a:pt x="71" y="107"/>
                  <a:pt x="71" y="107"/>
                </a:cubicBezTo>
                <a:cubicBezTo>
                  <a:pt x="71" y="105"/>
                  <a:pt x="71" y="105"/>
                  <a:pt x="71" y="105"/>
                </a:cubicBezTo>
                <a:cubicBezTo>
                  <a:pt x="71" y="105"/>
                  <a:pt x="71" y="105"/>
                  <a:pt x="71" y="105"/>
                </a:cubicBezTo>
                <a:lnTo>
                  <a:pt x="71" y="100"/>
                </a:lnTo>
                <a:close/>
                <a:moveTo>
                  <a:pt x="71" y="109"/>
                </a:move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21"/>
                  <a:pt x="71" y="121"/>
                  <a:pt x="71" y="121"/>
                </a:cubicBezTo>
                <a:cubicBezTo>
                  <a:pt x="71" y="121"/>
                  <a:pt x="71" y="121"/>
                  <a:pt x="71" y="121"/>
                </a:cubicBezTo>
                <a:cubicBezTo>
                  <a:pt x="71" y="121"/>
                  <a:pt x="71" y="121"/>
                  <a:pt x="71" y="121"/>
                </a:cubicBezTo>
                <a:cubicBezTo>
                  <a:pt x="71" y="121"/>
                  <a:pt x="71" y="121"/>
                  <a:pt x="71" y="121"/>
                </a:cubicBezTo>
                <a:cubicBezTo>
                  <a:pt x="71" y="123"/>
                  <a:pt x="71" y="123"/>
                  <a:pt x="71" y="123"/>
                </a:cubicBezTo>
                <a:cubicBezTo>
                  <a:pt x="71" y="123"/>
                  <a:pt x="71" y="123"/>
                  <a:pt x="71" y="123"/>
                </a:cubicBezTo>
                <a:cubicBezTo>
                  <a:pt x="71" y="124"/>
                  <a:pt x="71" y="124"/>
                  <a:pt x="71" y="124"/>
                </a:cubicBezTo>
                <a:cubicBezTo>
                  <a:pt x="71" y="123"/>
                  <a:pt x="71" y="123"/>
                  <a:pt x="71" y="123"/>
                </a:cubicBezTo>
                <a:cubicBezTo>
                  <a:pt x="70" y="124"/>
                  <a:pt x="70" y="124"/>
                  <a:pt x="70" y="124"/>
                </a:cubicBezTo>
                <a:cubicBezTo>
                  <a:pt x="70" y="114"/>
                  <a:pt x="70" y="114"/>
                  <a:pt x="70" y="114"/>
                </a:cubicBezTo>
                <a:cubicBezTo>
                  <a:pt x="71" y="114"/>
                  <a:pt x="71" y="114"/>
                  <a:pt x="71" y="114"/>
                </a:cubicBezTo>
                <a:cubicBezTo>
                  <a:pt x="70" y="114"/>
                  <a:pt x="70" y="114"/>
                  <a:pt x="70" y="114"/>
                </a:cubicBezTo>
                <a:cubicBezTo>
                  <a:pt x="70" y="113"/>
                  <a:pt x="70" y="113"/>
                  <a:pt x="70" y="113"/>
                </a:cubicBezTo>
                <a:cubicBezTo>
                  <a:pt x="71" y="113"/>
                  <a:pt x="71" y="113"/>
                  <a:pt x="71" y="113"/>
                </a:cubicBezTo>
                <a:cubicBezTo>
                  <a:pt x="71" y="111"/>
                  <a:pt x="71" y="111"/>
                  <a:pt x="71" y="111"/>
                </a:cubicBezTo>
                <a:cubicBezTo>
                  <a:pt x="70" y="111"/>
                  <a:pt x="70" y="111"/>
                  <a:pt x="70" y="111"/>
                </a:cubicBezTo>
                <a:cubicBezTo>
                  <a:pt x="70" y="111"/>
                  <a:pt x="70" y="111"/>
                  <a:pt x="70" y="111"/>
                </a:cubicBezTo>
                <a:cubicBezTo>
                  <a:pt x="71" y="111"/>
                  <a:pt x="71" y="111"/>
                  <a:pt x="71" y="111"/>
                </a:cubicBezTo>
                <a:cubicBezTo>
                  <a:pt x="71" y="109"/>
                  <a:pt x="71" y="109"/>
                  <a:pt x="71" y="109"/>
                </a:cubicBezTo>
                <a:cubicBezTo>
                  <a:pt x="70" y="109"/>
                  <a:pt x="70" y="109"/>
                  <a:pt x="70" y="109"/>
                </a:cubicBezTo>
                <a:cubicBezTo>
                  <a:pt x="70" y="109"/>
                  <a:pt x="70" y="109"/>
                  <a:pt x="70" y="109"/>
                </a:cubicBezTo>
                <a:cubicBezTo>
                  <a:pt x="71" y="109"/>
                  <a:pt x="71" y="109"/>
                  <a:pt x="71" y="109"/>
                </a:cubicBezTo>
                <a:close/>
                <a:moveTo>
                  <a:pt x="71" y="125"/>
                </a:moveTo>
                <a:cubicBezTo>
                  <a:pt x="71" y="126"/>
                  <a:pt x="71" y="126"/>
                  <a:pt x="71" y="126"/>
                </a:cubicBezTo>
                <a:cubicBezTo>
                  <a:pt x="70" y="126"/>
                  <a:pt x="70" y="126"/>
                  <a:pt x="70" y="126"/>
                </a:cubicBezTo>
                <a:cubicBezTo>
                  <a:pt x="70" y="125"/>
                  <a:pt x="70" y="125"/>
                  <a:pt x="70" y="125"/>
                </a:cubicBezTo>
                <a:lnTo>
                  <a:pt x="71" y="125"/>
                </a:lnTo>
                <a:close/>
                <a:moveTo>
                  <a:pt x="71" y="129"/>
                </a:moveTo>
                <a:cubicBezTo>
                  <a:pt x="71" y="141"/>
                  <a:pt x="71" y="141"/>
                  <a:pt x="71" y="141"/>
                </a:cubicBezTo>
                <a:cubicBezTo>
                  <a:pt x="70" y="141"/>
                  <a:pt x="70" y="141"/>
                  <a:pt x="70" y="141"/>
                </a:cubicBezTo>
                <a:cubicBezTo>
                  <a:pt x="70" y="129"/>
                  <a:pt x="70" y="129"/>
                  <a:pt x="70" y="129"/>
                </a:cubicBezTo>
                <a:cubicBezTo>
                  <a:pt x="71" y="129"/>
                  <a:pt x="71" y="129"/>
                  <a:pt x="71" y="129"/>
                </a:cubicBezTo>
                <a:close/>
                <a:moveTo>
                  <a:pt x="71" y="143"/>
                </a:moveTo>
                <a:cubicBezTo>
                  <a:pt x="71" y="144"/>
                  <a:pt x="71" y="144"/>
                  <a:pt x="71" y="144"/>
                </a:cubicBezTo>
                <a:cubicBezTo>
                  <a:pt x="70" y="144"/>
                  <a:pt x="70" y="144"/>
                  <a:pt x="70" y="144"/>
                </a:cubicBezTo>
                <a:cubicBezTo>
                  <a:pt x="70" y="143"/>
                  <a:pt x="70" y="143"/>
                  <a:pt x="70" y="143"/>
                </a:cubicBezTo>
                <a:lnTo>
                  <a:pt x="71" y="143"/>
                </a:lnTo>
                <a:close/>
                <a:moveTo>
                  <a:pt x="71" y="146"/>
                </a:moveTo>
                <a:cubicBezTo>
                  <a:pt x="71" y="146"/>
                  <a:pt x="71" y="146"/>
                  <a:pt x="71" y="146"/>
                </a:cubicBezTo>
                <a:cubicBezTo>
                  <a:pt x="70" y="146"/>
                  <a:pt x="70" y="146"/>
                  <a:pt x="70" y="146"/>
                </a:cubicBezTo>
                <a:cubicBezTo>
                  <a:pt x="70" y="146"/>
                  <a:pt x="70" y="146"/>
                  <a:pt x="70" y="146"/>
                </a:cubicBezTo>
                <a:lnTo>
                  <a:pt x="71" y="146"/>
                </a:lnTo>
                <a:close/>
                <a:moveTo>
                  <a:pt x="70" y="31"/>
                </a:moveTo>
                <a:cubicBezTo>
                  <a:pt x="70" y="32"/>
                  <a:pt x="70" y="32"/>
                  <a:pt x="70" y="32"/>
                </a:cubicBezTo>
                <a:cubicBezTo>
                  <a:pt x="70" y="32"/>
                  <a:pt x="70" y="32"/>
                  <a:pt x="70" y="32"/>
                </a:cubicBezTo>
                <a:cubicBezTo>
                  <a:pt x="70" y="32"/>
                  <a:pt x="70" y="32"/>
                  <a:pt x="70" y="32"/>
                </a:cubicBezTo>
                <a:lnTo>
                  <a:pt x="70" y="31"/>
                </a:lnTo>
                <a:close/>
                <a:moveTo>
                  <a:pt x="70" y="173"/>
                </a:moveTo>
                <a:cubicBezTo>
                  <a:pt x="70" y="173"/>
                  <a:pt x="70" y="173"/>
                  <a:pt x="70" y="173"/>
                </a:cubicBezTo>
                <a:cubicBezTo>
                  <a:pt x="70" y="146"/>
                  <a:pt x="70" y="146"/>
                  <a:pt x="70" y="146"/>
                </a:cubicBezTo>
                <a:cubicBezTo>
                  <a:pt x="70" y="146"/>
                  <a:pt x="70" y="146"/>
                  <a:pt x="70" y="146"/>
                </a:cubicBezTo>
                <a:lnTo>
                  <a:pt x="70" y="173"/>
                </a:lnTo>
                <a:close/>
                <a:moveTo>
                  <a:pt x="70" y="32"/>
                </a:moveTo>
                <a:cubicBezTo>
                  <a:pt x="70" y="74"/>
                  <a:pt x="70" y="74"/>
                  <a:pt x="70" y="74"/>
                </a:cubicBezTo>
                <a:cubicBezTo>
                  <a:pt x="70" y="74"/>
                  <a:pt x="70" y="74"/>
                  <a:pt x="70" y="74"/>
                </a:cubicBezTo>
                <a:cubicBezTo>
                  <a:pt x="70" y="32"/>
                  <a:pt x="70" y="32"/>
                  <a:pt x="70" y="32"/>
                </a:cubicBezTo>
                <a:close/>
                <a:moveTo>
                  <a:pt x="70" y="77"/>
                </a:moveTo>
                <a:cubicBezTo>
                  <a:pt x="70" y="77"/>
                  <a:pt x="70" y="77"/>
                  <a:pt x="70" y="77"/>
                </a:cubicBezTo>
                <a:cubicBezTo>
                  <a:pt x="70" y="77"/>
                  <a:pt x="70" y="77"/>
                  <a:pt x="70" y="77"/>
                </a:cubicBezTo>
                <a:cubicBezTo>
                  <a:pt x="70" y="77"/>
                  <a:pt x="70" y="77"/>
                  <a:pt x="70" y="77"/>
                </a:cubicBezTo>
                <a:close/>
                <a:moveTo>
                  <a:pt x="70" y="82"/>
                </a:moveTo>
                <a:cubicBezTo>
                  <a:pt x="70" y="91"/>
                  <a:pt x="70" y="91"/>
                  <a:pt x="70" y="91"/>
                </a:cubicBezTo>
                <a:cubicBezTo>
                  <a:pt x="70" y="92"/>
                  <a:pt x="70" y="92"/>
                  <a:pt x="70" y="92"/>
                </a:cubicBezTo>
                <a:cubicBezTo>
                  <a:pt x="70" y="83"/>
                  <a:pt x="70" y="83"/>
                  <a:pt x="70" y="83"/>
                </a:cubicBezTo>
                <a:lnTo>
                  <a:pt x="70" y="82"/>
                </a:lnTo>
                <a:close/>
                <a:moveTo>
                  <a:pt x="70" y="96"/>
                </a:moveTo>
                <a:cubicBezTo>
                  <a:pt x="70" y="100"/>
                  <a:pt x="70" y="100"/>
                  <a:pt x="70" y="100"/>
                </a:cubicBezTo>
                <a:cubicBezTo>
                  <a:pt x="70" y="101"/>
                  <a:pt x="70" y="101"/>
                  <a:pt x="70" y="101"/>
                </a:cubicBezTo>
                <a:cubicBezTo>
                  <a:pt x="70" y="97"/>
                  <a:pt x="70" y="97"/>
                  <a:pt x="70" y="97"/>
                </a:cubicBezTo>
                <a:lnTo>
                  <a:pt x="70" y="96"/>
                </a:lnTo>
                <a:close/>
                <a:moveTo>
                  <a:pt x="70" y="103"/>
                </a:moveTo>
                <a:cubicBezTo>
                  <a:pt x="70" y="108"/>
                  <a:pt x="70" y="108"/>
                  <a:pt x="70" y="108"/>
                </a:cubicBezTo>
                <a:cubicBezTo>
                  <a:pt x="70" y="109"/>
                  <a:pt x="70" y="109"/>
                  <a:pt x="70" y="109"/>
                </a:cubicBezTo>
                <a:cubicBezTo>
                  <a:pt x="70" y="109"/>
                  <a:pt x="70" y="109"/>
                  <a:pt x="70" y="109"/>
                </a:cubicBezTo>
                <a:cubicBezTo>
                  <a:pt x="70" y="109"/>
                  <a:pt x="70" y="109"/>
                  <a:pt x="70" y="109"/>
                </a:cubicBezTo>
                <a:cubicBezTo>
                  <a:pt x="70" y="109"/>
                  <a:pt x="70" y="109"/>
                  <a:pt x="70" y="109"/>
                </a:cubicBezTo>
                <a:cubicBezTo>
                  <a:pt x="70" y="110"/>
                  <a:pt x="70" y="110"/>
                  <a:pt x="70" y="110"/>
                </a:cubicBezTo>
                <a:cubicBezTo>
                  <a:pt x="70" y="105"/>
                  <a:pt x="70" y="105"/>
                  <a:pt x="70" y="105"/>
                </a:cubicBezTo>
                <a:lnTo>
                  <a:pt x="70" y="103"/>
                </a:lnTo>
                <a:close/>
                <a:moveTo>
                  <a:pt x="70" y="111"/>
                </a:moveTo>
                <a:cubicBezTo>
                  <a:pt x="70" y="111"/>
                  <a:pt x="70" y="111"/>
                  <a:pt x="70" y="111"/>
                </a:cubicBezTo>
                <a:cubicBezTo>
                  <a:pt x="70" y="111"/>
                  <a:pt x="70" y="111"/>
                  <a:pt x="70" y="111"/>
                </a:cubicBezTo>
                <a:cubicBezTo>
                  <a:pt x="70" y="111"/>
                  <a:pt x="70" y="111"/>
                  <a:pt x="70" y="111"/>
                </a:cubicBezTo>
                <a:close/>
                <a:moveTo>
                  <a:pt x="70" y="113"/>
                </a:moveTo>
                <a:cubicBezTo>
                  <a:pt x="70" y="114"/>
                  <a:pt x="70" y="114"/>
                  <a:pt x="70" y="114"/>
                </a:cubicBezTo>
                <a:cubicBezTo>
                  <a:pt x="70" y="114"/>
                  <a:pt x="70" y="114"/>
                  <a:pt x="70" y="114"/>
                </a:cubicBezTo>
                <a:cubicBezTo>
                  <a:pt x="70" y="113"/>
                  <a:pt x="70" y="113"/>
                  <a:pt x="70" y="113"/>
                </a:cubicBezTo>
                <a:close/>
                <a:moveTo>
                  <a:pt x="70" y="114"/>
                </a:moveTo>
                <a:cubicBezTo>
                  <a:pt x="70" y="124"/>
                  <a:pt x="70" y="124"/>
                  <a:pt x="70" y="124"/>
                </a:cubicBezTo>
                <a:cubicBezTo>
                  <a:pt x="70" y="125"/>
                  <a:pt x="70" y="125"/>
                  <a:pt x="70" y="125"/>
                </a:cubicBezTo>
                <a:cubicBezTo>
                  <a:pt x="70" y="125"/>
                  <a:pt x="70" y="125"/>
                  <a:pt x="70" y="125"/>
                </a:cubicBezTo>
                <a:cubicBezTo>
                  <a:pt x="70" y="126"/>
                  <a:pt x="70" y="126"/>
                  <a:pt x="70" y="126"/>
                </a:cubicBezTo>
                <a:cubicBezTo>
                  <a:pt x="70" y="126"/>
                  <a:pt x="70" y="126"/>
                  <a:pt x="70" y="126"/>
                </a:cubicBezTo>
                <a:cubicBezTo>
                  <a:pt x="70" y="128"/>
                  <a:pt x="70" y="128"/>
                  <a:pt x="70" y="128"/>
                </a:cubicBezTo>
                <a:cubicBezTo>
                  <a:pt x="70" y="118"/>
                  <a:pt x="70" y="118"/>
                  <a:pt x="70" y="118"/>
                </a:cubicBezTo>
                <a:cubicBezTo>
                  <a:pt x="70" y="118"/>
                  <a:pt x="70" y="118"/>
                  <a:pt x="70" y="118"/>
                </a:cubicBezTo>
                <a:cubicBezTo>
                  <a:pt x="70" y="116"/>
                  <a:pt x="70" y="116"/>
                  <a:pt x="70" y="116"/>
                </a:cubicBezTo>
                <a:cubicBezTo>
                  <a:pt x="70" y="116"/>
                  <a:pt x="70" y="116"/>
                  <a:pt x="70" y="116"/>
                </a:cubicBezTo>
                <a:cubicBezTo>
                  <a:pt x="70" y="116"/>
                  <a:pt x="70" y="116"/>
                  <a:pt x="70" y="116"/>
                </a:cubicBezTo>
                <a:cubicBezTo>
                  <a:pt x="70" y="116"/>
                  <a:pt x="70" y="116"/>
                  <a:pt x="70" y="116"/>
                </a:cubicBezTo>
                <a:lnTo>
                  <a:pt x="70" y="114"/>
                </a:lnTo>
                <a:close/>
                <a:moveTo>
                  <a:pt x="70" y="129"/>
                </a:moveTo>
                <a:cubicBezTo>
                  <a:pt x="70" y="141"/>
                  <a:pt x="70" y="141"/>
                  <a:pt x="70" y="141"/>
                </a:cubicBezTo>
                <a:cubicBezTo>
                  <a:pt x="70" y="141"/>
                  <a:pt x="70" y="141"/>
                  <a:pt x="70" y="141"/>
                </a:cubicBezTo>
                <a:cubicBezTo>
                  <a:pt x="70" y="129"/>
                  <a:pt x="70" y="129"/>
                  <a:pt x="70" y="129"/>
                </a:cubicBezTo>
                <a:cubicBezTo>
                  <a:pt x="70" y="129"/>
                  <a:pt x="70" y="129"/>
                  <a:pt x="70" y="129"/>
                </a:cubicBezTo>
                <a:cubicBezTo>
                  <a:pt x="70" y="129"/>
                  <a:pt x="70" y="129"/>
                  <a:pt x="70" y="129"/>
                </a:cubicBezTo>
                <a:cubicBezTo>
                  <a:pt x="70" y="129"/>
                  <a:pt x="70" y="129"/>
                  <a:pt x="70" y="129"/>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6"/>
                  <a:pt x="70" y="146"/>
                  <a:pt x="70" y="146"/>
                </a:cubicBezTo>
                <a:close/>
                <a:moveTo>
                  <a:pt x="70" y="32"/>
                </a:moveTo>
                <a:cubicBezTo>
                  <a:pt x="70" y="32"/>
                  <a:pt x="70" y="32"/>
                  <a:pt x="70" y="32"/>
                </a:cubicBezTo>
                <a:cubicBezTo>
                  <a:pt x="70" y="32"/>
                  <a:pt x="70" y="32"/>
                  <a:pt x="70" y="32"/>
                </a:cubicBezTo>
                <a:cubicBezTo>
                  <a:pt x="70" y="74"/>
                  <a:pt x="70" y="74"/>
                  <a:pt x="70" y="74"/>
                </a:cubicBezTo>
                <a:cubicBezTo>
                  <a:pt x="70" y="74"/>
                  <a:pt x="70" y="74"/>
                  <a:pt x="70" y="74"/>
                </a:cubicBezTo>
                <a:cubicBezTo>
                  <a:pt x="70" y="32"/>
                  <a:pt x="70" y="32"/>
                  <a:pt x="70" y="32"/>
                </a:cubicBezTo>
                <a:cubicBezTo>
                  <a:pt x="70" y="32"/>
                  <a:pt x="70" y="32"/>
                  <a:pt x="70" y="32"/>
                </a:cubicBezTo>
                <a:cubicBezTo>
                  <a:pt x="70" y="32"/>
                  <a:pt x="70" y="32"/>
                  <a:pt x="70" y="32"/>
                </a:cubicBezTo>
                <a:close/>
                <a:moveTo>
                  <a:pt x="70" y="173"/>
                </a:moveTo>
                <a:cubicBezTo>
                  <a:pt x="70" y="173"/>
                  <a:pt x="70" y="173"/>
                  <a:pt x="70" y="173"/>
                </a:cubicBezTo>
                <a:cubicBezTo>
                  <a:pt x="70" y="146"/>
                  <a:pt x="70" y="146"/>
                  <a:pt x="70" y="146"/>
                </a:cubicBezTo>
                <a:cubicBezTo>
                  <a:pt x="70" y="146"/>
                  <a:pt x="70" y="146"/>
                  <a:pt x="70" y="146"/>
                </a:cubicBezTo>
                <a:lnTo>
                  <a:pt x="70" y="173"/>
                </a:lnTo>
                <a:close/>
                <a:moveTo>
                  <a:pt x="70" y="77"/>
                </a:moveTo>
                <a:cubicBezTo>
                  <a:pt x="70" y="77"/>
                  <a:pt x="70" y="77"/>
                  <a:pt x="70" y="77"/>
                </a:cubicBezTo>
                <a:cubicBezTo>
                  <a:pt x="70" y="77"/>
                  <a:pt x="70" y="77"/>
                  <a:pt x="70" y="77"/>
                </a:cubicBezTo>
                <a:cubicBezTo>
                  <a:pt x="70" y="76"/>
                  <a:pt x="70" y="76"/>
                  <a:pt x="70" y="76"/>
                </a:cubicBezTo>
                <a:lnTo>
                  <a:pt x="70" y="77"/>
                </a:lnTo>
                <a:close/>
                <a:moveTo>
                  <a:pt x="70" y="83"/>
                </a:moveTo>
                <a:cubicBezTo>
                  <a:pt x="70" y="92"/>
                  <a:pt x="70" y="92"/>
                  <a:pt x="70" y="92"/>
                </a:cubicBezTo>
                <a:cubicBezTo>
                  <a:pt x="70" y="95"/>
                  <a:pt x="70" y="95"/>
                  <a:pt x="70" y="95"/>
                </a:cubicBezTo>
                <a:cubicBezTo>
                  <a:pt x="70" y="83"/>
                  <a:pt x="70" y="83"/>
                  <a:pt x="70" y="83"/>
                </a:cubicBezTo>
                <a:cubicBezTo>
                  <a:pt x="70" y="83"/>
                  <a:pt x="70" y="83"/>
                  <a:pt x="70" y="83"/>
                </a:cubicBezTo>
                <a:close/>
                <a:moveTo>
                  <a:pt x="70" y="97"/>
                </a:moveTo>
                <a:cubicBezTo>
                  <a:pt x="70" y="101"/>
                  <a:pt x="70" y="101"/>
                  <a:pt x="70" y="101"/>
                </a:cubicBezTo>
                <a:cubicBezTo>
                  <a:pt x="70" y="105"/>
                  <a:pt x="70" y="105"/>
                  <a:pt x="70" y="105"/>
                </a:cubicBezTo>
                <a:cubicBezTo>
                  <a:pt x="70" y="101"/>
                  <a:pt x="70" y="101"/>
                  <a:pt x="70" y="101"/>
                </a:cubicBezTo>
                <a:lnTo>
                  <a:pt x="70" y="97"/>
                </a:lnTo>
                <a:close/>
                <a:moveTo>
                  <a:pt x="70" y="105"/>
                </a:moveTo>
                <a:cubicBezTo>
                  <a:pt x="70" y="110"/>
                  <a:pt x="70" y="110"/>
                  <a:pt x="70" y="110"/>
                </a:cubicBezTo>
                <a:cubicBezTo>
                  <a:pt x="70" y="116"/>
                  <a:pt x="70" y="116"/>
                  <a:pt x="70" y="116"/>
                </a:cubicBezTo>
                <a:cubicBezTo>
                  <a:pt x="70" y="116"/>
                  <a:pt x="70" y="116"/>
                  <a:pt x="70" y="116"/>
                </a:cubicBezTo>
                <a:cubicBezTo>
                  <a:pt x="70" y="116"/>
                  <a:pt x="70" y="116"/>
                  <a:pt x="70" y="116"/>
                </a:cubicBezTo>
                <a:cubicBezTo>
                  <a:pt x="70" y="115"/>
                  <a:pt x="70" y="115"/>
                  <a:pt x="70" y="115"/>
                </a:cubicBezTo>
                <a:cubicBezTo>
                  <a:pt x="70" y="114"/>
                  <a:pt x="70" y="114"/>
                  <a:pt x="70" y="114"/>
                </a:cubicBezTo>
                <a:cubicBezTo>
                  <a:pt x="70" y="114"/>
                  <a:pt x="70" y="114"/>
                  <a:pt x="70" y="114"/>
                </a:cubicBezTo>
                <a:cubicBezTo>
                  <a:pt x="70" y="113"/>
                  <a:pt x="70" y="113"/>
                  <a:pt x="70" y="113"/>
                </a:cubicBezTo>
                <a:cubicBezTo>
                  <a:pt x="70" y="113"/>
                  <a:pt x="70" y="113"/>
                  <a:pt x="70" y="113"/>
                </a:cubicBezTo>
                <a:cubicBezTo>
                  <a:pt x="70" y="111"/>
                  <a:pt x="70" y="111"/>
                  <a:pt x="70" y="111"/>
                </a:cubicBezTo>
                <a:cubicBezTo>
                  <a:pt x="70" y="111"/>
                  <a:pt x="70" y="111"/>
                  <a:pt x="70" y="111"/>
                </a:cubicBezTo>
                <a:cubicBezTo>
                  <a:pt x="70" y="111"/>
                  <a:pt x="70" y="111"/>
                  <a:pt x="70" y="111"/>
                </a:cubicBezTo>
                <a:cubicBezTo>
                  <a:pt x="70" y="111"/>
                  <a:pt x="70" y="111"/>
                  <a:pt x="70" y="111"/>
                </a:cubicBezTo>
                <a:cubicBezTo>
                  <a:pt x="70" y="110"/>
                  <a:pt x="70" y="110"/>
                  <a:pt x="70" y="110"/>
                </a:cubicBezTo>
                <a:lnTo>
                  <a:pt x="70" y="105"/>
                </a:lnTo>
                <a:close/>
                <a:moveTo>
                  <a:pt x="70" y="118"/>
                </a:moveTo>
                <a:cubicBezTo>
                  <a:pt x="70" y="128"/>
                  <a:pt x="70" y="128"/>
                  <a:pt x="70" y="128"/>
                </a:cubicBezTo>
                <a:cubicBezTo>
                  <a:pt x="70" y="129"/>
                  <a:pt x="70" y="129"/>
                  <a:pt x="70" y="129"/>
                </a:cubicBezTo>
                <a:cubicBezTo>
                  <a:pt x="70" y="129"/>
                  <a:pt x="70" y="129"/>
                  <a:pt x="70" y="129"/>
                </a:cubicBezTo>
                <a:cubicBezTo>
                  <a:pt x="70" y="129"/>
                  <a:pt x="70" y="129"/>
                  <a:pt x="70" y="129"/>
                </a:cubicBezTo>
                <a:cubicBezTo>
                  <a:pt x="70" y="129"/>
                  <a:pt x="70" y="129"/>
                  <a:pt x="70" y="129"/>
                </a:cubicBezTo>
                <a:cubicBezTo>
                  <a:pt x="70" y="130"/>
                  <a:pt x="70" y="130"/>
                  <a:pt x="70" y="130"/>
                </a:cubicBezTo>
                <a:cubicBezTo>
                  <a:pt x="70" y="129"/>
                  <a:pt x="70" y="129"/>
                  <a:pt x="70" y="129"/>
                </a:cubicBezTo>
                <a:cubicBezTo>
                  <a:pt x="70" y="141"/>
                  <a:pt x="70" y="141"/>
                  <a:pt x="70" y="141"/>
                </a:cubicBezTo>
                <a:cubicBezTo>
                  <a:pt x="70" y="141"/>
                  <a:pt x="70" y="141"/>
                  <a:pt x="70" y="141"/>
                </a:cubicBezTo>
                <a:cubicBezTo>
                  <a:pt x="70" y="128"/>
                  <a:pt x="70" y="128"/>
                  <a:pt x="70" y="128"/>
                </a:cubicBezTo>
                <a:cubicBezTo>
                  <a:pt x="70" y="126"/>
                  <a:pt x="70" y="126"/>
                  <a:pt x="70" y="126"/>
                </a:cubicBezTo>
                <a:cubicBezTo>
                  <a:pt x="70" y="126"/>
                  <a:pt x="70" y="126"/>
                  <a:pt x="70" y="126"/>
                </a:cubicBezTo>
                <a:cubicBezTo>
                  <a:pt x="70" y="125"/>
                  <a:pt x="70" y="125"/>
                  <a:pt x="70" y="125"/>
                </a:cubicBezTo>
                <a:cubicBezTo>
                  <a:pt x="70" y="125"/>
                  <a:pt x="70" y="125"/>
                  <a:pt x="70" y="125"/>
                </a:cubicBezTo>
                <a:cubicBezTo>
                  <a:pt x="70" y="123"/>
                  <a:pt x="70" y="123"/>
                  <a:pt x="70" y="123"/>
                </a:cubicBezTo>
                <a:cubicBezTo>
                  <a:pt x="70" y="123"/>
                  <a:pt x="70" y="123"/>
                  <a:pt x="70" y="123"/>
                </a:cubicBezTo>
                <a:cubicBezTo>
                  <a:pt x="70" y="123"/>
                  <a:pt x="70" y="123"/>
                  <a:pt x="70" y="123"/>
                </a:cubicBezTo>
                <a:cubicBezTo>
                  <a:pt x="70" y="123"/>
                  <a:pt x="70" y="123"/>
                  <a:pt x="70" y="123"/>
                </a:cubicBezTo>
                <a:cubicBezTo>
                  <a:pt x="70" y="121"/>
                  <a:pt x="70" y="121"/>
                  <a:pt x="70" y="121"/>
                </a:cubicBezTo>
                <a:cubicBezTo>
                  <a:pt x="70" y="121"/>
                  <a:pt x="70" y="121"/>
                  <a:pt x="70" y="121"/>
                </a:cubicBezTo>
                <a:cubicBezTo>
                  <a:pt x="70" y="121"/>
                  <a:pt x="70" y="121"/>
                  <a:pt x="70" y="121"/>
                </a:cubicBezTo>
                <a:cubicBezTo>
                  <a:pt x="70" y="121"/>
                  <a:pt x="70" y="121"/>
                  <a:pt x="70" y="121"/>
                </a:cubicBezTo>
                <a:cubicBezTo>
                  <a:pt x="70" y="119"/>
                  <a:pt x="70" y="119"/>
                  <a:pt x="70" y="119"/>
                </a:cubicBezTo>
                <a:cubicBezTo>
                  <a:pt x="70" y="119"/>
                  <a:pt x="70" y="119"/>
                  <a:pt x="70" y="119"/>
                </a:cubicBezTo>
                <a:cubicBezTo>
                  <a:pt x="70" y="118"/>
                  <a:pt x="70" y="118"/>
                  <a:pt x="70" y="118"/>
                </a:cubicBezTo>
                <a:close/>
                <a:moveTo>
                  <a:pt x="70" y="143"/>
                </a:moveTo>
                <a:cubicBezTo>
                  <a:pt x="70" y="144"/>
                  <a:pt x="70" y="144"/>
                  <a:pt x="70" y="144"/>
                </a:cubicBezTo>
                <a:cubicBezTo>
                  <a:pt x="70" y="144"/>
                  <a:pt x="70" y="144"/>
                  <a:pt x="70" y="144"/>
                </a:cubicBezTo>
                <a:cubicBezTo>
                  <a:pt x="70" y="143"/>
                  <a:pt x="70" y="143"/>
                  <a:pt x="70" y="143"/>
                </a:cubicBezTo>
                <a:close/>
                <a:moveTo>
                  <a:pt x="70" y="146"/>
                </a:moveTo>
                <a:cubicBezTo>
                  <a:pt x="70" y="146"/>
                  <a:pt x="70" y="146"/>
                  <a:pt x="70" y="146"/>
                </a:cubicBezTo>
                <a:cubicBezTo>
                  <a:pt x="70" y="146"/>
                  <a:pt x="70" y="146"/>
                  <a:pt x="70" y="146"/>
                </a:cubicBezTo>
                <a:cubicBezTo>
                  <a:pt x="70" y="145"/>
                  <a:pt x="70" y="145"/>
                  <a:pt x="70" y="145"/>
                </a:cubicBezTo>
                <a:lnTo>
                  <a:pt x="70" y="146"/>
                </a:lnTo>
                <a:close/>
                <a:moveTo>
                  <a:pt x="70" y="32"/>
                </a:moveTo>
                <a:cubicBezTo>
                  <a:pt x="69" y="31"/>
                  <a:pt x="69" y="31"/>
                  <a:pt x="69" y="31"/>
                </a:cubicBezTo>
                <a:cubicBezTo>
                  <a:pt x="69" y="32"/>
                  <a:pt x="69" y="32"/>
                  <a:pt x="69" y="32"/>
                </a:cubicBezTo>
                <a:cubicBezTo>
                  <a:pt x="69" y="32"/>
                  <a:pt x="69" y="32"/>
                  <a:pt x="69" y="32"/>
                </a:cubicBezTo>
                <a:cubicBezTo>
                  <a:pt x="69" y="33"/>
                  <a:pt x="69" y="33"/>
                  <a:pt x="69" y="33"/>
                </a:cubicBezTo>
                <a:cubicBezTo>
                  <a:pt x="69" y="74"/>
                  <a:pt x="69" y="74"/>
                  <a:pt x="69" y="74"/>
                </a:cubicBezTo>
                <a:cubicBezTo>
                  <a:pt x="70" y="74"/>
                  <a:pt x="70" y="74"/>
                  <a:pt x="70" y="74"/>
                </a:cubicBezTo>
                <a:lnTo>
                  <a:pt x="70" y="32"/>
                </a:lnTo>
                <a:close/>
                <a:moveTo>
                  <a:pt x="69" y="173"/>
                </a:moveTo>
                <a:cubicBezTo>
                  <a:pt x="70" y="173"/>
                  <a:pt x="70" y="173"/>
                  <a:pt x="70" y="173"/>
                </a:cubicBezTo>
                <a:cubicBezTo>
                  <a:pt x="70" y="146"/>
                  <a:pt x="70" y="146"/>
                  <a:pt x="70" y="146"/>
                </a:cubicBezTo>
                <a:cubicBezTo>
                  <a:pt x="69" y="146"/>
                  <a:pt x="69" y="146"/>
                  <a:pt x="69" y="146"/>
                </a:cubicBezTo>
                <a:cubicBezTo>
                  <a:pt x="69" y="146"/>
                  <a:pt x="69" y="146"/>
                  <a:pt x="69" y="146"/>
                </a:cubicBezTo>
                <a:cubicBezTo>
                  <a:pt x="70" y="146"/>
                  <a:pt x="70" y="146"/>
                  <a:pt x="70" y="146"/>
                </a:cubicBezTo>
                <a:cubicBezTo>
                  <a:pt x="70" y="145"/>
                  <a:pt x="70" y="145"/>
                  <a:pt x="70" y="145"/>
                </a:cubicBezTo>
                <a:cubicBezTo>
                  <a:pt x="69" y="145"/>
                  <a:pt x="69" y="145"/>
                  <a:pt x="69" y="145"/>
                </a:cubicBezTo>
                <a:cubicBezTo>
                  <a:pt x="69" y="144"/>
                  <a:pt x="69" y="144"/>
                  <a:pt x="69" y="144"/>
                </a:cubicBezTo>
                <a:cubicBezTo>
                  <a:pt x="70" y="144"/>
                  <a:pt x="70" y="144"/>
                  <a:pt x="70" y="144"/>
                </a:cubicBezTo>
                <a:cubicBezTo>
                  <a:pt x="70" y="143"/>
                  <a:pt x="70" y="143"/>
                  <a:pt x="70" y="143"/>
                </a:cubicBezTo>
                <a:cubicBezTo>
                  <a:pt x="69" y="143"/>
                  <a:pt x="69" y="143"/>
                  <a:pt x="69" y="143"/>
                </a:cubicBezTo>
                <a:cubicBezTo>
                  <a:pt x="70" y="141"/>
                  <a:pt x="70" y="141"/>
                  <a:pt x="70" y="141"/>
                </a:cubicBezTo>
                <a:cubicBezTo>
                  <a:pt x="70" y="141"/>
                  <a:pt x="70" y="141"/>
                  <a:pt x="70" y="141"/>
                </a:cubicBezTo>
                <a:cubicBezTo>
                  <a:pt x="70" y="128"/>
                  <a:pt x="70" y="128"/>
                  <a:pt x="70" y="128"/>
                </a:cubicBezTo>
                <a:cubicBezTo>
                  <a:pt x="70" y="129"/>
                  <a:pt x="70" y="129"/>
                  <a:pt x="70" y="129"/>
                </a:cubicBezTo>
                <a:cubicBezTo>
                  <a:pt x="69" y="129"/>
                  <a:pt x="69" y="129"/>
                  <a:pt x="69" y="129"/>
                </a:cubicBezTo>
                <a:cubicBezTo>
                  <a:pt x="69" y="129"/>
                  <a:pt x="69" y="129"/>
                  <a:pt x="69" y="129"/>
                </a:cubicBezTo>
                <a:cubicBezTo>
                  <a:pt x="70" y="129"/>
                  <a:pt x="70" y="129"/>
                  <a:pt x="70" y="129"/>
                </a:cubicBezTo>
                <a:cubicBezTo>
                  <a:pt x="70" y="130"/>
                  <a:pt x="70" y="130"/>
                  <a:pt x="70" y="130"/>
                </a:cubicBezTo>
                <a:cubicBezTo>
                  <a:pt x="69" y="131"/>
                  <a:pt x="69" y="131"/>
                  <a:pt x="69" y="131"/>
                </a:cubicBezTo>
                <a:lnTo>
                  <a:pt x="69" y="173"/>
                </a:lnTo>
                <a:close/>
                <a:moveTo>
                  <a:pt x="70" y="76"/>
                </a:moveTo>
                <a:cubicBezTo>
                  <a:pt x="70" y="77"/>
                  <a:pt x="70" y="77"/>
                  <a:pt x="70" y="77"/>
                </a:cubicBezTo>
                <a:cubicBezTo>
                  <a:pt x="69" y="77"/>
                  <a:pt x="69" y="77"/>
                  <a:pt x="69" y="77"/>
                </a:cubicBezTo>
                <a:cubicBezTo>
                  <a:pt x="69" y="76"/>
                  <a:pt x="69" y="76"/>
                  <a:pt x="69" y="76"/>
                </a:cubicBezTo>
                <a:lnTo>
                  <a:pt x="70" y="76"/>
                </a:lnTo>
                <a:close/>
                <a:moveTo>
                  <a:pt x="70" y="83"/>
                </a:moveTo>
                <a:cubicBezTo>
                  <a:pt x="70" y="95"/>
                  <a:pt x="70" y="95"/>
                  <a:pt x="70" y="95"/>
                </a:cubicBezTo>
                <a:cubicBezTo>
                  <a:pt x="69" y="97"/>
                  <a:pt x="69" y="97"/>
                  <a:pt x="69" y="97"/>
                </a:cubicBezTo>
                <a:cubicBezTo>
                  <a:pt x="69" y="83"/>
                  <a:pt x="69" y="83"/>
                  <a:pt x="69" y="83"/>
                </a:cubicBezTo>
                <a:lnTo>
                  <a:pt x="70" y="83"/>
                </a:lnTo>
                <a:close/>
                <a:moveTo>
                  <a:pt x="70" y="101"/>
                </a:moveTo>
                <a:cubicBezTo>
                  <a:pt x="70" y="105"/>
                  <a:pt x="70" y="105"/>
                  <a:pt x="70" y="105"/>
                </a:cubicBezTo>
                <a:cubicBezTo>
                  <a:pt x="69" y="110"/>
                  <a:pt x="69" y="110"/>
                  <a:pt x="69" y="110"/>
                </a:cubicBezTo>
                <a:cubicBezTo>
                  <a:pt x="69" y="106"/>
                  <a:pt x="69" y="106"/>
                  <a:pt x="69" y="106"/>
                </a:cubicBezTo>
                <a:lnTo>
                  <a:pt x="70" y="101"/>
                </a:lnTo>
                <a:close/>
                <a:moveTo>
                  <a:pt x="70" y="110"/>
                </a:moveTo>
                <a:cubicBezTo>
                  <a:pt x="70" y="116"/>
                  <a:pt x="70" y="116"/>
                  <a:pt x="70" y="116"/>
                </a:cubicBezTo>
                <a:cubicBezTo>
                  <a:pt x="70" y="116"/>
                  <a:pt x="70" y="116"/>
                  <a:pt x="70" y="116"/>
                </a:cubicBezTo>
                <a:cubicBezTo>
                  <a:pt x="70" y="118"/>
                  <a:pt x="70" y="118"/>
                  <a:pt x="70" y="118"/>
                </a:cubicBezTo>
                <a:cubicBezTo>
                  <a:pt x="70" y="118"/>
                  <a:pt x="70" y="118"/>
                  <a:pt x="70" y="118"/>
                </a:cubicBezTo>
                <a:cubicBezTo>
                  <a:pt x="70" y="119"/>
                  <a:pt x="70" y="119"/>
                  <a:pt x="70" y="119"/>
                </a:cubicBezTo>
                <a:cubicBezTo>
                  <a:pt x="70" y="119"/>
                  <a:pt x="70" y="119"/>
                  <a:pt x="70" y="119"/>
                </a:cubicBezTo>
                <a:cubicBezTo>
                  <a:pt x="69" y="120"/>
                  <a:pt x="69" y="120"/>
                  <a:pt x="69" y="120"/>
                </a:cubicBezTo>
                <a:cubicBezTo>
                  <a:pt x="70" y="121"/>
                  <a:pt x="70" y="121"/>
                  <a:pt x="70" y="121"/>
                </a:cubicBezTo>
                <a:cubicBezTo>
                  <a:pt x="70" y="121"/>
                  <a:pt x="70" y="121"/>
                  <a:pt x="70" y="121"/>
                </a:cubicBezTo>
                <a:cubicBezTo>
                  <a:pt x="69" y="121"/>
                  <a:pt x="69" y="121"/>
                  <a:pt x="69" y="121"/>
                </a:cubicBezTo>
                <a:cubicBezTo>
                  <a:pt x="69" y="121"/>
                  <a:pt x="69" y="121"/>
                  <a:pt x="69" y="121"/>
                </a:cubicBezTo>
                <a:cubicBezTo>
                  <a:pt x="69" y="116"/>
                  <a:pt x="69" y="116"/>
                  <a:pt x="69" y="116"/>
                </a:cubicBezTo>
                <a:lnTo>
                  <a:pt x="70" y="110"/>
                </a:lnTo>
                <a:close/>
                <a:moveTo>
                  <a:pt x="70" y="123"/>
                </a:moveTo>
                <a:cubicBezTo>
                  <a:pt x="70" y="123"/>
                  <a:pt x="70" y="123"/>
                  <a:pt x="70" y="123"/>
                </a:cubicBezTo>
                <a:cubicBezTo>
                  <a:pt x="69" y="123"/>
                  <a:pt x="69" y="123"/>
                  <a:pt x="69" y="123"/>
                </a:cubicBezTo>
                <a:cubicBezTo>
                  <a:pt x="69" y="122"/>
                  <a:pt x="69" y="122"/>
                  <a:pt x="69" y="122"/>
                </a:cubicBezTo>
                <a:lnTo>
                  <a:pt x="70" y="123"/>
                </a:lnTo>
                <a:close/>
                <a:moveTo>
                  <a:pt x="70" y="125"/>
                </a:moveTo>
                <a:cubicBezTo>
                  <a:pt x="70" y="126"/>
                  <a:pt x="70" y="126"/>
                  <a:pt x="70" y="126"/>
                </a:cubicBezTo>
                <a:cubicBezTo>
                  <a:pt x="69" y="125"/>
                  <a:pt x="69" y="125"/>
                  <a:pt x="69" y="125"/>
                </a:cubicBezTo>
                <a:cubicBezTo>
                  <a:pt x="69" y="125"/>
                  <a:pt x="69" y="125"/>
                  <a:pt x="69" y="125"/>
                </a:cubicBezTo>
                <a:lnTo>
                  <a:pt x="70" y="125"/>
                </a:lnTo>
                <a:close/>
                <a:moveTo>
                  <a:pt x="69" y="31"/>
                </a:moveTo>
                <a:cubicBezTo>
                  <a:pt x="68" y="31"/>
                  <a:pt x="68" y="31"/>
                  <a:pt x="68" y="31"/>
                </a:cubicBezTo>
                <a:cubicBezTo>
                  <a:pt x="68" y="32"/>
                  <a:pt x="68" y="32"/>
                  <a:pt x="68" y="32"/>
                </a:cubicBezTo>
                <a:cubicBezTo>
                  <a:pt x="69" y="32"/>
                  <a:pt x="69" y="32"/>
                  <a:pt x="69" y="32"/>
                </a:cubicBezTo>
                <a:lnTo>
                  <a:pt x="69" y="31"/>
                </a:lnTo>
                <a:close/>
                <a:moveTo>
                  <a:pt x="69" y="33"/>
                </a:moveTo>
                <a:cubicBezTo>
                  <a:pt x="69" y="34"/>
                  <a:pt x="69" y="36"/>
                  <a:pt x="68" y="37"/>
                </a:cubicBezTo>
                <a:cubicBezTo>
                  <a:pt x="68" y="73"/>
                  <a:pt x="68" y="73"/>
                  <a:pt x="68" y="73"/>
                </a:cubicBezTo>
                <a:cubicBezTo>
                  <a:pt x="69" y="74"/>
                  <a:pt x="69" y="74"/>
                  <a:pt x="69" y="74"/>
                </a:cubicBezTo>
                <a:lnTo>
                  <a:pt x="69" y="33"/>
                </a:lnTo>
                <a:close/>
                <a:moveTo>
                  <a:pt x="68" y="173"/>
                </a:moveTo>
                <a:cubicBezTo>
                  <a:pt x="69" y="173"/>
                  <a:pt x="69" y="173"/>
                  <a:pt x="69" y="173"/>
                </a:cubicBezTo>
                <a:cubicBezTo>
                  <a:pt x="69" y="131"/>
                  <a:pt x="69" y="131"/>
                  <a:pt x="69" y="131"/>
                </a:cubicBezTo>
                <a:cubicBezTo>
                  <a:pt x="69" y="131"/>
                  <a:pt x="69" y="132"/>
                  <a:pt x="68" y="132"/>
                </a:cubicBezTo>
                <a:cubicBezTo>
                  <a:pt x="68" y="141"/>
                  <a:pt x="68" y="141"/>
                  <a:pt x="68" y="141"/>
                </a:cubicBezTo>
                <a:cubicBezTo>
                  <a:pt x="69" y="141"/>
                  <a:pt x="69" y="141"/>
                  <a:pt x="69" y="141"/>
                </a:cubicBezTo>
                <a:cubicBezTo>
                  <a:pt x="69" y="143"/>
                  <a:pt x="69" y="143"/>
                  <a:pt x="69" y="143"/>
                </a:cubicBezTo>
                <a:cubicBezTo>
                  <a:pt x="68" y="143"/>
                  <a:pt x="68" y="143"/>
                  <a:pt x="68" y="143"/>
                </a:cubicBezTo>
                <a:cubicBezTo>
                  <a:pt x="68" y="143"/>
                  <a:pt x="68" y="143"/>
                  <a:pt x="68" y="143"/>
                </a:cubicBezTo>
                <a:cubicBezTo>
                  <a:pt x="69" y="144"/>
                  <a:pt x="69" y="144"/>
                  <a:pt x="69" y="144"/>
                </a:cubicBezTo>
                <a:cubicBezTo>
                  <a:pt x="69" y="145"/>
                  <a:pt x="69" y="145"/>
                  <a:pt x="69" y="145"/>
                </a:cubicBezTo>
                <a:cubicBezTo>
                  <a:pt x="68" y="145"/>
                  <a:pt x="68" y="145"/>
                  <a:pt x="68" y="145"/>
                </a:cubicBezTo>
                <a:cubicBezTo>
                  <a:pt x="68" y="146"/>
                  <a:pt x="68" y="146"/>
                  <a:pt x="68" y="146"/>
                </a:cubicBezTo>
                <a:cubicBezTo>
                  <a:pt x="69" y="146"/>
                  <a:pt x="69" y="146"/>
                  <a:pt x="69" y="146"/>
                </a:cubicBezTo>
                <a:cubicBezTo>
                  <a:pt x="69" y="146"/>
                  <a:pt x="69" y="146"/>
                  <a:pt x="69" y="146"/>
                </a:cubicBezTo>
                <a:cubicBezTo>
                  <a:pt x="68" y="146"/>
                  <a:pt x="68" y="146"/>
                  <a:pt x="68" y="146"/>
                </a:cubicBezTo>
                <a:lnTo>
                  <a:pt x="68" y="173"/>
                </a:lnTo>
                <a:close/>
                <a:moveTo>
                  <a:pt x="69" y="76"/>
                </a:moveTo>
                <a:cubicBezTo>
                  <a:pt x="69" y="77"/>
                  <a:pt x="69" y="77"/>
                  <a:pt x="69" y="77"/>
                </a:cubicBezTo>
                <a:cubicBezTo>
                  <a:pt x="68" y="77"/>
                  <a:pt x="68" y="77"/>
                  <a:pt x="68" y="77"/>
                </a:cubicBezTo>
                <a:cubicBezTo>
                  <a:pt x="68" y="76"/>
                  <a:pt x="68" y="76"/>
                  <a:pt x="68" y="76"/>
                </a:cubicBezTo>
                <a:lnTo>
                  <a:pt x="69" y="76"/>
                </a:lnTo>
                <a:close/>
                <a:moveTo>
                  <a:pt x="69" y="83"/>
                </a:moveTo>
                <a:cubicBezTo>
                  <a:pt x="69" y="97"/>
                  <a:pt x="69" y="97"/>
                  <a:pt x="69" y="97"/>
                </a:cubicBezTo>
                <a:cubicBezTo>
                  <a:pt x="68" y="102"/>
                  <a:pt x="68" y="102"/>
                  <a:pt x="68" y="102"/>
                </a:cubicBezTo>
                <a:cubicBezTo>
                  <a:pt x="68" y="82"/>
                  <a:pt x="68" y="82"/>
                  <a:pt x="68" y="82"/>
                </a:cubicBezTo>
                <a:lnTo>
                  <a:pt x="69" y="83"/>
                </a:lnTo>
                <a:close/>
                <a:moveTo>
                  <a:pt x="69" y="106"/>
                </a:moveTo>
                <a:cubicBezTo>
                  <a:pt x="69" y="110"/>
                  <a:pt x="69" y="110"/>
                  <a:pt x="69" y="110"/>
                </a:cubicBezTo>
                <a:cubicBezTo>
                  <a:pt x="68" y="118"/>
                  <a:pt x="68" y="118"/>
                  <a:pt x="68" y="118"/>
                </a:cubicBezTo>
                <a:cubicBezTo>
                  <a:pt x="68" y="114"/>
                  <a:pt x="68" y="114"/>
                  <a:pt x="68" y="114"/>
                </a:cubicBezTo>
                <a:lnTo>
                  <a:pt x="69" y="106"/>
                </a:lnTo>
                <a:close/>
                <a:moveTo>
                  <a:pt x="69" y="116"/>
                </a:moveTo>
                <a:cubicBezTo>
                  <a:pt x="69" y="121"/>
                  <a:pt x="69" y="121"/>
                  <a:pt x="69" y="121"/>
                </a:cubicBezTo>
                <a:cubicBezTo>
                  <a:pt x="69" y="122"/>
                  <a:pt x="69" y="122"/>
                  <a:pt x="69" y="122"/>
                </a:cubicBezTo>
                <a:cubicBezTo>
                  <a:pt x="69" y="122"/>
                  <a:pt x="69" y="122"/>
                  <a:pt x="69" y="122"/>
                </a:cubicBezTo>
                <a:cubicBezTo>
                  <a:pt x="69" y="123"/>
                  <a:pt x="69" y="123"/>
                  <a:pt x="69" y="123"/>
                </a:cubicBezTo>
                <a:cubicBezTo>
                  <a:pt x="69" y="123"/>
                  <a:pt x="69" y="123"/>
                  <a:pt x="69" y="123"/>
                </a:cubicBezTo>
                <a:cubicBezTo>
                  <a:pt x="69" y="125"/>
                  <a:pt x="69" y="125"/>
                  <a:pt x="69" y="125"/>
                </a:cubicBezTo>
                <a:cubicBezTo>
                  <a:pt x="69" y="125"/>
                  <a:pt x="69" y="125"/>
                  <a:pt x="69" y="125"/>
                </a:cubicBezTo>
                <a:cubicBezTo>
                  <a:pt x="69" y="125"/>
                  <a:pt x="69" y="125"/>
                  <a:pt x="69" y="125"/>
                </a:cubicBezTo>
                <a:cubicBezTo>
                  <a:pt x="69" y="125"/>
                  <a:pt x="69" y="125"/>
                  <a:pt x="69" y="125"/>
                </a:cubicBezTo>
                <a:cubicBezTo>
                  <a:pt x="69" y="128"/>
                  <a:pt x="69" y="128"/>
                  <a:pt x="69" y="128"/>
                </a:cubicBezTo>
                <a:cubicBezTo>
                  <a:pt x="69" y="129"/>
                  <a:pt x="69" y="129"/>
                  <a:pt x="69" y="129"/>
                </a:cubicBezTo>
                <a:cubicBezTo>
                  <a:pt x="69" y="129"/>
                  <a:pt x="69" y="129"/>
                  <a:pt x="69" y="129"/>
                </a:cubicBezTo>
                <a:cubicBezTo>
                  <a:pt x="69" y="129"/>
                  <a:pt x="69" y="129"/>
                  <a:pt x="69" y="129"/>
                </a:cubicBezTo>
                <a:cubicBezTo>
                  <a:pt x="68" y="132"/>
                  <a:pt x="68" y="132"/>
                  <a:pt x="68" y="132"/>
                </a:cubicBezTo>
                <a:cubicBezTo>
                  <a:pt x="68" y="127"/>
                  <a:pt x="68" y="127"/>
                  <a:pt x="68" y="127"/>
                </a:cubicBezTo>
                <a:lnTo>
                  <a:pt x="69" y="116"/>
                </a:lnTo>
                <a:close/>
                <a:moveTo>
                  <a:pt x="68" y="31"/>
                </a:moveTo>
                <a:cubicBezTo>
                  <a:pt x="68" y="30"/>
                  <a:pt x="68" y="30"/>
                  <a:pt x="68" y="30"/>
                </a:cubicBezTo>
                <a:cubicBezTo>
                  <a:pt x="67" y="31"/>
                  <a:pt x="67" y="31"/>
                  <a:pt x="67" y="31"/>
                </a:cubicBezTo>
                <a:cubicBezTo>
                  <a:pt x="68" y="32"/>
                  <a:pt x="68" y="32"/>
                  <a:pt x="68" y="32"/>
                </a:cubicBezTo>
                <a:lnTo>
                  <a:pt x="68" y="31"/>
                </a:lnTo>
                <a:close/>
                <a:moveTo>
                  <a:pt x="68" y="37"/>
                </a:moveTo>
                <a:cubicBezTo>
                  <a:pt x="68" y="38"/>
                  <a:pt x="67" y="39"/>
                  <a:pt x="67" y="41"/>
                </a:cubicBezTo>
                <a:cubicBezTo>
                  <a:pt x="67" y="73"/>
                  <a:pt x="67" y="73"/>
                  <a:pt x="67" y="73"/>
                </a:cubicBezTo>
                <a:cubicBezTo>
                  <a:pt x="67" y="73"/>
                  <a:pt x="68" y="73"/>
                  <a:pt x="68" y="73"/>
                </a:cubicBezTo>
                <a:lnTo>
                  <a:pt x="68" y="37"/>
                </a:lnTo>
                <a:close/>
                <a:moveTo>
                  <a:pt x="67" y="172"/>
                </a:moveTo>
                <a:cubicBezTo>
                  <a:pt x="68" y="173"/>
                  <a:pt x="68" y="173"/>
                  <a:pt x="68" y="173"/>
                </a:cubicBezTo>
                <a:cubicBezTo>
                  <a:pt x="68" y="146"/>
                  <a:pt x="68" y="146"/>
                  <a:pt x="68" y="146"/>
                </a:cubicBezTo>
                <a:cubicBezTo>
                  <a:pt x="68" y="146"/>
                  <a:pt x="68" y="146"/>
                  <a:pt x="68" y="146"/>
                </a:cubicBezTo>
                <a:cubicBezTo>
                  <a:pt x="68" y="146"/>
                  <a:pt x="68" y="146"/>
                  <a:pt x="68" y="146"/>
                </a:cubicBezTo>
                <a:cubicBezTo>
                  <a:pt x="68" y="145"/>
                  <a:pt x="68" y="145"/>
                  <a:pt x="68" y="145"/>
                </a:cubicBezTo>
                <a:cubicBezTo>
                  <a:pt x="67" y="145"/>
                  <a:pt x="67" y="145"/>
                  <a:pt x="67" y="145"/>
                </a:cubicBezTo>
                <a:cubicBezTo>
                  <a:pt x="67" y="143"/>
                  <a:pt x="67" y="143"/>
                  <a:pt x="67" y="143"/>
                </a:cubicBezTo>
                <a:cubicBezTo>
                  <a:pt x="68" y="143"/>
                  <a:pt x="68" y="143"/>
                  <a:pt x="68" y="143"/>
                </a:cubicBezTo>
                <a:cubicBezTo>
                  <a:pt x="68" y="143"/>
                  <a:pt x="68" y="143"/>
                  <a:pt x="68" y="143"/>
                </a:cubicBezTo>
                <a:cubicBezTo>
                  <a:pt x="67" y="143"/>
                  <a:pt x="67" y="143"/>
                  <a:pt x="67" y="143"/>
                </a:cubicBezTo>
                <a:cubicBezTo>
                  <a:pt x="67" y="141"/>
                  <a:pt x="67" y="141"/>
                  <a:pt x="67" y="141"/>
                </a:cubicBezTo>
                <a:cubicBezTo>
                  <a:pt x="68" y="141"/>
                  <a:pt x="68" y="141"/>
                  <a:pt x="68" y="141"/>
                </a:cubicBezTo>
                <a:cubicBezTo>
                  <a:pt x="68" y="132"/>
                  <a:pt x="68" y="132"/>
                  <a:pt x="68" y="132"/>
                </a:cubicBezTo>
                <a:cubicBezTo>
                  <a:pt x="68" y="132"/>
                  <a:pt x="68" y="132"/>
                  <a:pt x="68" y="132"/>
                </a:cubicBezTo>
                <a:cubicBezTo>
                  <a:pt x="68" y="132"/>
                  <a:pt x="68" y="132"/>
                  <a:pt x="68" y="132"/>
                </a:cubicBezTo>
                <a:cubicBezTo>
                  <a:pt x="68" y="127"/>
                  <a:pt x="68" y="127"/>
                  <a:pt x="68" y="127"/>
                </a:cubicBezTo>
                <a:cubicBezTo>
                  <a:pt x="68" y="133"/>
                  <a:pt x="68" y="133"/>
                  <a:pt x="68" y="133"/>
                </a:cubicBezTo>
                <a:cubicBezTo>
                  <a:pt x="67" y="134"/>
                  <a:pt x="67" y="134"/>
                  <a:pt x="67" y="134"/>
                </a:cubicBezTo>
                <a:lnTo>
                  <a:pt x="67" y="172"/>
                </a:lnTo>
                <a:close/>
                <a:moveTo>
                  <a:pt x="68" y="76"/>
                </a:moveTo>
                <a:cubicBezTo>
                  <a:pt x="68" y="77"/>
                  <a:pt x="68" y="77"/>
                  <a:pt x="68" y="77"/>
                </a:cubicBezTo>
                <a:cubicBezTo>
                  <a:pt x="67" y="76"/>
                  <a:pt x="67" y="76"/>
                  <a:pt x="67" y="76"/>
                </a:cubicBezTo>
                <a:cubicBezTo>
                  <a:pt x="67" y="75"/>
                  <a:pt x="67" y="75"/>
                  <a:pt x="67" y="75"/>
                </a:cubicBezTo>
                <a:lnTo>
                  <a:pt x="68" y="76"/>
                </a:lnTo>
                <a:close/>
                <a:moveTo>
                  <a:pt x="68" y="82"/>
                </a:moveTo>
                <a:cubicBezTo>
                  <a:pt x="68" y="102"/>
                  <a:pt x="68" y="102"/>
                  <a:pt x="68" y="102"/>
                </a:cubicBezTo>
                <a:cubicBezTo>
                  <a:pt x="67" y="108"/>
                  <a:pt x="67" y="108"/>
                  <a:pt x="67" y="108"/>
                </a:cubicBezTo>
                <a:cubicBezTo>
                  <a:pt x="67" y="97"/>
                  <a:pt x="67" y="97"/>
                  <a:pt x="67" y="97"/>
                </a:cubicBezTo>
                <a:cubicBezTo>
                  <a:pt x="68" y="94"/>
                  <a:pt x="68" y="94"/>
                  <a:pt x="68" y="94"/>
                </a:cubicBezTo>
                <a:cubicBezTo>
                  <a:pt x="68" y="95"/>
                  <a:pt x="67" y="95"/>
                  <a:pt x="67" y="96"/>
                </a:cubicBezTo>
                <a:cubicBezTo>
                  <a:pt x="67" y="81"/>
                  <a:pt x="67" y="81"/>
                  <a:pt x="67" y="81"/>
                </a:cubicBezTo>
                <a:lnTo>
                  <a:pt x="68" y="82"/>
                </a:lnTo>
                <a:close/>
                <a:moveTo>
                  <a:pt x="68" y="114"/>
                </a:moveTo>
                <a:cubicBezTo>
                  <a:pt x="68" y="118"/>
                  <a:pt x="68" y="118"/>
                  <a:pt x="68" y="118"/>
                </a:cubicBezTo>
                <a:cubicBezTo>
                  <a:pt x="67" y="129"/>
                  <a:pt x="67" y="129"/>
                  <a:pt x="67" y="129"/>
                </a:cubicBezTo>
                <a:cubicBezTo>
                  <a:pt x="67" y="124"/>
                  <a:pt x="67" y="124"/>
                  <a:pt x="67" y="124"/>
                </a:cubicBezTo>
                <a:lnTo>
                  <a:pt x="68" y="114"/>
                </a:lnTo>
                <a:close/>
                <a:moveTo>
                  <a:pt x="67" y="41"/>
                </a:moveTo>
                <a:cubicBezTo>
                  <a:pt x="67" y="42"/>
                  <a:pt x="66" y="43"/>
                  <a:pt x="66" y="44"/>
                </a:cubicBezTo>
                <a:cubicBezTo>
                  <a:pt x="66" y="73"/>
                  <a:pt x="66" y="73"/>
                  <a:pt x="66" y="73"/>
                </a:cubicBezTo>
                <a:cubicBezTo>
                  <a:pt x="67" y="73"/>
                  <a:pt x="67" y="73"/>
                  <a:pt x="67" y="73"/>
                </a:cubicBezTo>
                <a:lnTo>
                  <a:pt x="67" y="41"/>
                </a:lnTo>
                <a:close/>
                <a:moveTo>
                  <a:pt x="66" y="172"/>
                </a:moveTo>
                <a:cubicBezTo>
                  <a:pt x="67" y="172"/>
                  <a:pt x="67" y="172"/>
                  <a:pt x="67" y="172"/>
                </a:cubicBezTo>
                <a:cubicBezTo>
                  <a:pt x="67" y="134"/>
                  <a:pt x="67" y="134"/>
                  <a:pt x="67" y="134"/>
                </a:cubicBezTo>
                <a:cubicBezTo>
                  <a:pt x="66" y="135"/>
                  <a:pt x="66" y="135"/>
                  <a:pt x="66" y="135"/>
                </a:cubicBezTo>
                <a:cubicBezTo>
                  <a:pt x="67" y="129"/>
                  <a:pt x="67" y="129"/>
                  <a:pt x="67" y="129"/>
                </a:cubicBezTo>
                <a:cubicBezTo>
                  <a:pt x="67" y="124"/>
                  <a:pt x="67" y="124"/>
                  <a:pt x="67" y="124"/>
                </a:cubicBezTo>
                <a:cubicBezTo>
                  <a:pt x="66" y="133"/>
                  <a:pt x="66" y="133"/>
                  <a:pt x="66" y="133"/>
                </a:cubicBezTo>
                <a:cubicBezTo>
                  <a:pt x="66" y="142"/>
                  <a:pt x="66" y="142"/>
                  <a:pt x="66" y="142"/>
                </a:cubicBezTo>
                <a:cubicBezTo>
                  <a:pt x="67" y="141"/>
                  <a:pt x="67" y="141"/>
                  <a:pt x="67" y="141"/>
                </a:cubicBezTo>
                <a:cubicBezTo>
                  <a:pt x="67" y="145"/>
                  <a:pt x="67" y="145"/>
                  <a:pt x="67" y="145"/>
                </a:cubicBezTo>
                <a:cubicBezTo>
                  <a:pt x="66" y="145"/>
                  <a:pt x="66" y="145"/>
                  <a:pt x="66" y="145"/>
                </a:cubicBezTo>
                <a:lnTo>
                  <a:pt x="66" y="172"/>
                </a:lnTo>
                <a:close/>
                <a:moveTo>
                  <a:pt x="67" y="75"/>
                </a:moveTo>
                <a:cubicBezTo>
                  <a:pt x="67" y="76"/>
                  <a:pt x="67" y="76"/>
                  <a:pt x="67" y="76"/>
                </a:cubicBezTo>
                <a:cubicBezTo>
                  <a:pt x="67" y="76"/>
                  <a:pt x="67" y="76"/>
                  <a:pt x="67" y="76"/>
                </a:cubicBezTo>
                <a:cubicBezTo>
                  <a:pt x="67" y="76"/>
                  <a:pt x="67" y="76"/>
                  <a:pt x="67" y="76"/>
                </a:cubicBezTo>
                <a:cubicBezTo>
                  <a:pt x="66" y="79"/>
                  <a:pt x="66" y="79"/>
                  <a:pt x="66" y="79"/>
                </a:cubicBezTo>
                <a:cubicBezTo>
                  <a:pt x="66" y="77"/>
                  <a:pt x="66" y="77"/>
                  <a:pt x="66" y="77"/>
                </a:cubicBezTo>
                <a:cubicBezTo>
                  <a:pt x="66" y="77"/>
                  <a:pt x="66" y="77"/>
                  <a:pt x="66" y="77"/>
                </a:cubicBezTo>
                <a:cubicBezTo>
                  <a:pt x="67" y="76"/>
                  <a:pt x="67" y="76"/>
                  <a:pt x="67" y="76"/>
                </a:cubicBezTo>
                <a:cubicBezTo>
                  <a:pt x="66" y="76"/>
                  <a:pt x="66" y="76"/>
                  <a:pt x="66" y="76"/>
                </a:cubicBezTo>
                <a:cubicBezTo>
                  <a:pt x="66" y="75"/>
                  <a:pt x="66" y="75"/>
                  <a:pt x="66" y="75"/>
                </a:cubicBezTo>
                <a:lnTo>
                  <a:pt x="67" y="75"/>
                </a:lnTo>
                <a:close/>
                <a:moveTo>
                  <a:pt x="67" y="81"/>
                </a:moveTo>
                <a:cubicBezTo>
                  <a:pt x="67" y="96"/>
                  <a:pt x="67" y="96"/>
                  <a:pt x="67" y="96"/>
                </a:cubicBezTo>
                <a:cubicBezTo>
                  <a:pt x="67" y="97"/>
                  <a:pt x="66" y="98"/>
                  <a:pt x="66" y="99"/>
                </a:cubicBezTo>
                <a:cubicBezTo>
                  <a:pt x="66" y="80"/>
                  <a:pt x="66" y="80"/>
                  <a:pt x="66" y="80"/>
                </a:cubicBezTo>
                <a:lnTo>
                  <a:pt x="67" y="81"/>
                </a:lnTo>
                <a:close/>
                <a:moveTo>
                  <a:pt x="67" y="97"/>
                </a:moveTo>
                <a:cubicBezTo>
                  <a:pt x="66" y="102"/>
                  <a:pt x="66" y="102"/>
                  <a:pt x="66" y="102"/>
                </a:cubicBezTo>
                <a:cubicBezTo>
                  <a:pt x="66" y="113"/>
                  <a:pt x="66" y="113"/>
                  <a:pt x="66" y="113"/>
                </a:cubicBezTo>
                <a:cubicBezTo>
                  <a:pt x="67" y="108"/>
                  <a:pt x="67" y="108"/>
                  <a:pt x="67" y="108"/>
                </a:cubicBezTo>
                <a:lnTo>
                  <a:pt x="67" y="97"/>
                </a:lnTo>
                <a:close/>
                <a:moveTo>
                  <a:pt x="66" y="44"/>
                </a:moveTo>
                <a:cubicBezTo>
                  <a:pt x="66" y="44"/>
                  <a:pt x="65" y="45"/>
                  <a:pt x="65" y="46"/>
                </a:cubicBezTo>
                <a:cubicBezTo>
                  <a:pt x="65" y="45"/>
                  <a:pt x="65" y="45"/>
                  <a:pt x="65" y="45"/>
                </a:cubicBezTo>
                <a:cubicBezTo>
                  <a:pt x="62" y="48"/>
                  <a:pt x="62" y="48"/>
                  <a:pt x="62" y="48"/>
                </a:cubicBezTo>
                <a:cubicBezTo>
                  <a:pt x="62" y="48"/>
                  <a:pt x="62" y="48"/>
                  <a:pt x="62" y="48"/>
                </a:cubicBezTo>
                <a:cubicBezTo>
                  <a:pt x="65" y="46"/>
                  <a:pt x="65" y="46"/>
                  <a:pt x="65" y="46"/>
                </a:cubicBezTo>
                <a:cubicBezTo>
                  <a:pt x="64" y="48"/>
                  <a:pt x="63" y="50"/>
                  <a:pt x="62" y="52"/>
                </a:cubicBezTo>
                <a:cubicBezTo>
                  <a:pt x="62" y="71"/>
                  <a:pt x="62" y="71"/>
                  <a:pt x="62" y="71"/>
                </a:cubicBezTo>
                <a:cubicBezTo>
                  <a:pt x="63" y="72"/>
                  <a:pt x="65" y="72"/>
                  <a:pt x="66" y="73"/>
                </a:cubicBezTo>
                <a:lnTo>
                  <a:pt x="66" y="44"/>
                </a:lnTo>
                <a:close/>
                <a:moveTo>
                  <a:pt x="62" y="170"/>
                </a:moveTo>
                <a:cubicBezTo>
                  <a:pt x="63" y="171"/>
                  <a:pt x="65" y="171"/>
                  <a:pt x="66" y="172"/>
                </a:cubicBezTo>
                <a:cubicBezTo>
                  <a:pt x="66" y="145"/>
                  <a:pt x="66" y="145"/>
                  <a:pt x="66" y="145"/>
                </a:cubicBezTo>
                <a:cubicBezTo>
                  <a:pt x="65" y="145"/>
                  <a:pt x="65" y="145"/>
                  <a:pt x="65" y="145"/>
                </a:cubicBezTo>
                <a:cubicBezTo>
                  <a:pt x="65" y="142"/>
                  <a:pt x="65" y="142"/>
                  <a:pt x="65" y="142"/>
                </a:cubicBezTo>
                <a:cubicBezTo>
                  <a:pt x="66" y="142"/>
                  <a:pt x="66" y="142"/>
                  <a:pt x="66" y="142"/>
                </a:cubicBezTo>
                <a:cubicBezTo>
                  <a:pt x="66" y="133"/>
                  <a:pt x="66" y="133"/>
                  <a:pt x="66" y="133"/>
                </a:cubicBezTo>
                <a:cubicBezTo>
                  <a:pt x="66" y="136"/>
                  <a:pt x="66" y="136"/>
                  <a:pt x="66" y="136"/>
                </a:cubicBezTo>
                <a:cubicBezTo>
                  <a:pt x="65" y="137"/>
                  <a:pt x="63" y="138"/>
                  <a:pt x="62" y="140"/>
                </a:cubicBezTo>
                <a:cubicBezTo>
                  <a:pt x="62" y="142"/>
                  <a:pt x="62" y="142"/>
                  <a:pt x="62" y="142"/>
                </a:cubicBezTo>
                <a:cubicBezTo>
                  <a:pt x="63" y="142"/>
                  <a:pt x="64" y="142"/>
                  <a:pt x="65" y="142"/>
                </a:cubicBezTo>
                <a:cubicBezTo>
                  <a:pt x="65" y="145"/>
                  <a:pt x="65" y="145"/>
                  <a:pt x="65" y="145"/>
                </a:cubicBezTo>
                <a:cubicBezTo>
                  <a:pt x="62" y="144"/>
                  <a:pt x="62" y="144"/>
                  <a:pt x="62" y="144"/>
                </a:cubicBezTo>
                <a:lnTo>
                  <a:pt x="62" y="170"/>
                </a:lnTo>
                <a:close/>
                <a:moveTo>
                  <a:pt x="66" y="75"/>
                </a:moveTo>
                <a:cubicBezTo>
                  <a:pt x="66" y="76"/>
                  <a:pt x="66" y="76"/>
                  <a:pt x="66" y="76"/>
                </a:cubicBezTo>
                <a:cubicBezTo>
                  <a:pt x="62" y="74"/>
                  <a:pt x="62" y="74"/>
                  <a:pt x="62" y="74"/>
                </a:cubicBezTo>
                <a:cubicBezTo>
                  <a:pt x="62" y="74"/>
                  <a:pt x="62" y="74"/>
                  <a:pt x="62" y="74"/>
                </a:cubicBezTo>
                <a:lnTo>
                  <a:pt x="66" y="75"/>
                </a:lnTo>
                <a:close/>
                <a:moveTo>
                  <a:pt x="66" y="77"/>
                </a:moveTo>
                <a:cubicBezTo>
                  <a:pt x="66" y="79"/>
                  <a:pt x="66" y="79"/>
                  <a:pt x="66" y="79"/>
                </a:cubicBezTo>
                <a:cubicBezTo>
                  <a:pt x="66" y="80"/>
                  <a:pt x="66" y="80"/>
                  <a:pt x="66" y="80"/>
                </a:cubicBezTo>
                <a:cubicBezTo>
                  <a:pt x="66" y="80"/>
                  <a:pt x="66" y="80"/>
                  <a:pt x="66" y="80"/>
                </a:cubicBezTo>
                <a:cubicBezTo>
                  <a:pt x="66" y="99"/>
                  <a:pt x="66" y="99"/>
                  <a:pt x="66" y="99"/>
                </a:cubicBezTo>
                <a:cubicBezTo>
                  <a:pt x="64" y="103"/>
                  <a:pt x="63" y="108"/>
                  <a:pt x="62" y="112"/>
                </a:cubicBezTo>
                <a:cubicBezTo>
                  <a:pt x="62" y="77"/>
                  <a:pt x="62" y="77"/>
                  <a:pt x="62" y="77"/>
                </a:cubicBezTo>
                <a:cubicBezTo>
                  <a:pt x="65" y="79"/>
                  <a:pt x="65" y="79"/>
                  <a:pt x="65" y="79"/>
                </a:cubicBezTo>
                <a:lnTo>
                  <a:pt x="66" y="77"/>
                </a:lnTo>
                <a:close/>
                <a:moveTo>
                  <a:pt x="66" y="102"/>
                </a:moveTo>
                <a:cubicBezTo>
                  <a:pt x="62" y="119"/>
                  <a:pt x="62" y="119"/>
                  <a:pt x="62" y="119"/>
                </a:cubicBezTo>
                <a:cubicBezTo>
                  <a:pt x="62" y="130"/>
                  <a:pt x="62" y="130"/>
                  <a:pt x="62" y="130"/>
                </a:cubicBezTo>
                <a:cubicBezTo>
                  <a:pt x="66" y="113"/>
                  <a:pt x="66" y="113"/>
                  <a:pt x="66" y="113"/>
                </a:cubicBezTo>
                <a:lnTo>
                  <a:pt x="66" y="102"/>
                </a:lnTo>
                <a:close/>
                <a:moveTo>
                  <a:pt x="62" y="48"/>
                </a:moveTo>
                <a:cubicBezTo>
                  <a:pt x="51" y="55"/>
                  <a:pt x="51" y="55"/>
                  <a:pt x="51" y="55"/>
                </a:cubicBezTo>
                <a:cubicBezTo>
                  <a:pt x="51" y="56"/>
                  <a:pt x="51" y="56"/>
                  <a:pt x="51" y="56"/>
                </a:cubicBezTo>
                <a:cubicBezTo>
                  <a:pt x="62" y="48"/>
                  <a:pt x="62" y="48"/>
                  <a:pt x="62" y="48"/>
                </a:cubicBezTo>
                <a:close/>
                <a:moveTo>
                  <a:pt x="51" y="166"/>
                </a:moveTo>
                <a:cubicBezTo>
                  <a:pt x="51" y="141"/>
                  <a:pt x="51" y="141"/>
                  <a:pt x="51" y="141"/>
                </a:cubicBezTo>
                <a:cubicBezTo>
                  <a:pt x="53" y="142"/>
                  <a:pt x="55" y="142"/>
                  <a:pt x="57" y="143"/>
                </a:cubicBezTo>
                <a:cubicBezTo>
                  <a:pt x="57" y="140"/>
                  <a:pt x="57" y="140"/>
                  <a:pt x="57" y="140"/>
                </a:cubicBezTo>
                <a:cubicBezTo>
                  <a:pt x="55" y="139"/>
                  <a:pt x="53" y="138"/>
                  <a:pt x="51" y="136"/>
                </a:cubicBezTo>
                <a:cubicBezTo>
                  <a:pt x="51" y="67"/>
                  <a:pt x="51" y="67"/>
                  <a:pt x="51" y="67"/>
                </a:cubicBezTo>
                <a:cubicBezTo>
                  <a:pt x="53" y="66"/>
                  <a:pt x="55" y="63"/>
                  <a:pt x="57" y="60"/>
                </a:cubicBezTo>
                <a:cubicBezTo>
                  <a:pt x="51" y="61"/>
                  <a:pt x="51" y="61"/>
                  <a:pt x="51" y="61"/>
                </a:cubicBezTo>
                <a:cubicBezTo>
                  <a:pt x="51" y="60"/>
                  <a:pt x="51" y="60"/>
                  <a:pt x="51" y="60"/>
                </a:cubicBezTo>
                <a:cubicBezTo>
                  <a:pt x="57" y="60"/>
                  <a:pt x="57" y="60"/>
                  <a:pt x="57" y="60"/>
                </a:cubicBezTo>
                <a:cubicBezTo>
                  <a:pt x="57" y="60"/>
                  <a:pt x="57" y="60"/>
                  <a:pt x="57" y="60"/>
                </a:cubicBezTo>
                <a:cubicBezTo>
                  <a:pt x="59" y="57"/>
                  <a:pt x="60" y="55"/>
                  <a:pt x="62" y="52"/>
                </a:cubicBezTo>
                <a:cubicBezTo>
                  <a:pt x="62" y="71"/>
                  <a:pt x="62" y="71"/>
                  <a:pt x="62" y="71"/>
                </a:cubicBezTo>
                <a:cubicBezTo>
                  <a:pt x="59" y="70"/>
                  <a:pt x="55" y="69"/>
                  <a:pt x="51" y="69"/>
                </a:cubicBezTo>
                <a:cubicBezTo>
                  <a:pt x="53" y="70"/>
                  <a:pt x="53" y="70"/>
                  <a:pt x="53" y="70"/>
                </a:cubicBezTo>
                <a:cubicBezTo>
                  <a:pt x="62" y="74"/>
                  <a:pt x="62" y="74"/>
                  <a:pt x="62" y="74"/>
                </a:cubicBezTo>
                <a:cubicBezTo>
                  <a:pt x="62" y="74"/>
                  <a:pt x="62" y="74"/>
                  <a:pt x="62" y="74"/>
                </a:cubicBezTo>
                <a:cubicBezTo>
                  <a:pt x="55" y="71"/>
                  <a:pt x="55" y="71"/>
                  <a:pt x="55" y="71"/>
                </a:cubicBezTo>
                <a:cubicBezTo>
                  <a:pt x="62" y="77"/>
                  <a:pt x="62" y="77"/>
                  <a:pt x="62" y="77"/>
                </a:cubicBezTo>
                <a:cubicBezTo>
                  <a:pt x="62" y="112"/>
                  <a:pt x="62" y="112"/>
                  <a:pt x="62" y="112"/>
                </a:cubicBezTo>
                <a:cubicBezTo>
                  <a:pt x="60" y="122"/>
                  <a:pt x="59" y="130"/>
                  <a:pt x="59" y="135"/>
                </a:cubicBezTo>
                <a:cubicBezTo>
                  <a:pt x="62" y="119"/>
                  <a:pt x="62" y="119"/>
                  <a:pt x="62" y="119"/>
                </a:cubicBezTo>
                <a:cubicBezTo>
                  <a:pt x="62" y="130"/>
                  <a:pt x="62" y="130"/>
                  <a:pt x="62" y="130"/>
                </a:cubicBezTo>
                <a:cubicBezTo>
                  <a:pt x="60" y="142"/>
                  <a:pt x="60" y="142"/>
                  <a:pt x="60" y="142"/>
                </a:cubicBezTo>
                <a:cubicBezTo>
                  <a:pt x="60" y="141"/>
                  <a:pt x="61" y="140"/>
                  <a:pt x="62" y="140"/>
                </a:cubicBezTo>
                <a:cubicBezTo>
                  <a:pt x="62" y="142"/>
                  <a:pt x="62" y="142"/>
                  <a:pt x="62" y="142"/>
                </a:cubicBezTo>
                <a:cubicBezTo>
                  <a:pt x="61" y="143"/>
                  <a:pt x="60" y="143"/>
                  <a:pt x="59" y="143"/>
                </a:cubicBezTo>
                <a:cubicBezTo>
                  <a:pt x="59" y="143"/>
                  <a:pt x="59" y="143"/>
                  <a:pt x="59" y="143"/>
                </a:cubicBezTo>
                <a:cubicBezTo>
                  <a:pt x="62" y="144"/>
                  <a:pt x="62" y="144"/>
                  <a:pt x="62" y="144"/>
                </a:cubicBezTo>
                <a:cubicBezTo>
                  <a:pt x="62" y="170"/>
                  <a:pt x="62" y="170"/>
                  <a:pt x="62" y="170"/>
                </a:cubicBezTo>
                <a:cubicBezTo>
                  <a:pt x="58" y="169"/>
                  <a:pt x="55" y="167"/>
                  <a:pt x="51" y="166"/>
                </a:cubicBezTo>
                <a:close/>
                <a:moveTo>
                  <a:pt x="51" y="55"/>
                </a:moveTo>
                <a:cubicBezTo>
                  <a:pt x="46" y="59"/>
                  <a:pt x="46" y="59"/>
                  <a:pt x="46" y="59"/>
                </a:cubicBezTo>
                <a:cubicBezTo>
                  <a:pt x="46" y="60"/>
                  <a:pt x="46" y="60"/>
                  <a:pt x="46" y="60"/>
                </a:cubicBezTo>
                <a:cubicBezTo>
                  <a:pt x="51" y="56"/>
                  <a:pt x="51" y="56"/>
                  <a:pt x="51" y="56"/>
                </a:cubicBezTo>
                <a:lnTo>
                  <a:pt x="51" y="55"/>
                </a:lnTo>
                <a:close/>
                <a:moveTo>
                  <a:pt x="46" y="164"/>
                </a:moveTo>
                <a:cubicBezTo>
                  <a:pt x="48" y="164"/>
                  <a:pt x="49" y="165"/>
                  <a:pt x="51" y="166"/>
                </a:cubicBezTo>
                <a:cubicBezTo>
                  <a:pt x="51" y="141"/>
                  <a:pt x="51" y="141"/>
                  <a:pt x="51" y="141"/>
                </a:cubicBezTo>
                <a:cubicBezTo>
                  <a:pt x="49" y="140"/>
                  <a:pt x="48" y="140"/>
                  <a:pt x="46" y="139"/>
                </a:cubicBezTo>
                <a:lnTo>
                  <a:pt x="46" y="164"/>
                </a:lnTo>
                <a:close/>
                <a:moveTo>
                  <a:pt x="51" y="60"/>
                </a:moveTo>
                <a:cubicBezTo>
                  <a:pt x="51" y="61"/>
                  <a:pt x="51" y="61"/>
                  <a:pt x="51" y="61"/>
                </a:cubicBezTo>
                <a:cubicBezTo>
                  <a:pt x="46" y="62"/>
                  <a:pt x="46" y="62"/>
                  <a:pt x="46" y="62"/>
                </a:cubicBezTo>
                <a:cubicBezTo>
                  <a:pt x="46" y="61"/>
                  <a:pt x="46" y="61"/>
                  <a:pt x="46" y="61"/>
                </a:cubicBezTo>
                <a:lnTo>
                  <a:pt x="51" y="60"/>
                </a:lnTo>
                <a:close/>
                <a:moveTo>
                  <a:pt x="51" y="67"/>
                </a:moveTo>
                <a:cubicBezTo>
                  <a:pt x="51" y="136"/>
                  <a:pt x="51" y="136"/>
                  <a:pt x="51" y="136"/>
                </a:cubicBezTo>
                <a:cubicBezTo>
                  <a:pt x="50" y="136"/>
                  <a:pt x="48" y="135"/>
                  <a:pt x="47" y="134"/>
                </a:cubicBezTo>
                <a:cubicBezTo>
                  <a:pt x="46" y="137"/>
                  <a:pt x="46" y="137"/>
                  <a:pt x="46" y="137"/>
                </a:cubicBezTo>
                <a:cubicBezTo>
                  <a:pt x="46" y="136"/>
                  <a:pt x="46" y="136"/>
                  <a:pt x="46" y="136"/>
                </a:cubicBezTo>
                <a:cubicBezTo>
                  <a:pt x="46" y="134"/>
                  <a:pt x="46" y="134"/>
                  <a:pt x="46" y="134"/>
                </a:cubicBezTo>
                <a:cubicBezTo>
                  <a:pt x="46" y="134"/>
                  <a:pt x="46" y="134"/>
                  <a:pt x="46" y="134"/>
                </a:cubicBezTo>
                <a:cubicBezTo>
                  <a:pt x="46" y="65"/>
                  <a:pt x="46" y="65"/>
                  <a:pt x="46" y="65"/>
                </a:cubicBezTo>
                <a:cubicBezTo>
                  <a:pt x="50" y="68"/>
                  <a:pt x="50" y="68"/>
                  <a:pt x="50" y="68"/>
                </a:cubicBezTo>
                <a:cubicBezTo>
                  <a:pt x="51" y="68"/>
                  <a:pt x="51" y="68"/>
                  <a:pt x="51" y="67"/>
                </a:cubicBezTo>
                <a:close/>
                <a:moveTo>
                  <a:pt x="46" y="59"/>
                </a:moveTo>
                <a:cubicBezTo>
                  <a:pt x="44" y="60"/>
                  <a:pt x="44" y="60"/>
                  <a:pt x="44" y="60"/>
                </a:cubicBezTo>
                <a:cubicBezTo>
                  <a:pt x="44" y="61"/>
                  <a:pt x="44" y="61"/>
                  <a:pt x="44" y="61"/>
                </a:cubicBezTo>
                <a:cubicBezTo>
                  <a:pt x="46" y="60"/>
                  <a:pt x="46" y="60"/>
                  <a:pt x="46" y="60"/>
                </a:cubicBezTo>
                <a:lnTo>
                  <a:pt x="46" y="59"/>
                </a:lnTo>
                <a:close/>
                <a:moveTo>
                  <a:pt x="44" y="163"/>
                </a:moveTo>
                <a:cubicBezTo>
                  <a:pt x="46" y="164"/>
                  <a:pt x="46" y="164"/>
                  <a:pt x="46" y="164"/>
                </a:cubicBezTo>
                <a:cubicBezTo>
                  <a:pt x="46" y="139"/>
                  <a:pt x="46" y="139"/>
                  <a:pt x="46" y="139"/>
                </a:cubicBezTo>
                <a:cubicBezTo>
                  <a:pt x="45" y="139"/>
                  <a:pt x="45" y="139"/>
                  <a:pt x="45" y="139"/>
                </a:cubicBezTo>
                <a:cubicBezTo>
                  <a:pt x="46" y="137"/>
                  <a:pt x="46" y="137"/>
                  <a:pt x="46" y="137"/>
                </a:cubicBezTo>
                <a:cubicBezTo>
                  <a:pt x="46" y="136"/>
                  <a:pt x="46" y="136"/>
                  <a:pt x="46" y="136"/>
                </a:cubicBezTo>
                <a:cubicBezTo>
                  <a:pt x="45" y="139"/>
                  <a:pt x="45" y="139"/>
                  <a:pt x="45" y="139"/>
                </a:cubicBezTo>
                <a:cubicBezTo>
                  <a:pt x="44" y="139"/>
                  <a:pt x="44" y="139"/>
                  <a:pt x="44" y="139"/>
                </a:cubicBezTo>
                <a:lnTo>
                  <a:pt x="44" y="163"/>
                </a:lnTo>
                <a:close/>
                <a:moveTo>
                  <a:pt x="46" y="61"/>
                </a:moveTo>
                <a:cubicBezTo>
                  <a:pt x="46" y="62"/>
                  <a:pt x="46" y="62"/>
                  <a:pt x="46" y="62"/>
                </a:cubicBezTo>
                <a:cubicBezTo>
                  <a:pt x="44" y="62"/>
                  <a:pt x="44" y="62"/>
                  <a:pt x="44" y="62"/>
                </a:cubicBezTo>
                <a:cubicBezTo>
                  <a:pt x="44" y="62"/>
                  <a:pt x="44" y="62"/>
                  <a:pt x="44" y="62"/>
                </a:cubicBezTo>
                <a:lnTo>
                  <a:pt x="46" y="61"/>
                </a:lnTo>
                <a:close/>
                <a:moveTo>
                  <a:pt x="46" y="65"/>
                </a:moveTo>
                <a:cubicBezTo>
                  <a:pt x="46" y="134"/>
                  <a:pt x="46" y="134"/>
                  <a:pt x="46" y="134"/>
                </a:cubicBezTo>
                <a:cubicBezTo>
                  <a:pt x="44" y="133"/>
                  <a:pt x="44" y="133"/>
                  <a:pt x="44" y="133"/>
                </a:cubicBezTo>
                <a:cubicBezTo>
                  <a:pt x="44" y="63"/>
                  <a:pt x="44" y="63"/>
                  <a:pt x="44" y="63"/>
                </a:cubicBezTo>
                <a:lnTo>
                  <a:pt x="46" y="65"/>
                </a:lnTo>
                <a:close/>
                <a:moveTo>
                  <a:pt x="44" y="60"/>
                </a:moveTo>
                <a:cubicBezTo>
                  <a:pt x="42" y="62"/>
                  <a:pt x="42" y="62"/>
                  <a:pt x="42" y="62"/>
                </a:cubicBezTo>
                <a:cubicBezTo>
                  <a:pt x="42" y="62"/>
                  <a:pt x="42" y="62"/>
                  <a:pt x="42" y="62"/>
                </a:cubicBezTo>
                <a:cubicBezTo>
                  <a:pt x="42" y="62"/>
                  <a:pt x="42" y="62"/>
                  <a:pt x="42" y="62"/>
                </a:cubicBezTo>
                <a:cubicBezTo>
                  <a:pt x="42" y="132"/>
                  <a:pt x="42" y="132"/>
                  <a:pt x="42" y="132"/>
                </a:cubicBezTo>
                <a:cubicBezTo>
                  <a:pt x="44" y="133"/>
                  <a:pt x="44" y="133"/>
                  <a:pt x="44" y="133"/>
                </a:cubicBezTo>
                <a:cubicBezTo>
                  <a:pt x="43" y="134"/>
                  <a:pt x="43" y="134"/>
                  <a:pt x="43" y="134"/>
                </a:cubicBezTo>
                <a:cubicBezTo>
                  <a:pt x="42" y="133"/>
                  <a:pt x="42" y="133"/>
                  <a:pt x="42" y="133"/>
                </a:cubicBezTo>
                <a:cubicBezTo>
                  <a:pt x="42" y="134"/>
                  <a:pt x="42" y="134"/>
                  <a:pt x="42" y="134"/>
                </a:cubicBezTo>
                <a:cubicBezTo>
                  <a:pt x="43" y="134"/>
                  <a:pt x="43" y="134"/>
                  <a:pt x="43" y="134"/>
                </a:cubicBezTo>
                <a:cubicBezTo>
                  <a:pt x="42" y="136"/>
                  <a:pt x="42" y="136"/>
                  <a:pt x="42" y="136"/>
                </a:cubicBezTo>
                <a:cubicBezTo>
                  <a:pt x="42" y="136"/>
                  <a:pt x="42" y="136"/>
                  <a:pt x="42" y="136"/>
                </a:cubicBezTo>
                <a:cubicBezTo>
                  <a:pt x="42" y="136"/>
                  <a:pt x="42" y="136"/>
                  <a:pt x="42" y="136"/>
                </a:cubicBezTo>
                <a:cubicBezTo>
                  <a:pt x="42" y="136"/>
                  <a:pt x="42" y="136"/>
                  <a:pt x="42" y="136"/>
                </a:cubicBezTo>
                <a:cubicBezTo>
                  <a:pt x="42" y="137"/>
                  <a:pt x="42" y="137"/>
                  <a:pt x="42" y="137"/>
                </a:cubicBezTo>
                <a:cubicBezTo>
                  <a:pt x="42" y="138"/>
                  <a:pt x="42" y="138"/>
                  <a:pt x="42" y="138"/>
                </a:cubicBezTo>
                <a:cubicBezTo>
                  <a:pt x="44" y="133"/>
                  <a:pt x="44" y="133"/>
                  <a:pt x="44" y="133"/>
                </a:cubicBezTo>
                <a:cubicBezTo>
                  <a:pt x="44" y="133"/>
                  <a:pt x="44" y="133"/>
                  <a:pt x="44" y="133"/>
                </a:cubicBezTo>
                <a:cubicBezTo>
                  <a:pt x="44" y="63"/>
                  <a:pt x="44" y="63"/>
                  <a:pt x="44" y="63"/>
                </a:cubicBezTo>
                <a:cubicBezTo>
                  <a:pt x="43" y="62"/>
                  <a:pt x="43" y="62"/>
                  <a:pt x="43" y="62"/>
                </a:cubicBezTo>
                <a:cubicBezTo>
                  <a:pt x="44" y="62"/>
                  <a:pt x="44" y="62"/>
                  <a:pt x="44" y="62"/>
                </a:cubicBezTo>
                <a:cubicBezTo>
                  <a:pt x="44" y="62"/>
                  <a:pt x="44" y="62"/>
                  <a:pt x="44" y="62"/>
                </a:cubicBezTo>
                <a:cubicBezTo>
                  <a:pt x="43" y="62"/>
                  <a:pt x="43" y="62"/>
                  <a:pt x="43" y="62"/>
                </a:cubicBezTo>
                <a:cubicBezTo>
                  <a:pt x="44" y="61"/>
                  <a:pt x="44" y="61"/>
                  <a:pt x="44" y="61"/>
                </a:cubicBezTo>
                <a:lnTo>
                  <a:pt x="44" y="60"/>
                </a:lnTo>
                <a:close/>
                <a:moveTo>
                  <a:pt x="42" y="162"/>
                </a:moveTo>
                <a:cubicBezTo>
                  <a:pt x="44" y="163"/>
                  <a:pt x="44" y="163"/>
                  <a:pt x="44" y="163"/>
                </a:cubicBezTo>
                <a:cubicBezTo>
                  <a:pt x="44" y="139"/>
                  <a:pt x="44" y="139"/>
                  <a:pt x="44" y="139"/>
                </a:cubicBezTo>
                <a:cubicBezTo>
                  <a:pt x="42" y="138"/>
                  <a:pt x="42" y="138"/>
                  <a:pt x="42" y="138"/>
                </a:cubicBezTo>
                <a:lnTo>
                  <a:pt x="42" y="162"/>
                </a:lnTo>
                <a:close/>
                <a:moveTo>
                  <a:pt x="42" y="62"/>
                </a:moveTo>
                <a:cubicBezTo>
                  <a:pt x="41" y="61"/>
                  <a:pt x="41" y="61"/>
                  <a:pt x="41" y="61"/>
                </a:cubicBezTo>
                <a:cubicBezTo>
                  <a:pt x="41" y="131"/>
                  <a:pt x="41" y="131"/>
                  <a:pt x="41" y="131"/>
                </a:cubicBezTo>
                <a:cubicBezTo>
                  <a:pt x="41" y="131"/>
                  <a:pt x="41" y="131"/>
                  <a:pt x="41" y="131"/>
                </a:cubicBezTo>
                <a:cubicBezTo>
                  <a:pt x="41" y="132"/>
                  <a:pt x="41" y="132"/>
                  <a:pt x="41" y="132"/>
                </a:cubicBezTo>
                <a:cubicBezTo>
                  <a:pt x="41" y="132"/>
                  <a:pt x="41" y="132"/>
                  <a:pt x="41" y="132"/>
                </a:cubicBezTo>
                <a:cubicBezTo>
                  <a:pt x="41" y="133"/>
                  <a:pt x="41" y="133"/>
                  <a:pt x="41" y="133"/>
                </a:cubicBezTo>
                <a:cubicBezTo>
                  <a:pt x="41" y="133"/>
                  <a:pt x="41" y="133"/>
                  <a:pt x="41" y="133"/>
                </a:cubicBezTo>
                <a:cubicBezTo>
                  <a:pt x="42" y="134"/>
                  <a:pt x="42" y="134"/>
                  <a:pt x="42" y="134"/>
                </a:cubicBezTo>
                <a:cubicBezTo>
                  <a:pt x="42" y="133"/>
                  <a:pt x="42" y="133"/>
                  <a:pt x="42" y="133"/>
                </a:cubicBezTo>
                <a:cubicBezTo>
                  <a:pt x="41" y="132"/>
                  <a:pt x="41" y="132"/>
                  <a:pt x="41" y="132"/>
                </a:cubicBezTo>
                <a:cubicBezTo>
                  <a:pt x="41" y="131"/>
                  <a:pt x="41" y="131"/>
                  <a:pt x="41" y="131"/>
                </a:cubicBezTo>
                <a:cubicBezTo>
                  <a:pt x="42" y="132"/>
                  <a:pt x="42" y="132"/>
                  <a:pt x="42" y="132"/>
                </a:cubicBezTo>
                <a:lnTo>
                  <a:pt x="42" y="62"/>
                </a:lnTo>
                <a:close/>
                <a:moveTo>
                  <a:pt x="41" y="161"/>
                </a:moveTo>
                <a:cubicBezTo>
                  <a:pt x="42" y="162"/>
                  <a:pt x="42" y="162"/>
                  <a:pt x="42" y="162"/>
                </a:cubicBezTo>
                <a:cubicBezTo>
                  <a:pt x="42" y="138"/>
                  <a:pt x="42" y="138"/>
                  <a:pt x="42" y="138"/>
                </a:cubicBezTo>
                <a:cubicBezTo>
                  <a:pt x="42" y="138"/>
                  <a:pt x="42" y="138"/>
                  <a:pt x="42" y="138"/>
                </a:cubicBezTo>
                <a:cubicBezTo>
                  <a:pt x="42" y="138"/>
                  <a:pt x="42" y="138"/>
                  <a:pt x="42" y="138"/>
                </a:cubicBezTo>
                <a:cubicBezTo>
                  <a:pt x="42" y="137"/>
                  <a:pt x="42" y="137"/>
                  <a:pt x="42" y="137"/>
                </a:cubicBezTo>
                <a:cubicBezTo>
                  <a:pt x="42" y="138"/>
                  <a:pt x="42" y="138"/>
                  <a:pt x="42" y="138"/>
                </a:cubicBezTo>
                <a:cubicBezTo>
                  <a:pt x="41" y="138"/>
                  <a:pt x="41" y="138"/>
                  <a:pt x="41" y="138"/>
                </a:cubicBezTo>
                <a:lnTo>
                  <a:pt x="41" y="161"/>
                </a:lnTo>
                <a:close/>
                <a:moveTo>
                  <a:pt x="42" y="136"/>
                </a:moveTo>
                <a:cubicBezTo>
                  <a:pt x="42" y="136"/>
                  <a:pt x="42" y="136"/>
                  <a:pt x="42" y="136"/>
                </a:cubicBezTo>
                <a:cubicBezTo>
                  <a:pt x="41" y="135"/>
                  <a:pt x="41" y="135"/>
                  <a:pt x="41" y="135"/>
                </a:cubicBezTo>
                <a:cubicBezTo>
                  <a:pt x="41" y="134"/>
                  <a:pt x="41" y="134"/>
                  <a:pt x="41" y="134"/>
                </a:cubicBezTo>
                <a:lnTo>
                  <a:pt x="42" y="136"/>
                </a:lnTo>
                <a:close/>
                <a:moveTo>
                  <a:pt x="41" y="61"/>
                </a:moveTo>
                <a:cubicBezTo>
                  <a:pt x="40" y="60"/>
                  <a:pt x="40" y="60"/>
                  <a:pt x="40" y="60"/>
                </a:cubicBezTo>
                <a:cubicBezTo>
                  <a:pt x="40" y="131"/>
                  <a:pt x="40" y="131"/>
                  <a:pt x="40" y="131"/>
                </a:cubicBezTo>
                <a:cubicBezTo>
                  <a:pt x="41" y="131"/>
                  <a:pt x="41" y="131"/>
                  <a:pt x="41" y="131"/>
                </a:cubicBezTo>
                <a:lnTo>
                  <a:pt x="41" y="61"/>
                </a:lnTo>
                <a:close/>
                <a:moveTo>
                  <a:pt x="40" y="161"/>
                </a:moveTo>
                <a:cubicBezTo>
                  <a:pt x="41" y="161"/>
                  <a:pt x="41" y="161"/>
                  <a:pt x="41" y="161"/>
                </a:cubicBezTo>
                <a:cubicBezTo>
                  <a:pt x="41" y="138"/>
                  <a:pt x="41" y="138"/>
                  <a:pt x="41" y="138"/>
                </a:cubicBezTo>
                <a:cubicBezTo>
                  <a:pt x="40" y="138"/>
                  <a:pt x="40" y="138"/>
                  <a:pt x="40" y="138"/>
                </a:cubicBezTo>
                <a:lnTo>
                  <a:pt x="40" y="161"/>
                </a:lnTo>
                <a:close/>
                <a:moveTo>
                  <a:pt x="41" y="132"/>
                </a:moveTo>
                <a:cubicBezTo>
                  <a:pt x="41" y="133"/>
                  <a:pt x="41" y="133"/>
                  <a:pt x="41" y="133"/>
                </a:cubicBezTo>
                <a:cubicBezTo>
                  <a:pt x="40" y="134"/>
                  <a:pt x="40" y="134"/>
                  <a:pt x="40" y="134"/>
                </a:cubicBezTo>
                <a:cubicBezTo>
                  <a:pt x="40" y="133"/>
                  <a:pt x="40" y="133"/>
                  <a:pt x="40" y="133"/>
                </a:cubicBezTo>
                <a:cubicBezTo>
                  <a:pt x="40" y="132"/>
                  <a:pt x="40" y="132"/>
                  <a:pt x="40" y="132"/>
                </a:cubicBezTo>
                <a:cubicBezTo>
                  <a:pt x="40" y="132"/>
                  <a:pt x="40" y="132"/>
                  <a:pt x="40" y="132"/>
                </a:cubicBezTo>
                <a:cubicBezTo>
                  <a:pt x="40" y="132"/>
                  <a:pt x="40" y="132"/>
                  <a:pt x="40" y="132"/>
                </a:cubicBezTo>
                <a:lnTo>
                  <a:pt x="41" y="132"/>
                </a:lnTo>
                <a:close/>
                <a:moveTo>
                  <a:pt x="41" y="134"/>
                </a:moveTo>
                <a:cubicBezTo>
                  <a:pt x="41" y="135"/>
                  <a:pt x="41" y="135"/>
                  <a:pt x="41" y="135"/>
                </a:cubicBezTo>
                <a:cubicBezTo>
                  <a:pt x="40" y="135"/>
                  <a:pt x="40" y="135"/>
                  <a:pt x="40" y="135"/>
                </a:cubicBezTo>
                <a:cubicBezTo>
                  <a:pt x="40" y="134"/>
                  <a:pt x="40" y="134"/>
                  <a:pt x="40" y="134"/>
                </a:cubicBezTo>
                <a:lnTo>
                  <a:pt x="41" y="134"/>
                </a:lnTo>
                <a:close/>
                <a:moveTo>
                  <a:pt x="40" y="60"/>
                </a:moveTo>
                <a:cubicBezTo>
                  <a:pt x="39" y="60"/>
                  <a:pt x="39" y="60"/>
                  <a:pt x="39" y="60"/>
                </a:cubicBezTo>
                <a:cubicBezTo>
                  <a:pt x="39" y="61"/>
                  <a:pt x="39" y="61"/>
                  <a:pt x="39" y="61"/>
                </a:cubicBezTo>
                <a:cubicBezTo>
                  <a:pt x="39" y="61"/>
                  <a:pt x="39" y="61"/>
                  <a:pt x="39" y="61"/>
                </a:cubicBezTo>
                <a:cubicBezTo>
                  <a:pt x="39" y="61"/>
                  <a:pt x="39" y="61"/>
                  <a:pt x="39" y="61"/>
                </a:cubicBezTo>
                <a:cubicBezTo>
                  <a:pt x="39" y="130"/>
                  <a:pt x="39" y="130"/>
                  <a:pt x="39" y="130"/>
                </a:cubicBezTo>
                <a:cubicBezTo>
                  <a:pt x="40" y="131"/>
                  <a:pt x="40" y="131"/>
                  <a:pt x="40" y="131"/>
                </a:cubicBezTo>
                <a:lnTo>
                  <a:pt x="40" y="60"/>
                </a:lnTo>
                <a:close/>
                <a:moveTo>
                  <a:pt x="39" y="160"/>
                </a:moveTo>
                <a:cubicBezTo>
                  <a:pt x="40" y="161"/>
                  <a:pt x="40" y="161"/>
                  <a:pt x="40" y="161"/>
                </a:cubicBezTo>
                <a:cubicBezTo>
                  <a:pt x="40" y="138"/>
                  <a:pt x="40" y="138"/>
                  <a:pt x="40" y="138"/>
                </a:cubicBezTo>
                <a:cubicBezTo>
                  <a:pt x="39" y="137"/>
                  <a:pt x="39" y="137"/>
                  <a:pt x="39" y="137"/>
                </a:cubicBezTo>
                <a:cubicBezTo>
                  <a:pt x="39" y="137"/>
                  <a:pt x="39" y="137"/>
                  <a:pt x="39" y="137"/>
                </a:cubicBezTo>
                <a:lnTo>
                  <a:pt x="39" y="160"/>
                </a:lnTo>
                <a:close/>
                <a:moveTo>
                  <a:pt x="40" y="132"/>
                </a:moveTo>
                <a:cubicBezTo>
                  <a:pt x="40" y="132"/>
                  <a:pt x="40" y="132"/>
                  <a:pt x="40" y="132"/>
                </a:cubicBezTo>
                <a:cubicBezTo>
                  <a:pt x="39" y="132"/>
                  <a:pt x="39" y="132"/>
                  <a:pt x="39" y="132"/>
                </a:cubicBezTo>
                <a:cubicBezTo>
                  <a:pt x="39" y="131"/>
                  <a:pt x="39" y="131"/>
                  <a:pt x="39" y="131"/>
                </a:cubicBezTo>
                <a:lnTo>
                  <a:pt x="40" y="132"/>
                </a:lnTo>
                <a:close/>
                <a:moveTo>
                  <a:pt x="40" y="133"/>
                </a:moveTo>
                <a:cubicBezTo>
                  <a:pt x="40" y="134"/>
                  <a:pt x="40" y="134"/>
                  <a:pt x="40" y="134"/>
                </a:cubicBezTo>
                <a:cubicBezTo>
                  <a:pt x="40" y="134"/>
                  <a:pt x="40" y="134"/>
                  <a:pt x="40" y="134"/>
                </a:cubicBezTo>
                <a:cubicBezTo>
                  <a:pt x="40" y="134"/>
                  <a:pt x="40" y="134"/>
                  <a:pt x="40" y="134"/>
                </a:cubicBezTo>
                <a:cubicBezTo>
                  <a:pt x="40" y="135"/>
                  <a:pt x="40" y="135"/>
                  <a:pt x="40" y="135"/>
                </a:cubicBezTo>
                <a:cubicBezTo>
                  <a:pt x="40" y="135"/>
                  <a:pt x="40" y="135"/>
                  <a:pt x="40" y="135"/>
                </a:cubicBezTo>
                <a:cubicBezTo>
                  <a:pt x="39" y="136"/>
                  <a:pt x="39" y="136"/>
                  <a:pt x="39" y="136"/>
                </a:cubicBezTo>
                <a:cubicBezTo>
                  <a:pt x="39" y="135"/>
                  <a:pt x="39" y="135"/>
                  <a:pt x="39" y="135"/>
                </a:cubicBezTo>
                <a:cubicBezTo>
                  <a:pt x="39" y="134"/>
                  <a:pt x="39" y="134"/>
                  <a:pt x="39" y="134"/>
                </a:cubicBezTo>
                <a:cubicBezTo>
                  <a:pt x="39" y="134"/>
                  <a:pt x="39" y="134"/>
                  <a:pt x="39" y="134"/>
                </a:cubicBezTo>
                <a:cubicBezTo>
                  <a:pt x="39" y="133"/>
                  <a:pt x="39" y="133"/>
                  <a:pt x="39" y="133"/>
                </a:cubicBezTo>
                <a:cubicBezTo>
                  <a:pt x="40" y="134"/>
                  <a:pt x="40" y="134"/>
                  <a:pt x="40" y="134"/>
                </a:cubicBezTo>
                <a:lnTo>
                  <a:pt x="40" y="133"/>
                </a:lnTo>
                <a:close/>
                <a:moveTo>
                  <a:pt x="39" y="60"/>
                </a:moveTo>
                <a:cubicBezTo>
                  <a:pt x="38" y="59"/>
                  <a:pt x="38" y="59"/>
                  <a:pt x="38" y="59"/>
                </a:cubicBezTo>
                <a:cubicBezTo>
                  <a:pt x="38" y="60"/>
                  <a:pt x="38" y="60"/>
                  <a:pt x="38" y="60"/>
                </a:cubicBezTo>
                <a:cubicBezTo>
                  <a:pt x="39" y="61"/>
                  <a:pt x="39" y="61"/>
                  <a:pt x="39" y="61"/>
                </a:cubicBezTo>
                <a:lnTo>
                  <a:pt x="39" y="60"/>
                </a:lnTo>
                <a:close/>
                <a:moveTo>
                  <a:pt x="39" y="61"/>
                </a:moveTo>
                <a:cubicBezTo>
                  <a:pt x="39" y="62"/>
                  <a:pt x="38" y="62"/>
                  <a:pt x="38" y="63"/>
                </a:cubicBezTo>
                <a:cubicBezTo>
                  <a:pt x="38" y="130"/>
                  <a:pt x="38" y="130"/>
                  <a:pt x="38" y="130"/>
                </a:cubicBezTo>
                <a:cubicBezTo>
                  <a:pt x="38" y="130"/>
                  <a:pt x="38" y="130"/>
                  <a:pt x="38" y="130"/>
                </a:cubicBezTo>
                <a:cubicBezTo>
                  <a:pt x="38" y="131"/>
                  <a:pt x="38" y="131"/>
                  <a:pt x="38" y="131"/>
                </a:cubicBezTo>
                <a:cubicBezTo>
                  <a:pt x="38" y="132"/>
                  <a:pt x="38" y="132"/>
                  <a:pt x="38" y="132"/>
                </a:cubicBezTo>
                <a:cubicBezTo>
                  <a:pt x="38" y="131"/>
                  <a:pt x="38" y="131"/>
                  <a:pt x="38" y="131"/>
                </a:cubicBezTo>
                <a:cubicBezTo>
                  <a:pt x="39" y="132"/>
                  <a:pt x="39" y="132"/>
                  <a:pt x="39" y="132"/>
                </a:cubicBezTo>
                <a:cubicBezTo>
                  <a:pt x="39" y="131"/>
                  <a:pt x="39" y="131"/>
                  <a:pt x="39" y="131"/>
                </a:cubicBezTo>
                <a:cubicBezTo>
                  <a:pt x="39" y="131"/>
                  <a:pt x="39" y="131"/>
                  <a:pt x="39" y="131"/>
                </a:cubicBezTo>
                <a:cubicBezTo>
                  <a:pt x="39" y="130"/>
                  <a:pt x="39" y="130"/>
                  <a:pt x="39" y="130"/>
                </a:cubicBezTo>
                <a:cubicBezTo>
                  <a:pt x="39" y="130"/>
                  <a:pt x="39" y="130"/>
                  <a:pt x="39" y="130"/>
                </a:cubicBezTo>
                <a:lnTo>
                  <a:pt x="39" y="61"/>
                </a:lnTo>
                <a:close/>
                <a:moveTo>
                  <a:pt x="38" y="160"/>
                </a:moveTo>
                <a:cubicBezTo>
                  <a:pt x="39" y="160"/>
                  <a:pt x="39" y="160"/>
                  <a:pt x="39" y="160"/>
                </a:cubicBezTo>
                <a:cubicBezTo>
                  <a:pt x="39" y="137"/>
                  <a:pt x="39" y="137"/>
                  <a:pt x="39" y="137"/>
                </a:cubicBezTo>
                <a:cubicBezTo>
                  <a:pt x="39" y="137"/>
                  <a:pt x="39" y="137"/>
                  <a:pt x="39" y="137"/>
                </a:cubicBezTo>
                <a:cubicBezTo>
                  <a:pt x="39" y="136"/>
                  <a:pt x="39" y="136"/>
                  <a:pt x="39" y="136"/>
                </a:cubicBezTo>
                <a:cubicBezTo>
                  <a:pt x="39" y="135"/>
                  <a:pt x="39" y="135"/>
                  <a:pt x="39" y="135"/>
                </a:cubicBezTo>
                <a:cubicBezTo>
                  <a:pt x="38" y="137"/>
                  <a:pt x="38" y="137"/>
                  <a:pt x="38" y="137"/>
                </a:cubicBezTo>
                <a:cubicBezTo>
                  <a:pt x="38" y="136"/>
                  <a:pt x="38" y="136"/>
                  <a:pt x="38" y="136"/>
                </a:cubicBezTo>
                <a:lnTo>
                  <a:pt x="38" y="160"/>
                </a:lnTo>
                <a:close/>
                <a:moveTo>
                  <a:pt x="39" y="133"/>
                </a:moveTo>
                <a:cubicBezTo>
                  <a:pt x="39" y="134"/>
                  <a:pt x="39" y="134"/>
                  <a:pt x="39" y="134"/>
                </a:cubicBezTo>
                <a:cubicBezTo>
                  <a:pt x="38" y="133"/>
                  <a:pt x="38" y="133"/>
                  <a:pt x="38" y="133"/>
                </a:cubicBezTo>
                <a:cubicBezTo>
                  <a:pt x="38" y="132"/>
                  <a:pt x="38" y="132"/>
                  <a:pt x="38" y="132"/>
                </a:cubicBezTo>
                <a:lnTo>
                  <a:pt x="39" y="133"/>
                </a:lnTo>
                <a:close/>
                <a:moveTo>
                  <a:pt x="38" y="59"/>
                </a:moveTo>
                <a:cubicBezTo>
                  <a:pt x="37" y="58"/>
                  <a:pt x="37" y="58"/>
                  <a:pt x="37" y="58"/>
                </a:cubicBezTo>
                <a:cubicBezTo>
                  <a:pt x="37" y="59"/>
                  <a:pt x="37" y="59"/>
                  <a:pt x="37" y="59"/>
                </a:cubicBezTo>
                <a:cubicBezTo>
                  <a:pt x="38" y="60"/>
                  <a:pt x="38" y="60"/>
                  <a:pt x="38" y="60"/>
                </a:cubicBezTo>
                <a:lnTo>
                  <a:pt x="38" y="59"/>
                </a:lnTo>
                <a:close/>
                <a:moveTo>
                  <a:pt x="38" y="63"/>
                </a:moveTo>
                <a:cubicBezTo>
                  <a:pt x="37" y="64"/>
                  <a:pt x="37" y="64"/>
                  <a:pt x="37" y="64"/>
                </a:cubicBezTo>
                <a:cubicBezTo>
                  <a:pt x="37" y="129"/>
                  <a:pt x="37" y="129"/>
                  <a:pt x="37" y="129"/>
                </a:cubicBezTo>
                <a:cubicBezTo>
                  <a:pt x="38" y="130"/>
                  <a:pt x="38" y="130"/>
                  <a:pt x="38" y="130"/>
                </a:cubicBezTo>
                <a:lnTo>
                  <a:pt x="38" y="63"/>
                </a:lnTo>
                <a:close/>
                <a:moveTo>
                  <a:pt x="37" y="159"/>
                </a:moveTo>
                <a:cubicBezTo>
                  <a:pt x="38" y="160"/>
                  <a:pt x="38" y="160"/>
                  <a:pt x="38" y="160"/>
                </a:cubicBezTo>
                <a:cubicBezTo>
                  <a:pt x="38" y="136"/>
                  <a:pt x="38" y="136"/>
                  <a:pt x="38" y="136"/>
                </a:cubicBezTo>
                <a:cubicBezTo>
                  <a:pt x="37" y="136"/>
                  <a:pt x="37" y="136"/>
                  <a:pt x="37" y="136"/>
                </a:cubicBezTo>
                <a:cubicBezTo>
                  <a:pt x="37" y="136"/>
                  <a:pt x="37" y="136"/>
                  <a:pt x="37" y="136"/>
                </a:cubicBezTo>
                <a:cubicBezTo>
                  <a:pt x="37" y="137"/>
                  <a:pt x="37" y="137"/>
                  <a:pt x="37" y="137"/>
                </a:cubicBezTo>
                <a:cubicBezTo>
                  <a:pt x="37" y="137"/>
                  <a:pt x="37" y="137"/>
                  <a:pt x="37" y="137"/>
                </a:cubicBezTo>
                <a:lnTo>
                  <a:pt x="37" y="159"/>
                </a:lnTo>
                <a:close/>
                <a:moveTo>
                  <a:pt x="38" y="131"/>
                </a:moveTo>
                <a:cubicBezTo>
                  <a:pt x="38" y="132"/>
                  <a:pt x="38" y="132"/>
                  <a:pt x="38" y="132"/>
                </a:cubicBezTo>
                <a:cubicBezTo>
                  <a:pt x="38" y="132"/>
                  <a:pt x="38" y="132"/>
                  <a:pt x="38" y="132"/>
                </a:cubicBezTo>
                <a:cubicBezTo>
                  <a:pt x="38" y="132"/>
                  <a:pt x="38" y="132"/>
                  <a:pt x="38" y="132"/>
                </a:cubicBezTo>
                <a:cubicBezTo>
                  <a:pt x="38" y="133"/>
                  <a:pt x="38" y="133"/>
                  <a:pt x="38" y="133"/>
                </a:cubicBezTo>
                <a:cubicBezTo>
                  <a:pt x="38" y="133"/>
                  <a:pt x="38" y="133"/>
                  <a:pt x="38" y="133"/>
                </a:cubicBezTo>
                <a:cubicBezTo>
                  <a:pt x="37" y="134"/>
                  <a:pt x="37" y="134"/>
                  <a:pt x="37" y="134"/>
                </a:cubicBezTo>
                <a:cubicBezTo>
                  <a:pt x="37" y="133"/>
                  <a:pt x="37" y="133"/>
                  <a:pt x="37" y="133"/>
                </a:cubicBezTo>
                <a:lnTo>
                  <a:pt x="38" y="131"/>
                </a:lnTo>
                <a:close/>
                <a:moveTo>
                  <a:pt x="37" y="58"/>
                </a:moveTo>
                <a:cubicBezTo>
                  <a:pt x="36" y="57"/>
                  <a:pt x="36" y="57"/>
                  <a:pt x="36" y="57"/>
                </a:cubicBezTo>
                <a:cubicBezTo>
                  <a:pt x="36" y="58"/>
                  <a:pt x="36" y="58"/>
                  <a:pt x="36" y="58"/>
                </a:cubicBezTo>
                <a:cubicBezTo>
                  <a:pt x="37" y="59"/>
                  <a:pt x="37" y="59"/>
                  <a:pt x="37" y="59"/>
                </a:cubicBezTo>
                <a:lnTo>
                  <a:pt x="37" y="58"/>
                </a:lnTo>
                <a:close/>
                <a:moveTo>
                  <a:pt x="37" y="64"/>
                </a:moveTo>
                <a:cubicBezTo>
                  <a:pt x="36" y="66"/>
                  <a:pt x="36" y="66"/>
                  <a:pt x="36" y="66"/>
                </a:cubicBezTo>
                <a:cubicBezTo>
                  <a:pt x="36" y="129"/>
                  <a:pt x="36" y="129"/>
                  <a:pt x="36" y="129"/>
                </a:cubicBezTo>
                <a:cubicBezTo>
                  <a:pt x="36" y="129"/>
                  <a:pt x="36" y="129"/>
                  <a:pt x="36" y="129"/>
                </a:cubicBezTo>
                <a:cubicBezTo>
                  <a:pt x="36" y="130"/>
                  <a:pt x="36" y="130"/>
                  <a:pt x="36" y="130"/>
                </a:cubicBezTo>
                <a:cubicBezTo>
                  <a:pt x="36" y="131"/>
                  <a:pt x="36" y="131"/>
                  <a:pt x="36" y="131"/>
                </a:cubicBezTo>
                <a:cubicBezTo>
                  <a:pt x="37" y="129"/>
                  <a:pt x="37" y="129"/>
                  <a:pt x="37" y="129"/>
                </a:cubicBezTo>
                <a:cubicBezTo>
                  <a:pt x="37" y="129"/>
                  <a:pt x="37" y="129"/>
                  <a:pt x="37" y="129"/>
                </a:cubicBezTo>
                <a:lnTo>
                  <a:pt x="37" y="64"/>
                </a:lnTo>
                <a:close/>
                <a:moveTo>
                  <a:pt x="36" y="159"/>
                </a:moveTo>
                <a:cubicBezTo>
                  <a:pt x="37" y="159"/>
                  <a:pt x="37" y="159"/>
                  <a:pt x="37" y="159"/>
                </a:cubicBezTo>
                <a:cubicBezTo>
                  <a:pt x="37" y="137"/>
                  <a:pt x="37" y="137"/>
                  <a:pt x="37" y="137"/>
                </a:cubicBezTo>
                <a:cubicBezTo>
                  <a:pt x="36" y="136"/>
                  <a:pt x="36" y="136"/>
                  <a:pt x="36" y="136"/>
                </a:cubicBezTo>
                <a:lnTo>
                  <a:pt x="36" y="159"/>
                </a:lnTo>
                <a:close/>
                <a:moveTo>
                  <a:pt x="37" y="133"/>
                </a:moveTo>
                <a:cubicBezTo>
                  <a:pt x="37" y="134"/>
                  <a:pt x="37" y="134"/>
                  <a:pt x="37" y="134"/>
                </a:cubicBezTo>
                <a:cubicBezTo>
                  <a:pt x="36" y="135"/>
                  <a:pt x="36" y="135"/>
                  <a:pt x="36" y="135"/>
                </a:cubicBezTo>
                <a:cubicBezTo>
                  <a:pt x="37" y="136"/>
                  <a:pt x="37" y="136"/>
                  <a:pt x="37" y="136"/>
                </a:cubicBezTo>
                <a:cubicBezTo>
                  <a:pt x="37" y="136"/>
                  <a:pt x="37" y="136"/>
                  <a:pt x="37" y="136"/>
                </a:cubicBezTo>
                <a:cubicBezTo>
                  <a:pt x="36" y="136"/>
                  <a:pt x="36" y="136"/>
                  <a:pt x="36" y="136"/>
                </a:cubicBezTo>
                <a:cubicBezTo>
                  <a:pt x="36" y="136"/>
                  <a:pt x="36" y="136"/>
                  <a:pt x="36" y="136"/>
                </a:cubicBezTo>
                <a:cubicBezTo>
                  <a:pt x="36" y="135"/>
                  <a:pt x="36" y="135"/>
                  <a:pt x="36" y="135"/>
                </a:cubicBezTo>
                <a:cubicBezTo>
                  <a:pt x="36" y="135"/>
                  <a:pt x="36" y="135"/>
                  <a:pt x="36" y="135"/>
                </a:cubicBezTo>
                <a:cubicBezTo>
                  <a:pt x="36" y="135"/>
                  <a:pt x="36" y="135"/>
                  <a:pt x="36" y="135"/>
                </a:cubicBezTo>
                <a:lnTo>
                  <a:pt x="37" y="133"/>
                </a:lnTo>
                <a:close/>
                <a:moveTo>
                  <a:pt x="36" y="57"/>
                </a:moveTo>
                <a:cubicBezTo>
                  <a:pt x="34" y="56"/>
                  <a:pt x="34" y="56"/>
                  <a:pt x="34" y="56"/>
                </a:cubicBezTo>
                <a:cubicBezTo>
                  <a:pt x="33" y="56"/>
                  <a:pt x="33" y="56"/>
                  <a:pt x="33" y="56"/>
                </a:cubicBezTo>
                <a:cubicBezTo>
                  <a:pt x="36" y="58"/>
                  <a:pt x="36" y="58"/>
                  <a:pt x="36" y="58"/>
                </a:cubicBezTo>
                <a:lnTo>
                  <a:pt x="36" y="57"/>
                </a:lnTo>
                <a:close/>
                <a:moveTo>
                  <a:pt x="36" y="66"/>
                </a:moveTo>
                <a:cubicBezTo>
                  <a:pt x="30" y="74"/>
                  <a:pt x="17" y="93"/>
                  <a:pt x="5" y="119"/>
                </a:cubicBezTo>
                <a:cubicBezTo>
                  <a:pt x="3" y="119"/>
                  <a:pt x="0" y="121"/>
                  <a:pt x="0" y="121"/>
                </a:cubicBezTo>
                <a:cubicBezTo>
                  <a:pt x="1" y="121"/>
                  <a:pt x="1" y="121"/>
                  <a:pt x="1" y="121"/>
                </a:cubicBezTo>
                <a:cubicBezTo>
                  <a:pt x="1" y="121"/>
                  <a:pt x="4" y="119"/>
                  <a:pt x="6" y="119"/>
                </a:cubicBezTo>
                <a:cubicBezTo>
                  <a:pt x="6" y="119"/>
                  <a:pt x="6" y="119"/>
                  <a:pt x="6" y="119"/>
                </a:cubicBezTo>
                <a:cubicBezTo>
                  <a:pt x="8" y="119"/>
                  <a:pt x="17" y="120"/>
                  <a:pt x="36" y="129"/>
                </a:cubicBezTo>
                <a:lnTo>
                  <a:pt x="36" y="66"/>
                </a:lnTo>
                <a:close/>
                <a:moveTo>
                  <a:pt x="36" y="130"/>
                </a:moveTo>
                <a:cubicBezTo>
                  <a:pt x="36" y="131"/>
                  <a:pt x="36" y="131"/>
                  <a:pt x="36" y="131"/>
                </a:cubicBezTo>
                <a:cubicBezTo>
                  <a:pt x="33" y="135"/>
                  <a:pt x="33" y="135"/>
                  <a:pt x="33" y="135"/>
                </a:cubicBezTo>
                <a:cubicBezTo>
                  <a:pt x="34" y="136"/>
                  <a:pt x="35" y="136"/>
                  <a:pt x="35" y="136"/>
                </a:cubicBezTo>
                <a:cubicBezTo>
                  <a:pt x="36" y="135"/>
                  <a:pt x="36" y="135"/>
                  <a:pt x="36" y="135"/>
                </a:cubicBezTo>
                <a:cubicBezTo>
                  <a:pt x="36" y="135"/>
                  <a:pt x="36" y="135"/>
                  <a:pt x="36" y="135"/>
                </a:cubicBezTo>
                <a:cubicBezTo>
                  <a:pt x="36" y="135"/>
                  <a:pt x="36" y="135"/>
                  <a:pt x="36" y="135"/>
                </a:cubicBezTo>
                <a:cubicBezTo>
                  <a:pt x="36" y="136"/>
                  <a:pt x="36" y="136"/>
                  <a:pt x="36" y="136"/>
                </a:cubicBezTo>
                <a:cubicBezTo>
                  <a:pt x="36" y="136"/>
                  <a:pt x="36" y="136"/>
                  <a:pt x="36" y="136"/>
                </a:cubicBezTo>
                <a:cubicBezTo>
                  <a:pt x="36" y="136"/>
                  <a:pt x="36" y="136"/>
                  <a:pt x="36" y="136"/>
                </a:cubicBezTo>
                <a:cubicBezTo>
                  <a:pt x="36" y="159"/>
                  <a:pt x="36" y="159"/>
                  <a:pt x="36" y="159"/>
                </a:cubicBezTo>
                <a:cubicBezTo>
                  <a:pt x="24" y="153"/>
                  <a:pt x="16" y="149"/>
                  <a:pt x="16" y="149"/>
                </a:cubicBezTo>
                <a:cubicBezTo>
                  <a:pt x="16" y="149"/>
                  <a:pt x="15" y="141"/>
                  <a:pt x="11" y="135"/>
                </a:cubicBezTo>
                <a:cubicBezTo>
                  <a:pt x="7" y="129"/>
                  <a:pt x="7" y="133"/>
                  <a:pt x="8" y="127"/>
                </a:cubicBezTo>
                <a:cubicBezTo>
                  <a:pt x="8" y="127"/>
                  <a:pt x="18" y="130"/>
                  <a:pt x="33" y="135"/>
                </a:cubicBezTo>
                <a:lnTo>
                  <a:pt x="36" y="130"/>
                </a:lnTo>
                <a:close/>
              </a:path>
            </a:pathLst>
          </a:custGeom>
          <a:solidFill>
            <a:srgbClr val="12204D"/>
          </a:solidFill>
          <a:ln>
            <a:noFill/>
          </a:ln>
          <a:extLst/>
        </p:spPr>
        <p:txBody>
          <a:bodyPr/>
          <a:lstStyle/>
          <a:p>
            <a:endParaRPr lang="zh-CN" altLang="en-US" sz="1600"/>
          </a:p>
        </p:txBody>
      </p:sp>
      <p:sp>
        <p:nvSpPr>
          <p:cNvPr id="10" name="Rectangle 7"/>
          <p:cNvSpPr>
            <a:spLocks noChangeArrowheads="1"/>
          </p:cNvSpPr>
          <p:nvPr/>
        </p:nvSpPr>
        <p:spPr bwMode="auto">
          <a:xfrm>
            <a:off x="539528" y="2797219"/>
            <a:ext cx="3308350" cy="232833"/>
          </a:xfrm>
          <a:prstGeom prst="rect">
            <a:avLst/>
          </a:prstGeom>
          <a:solidFill>
            <a:srgbClr val="1D347D"/>
          </a:solidFill>
          <a:ln>
            <a:noFill/>
          </a:ln>
          <a:extLst/>
        </p:spPr>
        <p:txBody>
          <a:bodyPr/>
          <a:lstStyle/>
          <a:p>
            <a:endParaRPr lang="zh-CN" altLang="en-US" sz="1600"/>
          </a:p>
        </p:txBody>
      </p:sp>
      <p:sp>
        <p:nvSpPr>
          <p:cNvPr id="16" name="Rectangle 8"/>
          <p:cNvSpPr>
            <a:spLocks noChangeArrowheads="1"/>
          </p:cNvSpPr>
          <p:nvPr/>
        </p:nvSpPr>
        <p:spPr bwMode="auto">
          <a:xfrm>
            <a:off x="539528" y="2797219"/>
            <a:ext cx="3308350" cy="23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9"/>
          <p:cNvSpPr>
            <a:spLocks/>
          </p:cNvSpPr>
          <p:nvPr/>
        </p:nvSpPr>
        <p:spPr bwMode="auto">
          <a:xfrm>
            <a:off x="536354" y="1998177"/>
            <a:ext cx="3262313" cy="716139"/>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12204D"/>
          </a:solidFill>
          <a:ln>
            <a:noFill/>
          </a:ln>
          <a:extLst/>
        </p:spPr>
        <p:txBody>
          <a:bodyPr/>
          <a:lstStyle/>
          <a:p>
            <a:endParaRPr lang="zh-CN" altLang="en-US" sz="1600"/>
          </a:p>
        </p:txBody>
      </p:sp>
      <p:sp>
        <p:nvSpPr>
          <p:cNvPr id="18" name="Freeform 10"/>
          <p:cNvSpPr>
            <a:spLocks/>
          </p:cNvSpPr>
          <p:nvPr/>
        </p:nvSpPr>
        <p:spPr bwMode="auto">
          <a:xfrm>
            <a:off x="536353" y="1306731"/>
            <a:ext cx="3092450" cy="1075972"/>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1D347D"/>
          </a:solidFill>
          <a:ln>
            <a:noFill/>
          </a:ln>
          <a:extLst/>
        </p:spPr>
        <p:txBody>
          <a:bodyPr/>
          <a:lstStyle/>
          <a:p>
            <a:endParaRPr lang="zh-CN" altLang="en-US" sz="1600"/>
          </a:p>
        </p:txBody>
      </p:sp>
      <p:sp>
        <p:nvSpPr>
          <p:cNvPr id="19" name="Freeform 11"/>
          <p:cNvSpPr>
            <a:spLocks/>
          </p:cNvSpPr>
          <p:nvPr/>
        </p:nvSpPr>
        <p:spPr bwMode="auto">
          <a:xfrm>
            <a:off x="542705" y="3118247"/>
            <a:ext cx="3262313" cy="716139"/>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12204D"/>
          </a:solidFill>
          <a:ln>
            <a:noFill/>
          </a:ln>
          <a:extLst/>
        </p:spPr>
        <p:txBody>
          <a:bodyPr/>
          <a:lstStyle/>
          <a:p>
            <a:endParaRPr lang="zh-CN" altLang="en-US" sz="1600"/>
          </a:p>
        </p:txBody>
      </p:sp>
      <p:sp>
        <p:nvSpPr>
          <p:cNvPr id="21" name="Freeform 12"/>
          <p:cNvSpPr>
            <a:spLocks/>
          </p:cNvSpPr>
          <p:nvPr/>
        </p:nvSpPr>
        <p:spPr bwMode="auto">
          <a:xfrm>
            <a:off x="542704" y="3453384"/>
            <a:ext cx="3089275" cy="1072444"/>
          </a:xfrm>
          <a:custGeom>
            <a:avLst/>
            <a:gdLst>
              <a:gd name="T0" fmla="*/ 33 w 943"/>
              <a:gd name="T1" fmla="*/ 0 h 295"/>
              <a:gd name="T2" fmla="*/ 0 w 943"/>
              <a:gd name="T3" fmla="*/ 0 h 295"/>
              <a:gd name="T4" fmla="*/ 0 w 943"/>
              <a:gd name="T5" fmla="*/ 64 h 295"/>
              <a:gd name="T6" fmla="*/ 33 w 943"/>
              <a:gd name="T7" fmla="*/ 64 h 295"/>
              <a:gd name="T8" fmla="*/ 518 w 943"/>
              <a:gd name="T9" fmla="*/ 119 h 295"/>
              <a:gd name="T10" fmla="*/ 927 w 943"/>
              <a:gd name="T11" fmla="*/ 295 h 295"/>
              <a:gd name="T12" fmla="*/ 943 w 943"/>
              <a:gd name="T13" fmla="*/ 236 h 295"/>
              <a:gd name="T14" fmla="*/ 525 w 943"/>
              <a:gd name="T15" fmla="*/ 56 h 295"/>
              <a:gd name="T16" fmla="*/ 33 w 943"/>
              <a:gd name="T17"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3" h="295">
                <a:moveTo>
                  <a:pt x="33" y="0"/>
                </a:moveTo>
                <a:cubicBezTo>
                  <a:pt x="22" y="0"/>
                  <a:pt x="11" y="0"/>
                  <a:pt x="0" y="0"/>
                </a:cubicBezTo>
                <a:cubicBezTo>
                  <a:pt x="0" y="64"/>
                  <a:pt x="0" y="64"/>
                  <a:pt x="0" y="64"/>
                </a:cubicBezTo>
                <a:cubicBezTo>
                  <a:pt x="11" y="64"/>
                  <a:pt x="22" y="64"/>
                  <a:pt x="33" y="64"/>
                </a:cubicBezTo>
                <a:cubicBezTo>
                  <a:pt x="195" y="64"/>
                  <a:pt x="360" y="80"/>
                  <a:pt x="518" y="119"/>
                </a:cubicBezTo>
                <a:cubicBezTo>
                  <a:pt x="662" y="155"/>
                  <a:pt x="801" y="212"/>
                  <a:pt x="927" y="295"/>
                </a:cubicBezTo>
                <a:cubicBezTo>
                  <a:pt x="943" y="236"/>
                  <a:pt x="943" y="236"/>
                  <a:pt x="943" y="236"/>
                </a:cubicBezTo>
                <a:cubicBezTo>
                  <a:pt x="814" y="150"/>
                  <a:pt x="672" y="93"/>
                  <a:pt x="525" y="56"/>
                </a:cubicBezTo>
                <a:cubicBezTo>
                  <a:pt x="364" y="15"/>
                  <a:pt x="197" y="0"/>
                  <a:pt x="33" y="0"/>
                </a:cubicBezTo>
              </a:path>
            </a:pathLst>
          </a:custGeom>
          <a:solidFill>
            <a:srgbClr val="1D347D"/>
          </a:solidFill>
          <a:ln>
            <a:noFill/>
          </a:ln>
          <a:extLst/>
        </p:spPr>
        <p:txBody>
          <a:bodyPr/>
          <a:lstStyle/>
          <a:p>
            <a:endParaRPr lang="zh-CN" altLang="en-US" sz="1600"/>
          </a:p>
        </p:txBody>
      </p:sp>
      <p:sp>
        <p:nvSpPr>
          <p:cNvPr id="22" name="Freeform 13"/>
          <p:cNvSpPr>
            <a:spLocks noEditPoints="1"/>
          </p:cNvSpPr>
          <p:nvPr/>
        </p:nvSpPr>
        <p:spPr bwMode="auto">
          <a:xfrm>
            <a:off x="3890743" y="2714316"/>
            <a:ext cx="563563" cy="335139"/>
          </a:xfrm>
          <a:custGeom>
            <a:avLst/>
            <a:gdLst>
              <a:gd name="T0" fmla="*/ 142 w 172"/>
              <a:gd name="T1" fmla="*/ 77 h 92"/>
              <a:gd name="T2" fmla="*/ 142 w 172"/>
              <a:gd name="T3" fmla="*/ 51 h 92"/>
              <a:gd name="T4" fmla="*/ 142 w 172"/>
              <a:gd name="T5" fmla="*/ 92 h 92"/>
              <a:gd name="T6" fmla="*/ 142 w 172"/>
              <a:gd name="T7" fmla="*/ 39 h 92"/>
              <a:gd name="T8" fmla="*/ 142 w 172"/>
              <a:gd name="T9" fmla="*/ 67 h 92"/>
              <a:gd name="T10" fmla="*/ 142 w 172"/>
              <a:gd name="T11" fmla="*/ 67 h 92"/>
              <a:gd name="T12" fmla="*/ 142 w 172"/>
              <a:gd name="T13" fmla="*/ 51 h 92"/>
              <a:gd name="T14" fmla="*/ 137 w 172"/>
              <a:gd name="T15" fmla="*/ 63 h 92"/>
              <a:gd name="T16" fmla="*/ 142 w 172"/>
              <a:gd name="T17" fmla="*/ 75 h 92"/>
              <a:gd name="T18" fmla="*/ 131 w 172"/>
              <a:gd name="T19" fmla="*/ 41 h 92"/>
              <a:gd name="T20" fmla="*/ 112 w 172"/>
              <a:gd name="T21" fmla="*/ 63 h 92"/>
              <a:gd name="T22" fmla="*/ 90 w 172"/>
              <a:gd name="T23" fmla="*/ 62 h 92"/>
              <a:gd name="T24" fmla="*/ 82 w 172"/>
              <a:gd name="T25" fmla="*/ 77 h 92"/>
              <a:gd name="T26" fmla="*/ 78 w 172"/>
              <a:gd name="T27" fmla="*/ 78 h 92"/>
              <a:gd name="T28" fmla="*/ 81 w 172"/>
              <a:gd name="T29" fmla="*/ 66 h 92"/>
              <a:gd name="T30" fmla="*/ 82 w 172"/>
              <a:gd name="T31" fmla="*/ 61 h 92"/>
              <a:gd name="T32" fmla="*/ 118 w 172"/>
              <a:gd name="T33" fmla="*/ 27 h 92"/>
              <a:gd name="T34" fmla="*/ 124 w 172"/>
              <a:gd name="T35" fmla="*/ 23 h 92"/>
              <a:gd name="T36" fmla="*/ 104 w 172"/>
              <a:gd name="T37" fmla="*/ 9 h 92"/>
              <a:gd name="T38" fmla="*/ 121 w 172"/>
              <a:gd name="T39" fmla="*/ 4 h 92"/>
              <a:gd name="T40" fmla="*/ 130 w 172"/>
              <a:gd name="T41" fmla="*/ 7 h 92"/>
              <a:gd name="T42" fmla="*/ 130 w 172"/>
              <a:gd name="T43" fmla="*/ 17 h 92"/>
              <a:gd name="T44" fmla="*/ 142 w 172"/>
              <a:gd name="T45" fmla="*/ 33 h 92"/>
              <a:gd name="T46" fmla="*/ 138 w 172"/>
              <a:gd name="T47" fmla="*/ 49 h 92"/>
              <a:gd name="T48" fmla="*/ 78 w 172"/>
              <a:gd name="T49" fmla="*/ 10 h 92"/>
              <a:gd name="T50" fmla="*/ 76 w 172"/>
              <a:gd name="T51" fmla="*/ 16 h 92"/>
              <a:gd name="T52" fmla="*/ 78 w 172"/>
              <a:gd name="T53" fmla="*/ 27 h 92"/>
              <a:gd name="T54" fmla="*/ 69 w 172"/>
              <a:gd name="T55" fmla="*/ 28 h 92"/>
              <a:gd name="T56" fmla="*/ 65 w 172"/>
              <a:gd name="T57" fmla="*/ 16 h 92"/>
              <a:gd name="T58" fmla="*/ 76 w 172"/>
              <a:gd name="T59" fmla="*/ 9 h 92"/>
              <a:gd name="T60" fmla="*/ 53 w 172"/>
              <a:gd name="T61" fmla="*/ 45 h 92"/>
              <a:gd name="T62" fmla="*/ 53 w 172"/>
              <a:gd name="T63" fmla="*/ 66 h 92"/>
              <a:gd name="T64" fmla="*/ 59 w 172"/>
              <a:gd name="T65" fmla="*/ 66 h 92"/>
              <a:gd name="T66" fmla="*/ 78 w 172"/>
              <a:gd name="T67" fmla="*/ 78 h 92"/>
              <a:gd name="T68" fmla="*/ 53 w 172"/>
              <a:gd name="T69" fmla="*/ 38 h 92"/>
              <a:gd name="T70" fmla="*/ 53 w 172"/>
              <a:gd name="T71" fmla="*/ 60 h 92"/>
              <a:gd name="T72" fmla="*/ 50 w 172"/>
              <a:gd name="T73" fmla="*/ 41 h 92"/>
              <a:gd name="T74" fmla="*/ 47 w 172"/>
              <a:gd name="T75" fmla="*/ 66 h 92"/>
              <a:gd name="T76" fmla="*/ 53 w 172"/>
              <a:gd name="T77" fmla="*/ 81 h 92"/>
              <a:gd name="T78" fmla="*/ 47 w 172"/>
              <a:gd name="T79" fmla="*/ 39 h 92"/>
              <a:gd name="T80" fmla="*/ 47 w 172"/>
              <a:gd name="T81" fmla="*/ 61 h 92"/>
              <a:gd name="T82" fmla="*/ 39 w 172"/>
              <a:gd name="T83" fmla="*/ 70 h 92"/>
              <a:gd name="T84" fmla="*/ 41 w 172"/>
              <a:gd name="T85" fmla="*/ 61 h 92"/>
              <a:gd name="T86" fmla="*/ 45 w 172"/>
              <a:gd name="T87" fmla="*/ 45 h 92"/>
              <a:gd name="T88" fmla="*/ 47 w 172"/>
              <a:gd name="T89" fmla="*/ 78 h 92"/>
              <a:gd name="T90" fmla="*/ 47 w 172"/>
              <a:gd name="T91" fmla="*/ 78 h 92"/>
              <a:gd name="T92" fmla="*/ 29 w 172"/>
              <a:gd name="T93" fmla="*/ 39 h 92"/>
              <a:gd name="T94" fmla="*/ 39 w 172"/>
              <a:gd name="T95" fmla="*/ 52 h 92"/>
              <a:gd name="T96" fmla="*/ 39 w 172"/>
              <a:gd name="T97" fmla="*/ 66 h 92"/>
              <a:gd name="T98" fmla="*/ 29 w 172"/>
              <a:gd name="T99" fmla="*/ 58 h 92"/>
              <a:gd name="T100" fmla="*/ 30 w 172"/>
              <a:gd name="T101" fmla="*/ 51 h 92"/>
              <a:gd name="T102" fmla="*/ 39 w 172"/>
              <a:gd name="T103" fmla="*/ 52 h 92"/>
              <a:gd name="T104" fmla="*/ 29 w 172"/>
              <a:gd name="T105" fmla="*/ 77 h 92"/>
              <a:gd name="T106" fmla="*/ 39 w 172"/>
              <a:gd name="T107" fmla="*/ 85 h 92"/>
              <a:gd name="T108" fmla="*/ 29 w 172"/>
              <a:gd name="T109" fmla="*/ 87 h 92"/>
              <a:gd name="T110" fmla="*/ 29 w 172"/>
              <a:gd name="T111" fmla="*/ 39 h 92"/>
              <a:gd name="T112" fmla="*/ 0 w 172"/>
              <a:gd name="T113" fmla="*/ 63 h 92"/>
              <a:gd name="T114" fmla="*/ 29 w 172"/>
              <a:gd name="T115" fmla="*/ 77 h 92"/>
              <a:gd name="T116" fmla="*/ 29 w 172"/>
              <a:gd name="T117" fmla="*/ 49 h 92"/>
              <a:gd name="T118" fmla="*/ 29 w 172"/>
              <a:gd name="T119"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2" h="92">
                <a:moveTo>
                  <a:pt x="142" y="48"/>
                </a:moveTo>
                <a:cubicBezTo>
                  <a:pt x="150" y="48"/>
                  <a:pt x="156" y="55"/>
                  <a:pt x="156" y="63"/>
                </a:cubicBezTo>
                <a:cubicBezTo>
                  <a:pt x="156" y="70"/>
                  <a:pt x="150" y="77"/>
                  <a:pt x="142" y="77"/>
                </a:cubicBezTo>
                <a:cubicBezTo>
                  <a:pt x="142" y="77"/>
                  <a:pt x="142" y="77"/>
                  <a:pt x="142" y="77"/>
                </a:cubicBezTo>
                <a:cubicBezTo>
                  <a:pt x="142" y="75"/>
                  <a:pt x="142" y="75"/>
                  <a:pt x="142" y="75"/>
                </a:cubicBezTo>
                <a:cubicBezTo>
                  <a:pt x="142" y="75"/>
                  <a:pt x="142" y="75"/>
                  <a:pt x="142" y="75"/>
                </a:cubicBezTo>
                <a:cubicBezTo>
                  <a:pt x="148" y="75"/>
                  <a:pt x="154" y="69"/>
                  <a:pt x="154" y="63"/>
                </a:cubicBezTo>
                <a:cubicBezTo>
                  <a:pt x="154" y="56"/>
                  <a:pt x="148" y="51"/>
                  <a:pt x="142" y="51"/>
                </a:cubicBezTo>
                <a:lnTo>
                  <a:pt x="142" y="48"/>
                </a:lnTo>
                <a:close/>
                <a:moveTo>
                  <a:pt x="142" y="86"/>
                </a:moveTo>
                <a:cubicBezTo>
                  <a:pt x="142" y="92"/>
                  <a:pt x="142" y="92"/>
                  <a:pt x="142" y="92"/>
                </a:cubicBezTo>
                <a:cubicBezTo>
                  <a:pt x="142" y="92"/>
                  <a:pt x="142" y="92"/>
                  <a:pt x="142" y="92"/>
                </a:cubicBezTo>
                <a:cubicBezTo>
                  <a:pt x="158" y="92"/>
                  <a:pt x="172" y="79"/>
                  <a:pt x="171" y="63"/>
                </a:cubicBezTo>
                <a:cubicBezTo>
                  <a:pt x="171" y="46"/>
                  <a:pt x="158" y="33"/>
                  <a:pt x="142" y="33"/>
                </a:cubicBezTo>
                <a:cubicBezTo>
                  <a:pt x="142" y="33"/>
                  <a:pt x="142" y="33"/>
                  <a:pt x="142" y="33"/>
                </a:cubicBezTo>
                <a:cubicBezTo>
                  <a:pt x="142" y="39"/>
                  <a:pt x="142" y="39"/>
                  <a:pt x="142" y="39"/>
                </a:cubicBezTo>
                <a:cubicBezTo>
                  <a:pt x="155" y="39"/>
                  <a:pt x="165" y="50"/>
                  <a:pt x="165" y="63"/>
                </a:cubicBezTo>
                <a:cubicBezTo>
                  <a:pt x="165" y="76"/>
                  <a:pt x="155" y="86"/>
                  <a:pt x="142" y="86"/>
                </a:cubicBezTo>
                <a:close/>
                <a:moveTo>
                  <a:pt x="142" y="67"/>
                </a:moveTo>
                <a:cubicBezTo>
                  <a:pt x="142" y="67"/>
                  <a:pt x="142" y="67"/>
                  <a:pt x="142" y="67"/>
                </a:cubicBezTo>
                <a:cubicBezTo>
                  <a:pt x="144" y="67"/>
                  <a:pt x="146" y="65"/>
                  <a:pt x="146" y="63"/>
                </a:cubicBezTo>
                <a:cubicBezTo>
                  <a:pt x="146" y="60"/>
                  <a:pt x="144" y="58"/>
                  <a:pt x="142" y="58"/>
                </a:cubicBezTo>
                <a:cubicBezTo>
                  <a:pt x="142" y="57"/>
                  <a:pt x="142" y="57"/>
                  <a:pt x="142" y="57"/>
                </a:cubicBezTo>
                <a:lnTo>
                  <a:pt x="142" y="67"/>
                </a:lnTo>
                <a:close/>
                <a:moveTo>
                  <a:pt x="142" y="48"/>
                </a:moveTo>
                <a:cubicBezTo>
                  <a:pt x="142" y="48"/>
                  <a:pt x="142" y="48"/>
                  <a:pt x="142" y="48"/>
                </a:cubicBezTo>
                <a:cubicBezTo>
                  <a:pt x="142" y="51"/>
                  <a:pt x="142" y="51"/>
                  <a:pt x="142" y="51"/>
                </a:cubicBezTo>
                <a:cubicBezTo>
                  <a:pt x="142" y="51"/>
                  <a:pt x="142" y="51"/>
                  <a:pt x="142" y="51"/>
                </a:cubicBezTo>
                <a:cubicBezTo>
                  <a:pt x="141" y="51"/>
                  <a:pt x="140" y="51"/>
                  <a:pt x="139" y="51"/>
                </a:cubicBezTo>
                <a:cubicBezTo>
                  <a:pt x="142" y="57"/>
                  <a:pt x="142" y="57"/>
                  <a:pt x="142" y="57"/>
                </a:cubicBezTo>
                <a:cubicBezTo>
                  <a:pt x="142" y="67"/>
                  <a:pt x="142" y="67"/>
                  <a:pt x="142" y="67"/>
                </a:cubicBezTo>
                <a:cubicBezTo>
                  <a:pt x="139" y="67"/>
                  <a:pt x="137" y="65"/>
                  <a:pt x="137" y="63"/>
                </a:cubicBezTo>
                <a:cubicBezTo>
                  <a:pt x="137" y="61"/>
                  <a:pt x="138" y="60"/>
                  <a:pt x="138" y="59"/>
                </a:cubicBezTo>
                <a:cubicBezTo>
                  <a:pt x="136" y="52"/>
                  <a:pt x="136" y="52"/>
                  <a:pt x="136" y="52"/>
                </a:cubicBezTo>
                <a:cubicBezTo>
                  <a:pt x="132" y="54"/>
                  <a:pt x="130" y="58"/>
                  <a:pt x="130" y="63"/>
                </a:cubicBezTo>
                <a:cubicBezTo>
                  <a:pt x="130" y="69"/>
                  <a:pt x="135" y="75"/>
                  <a:pt x="142" y="75"/>
                </a:cubicBezTo>
                <a:cubicBezTo>
                  <a:pt x="142" y="77"/>
                  <a:pt x="142" y="77"/>
                  <a:pt x="142" y="77"/>
                </a:cubicBezTo>
                <a:cubicBezTo>
                  <a:pt x="134" y="77"/>
                  <a:pt x="128" y="71"/>
                  <a:pt x="128" y="63"/>
                </a:cubicBezTo>
                <a:cubicBezTo>
                  <a:pt x="128" y="57"/>
                  <a:pt x="131" y="53"/>
                  <a:pt x="135" y="50"/>
                </a:cubicBezTo>
                <a:cubicBezTo>
                  <a:pt x="131" y="41"/>
                  <a:pt x="131" y="41"/>
                  <a:pt x="131" y="41"/>
                </a:cubicBezTo>
                <a:cubicBezTo>
                  <a:pt x="124" y="45"/>
                  <a:pt x="118" y="53"/>
                  <a:pt x="118" y="63"/>
                </a:cubicBezTo>
                <a:cubicBezTo>
                  <a:pt x="118" y="76"/>
                  <a:pt x="129" y="86"/>
                  <a:pt x="142" y="86"/>
                </a:cubicBezTo>
                <a:cubicBezTo>
                  <a:pt x="142" y="92"/>
                  <a:pt x="142" y="92"/>
                  <a:pt x="142" y="92"/>
                </a:cubicBezTo>
                <a:cubicBezTo>
                  <a:pt x="125" y="92"/>
                  <a:pt x="112" y="79"/>
                  <a:pt x="112" y="63"/>
                </a:cubicBezTo>
                <a:cubicBezTo>
                  <a:pt x="112" y="51"/>
                  <a:pt x="119" y="40"/>
                  <a:pt x="129" y="36"/>
                </a:cubicBezTo>
                <a:cubicBezTo>
                  <a:pt x="126" y="26"/>
                  <a:pt x="126" y="26"/>
                  <a:pt x="126" y="26"/>
                </a:cubicBezTo>
                <a:cubicBezTo>
                  <a:pt x="125" y="26"/>
                  <a:pt x="125" y="26"/>
                  <a:pt x="125" y="26"/>
                </a:cubicBezTo>
                <a:cubicBezTo>
                  <a:pt x="90" y="62"/>
                  <a:pt x="90" y="62"/>
                  <a:pt x="90" y="62"/>
                </a:cubicBezTo>
                <a:cubicBezTo>
                  <a:pt x="90" y="62"/>
                  <a:pt x="90" y="63"/>
                  <a:pt x="90" y="63"/>
                </a:cubicBezTo>
                <a:cubicBezTo>
                  <a:pt x="90" y="66"/>
                  <a:pt x="88" y="68"/>
                  <a:pt x="86" y="68"/>
                </a:cubicBezTo>
                <a:cubicBezTo>
                  <a:pt x="86" y="68"/>
                  <a:pt x="86" y="68"/>
                  <a:pt x="86" y="68"/>
                </a:cubicBezTo>
                <a:cubicBezTo>
                  <a:pt x="82" y="77"/>
                  <a:pt x="82" y="77"/>
                  <a:pt x="82" y="77"/>
                </a:cubicBezTo>
                <a:cubicBezTo>
                  <a:pt x="84" y="78"/>
                  <a:pt x="84" y="78"/>
                  <a:pt x="84" y="78"/>
                </a:cubicBezTo>
                <a:cubicBezTo>
                  <a:pt x="84" y="78"/>
                  <a:pt x="85" y="79"/>
                  <a:pt x="84" y="79"/>
                </a:cubicBezTo>
                <a:cubicBezTo>
                  <a:pt x="84" y="80"/>
                  <a:pt x="83" y="80"/>
                  <a:pt x="83" y="80"/>
                </a:cubicBezTo>
                <a:cubicBezTo>
                  <a:pt x="78" y="78"/>
                  <a:pt x="78" y="78"/>
                  <a:pt x="78" y="78"/>
                </a:cubicBezTo>
                <a:cubicBezTo>
                  <a:pt x="78" y="76"/>
                  <a:pt x="78" y="76"/>
                  <a:pt x="78" y="76"/>
                </a:cubicBezTo>
                <a:cubicBezTo>
                  <a:pt x="79" y="76"/>
                  <a:pt x="79" y="76"/>
                  <a:pt x="79" y="76"/>
                </a:cubicBezTo>
                <a:cubicBezTo>
                  <a:pt x="83" y="67"/>
                  <a:pt x="83" y="67"/>
                  <a:pt x="83" y="67"/>
                </a:cubicBezTo>
                <a:cubicBezTo>
                  <a:pt x="82" y="67"/>
                  <a:pt x="82" y="66"/>
                  <a:pt x="81" y="66"/>
                </a:cubicBezTo>
                <a:cubicBezTo>
                  <a:pt x="78" y="66"/>
                  <a:pt x="78" y="66"/>
                  <a:pt x="78" y="66"/>
                </a:cubicBezTo>
                <a:cubicBezTo>
                  <a:pt x="78" y="61"/>
                  <a:pt x="78" y="61"/>
                  <a:pt x="78" y="61"/>
                </a:cubicBezTo>
                <a:cubicBezTo>
                  <a:pt x="82" y="61"/>
                  <a:pt x="82" y="61"/>
                  <a:pt x="82" y="61"/>
                </a:cubicBezTo>
                <a:cubicBezTo>
                  <a:pt x="82" y="61"/>
                  <a:pt x="82" y="61"/>
                  <a:pt x="82" y="61"/>
                </a:cubicBezTo>
                <a:cubicBezTo>
                  <a:pt x="78" y="51"/>
                  <a:pt x="78" y="51"/>
                  <a:pt x="78" y="51"/>
                </a:cubicBezTo>
                <a:cubicBezTo>
                  <a:pt x="78" y="37"/>
                  <a:pt x="78" y="37"/>
                  <a:pt x="78" y="37"/>
                </a:cubicBezTo>
                <a:cubicBezTo>
                  <a:pt x="87" y="59"/>
                  <a:pt x="87" y="59"/>
                  <a:pt x="87" y="59"/>
                </a:cubicBezTo>
                <a:cubicBezTo>
                  <a:pt x="118" y="27"/>
                  <a:pt x="118" y="27"/>
                  <a:pt x="118" y="27"/>
                </a:cubicBezTo>
                <a:cubicBezTo>
                  <a:pt x="78" y="27"/>
                  <a:pt x="78" y="27"/>
                  <a:pt x="78" y="27"/>
                </a:cubicBezTo>
                <a:cubicBezTo>
                  <a:pt x="78" y="22"/>
                  <a:pt x="78" y="22"/>
                  <a:pt x="78" y="22"/>
                </a:cubicBezTo>
                <a:cubicBezTo>
                  <a:pt x="123" y="22"/>
                  <a:pt x="123" y="22"/>
                  <a:pt x="123" y="22"/>
                </a:cubicBezTo>
                <a:cubicBezTo>
                  <a:pt x="124" y="23"/>
                  <a:pt x="124" y="23"/>
                  <a:pt x="124" y="23"/>
                </a:cubicBezTo>
                <a:cubicBezTo>
                  <a:pt x="118" y="6"/>
                  <a:pt x="118" y="6"/>
                  <a:pt x="118" y="6"/>
                </a:cubicBezTo>
                <a:cubicBezTo>
                  <a:pt x="106" y="12"/>
                  <a:pt x="106" y="12"/>
                  <a:pt x="106" y="12"/>
                </a:cubicBezTo>
                <a:cubicBezTo>
                  <a:pt x="105" y="12"/>
                  <a:pt x="104" y="12"/>
                  <a:pt x="104" y="11"/>
                </a:cubicBezTo>
                <a:cubicBezTo>
                  <a:pt x="103" y="10"/>
                  <a:pt x="104" y="9"/>
                  <a:pt x="104" y="9"/>
                </a:cubicBezTo>
                <a:cubicBezTo>
                  <a:pt x="120" y="1"/>
                  <a:pt x="120" y="1"/>
                  <a:pt x="120" y="1"/>
                </a:cubicBezTo>
                <a:cubicBezTo>
                  <a:pt x="121" y="0"/>
                  <a:pt x="122" y="1"/>
                  <a:pt x="123" y="2"/>
                </a:cubicBezTo>
                <a:cubicBezTo>
                  <a:pt x="123" y="2"/>
                  <a:pt x="123" y="3"/>
                  <a:pt x="122" y="4"/>
                </a:cubicBezTo>
                <a:cubicBezTo>
                  <a:pt x="121" y="4"/>
                  <a:pt x="121" y="4"/>
                  <a:pt x="121" y="4"/>
                </a:cubicBezTo>
                <a:cubicBezTo>
                  <a:pt x="124" y="12"/>
                  <a:pt x="124" y="12"/>
                  <a:pt x="124" y="12"/>
                </a:cubicBezTo>
                <a:cubicBezTo>
                  <a:pt x="125" y="9"/>
                  <a:pt x="127" y="7"/>
                  <a:pt x="129" y="7"/>
                </a:cubicBezTo>
                <a:cubicBezTo>
                  <a:pt x="130" y="7"/>
                  <a:pt x="130" y="7"/>
                  <a:pt x="130" y="7"/>
                </a:cubicBezTo>
                <a:cubicBezTo>
                  <a:pt x="130" y="7"/>
                  <a:pt x="130" y="7"/>
                  <a:pt x="130" y="7"/>
                </a:cubicBezTo>
                <a:cubicBezTo>
                  <a:pt x="130" y="7"/>
                  <a:pt x="131" y="8"/>
                  <a:pt x="131" y="8"/>
                </a:cubicBezTo>
                <a:cubicBezTo>
                  <a:pt x="131" y="16"/>
                  <a:pt x="131" y="16"/>
                  <a:pt x="131" y="16"/>
                </a:cubicBezTo>
                <a:cubicBezTo>
                  <a:pt x="131" y="17"/>
                  <a:pt x="130" y="17"/>
                  <a:pt x="130" y="17"/>
                </a:cubicBezTo>
                <a:cubicBezTo>
                  <a:pt x="130" y="17"/>
                  <a:pt x="130" y="17"/>
                  <a:pt x="130" y="17"/>
                </a:cubicBezTo>
                <a:cubicBezTo>
                  <a:pt x="129" y="17"/>
                  <a:pt x="129" y="17"/>
                  <a:pt x="129" y="17"/>
                </a:cubicBezTo>
                <a:cubicBezTo>
                  <a:pt x="128" y="17"/>
                  <a:pt x="127" y="17"/>
                  <a:pt x="126" y="16"/>
                </a:cubicBezTo>
                <a:cubicBezTo>
                  <a:pt x="133" y="34"/>
                  <a:pt x="133" y="34"/>
                  <a:pt x="133" y="34"/>
                </a:cubicBezTo>
                <a:cubicBezTo>
                  <a:pt x="136" y="33"/>
                  <a:pt x="139" y="33"/>
                  <a:pt x="142" y="33"/>
                </a:cubicBezTo>
                <a:cubicBezTo>
                  <a:pt x="142" y="39"/>
                  <a:pt x="142" y="39"/>
                  <a:pt x="142" y="39"/>
                </a:cubicBezTo>
                <a:cubicBezTo>
                  <a:pt x="142" y="39"/>
                  <a:pt x="142" y="39"/>
                  <a:pt x="142" y="39"/>
                </a:cubicBezTo>
                <a:cubicBezTo>
                  <a:pt x="139" y="39"/>
                  <a:pt x="137" y="39"/>
                  <a:pt x="135" y="40"/>
                </a:cubicBezTo>
                <a:cubicBezTo>
                  <a:pt x="138" y="49"/>
                  <a:pt x="138" y="49"/>
                  <a:pt x="138" y="49"/>
                </a:cubicBezTo>
                <a:cubicBezTo>
                  <a:pt x="140" y="49"/>
                  <a:pt x="141" y="48"/>
                  <a:pt x="142" y="48"/>
                </a:cubicBezTo>
                <a:close/>
                <a:moveTo>
                  <a:pt x="78" y="15"/>
                </a:moveTo>
                <a:cubicBezTo>
                  <a:pt x="79" y="15"/>
                  <a:pt x="80" y="14"/>
                  <a:pt x="80" y="12"/>
                </a:cubicBezTo>
                <a:cubicBezTo>
                  <a:pt x="80" y="11"/>
                  <a:pt x="79" y="10"/>
                  <a:pt x="78" y="10"/>
                </a:cubicBezTo>
                <a:lnTo>
                  <a:pt x="78" y="15"/>
                </a:lnTo>
                <a:close/>
                <a:moveTo>
                  <a:pt x="78" y="10"/>
                </a:moveTo>
                <a:cubicBezTo>
                  <a:pt x="78" y="15"/>
                  <a:pt x="78" y="15"/>
                  <a:pt x="78" y="15"/>
                </a:cubicBezTo>
                <a:cubicBezTo>
                  <a:pt x="78" y="16"/>
                  <a:pt x="77" y="16"/>
                  <a:pt x="76" y="16"/>
                </a:cubicBezTo>
                <a:cubicBezTo>
                  <a:pt x="70" y="16"/>
                  <a:pt x="70" y="16"/>
                  <a:pt x="70" y="16"/>
                </a:cubicBezTo>
                <a:cubicBezTo>
                  <a:pt x="73" y="22"/>
                  <a:pt x="73" y="22"/>
                  <a:pt x="73" y="22"/>
                </a:cubicBezTo>
                <a:cubicBezTo>
                  <a:pt x="78" y="22"/>
                  <a:pt x="78" y="22"/>
                  <a:pt x="78" y="22"/>
                </a:cubicBezTo>
                <a:cubicBezTo>
                  <a:pt x="78" y="27"/>
                  <a:pt x="78" y="27"/>
                  <a:pt x="78" y="27"/>
                </a:cubicBezTo>
                <a:cubicBezTo>
                  <a:pt x="75" y="27"/>
                  <a:pt x="75" y="27"/>
                  <a:pt x="75" y="27"/>
                </a:cubicBezTo>
                <a:cubicBezTo>
                  <a:pt x="78" y="37"/>
                  <a:pt x="78" y="37"/>
                  <a:pt x="78" y="37"/>
                </a:cubicBezTo>
                <a:cubicBezTo>
                  <a:pt x="78" y="51"/>
                  <a:pt x="78" y="51"/>
                  <a:pt x="78" y="51"/>
                </a:cubicBezTo>
                <a:cubicBezTo>
                  <a:pt x="69" y="28"/>
                  <a:pt x="69" y="28"/>
                  <a:pt x="69" y="28"/>
                </a:cubicBezTo>
                <a:cubicBezTo>
                  <a:pt x="53" y="44"/>
                  <a:pt x="53" y="44"/>
                  <a:pt x="53" y="44"/>
                </a:cubicBezTo>
                <a:cubicBezTo>
                  <a:pt x="53" y="38"/>
                  <a:pt x="53" y="38"/>
                  <a:pt x="53" y="38"/>
                </a:cubicBezTo>
                <a:cubicBezTo>
                  <a:pt x="68" y="23"/>
                  <a:pt x="68" y="23"/>
                  <a:pt x="68" y="23"/>
                </a:cubicBezTo>
                <a:cubicBezTo>
                  <a:pt x="65" y="16"/>
                  <a:pt x="65" y="16"/>
                  <a:pt x="65" y="16"/>
                </a:cubicBezTo>
                <a:cubicBezTo>
                  <a:pt x="61" y="16"/>
                  <a:pt x="61" y="16"/>
                  <a:pt x="61" y="16"/>
                </a:cubicBezTo>
                <a:cubicBezTo>
                  <a:pt x="59" y="16"/>
                  <a:pt x="58" y="14"/>
                  <a:pt x="58" y="12"/>
                </a:cubicBezTo>
                <a:cubicBezTo>
                  <a:pt x="58" y="11"/>
                  <a:pt x="59" y="9"/>
                  <a:pt x="61" y="9"/>
                </a:cubicBezTo>
                <a:cubicBezTo>
                  <a:pt x="76" y="9"/>
                  <a:pt x="76" y="9"/>
                  <a:pt x="76" y="9"/>
                </a:cubicBezTo>
                <a:cubicBezTo>
                  <a:pt x="77" y="9"/>
                  <a:pt x="78" y="9"/>
                  <a:pt x="78" y="10"/>
                </a:cubicBezTo>
                <a:close/>
                <a:moveTo>
                  <a:pt x="78" y="61"/>
                </a:moveTo>
                <a:cubicBezTo>
                  <a:pt x="59" y="61"/>
                  <a:pt x="59" y="61"/>
                  <a:pt x="59" y="61"/>
                </a:cubicBezTo>
                <a:cubicBezTo>
                  <a:pt x="59" y="55"/>
                  <a:pt x="57" y="49"/>
                  <a:pt x="53" y="45"/>
                </a:cubicBezTo>
                <a:cubicBezTo>
                  <a:pt x="53" y="60"/>
                  <a:pt x="53" y="60"/>
                  <a:pt x="53" y="60"/>
                </a:cubicBezTo>
                <a:cubicBezTo>
                  <a:pt x="53" y="60"/>
                  <a:pt x="53" y="60"/>
                  <a:pt x="53" y="61"/>
                </a:cubicBezTo>
                <a:cubicBezTo>
                  <a:pt x="53" y="61"/>
                  <a:pt x="53" y="61"/>
                  <a:pt x="53" y="61"/>
                </a:cubicBezTo>
                <a:cubicBezTo>
                  <a:pt x="53" y="66"/>
                  <a:pt x="53" y="66"/>
                  <a:pt x="53" y="66"/>
                </a:cubicBezTo>
                <a:cubicBezTo>
                  <a:pt x="53" y="66"/>
                  <a:pt x="53" y="66"/>
                  <a:pt x="53" y="66"/>
                </a:cubicBezTo>
                <a:cubicBezTo>
                  <a:pt x="53" y="66"/>
                  <a:pt x="53" y="66"/>
                  <a:pt x="53" y="66"/>
                </a:cubicBezTo>
                <a:cubicBezTo>
                  <a:pt x="53" y="81"/>
                  <a:pt x="53" y="81"/>
                  <a:pt x="53" y="81"/>
                </a:cubicBezTo>
                <a:cubicBezTo>
                  <a:pt x="56" y="77"/>
                  <a:pt x="59" y="71"/>
                  <a:pt x="59" y="66"/>
                </a:cubicBezTo>
                <a:cubicBezTo>
                  <a:pt x="78" y="66"/>
                  <a:pt x="78" y="66"/>
                  <a:pt x="78" y="66"/>
                </a:cubicBezTo>
                <a:lnTo>
                  <a:pt x="78" y="61"/>
                </a:lnTo>
                <a:close/>
                <a:moveTo>
                  <a:pt x="78" y="76"/>
                </a:moveTo>
                <a:cubicBezTo>
                  <a:pt x="78" y="78"/>
                  <a:pt x="78" y="78"/>
                  <a:pt x="78" y="78"/>
                </a:cubicBezTo>
                <a:cubicBezTo>
                  <a:pt x="77" y="78"/>
                  <a:pt x="77" y="78"/>
                  <a:pt x="77" y="78"/>
                </a:cubicBezTo>
                <a:cubicBezTo>
                  <a:pt x="76" y="78"/>
                  <a:pt x="76" y="77"/>
                  <a:pt x="76" y="76"/>
                </a:cubicBezTo>
                <a:cubicBezTo>
                  <a:pt x="77" y="76"/>
                  <a:pt x="77" y="75"/>
                  <a:pt x="78" y="76"/>
                </a:cubicBezTo>
                <a:close/>
                <a:moveTo>
                  <a:pt x="53" y="38"/>
                </a:moveTo>
                <a:cubicBezTo>
                  <a:pt x="53" y="44"/>
                  <a:pt x="53" y="44"/>
                  <a:pt x="53" y="44"/>
                </a:cubicBezTo>
                <a:cubicBezTo>
                  <a:pt x="53" y="44"/>
                  <a:pt x="53" y="44"/>
                  <a:pt x="53" y="44"/>
                </a:cubicBezTo>
                <a:cubicBezTo>
                  <a:pt x="53" y="45"/>
                  <a:pt x="53" y="45"/>
                  <a:pt x="53" y="45"/>
                </a:cubicBezTo>
                <a:cubicBezTo>
                  <a:pt x="53" y="60"/>
                  <a:pt x="53" y="60"/>
                  <a:pt x="53" y="60"/>
                </a:cubicBezTo>
                <a:cubicBezTo>
                  <a:pt x="53" y="56"/>
                  <a:pt x="51" y="52"/>
                  <a:pt x="49" y="49"/>
                </a:cubicBezTo>
                <a:cubicBezTo>
                  <a:pt x="47" y="50"/>
                  <a:pt x="47" y="50"/>
                  <a:pt x="47" y="50"/>
                </a:cubicBezTo>
                <a:cubicBezTo>
                  <a:pt x="47" y="39"/>
                  <a:pt x="47" y="39"/>
                  <a:pt x="47" y="39"/>
                </a:cubicBezTo>
                <a:cubicBezTo>
                  <a:pt x="48" y="40"/>
                  <a:pt x="49" y="40"/>
                  <a:pt x="50" y="41"/>
                </a:cubicBezTo>
                <a:lnTo>
                  <a:pt x="53" y="38"/>
                </a:lnTo>
                <a:close/>
                <a:moveTo>
                  <a:pt x="53" y="61"/>
                </a:moveTo>
                <a:cubicBezTo>
                  <a:pt x="53" y="66"/>
                  <a:pt x="53" y="66"/>
                  <a:pt x="53" y="66"/>
                </a:cubicBezTo>
                <a:cubicBezTo>
                  <a:pt x="47" y="66"/>
                  <a:pt x="47" y="66"/>
                  <a:pt x="47" y="66"/>
                </a:cubicBezTo>
                <a:cubicBezTo>
                  <a:pt x="47" y="61"/>
                  <a:pt x="47" y="61"/>
                  <a:pt x="47" y="61"/>
                </a:cubicBezTo>
                <a:lnTo>
                  <a:pt x="53" y="61"/>
                </a:lnTo>
                <a:close/>
                <a:moveTo>
                  <a:pt x="53" y="66"/>
                </a:moveTo>
                <a:cubicBezTo>
                  <a:pt x="53" y="81"/>
                  <a:pt x="53" y="81"/>
                  <a:pt x="53" y="81"/>
                </a:cubicBezTo>
                <a:cubicBezTo>
                  <a:pt x="51" y="83"/>
                  <a:pt x="50" y="85"/>
                  <a:pt x="47" y="87"/>
                </a:cubicBezTo>
                <a:cubicBezTo>
                  <a:pt x="47" y="78"/>
                  <a:pt x="47" y="78"/>
                  <a:pt x="47" y="78"/>
                </a:cubicBezTo>
                <a:cubicBezTo>
                  <a:pt x="50" y="75"/>
                  <a:pt x="52" y="71"/>
                  <a:pt x="53" y="66"/>
                </a:cubicBezTo>
                <a:close/>
                <a:moveTo>
                  <a:pt x="47" y="39"/>
                </a:moveTo>
                <a:cubicBezTo>
                  <a:pt x="47" y="50"/>
                  <a:pt x="47" y="50"/>
                  <a:pt x="47" y="50"/>
                </a:cubicBezTo>
                <a:cubicBezTo>
                  <a:pt x="42" y="56"/>
                  <a:pt x="42" y="56"/>
                  <a:pt x="42" y="56"/>
                </a:cubicBezTo>
                <a:cubicBezTo>
                  <a:pt x="43" y="57"/>
                  <a:pt x="43" y="59"/>
                  <a:pt x="44" y="61"/>
                </a:cubicBezTo>
                <a:cubicBezTo>
                  <a:pt x="47" y="61"/>
                  <a:pt x="47" y="61"/>
                  <a:pt x="47" y="61"/>
                </a:cubicBezTo>
                <a:cubicBezTo>
                  <a:pt x="47" y="66"/>
                  <a:pt x="47" y="66"/>
                  <a:pt x="47" y="66"/>
                </a:cubicBezTo>
                <a:cubicBezTo>
                  <a:pt x="43" y="66"/>
                  <a:pt x="43" y="66"/>
                  <a:pt x="43" y="66"/>
                </a:cubicBezTo>
                <a:cubicBezTo>
                  <a:pt x="43" y="69"/>
                  <a:pt x="41" y="71"/>
                  <a:pt x="39" y="73"/>
                </a:cubicBezTo>
                <a:cubicBezTo>
                  <a:pt x="39" y="70"/>
                  <a:pt x="39" y="70"/>
                  <a:pt x="39" y="70"/>
                </a:cubicBezTo>
                <a:cubicBezTo>
                  <a:pt x="40" y="69"/>
                  <a:pt x="41" y="67"/>
                  <a:pt x="41" y="66"/>
                </a:cubicBezTo>
                <a:cubicBezTo>
                  <a:pt x="39" y="66"/>
                  <a:pt x="39" y="66"/>
                  <a:pt x="39" y="66"/>
                </a:cubicBezTo>
                <a:cubicBezTo>
                  <a:pt x="39" y="61"/>
                  <a:pt x="39" y="61"/>
                  <a:pt x="39" y="61"/>
                </a:cubicBezTo>
                <a:cubicBezTo>
                  <a:pt x="41" y="61"/>
                  <a:pt x="41" y="61"/>
                  <a:pt x="41" y="61"/>
                </a:cubicBezTo>
                <a:cubicBezTo>
                  <a:pt x="41" y="60"/>
                  <a:pt x="41" y="58"/>
                  <a:pt x="40" y="57"/>
                </a:cubicBezTo>
                <a:cubicBezTo>
                  <a:pt x="39" y="58"/>
                  <a:pt x="39" y="58"/>
                  <a:pt x="39" y="58"/>
                </a:cubicBezTo>
                <a:cubicBezTo>
                  <a:pt x="39" y="52"/>
                  <a:pt x="39" y="52"/>
                  <a:pt x="39" y="52"/>
                </a:cubicBezTo>
                <a:cubicBezTo>
                  <a:pt x="45" y="45"/>
                  <a:pt x="45" y="45"/>
                  <a:pt x="45" y="45"/>
                </a:cubicBezTo>
                <a:cubicBezTo>
                  <a:pt x="44" y="43"/>
                  <a:pt x="41" y="42"/>
                  <a:pt x="39" y="41"/>
                </a:cubicBezTo>
                <a:cubicBezTo>
                  <a:pt x="39" y="35"/>
                  <a:pt x="39" y="35"/>
                  <a:pt x="39" y="35"/>
                </a:cubicBezTo>
                <a:cubicBezTo>
                  <a:pt x="42" y="36"/>
                  <a:pt x="45" y="37"/>
                  <a:pt x="47" y="39"/>
                </a:cubicBezTo>
                <a:close/>
                <a:moveTo>
                  <a:pt x="47" y="78"/>
                </a:moveTo>
                <a:cubicBezTo>
                  <a:pt x="47" y="87"/>
                  <a:pt x="47" y="87"/>
                  <a:pt x="47" y="87"/>
                </a:cubicBezTo>
                <a:cubicBezTo>
                  <a:pt x="45" y="88"/>
                  <a:pt x="42" y="90"/>
                  <a:pt x="39" y="91"/>
                </a:cubicBezTo>
                <a:cubicBezTo>
                  <a:pt x="39" y="85"/>
                  <a:pt x="39" y="85"/>
                  <a:pt x="39" y="85"/>
                </a:cubicBezTo>
                <a:cubicBezTo>
                  <a:pt x="42" y="83"/>
                  <a:pt x="45" y="81"/>
                  <a:pt x="47" y="78"/>
                </a:cubicBezTo>
                <a:close/>
                <a:moveTo>
                  <a:pt x="39" y="35"/>
                </a:moveTo>
                <a:cubicBezTo>
                  <a:pt x="39" y="41"/>
                  <a:pt x="39" y="41"/>
                  <a:pt x="39" y="41"/>
                </a:cubicBezTo>
                <a:cubicBezTo>
                  <a:pt x="36" y="40"/>
                  <a:pt x="33" y="39"/>
                  <a:pt x="30" y="39"/>
                </a:cubicBezTo>
                <a:cubicBezTo>
                  <a:pt x="29" y="39"/>
                  <a:pt x="29" y="39"/>
                  <a:pt x="29" y="39"/>
                </a:cubicBezTo>
                <a:cubicBezTo>
                  <a:pt x="29" y="33"/>
                  <a:pt x="29" y="33"/>
                  <a:pt x="29" y="33"/>
                </a:cubicBezTo>
                <a:cubicBezTo>
                  <a:pt x="30" y="33"/>
                  <a:pt x="30" y="33"/>
                  <a:pt x="30" y="33"/>
                </a:cubicBezTo>
                <a:cubicBezTo>
                  <a:pt x="33" y="33"/>
                  <a:pt x="36" y="34"/>
                  <a:pt x="39" y="35"/>
                </a:cubicBezTo>
                <a:close/>
                <a:moveTo>
                  <a:pt x="39" y="52"/>
                </a:moveTo>
                <a:cubicBezTo>
                  <a:pt x="39" y="58"/>
                  <a:pt x="39" y="58"/>
                  <a:pt x="39" y="58"/>
                </a:cubicBezTo>
                <a:cubicBezTo>
                  <a:pt x="37" y="61"/>
                  <a:pt x="37" y="61"/>
                  <a:pt x="37" y="61"/>
                </a:cubicBezTo>
                <a:cubicBezTo>
                  <a:pt x="39" y="61"/>
                  <a:pt x="39" y="61"/>
                  <a:pt x="39" y="61"/>
                </a:cubicBezTo>
                <a:cubicBezTo>
                  <a:pt x="39" y="66"/>
                  <a:pt x="39" y="66"/>
                  <a:pt x="39" y="66"/>
                </a:cubicBezTo>
                <a:cubicBezTo>
                  <a:pt x="33" y="66"/>
                  <a:pt x="33" y="66"/>
                  <a:pt x="33" y="66"/>
                </a:cubicBezTo>
                <a:cubicBezTo>
                  <a:pt x="33" y="67"/>
                  <a:pt x="31" y="67"/>
                  <a:pt x="30" y="67"/>
                </a:cubicBezTo>
                <a:cubicBezTo>
                  <a:pt x="29" y="67"/>
                  <a:pt x="29" y="67"/>
                  <a:pt x="29" y="67"/>
                </a:cubicBezTo>
                <a:cubicBezTo>
                  <a:pt x="29" y="58"/>
                  <a:pt x="29" y="58"/>
                  <a:pt x="29" y="58"/>
                </a:cubicBezTo>
                <a:cubicBezTo>
                  <a:pt x="30" y="58"/>
                  <a:pt x="30" y="58"/>
                  <a:pt x="30" y="58"/>
                </a:cubicBezTo>
                <a:cubicBezTo>
                  <a:pt x="31" y="58"/>
                  <a:pt x="31" y="58"/>
                  <a:pt x="32" y="59"/>
                </a:cubicBezTo>
                <a:cubicBezTo>
                  <a:pt x="37" y="54"/>
                  <a:pt x="37" y="54"/>
                  <a:pt x="37" y="54"/>
                </a:cubicBezTo>
                <a:cubicBezTo>
                  <a:pt x="35" y="52"/>
                  <a:pt x="32" y="51"/>
                  <a:pt x="30" y="51"/>
                </a:cubicBezTo>
                <a:cubicBezTo>
                  <a:pt x="29" y="51"/>
                  <a:pt x="29" y="51"/>
                  <a:pt x="29" y="51"/>
                </a:cubicBezTo>
                <a:cubicBezTo>
                  <a:pt x="29" y="49"/>
                  <a:pt x="29" y="49"/>
                  <a:pt x="29" y="49"/>
                </a:cubicBezTo>
                <a:cubicBezTo>
                  <a:pt x="30" y="49"/>
                  <a:pt x="30" y="49"/>
                  <a:pt x="30" y="49"/>
                </a:cubicBezTo>
                <a:cubicBezTo>
                  <a:pt x="33" y="49"/>
                  <a:pt x="36" y="50"/>
                  <a:pt x="39" y="52"/>
                </a:cubicBezTo>
                <a:close/>
                <a:moveTo>
                  <a:pt x="39" y="70"/>
                </a:moveTo>
                <a:cubicBezTo>
                  <a:pt x="39" y="73"/>
                  <a:pt x="39" y="73"/>
                  <a:pt x="39" y="73"/>
                </a:cubicBezTo>
                <a:cubicBezTo>
                  <a:pt x="37" y="76"/>
                  <a:pt x="33" y="77"/>
                  <a:pt x="30" y="77"/>
                </a:cubicBezTo>
                <a:cubicBezTo>
                  <a:pt x="29" y="77"/>
                  <a:pt x="29" y="77"/>
                  <a:pt x="29" y="77"/>
                </a:cubicBezTo>
                <a:cubicBezTo>
                  <a:pt x="29" y="75"/>
                  <a:pt x="29" y="75"/>
                  <a:pt x="29" y="75"/>
                </a:cubicBezTo>
                <a:cubicBezTo>
                  <a:pt x="30" y="75"/>
                  <a:pt x="30" y="75"/>
                  <a:pt x="30" y="75"/>
                </a:cubicBezTo>
                <a:cubicBezTo>
                  <a:pt x="33" y="75"/>
                  <a:pt x="37" y="73"/>
                  <a:pt x="39" y="70"/>
                </a:cubicBezTo>
                <a:close/>
                <a:moveTo>
                  <a:pt x="39" y="85"/>
                </a:moveTo>
                <a:cubicBezTo>
                  <a:pt x="39" y="91"/>
                  <a:pt x="39" y="91"/>
                  <a:pt x="39" y="91"/>
                </a:cubicBezTo>
                <a:cubicBezTo>
                  <a:pt x="36" y="92"/>
                  <a:pt x="33" y="92"/>
                  <a:pt x="30" y="92"/>
                </a:cubicBezTo>
                <a:cubicBezTo>
                  <a:pt x="29" y="92"/>
                  <a:pt x="29" y="92"/>
                  <a:pt x="29" y="92"/>
                </a:cubicBezTo>
                <a:cubicBezTo>
                  <a:pt x="29" y="87"/>
                  <a:pt x="29" y="87"/>
                  <a:pt x="29" y="87"/>
                </a:cubicBezTo>
                <a:cubicBezTo>
                  <a:pt x="30" y="87"/>
                  <a:pt x="30" y="87"/>
                  <a:pt x="30" y="87"/>
                </a:cubicBezTo>
                <a:cubicBezTo>
                  <a:pt x="33" y="87"/>
                  <a:pt x="36" y="86"/>
                  <a:pt x="39" y="85"/>
                </a:cubicBezTo>
                <a:close/>
                <a:moveTo>
                  <a:pt x="29" y="33"/>
                </a:moveTo>
                <a:cubicBezTo>
                  <a:pt x="29" y="39"/>
                  <a:pt x="29" y="39"/>
                  <a:pt x="29" y="39"/>
                </a:cubicBezTo>
                <a:cubicBezTo>
                  <a:pt x="16" y="39"/>
                  <a:pt x="6" y="50"/>
                  <a:pt x="6" y="63"/>
                </a:cubicBezTo>
                <a:cubicBezTo>
                  <a:pt x="6" y="76"/>
                  <a:pt x="16" y="86"/>
                  <a:pt x="29" y="87"/>
                </a:cubicBezTo>
                <a:cubicBezTo>
                  <a:pt x="29" y="92"/>
                  <a:pt x="29" y="92"/>
                  <a:pt x="29" y="92"/>
                </a:cubicBezTo>
                <a:cubicBezTo>
                  <a:pt x="13" y="92"/>
                  <a:pt x="0" y="79"/>
                  <a:pt x="0" y="63"/>
                </a:cubicBezTo>
                <a:cubicBezTo>
                  <a:pt x="0" y="47"/>
                  <a:pt x="13" y="33"/>
                  <a:pt x="29" y="33"/>
                </a:cubicBezTo>
                <a:close/>
                <a:moveTo>
                  <a:pt x="29" y="49"/>
                </a:moveTo>
                <a:cubicBezTo>
                  <a:pt x="22" y="49"/>
                  <a:pt x="15" y="55"/>
                  <a:pt x="15" y="63"/>
                </a:cubicBezTo>
                <a:cubicBezTo>
                  <a:pt x="15" y="71"/>
                  <a:pt x="22" y="77"/>
                  <a:pt x="29" y="77"/>
                </a:cubicBezTo>
                <a:cubicBezTo>
                  <a:pt x="29" y="75"/>
                  <a:pt x="29" y="75"/>
                  <a:pt x="29" y="75"/>
                </a:cubicBezTo>
                <a:cubicBezTo>
                  <a:pt x="23" y="75"/>
                  <a:pt x="18" y="69"/>
                  <a:pt x="18" y="63"/>
                </a:cubicBezTo>
                <a:cubicBezTo>
                  <a:pt x="18" y="56"/>
                  <a:pt x="23" y="51"/>
                  <a:pt x="29" y="51"/>
                </a:cubicBezTo>
                <a:lnTo>
                  <a:pt x="29" y="49"/>
                </a:lnTo>
                <a:close/>
                <a:moveTo>
                  <a:pt x="29" y="58"/>
                </a:moveTo>
                <a:cubicBezTo>
                  <a:pt x="27" y="58"/>
                  <a:pt x="25" y="60"/>
                  <a:pt x="25" y="63"/>
                </a:cubicBezTo>
                <a:cubicBezTo>
                  <a:pt x="25" y="65"/>
                  <a:pt x="27" y="67"/>
                  <a:pt x="29" y="67"/>
                </a:cubicBezTo>
                <a:lnTo>
                  <a:pt x="29" y="58"/>
                </a:lnTo>
                <a:close/>
              </a:path>
            </a:pathLst>
          </a:custGeom>
          <a:solidFill>
            <a:srgbClr val="1D347D"/>
          </a:solidFill>
          <a:ln>
            <a:noFill/>
          </a:ln>
          <a:extLst/>
        </p:spPr>
        <p:txBody>
          <a:bodyPr/>
          <a:lstStyle/>
          <a:p>
            <a:endParaRPr lang="zh-CN" altLang="en-US" sz="1600"/>
          </a:p>
        </p:txBody>
      </p:sp>
      <p:grpSp>
        <p:nvGrpSpPr>
          <p:cNvPr id="5" name="组合 4"/>
          <p:cNvGrpSpPr/>
          <p:nvPr/>
        </p:nvGrpSpPr>
        <p:grpSpPr>
          <a:xfrm>
            <a:off x="3825655" y="1807676"/>
            <a:ext cx="576263" cy="403931"/>
            <a:chOff x="3825654" y="1981849"/>
            <a:chExt cx="576263" cy="403931"/>
          </a:xfrm>
          <a:solidFill>
            <a:srgbClr val="12204D"/>
          </a:solidFill>
        </p:grpSpPr>
        <p:sp>
          <p:nvSpPr>
            <p:cNvPr id="23" name="Freeform 14"/>
            <p:cNvSpPr>
              <a:spLocks noEditPoints="1"/>
            </p:cNvSpPr>
            <p:nvPr/>
          </p:nvSpPr>
          <p:spPr bwMode="auto">
            <a:xfrm>
              <a:off x="3825654" y="1981849"/>
              <a:ext cx="576263" cy="403931"/>
            </a:xfrm>
            <a:custGeom>
              <a:avLst/>
              <a:gdLst>
                <a:gd name="T0" fmla="*/ 144 w 176"/>
                <a:gd name="T1" fmla="*/ 26 h 111"/>
                <a:gd name="T2" fmla="*/ 113 w 176"/>
                <a:gd name="T3" fmla="*/ 70 h 111"/>
                <a:gd name="T4" fmla="*/ 81 w 176"/>
                <a:gd name="T5" fmla="*/ 82 h 111"/>
                <a:gd name="T6" fmla="*/ 82 w 176"/>
                <a:gd name="T7" fmla="*/ 82 h 111"/>
                <a:gd name="T8" fmla="*/ 82 w 176"/>
                <a:gd name="T9" fmla="*/ 81 h 111"/>
                <a:gd name="T10" fmla="*/ 82 w 176"/>
                <a:gd name="T11" fmla="*/ 81 h 111"/>
                <a:gd name="T12" fmla="*/ 83 w 176"/>
                <a:gd name="T13" fmla="*/ 81 h 111"/>
                <a:gd name="T14" fmla="*/ 83 w 176"/>
                <a:gd name="T15" fmla="*/ 81 h 111"/>
                <a:gd name="T16" fmla="*/ 83 w 176"/>
                <a:gd name="T17" fmla="*/ 81 h 111"/>
                <a:gd name="T18" fmla="*/ 84 w 176"/>
                <a:gd name="T19" fmla="*/ 81 h 111"/>
                <a:gd name="T20" fmla="*/ 84 w 176"/>
                <a:gd name="T21" fmla="*/ 81 h 111"/>
                <a:gd name="T22" fmla="*/ 84 w 176"/>
                <a:gd name="T23" fmla="*/ 81 h 111"/>
                <a:gd name="T24" fmla="*/ 84 w 176"/>
                <a:gd name="T25" fmla="*/ 81 h 111"/>
                <a:gd name="T26" fmla="*/ 97 w 176"/>
                <a:gd name="T27" fmla="*/ 82 h 111"/>
                <a:gd name="T28" fmla="*/ 84 w 176"/>
                <a:gd name="T29" fmla="*/ 98 h 111"/>
                <a:gd name="T30" fmla="*/ 83 w 176"/>
                <a:gd name="T31" fmla="*/ 98 h 111"/>
                <a:gd name="T32" fmla="*/ 81 w 176"/>
                <a:gd name="T33" fmla="*/ 97 h 111"/>
                <a:gd name="T34" fmla="*/ 79 w 176"/>
                <a:gd name="T35" fmla="*/ 97 h 111"/>
                <a:gd name="T36" fmla="*/ 79 w 176"/>
                <a:gd name="T37" fmla="*/ 97 h 111"/>
                <a:gd name="T38" fmla="*/ 78 w 176"/>
                <a:gd name="T39" fmla="*/ 97 h 111"/>
                <a:gd name="T40" fmla="*/ 78 w 176"/>
                <a:gd name="T41" fmla="*/ 97 h 111"/>
                <a:gd name="T42" fmla="*/ 78 w 176"/>
                <a:gd name="T43" fmla="*/ 97 h 111"/>
                <a:gd name="T44" fmla="*/ 77 w 176"/>
                <a:gd name="T45" fmla="*/ 97 h 111"/>
                <a:gd name="T46" fmla="*/ 77 w 176"/>
                <a:gd name="T47" fmla="*/ 97 h 111"/>
                <a:gd name="T48" fmla="*/ 77 w 176"/>
                <a:gd name="T49" fmla="*/ 97 h 111"/>
                <a:gd name="T50" fmla="*/ 77 w 176"/>
                <a:gd name="T51" fmla="*/ 97 h 111"/>
                <a:gd name="T52" fmla="*/ 76 w 176"/>
                <a:gd name="T53" fmla="*/ 96 h 111"/>
                <a:gd name="T54" fmla="*/ 76 w 176"/>
                <a:gd name="T55" fmla="*/ 96 h 111"/>
                <a:gd name="T56" fmla="*/ 75 w 176"/>
                <a:gd name="T57" fmla="*/ 96 h 111"/>
                <a:gd name="T58" fmla="*/ 75 w 176"/>
                <a:gd name="T59" fmla="*/ 96 h 111"/>
                <a:gd name="T60" fmla="*/ 75 w 176"/>
                <a:gd name="T61" fmla="*/ 96 h 111"/>
                <a:gd name="T62" fmla="*/ 74 w 176"/>
                <a:gd name="T63" fmla="*/ 96 h 111"/>
                <a:gd name="T64" fmla="*/ 74 w 176"/>
                <a:gd name="T65" fmla="*/ 95 h 111"/>
                <a:gd name="T66" fmla="*/ 74 w 176"/>
                <a:gd name="T67" fmla="*/ 95 h 111"/>
                <a:gd name="T68" fmla="*/ 73 w 176"/>
                <a:gd name="T69" fmla="*/ 95 h 111"/>
                <a:gd name="T70" fmla="*/ 73 w 176"/>
                <a:gd name="T71" fmla="*/ 94 h 111"/>
                <a:gd name="T72" fmla="*/ 72 w 176"/>
                <a:gd name="T73" fmla="*/ 93 h 111"/>
                <a:gd name="T74" fmla="*/ 72 w 176"/>
                <a:gd name="T75" fmla="*/ 93 h 111"/>
                <a:gd name="T76" fmla="*/ 72 w 176"/>
                <a:gd name="T77" fmla="*/ 93 h 111"/>
                <a:gd name="T78" fmla="*/ 71 w 176"/>
                <a:gd name="T79" fmla="*/ 92 h 111"/>
                <a:gd name="T80" fmla="*/ 71 w 176"/>
                <a:gd name="T81" fmla="*/ 92 h 111"/>
                <a:gd name="T82" fmla="*/ 71 w 176"/>
                <a:gd name="T83" fmla="*/ 91 h 111"/>
                <a:gd name="T84" fmla="*/ 71 w 176"/>
                <a:gd name="T85" fmla="*/ 90 h 111"/>
                <a:gd name="T86" fmla="*/ 71 w 176"/>
                <a:gd name="T87" fmla="*/ 90 h 111"/>
                <a:gd name="T88" fmla="*/ 71 w 176"/>
                <a:gd name="T89" fmla="*/ 89 h 111"/>
                <a:gd name="T90" fmla="*/ 71 w 176"/>
                <a:gd name="T91" fmla="*/ 88 h 111"/>
                <a:gd name="T92" fmla="*/ 71 w 176"/>
                <a:gd name="T93" fmla="*/ 87 h 111"/>
                <a:gd name="T94" fmla="*/ 72 w 176"/>
                <a:gd name="T95" fmla="*/ 76 h 111"/>
                <a:gd name="T96" fmla="*/ 39 w 176"/>
                <a:gd name="T97" fmla="*/ 57 h 111"/>
                <a:gd name="T98" fmla="*/ 41 w 176"/>
                <a:gd name="T99" fmla="*/ 57 h 111"/>
                <a:gd name="T100" fmla="*/ 30 w 176"/>
                <a:gd name="T101" fmla="*/ 107 h 111"/>
                <a:gd name="T102" fmla="*/ 39 w 176"/>
                <a:gd name="T103" fmla="*/ 103 h 111"/>
                <a:gd name="T104" fmla="*/ 30 w 176"/>
                <a:gd name="T105" fmla="*/ 61 h 111"/>
                <a:gd name="T106" fmla="*/ 39 w 176"/>
                <a:gd name="T107" fmla="*/ 57 h 111"/>
                <a:gd name="T108" fmla="*/ 39 w 176"/>
                <a:gd name="T109" fmla="*/ 57 h 111"/>
                <a:gd name="T110" fmla="*/ 29 w 176"/>
                <a:gd name="T111" fmla="*/ 107 h 111"/>
                <a:gd name="T112" fmla="*/ 30 w 176"/>
                <a:gd name="T113" fmla="*/ 76 h 111"/>
                <a:gd name="T114" fmla="*/ 29 w 176"/>
                <a:gd name="T115" fmla="*/ 61 h 111"/>
                <a:gd name="T116" fmla="*/ 30 w 176"/>
                <a:gd name="T117" fmla="*/ 61 h 111"/>
                <a:gd name="T118" fmla="*/ 21 w 176"/>
                <a:gd name="T119" fmla="*/ 110 h 111"/>
                <a:gd name="T120" fmla="*/ 26 w 176"/>
                <a:gd name="T121" fmla="*/ 75 h 111"/>
                <a:gd name="T122" fmla="*/ 24 w 176"/>
                <a:gd name="T123" fmla="*/ 64 h 111"/>
                <a:gd name="T124" fmla="*/ 29 w 176"/>
                <a:gd name="T125" fmla="*/ 6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11">
                  <a:moveTo>
                    <a:pt x="99" y="38"/>
                  </a:moveTo>
                  <a:cubicBezTo>
                    <a:pt x="114" y="2"/>
                    <a:pt x="119" y="0"/>
                    <a:pt x="116" y="32"/>
                  </a:cubicBezTo>
                  <a:cubicBezTo>
                    <a:pt x="121" y="31"/>
                    <a:pt x="121" y="31"/>
                    <a:pt x="121" y="31"/>
                  </a:cubicBezTo>
                  <a:cubicBezTo>
                    <a:pt x="131" y="27"/>
                    <a:pt x="135" y="26"/>
                    <a:pt x="144" y="26"/>
                  </a:cubicBezTo>
                  <a:cubicBezTo>
                    <a:pt x="167" y="27"/>
                    <a:pt x="176" y="35"/>
                    <a:pt x="165" y="47"/>
                  </a:cubicBezTo>
                  <a:cubicBezTo>
                    <a:pt x="154" y="58"/>
                    <a:pt x="142" y="60"/>
                    <a:pt x="130" y="64"/>
                  </a:cubicBezTo>
                  <a:cubicBezTo>
                    <a:pt x="125" y="65"/>
                    <a:pt x="120" y="66"/>
                    <a:pt x="116" y="68"/>
                  </a:cubicBezTo>
                  <a:cubicBezTo>
                    <a:pt x="115" y="68"/>
                    <a:pt x="114" y="69"/>
                    <a:pt x="113" y="70"/>
                  </a:cubicBezTo>
                  <a:cubicBezTo>
                    <a:pt x="107" y="74"/>
                    <a:pt x="100" y="76"/>
                    <a:pt x="90" y="77"/>
                  </a:cubicBezTo>
                  <a:cubicBezTo>
                    <a:pt x="87" y="78"/>
                    <a:pt x="84" y="80"/>
                    <a:pt x="81" y="82"/>
                  </a:cubicBezTo>
                  <a:cubicBezTo>
                    <a:pt x="81" y="82"/>
                    <a:pt x="81" y="82"/>
                    <a:pt x="81" y="82"/>
                  </a:cubicBezTo>
                  <a:cubicBezTo>
                    <a:pt x="81" y="82"/>
                    <a:pt x="81" y="82"/>
                    <a:pt x="81"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2"/>
                    <a:pt x="82" y="82"/>
                    <a:pt x="82" y="82"/>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2" y="81"/>
                    <a:pt x="82" y="81"/>
                    <a:pt x="82"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3" y="81"/>
                    <a:pt x="83" y="81"/>
                    <a:pt x="83"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4" y="81"/>
                    <a:pt x="84" y="81"/>
                    <a:pt x="84" y="81"/>
                  </a:cubicBezTo>
                  <a:cubicBezTo>
                    <a:pt x="88" y="81"/>
                    <a:pt x="92" y="81"/>
                    <a:pt x="97" y="82"/>
                  </a:cubicBezTo>
                  <a:cubicBezTo>
                    <a:pt x="97" y="82"/>
                    <a:pt x="97" y="82"/>
                    <a:pt x="97" y="82"/>
                  </a:cubicBezTo>
                  <a:cubicBezTo>
                    <a:pt x="99" y="82"/>
                    <a:pt x="102" y="84"/>
                    <a:pt x="103" y="88"/>
                  </a:cubicBezTo>
                  <a:cubicBezTo>
                    <a:pt x="104" y="92"/>
                    <a:pt x="103" y="96"/>
                    <a:pt x="101" y="96"/>
                  </a:cubicBezTo>
                  <a:cubicBezTo>
                    <a:pt x="100" y="96"/>
                    <a:pt x="100" y="96"/>
                    <a:pt x="100" y="96"/>
                  </a:cubicBezTo>
                  <a:cubicBezTo>
                    <a:pt x="93" y="97"/>
                    <a:pt x="88" y="98"/>
                    <a:pt x="84"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3" y="98"/>
                    <a:pt x="83" y="98"/>
                  </a:cubicBezTo>
                  <a:cubicBezTo>
                    <a:pt x="83" y="98"/>
                    <a:pt x="82" y="98"/>
                    <a:pt x="82" y="97"/>
                  </a:cubicBezTo>
                  <a:cubicBezTo>
                    <a:pt x="82" y="97"/>
                    <a:pt x="82" y="97"/>
                    <a:pt x="82" y="97"/>
                  </a:cubicBezTo>
                  <a:cubicBezTo>
                    <a:pt x="81" y="97"/>
                    <a:pt x="81" y="97"/>
                    <a:pt x="81" y="97"/>
                  </a:cubicBezTo>
                  <a:cubicBezTo>
                    <a:pt x="80" y="97"/>
                    <a:pt x="80" y="97"/>
                    <a:pt x="80" y="97"/>
                  </a:cubicBezTo>
                  <a:cubicBezTo>
                    <a:pt x="80" y="97"/>
                    <a:pt x="80" y="97"/>
                    <a:pt x="80" y="97"/>
                  </a:cubicBezTo>
                  <a:cubicBezTo>
                    <a:pt x="80" y="97"/>
                    <a:pt x="80" y="97"/>
                    <a:pt x="80" y="97"/>
                  </a:cubicBezTo>
                  <a:cubicBezTo>
                    <a:pt x="80" y="97"/>
                    <a:pt x="79" y="97"/>
                    <a:pt x="79" y="97"/>
                  </a:cubicBezTo>
                  <a:cubicBezTo>
                    <a:pt x="79" y="97"/>
                    <a:pt x="79" y="97"/>
                    <a:pt x="79" y="97"/>
                  </a:cubicBezTo>
                  <a:cubicBezTo>
                    <a:pt x="79" y="97"/>
                    <a:pt x="79" y="97"/>
                    <a:pt x="79" y="97"/>
                  </a:cubicBezTo>
                  <a:cubicBezTo>
                    <a:pt x="79" y="97"/>
                    <a:pt x="79" y="97"/>
                    <a:pt x="79" y="97"/>
                  </a:cubicBezTo>
                  <a:cubicBezTo>
                    <a:pt x="79" y="97"/>
                    <a:pt x="79" y="97"/>
                    <a:pt x="79"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8" y="97"/>
                    <a:pt x="78" y="97"/>
                    <a:pt x="78"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7" y="97"/>
                    <a:pt x="77" y="97"/>
                    <a:pt x="77" y="97"/>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6" y="96"/>
                    <a:pt x="76" y="96"/>
                    <a:pt x="76"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5" y="96"/>
                    <a:pt x="75" y="96"/>
                    <a:pt x="75" y="96"/>
                  </a:cubicBezTo>
                  <a:cubicBezTo>
                    <a:pt x="74" y="96"/>
                    <a:pt x="74" y="96"/>
                    <a:pt x="74" y="96"/>
                  </a:cubicBezTo>
                  <a:cubicBezTo>
                    <a:pt x="74" y="96"/>
                    <a:pt x="74" y="96"/>
                    <a:pt x="74" y="96"/>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4" y="95"/>
                    <a:pt x="74" y="95"/>
                    <a:pt x="74"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5"/>
                    <a:pt x="73" y="95"/>
                    <a:pt x="73" y="95"/>
                  </a:cubicBezTo>
                  <a:cubicBezTo>
                    <a:pt x="73" y="94"/>
                    <a:pt x="73" y="94"/>
                    <a:pt x="73" y="94"/>
                  </a:cubicBezTo>
                  <a:cubicBezTo>
                    <a:pt x="72" y="94"/>
                    <a:pt x="72" y="94"/>
                    <a:pt x="72" y="94"/>
                  </a:cubicBezTo>
                  <a:cubicBezTo>
                    <a:pt x="72" y="94"/>
                    <a:pt x="72" y="94"/>
                    <a:pt x="72" y="94"/>
                  </a:cubicBezTo>
                  <a:cubicBezTo>
                    <a:pt x="72" y="94"/>
                    <a:pt x="72" y="94"/>
                    <a:pt x="72" y="94"/>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1" y="93"/>
                    <a:pt x="71" y="93"/>
                    <a:pt x="71" y="93"/>
                  </a:cubicBezTo>
                  <a:cubicBezTo>
                    <a:pt x="71" y="93"/>
                    <a:pt x="71" y="93"/>
                    <a:pt x="71" y="93"/>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1"/>
                    <a:pt x="71" y="91"/>
                    <a:pt x="71" y="91"/>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90"/>
                    <a:pt x="71" y="90"/>
                    <a:pt x="71" y="90"/>
                  </a:cubicBezTo>
                  <a:cubicBezTo>
                    <a:pt x="71" y="89"/>
                    <a:pt x="71" y="89"/>
                    <a:pt x="71" y="89"/>
                  </a:cubicBezTo>
                  <a:cubicBezTo>
                    <a:pt x="71" y="89"/>
                    <a:pt x="71" y="89"/>
                    <a:pt x="71" y="89"/>
                  </a:cubicBezTo>
                  <a:cubicBezTo>
                    <a:pt x="71" y="89"/>
                    <a:pt x="71" y="89"/>
                    <a:pt x="71" y="89"/>
                  </a:cubicBezTo>
                  <a:cubicBezTo>
                    <a:pt x="71" y="89"/>
                    <a:pt x="71" y="89"/>
                    <a:pt x="71" y="89"/>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8"/>
                    <a:pt x="71" y="88"/>
                    <a:pt x="71" y="88"/>
                  </a:cubicBezTo>
                  <a:cubicBezTo>
                    <a:pt x="71" y="87"/>
                    <a:pt x="71" y="87"/>
                    <a:pt x="71" y="87"/>
                  </a:cubicBezTo>
                  <a:cubicBezTo>
                    <a:pt x="72" y="87"/>
                    <a:pt x="73" y="86"/>
                    <a:pt x="74" y="86"/>
                  </a:cubicBezTo>
                  <a:cubicBezTo>
                    <a:pt x="61" y="93"/>
                    <a:pt x="49" y="98"/>
                    <a:pt x="39" y="103"/>
                  </a:cubicBezTo>
                  <a:cubicBezTo>
                    <a:pt x="39" y="96"/>
                    <a:pt x="39" y="96"/>
                    <a:pt x="39" y="96"/>
                  </a:cubicBezTo>
                  <a:cubicBezTo>
                    <a:pt x="52" y="88"/>
                    <a:pt x="63" y="82"/>
                    <a:pt x="72" y="76"/>
                  </a:cubicBezTo>
                  <a:cubicBezTo>
                    <a:pt x="59" y="78"/>
                    <a:pt x="48" y="78"/>
                    <a:pt x="39" y="77"/>
                  </a:cubicBezTo>
                  <a:cubicBezTo>
                    <a:pt x="39" y="57"/>
                    <a:pt x="39" y="57"/>
                    <a:pt x="39" y="57"/>
                  </a:cubicBezTo>
                  <a:cubicBezTo>
                    <a:pt x="40" y="57"/>
                    <a:pt x="40" y="57"/>
                    <a:pt x="40" y="57"/>
                  </a:cubicBezTo>
                  <a:cubicBezTo>
                    <a:pt x="39" y="57"/>
                    <a:pt x="39" y="57"/>
                    <a:pt x="39" y="57"/>
                  </a:cubicBezTo>
                  <a:cubicBezTo>
                    <a:pt x="39" y="52"/>
                    <a:pt x="39" y="52"/>
                    <a:pt x="39" y="52"/>
                  </a:cubicBezTo>
                  <a:cubicBezTo>
                    <a:pt x="40" y="51"/>
                    <a:pt x="40" y="50"/>
                    <a:pt x="41" y="49"/>
                  </a:cubicBezTo>
                  <a:cubicBezTo>
                    <a:pt x="45" y="49"/>
                    <a:pt x="45" y="51"/>
                    <a:pt x="42" y="57"/>
                  </a:cubicBezTo>
                  <a:cubicBezTo>
                    <a:pt x="41" y="57"/>
                    <a:pt x="41" y="57"/>
                    <a:pt x="41" y="57"/>
                  </a:cubicBezTo>
                  <a:cubicBezTo>
                    <a:pt x="41" y="57"/>
                    <a:pt x="41" y="57"/>
                    <a:pt x="41" y="57"/>
                  </a:cubicBezTo>
                  <a:cubicBezTo>
                    <a:pt x="60" y="50"/>
                    <a:pt x="80" y="44"/>
                    <a:pt x="99" y="38"/>
                  </a:cubicBezTo>
                  <a:close/>
                  <a:moveTo>
                    <a:pt x="39" y="103"/>
                  </a:moveTo>
                  <a:cubicBezTo>
                    <a:pt x="36" y="104"/>
                    <a:pt x="33" y="105"/>
                    <a:pt x="30" y="107"/>
                  </a:cubicBezTo>
                  <a:cubicBezTo>
                    <a:pt x="30" y="101"/>
                    <a:pt x="30" y="101"/>
                    <a:pt x="30" y="101"/>
                  </a:cubicBezTo>
                  <a:cubicBezTo>
                    <a:pt x="31" y="100"/>
                    <a:pt x="31" y="100"/>
                    <a:pt x="31" y="100"/>
                  </a:cubicBezTo>
                  <a:cubicBezTo>
                    <a:pt x="34" y="99"/>
                    <a:pt x="37" y="97"/>
                    <a:pt x="39" y="96"/>
                  </a:cubicBezTo>
                  <a:lnTo>
                    <a:pt x="39" y="103"/>
                  </a:lnTo>
                  <a:close/>
                  <a:moveTo>
                    <a:pt x="39" y="77"/>
                  </a:moveTo>
                  <a:cubicBezTo>
                    <a:pt x="36" y="77"/>
                    <a:pt x="33" y="77"/>
                    <a:pt x="31" y="76"/>
                  </a:cubicBezTo>
                  <a:cubicBezTo>
                    <a:pt x="30" y="76"/>
                    <a:pt x="30" y="76"/>
                    <a:pt x="30" y="76"/>
                  </a:cubicBezTo>
                  <a:cubicBezTo>
                    <a:pt x="30" y="61"/>
                    <a:pt x="30" y="61"/>
                    <a:pt x="30" y="61"/>
                  </a:cubicBezTo>
                  <a:cubicBezTo>
                    <a:pt x="30" y="61"/>
                    <a:pt x="30" y="61"/>
                    <a:pt x="30" y="61"/>
                  </a:cubicBezTo>
                  <a:cubicBezTo>
                    <a:pt x="30" y="61"/>
                    <a:pt x="30" y="61"/>
                    <a:pt x="30" y="61"/>
                  </a:cubicBezTo>
                  <a:cubicBezTo>
                    <a:pt x="30" y="53"/>
                    <a:pt x="30" y="53"/>
                    <a:pt x="30" y="53"/>
                  </a:cubicBezTo>
                  <a:cubicBezTo>
                    <a:pt x="33" y="55"/>
                    <a:pt x="36" y="56"/>
                    <a:pt x="39" y="57"/>
                  </a:cubicBezTo>
                  <a:cubicBezTo>
                    <a:pt x="38" y="56"/>
                    <a:pt x="37" y="56"/>
                    <a:pt x="36" y="56"/>
                  </a:cubicBezTo>
                  <a:cubicBezTo>
                    <a:pt x="37" y="54"/>
                    <a:pt x="38" y="53"/>
                    <a:pt x="39" y="52"/>
                  </a:cubicBezTo>
                  <a:cubicBezTo>
                    <a:pt x="39" y="57"/>
                    <a:pt x="39" y="57"/>
                    <a:pt x="39" y="57"/>
                  </a:cubicBezTo>
                  <a:cubicBezTo>
                    <a:pt x="39" y="57"/>
                    <a:pt x="39" y="57"/>
                    <a:pt x="39" y="57"/>
                  </a:cubicBezTo>
                  <a:cubicBezTo>
                    <a:pt x="39" y="57"/>
                    <a:pt x="39" y="57"/>
                    <a:pt x="39" y="57"/>
                  </a:cubicBezTo>
                  <a:lnTo>
                    <a:pt x="39" y="77"/>
                  </a:lnTo>
                  <a:close/>
                  <a:moveTo>
                    <a:pt x="30" y="107"/>
                  </a:moveTo>
                  <a:cubicBezTo>
                    <a:pt x="29" y="107"/>
                    <a:pt x="29" y="107"/>
                    <a:pt x="29" y="107"/>
                  </a:cubicBezTo>
                  <a:cubicBezTo>
                    <a:pt x="29" y="102"/>
                    <a:pt x="29" y="102"/>
                    <a:pt x="29" y="102"/>
                  </a:cubicBezTo>
                  <a:cubicBezTo>
                    <a:pt x="30" y="101"/>
                    <a:pt x="30" y="101"/>
                    <a:pt x="30" y="101"/>
                  </a:cubicBezTo>
                  <a:lnTo>
                    <a:pt x="30" y="107"/>
                  </a:lnTo>
                  <a:close/>
                  <a:moveTo>
                    <a:pt x="30" y="76"/>
                  </a:moveTo>
                  <a:cubicBezTo>
                    <a:pt x="30" y="76"/>
                    <a:pt x="29" y="76"/>
                    <a:pt x="29" y="76"/>
                  </a:cubicBezTo>
                  <a:cubicBezTo>
                    <a:pt x="29" y="61"/>
                    <a:pt x="29" y="61"/>
                    <a:pt x="29" y="61"/>
                  </a:cubicBezTo>
                  <a:cubicBezTo>
                    <a:pt x="29" y="61"/>
                    <a:pt x="29" y="61"/>
                    <a:pt x="29" y="61"/>
                  </a:cubicBezTo>
                  <a:cubicBezTo>
                    <a:pt x="29" y="61"/>
                    <a:pt x="29" y="61"/>
                    <a:pt x="29" y="61"/>
                  </a:cubicBezTo>
                  <a:cubicBezTo>
                    <a:pt x="29" y="52"/>
                    <a:pt x="29" y="52"/>
                    <a:pt x="29" y="52"/>
                  </a:cubicBezTo>
                  <a:cubicBezTo>
                    <a:pt x="29" y="53"/>
                    <a:pt x="30" y="53"/>
                    <a:pt x="30" y="53"/>
                  </a:cubicBezTo>
                  <a:cubicBezTo>
                    <a:pt x="30" y="61"/>
                    <a:pt x="30" y="61"/>
                    <a:pt x="30" y="61"/>
                  </a:cubicBezTo>
                  <a:cubicBezTo>
                    <a:pt x="30" y="61"/>
                    <a:pt x="30" y="61"/>
                    <a:pt x="30" y="61"/>
                  </a:cubicBezTo>
                  <a:cubicBezTo>
                    <a:pt x="30" y="61"/>
                    <a:pt x="30" y="61"/>
                    <a:pt x="30" y="61"/>
                  </a:cubicBezTo>
                  <a:lnTo>
                    <a:pt x="30" y="76"/>
                  </a:lnTo>
                  <a:close/>
                  <a:moveTo>
                    <a:pt x="29" y="107"/>
                  </a:moveTo>
                  <a:cubicBezTo>
                    <a:pt x="26" y="108"/>
                    <a:pt x="24" y="109"/>
                    <a:pt x="21" y="110"/>
                  </a:cubicBezTo>
                  <a:cubicBezTo>
                    <a:pt x="15" y="111"/>
                    <a:pt x="18" y="108"/>
                    <a:pt x="29" y="102"/>
                  </a:cubicBezTo>
                  <a:lnTo>
                    <a:pt x="29" y="107"/>
                  </a:lnTo>
                  <a:close/>
                  <a:moveTo>
                    <a:pt x="29" y="76"/>
                  </a:moveTo>
                  <a:cubicBezTo>
                    <a:pt x="28" y="76"/>
                    <a:pt x="27" y="75"/>
                    <a:pt x="26" y="75"/>
                  </a:cubicBezTo>
                  <a:cubicBezTo>
                    <a:pt x="4" y="87"/>
                    <a:pt x="3" y="86"/>
                    <a:pt x="22" y="73"/>
                  </a:cubicBezTo>
                  <a:cubicBezTo>
                    <a:pt x="20" y="70"/>
                    <a:pt x="21" y="67"/>
                    <a:pt x="25" y="64"/>
                  </a:cubicBezTo>
                  <a:cubicBezTo>
                    <a:pt x="25" y="64"/>
                    <a:pt x="25" y="64"/>
                    <a:pt x="25" y="64"/>
                  </a:cubicBezTo>
                  <a:cubicBezTo>
                    <a:pt x="24" y="64"/>
                    <a:pt x="24" y="64"/>
                    <a:pt x="24" y="64"/>
                  </a:cubicBezTo>
                  <a:cubicBezTo>
                    <a:pt x="19" y="58"/>
                    <a:pt x="11" y="50"/>
                    <a:pt x="0" y="38"/>
                  </a:cubicBezTo>
                  <a:cubicBezTo>
                    <a:pt x="4" y="35"/>
                    <a:pt x="9" y="36"/>
                    <a:pt x="13" y="39"/>
                  </a:cubicBezTo>
                  <a:cubicBezTo>
                    <a:pt x="19" y="45"/>
                    <a:pt x="24" y="49"/>
                    <a:pt x="29" y="52"/>
                  </a:cubicBezTo>
                  <a:cubicBezTo>
                    <a:pt x="29" y="61"/>
                    <a:pt x="29" y="61"/>
                    <a:pt x="29" y="61"/>
                  </a:cubicBezTo>
                  <a:cubicBezTo>
                    <a:pt x="29" y="62"/>
                    <a:pt x="29" y="62"/>
                    <a:pt x="29" y="62"/>
                  </a:cubicBezTo>
                  <a:cubicBezTo>
                    <a:pt x="29" y="61"/>
                    <a:pt x="29" y="61"/>
                    <a:pt x="29" y="61"/>
                  </a:cubicBezTo>
                  <a:lnTo>
                    <a:pt x="29" y="76"/>
                  </a:lnTo>
                  <a:close/>
                </a:path>
              </a:pathLst>
            </a:custGeom>
            <a:grpFill/>
            <a:ln>
              <a:noFill/>
            </a:ln>
            <a:extLst/>
          </p:spPr>
          <p:txBody>
            <a:bodyPr/>
            <a:lstStyle/>
            <a:p>
              <a:endParaRPr lang="zh-CN" altLang="en-US" sz="1600"/>
            </a:p>
          </p:txBody>
        </p:sp>
        <p:sp>
          <p:nvSpPr>
            <p:cNvPr id="24" name="Freeform 15"/>
            <p:cNvSpPr>
              <a:spLocks/>
            </p:cNvSpPr>
            <p:nvPr/>
          </p:nvSpPr>
          <p:spPr bwMode="auto">
            <a:xfrm>
              <a:off x="4284441" y="2094739"/>
              <a:ext cx="58738" cy="54681"/>
            </a:xfrm>
            <a:custGeom>
              <a:avLst/>
              <a:gdLst>
                <a:gd name="T0" fmla="*/ 16 w 18"/>
                <a:gd name="T1" fmla="*/ 5 h 15"/>
                <a:gd name="T2" fmla="*/ 6 w 18"/>
                <a:gd name="T3" fmla="*/ 12 h 15"/>
                <a:gd name="T4" fmla="*/ 1 w 18"/>
                <a:gd name="T5" fmla="*/ 10 h 15"/>
                <a:gd name="T6" fmla="*/ 3 w 18"/>
                <a:gd name="T7" fmla="*/ 7 h 15"/>
                <a:gd name="T8" fmla="*/ 11 w 18"/>
                <a:gd name="T9" fmla="*/ 1 h 15"/>
                <a:gd name="T10" fmla="*/ 15 w 18"/>
                <a:gd name="T11" fmla="*/ 1 h 15"/>
                <a:gd name="T12" fmla="*/ 16 w 18"/>
                <a:gd name="T13" fmla="*/ 2 h 15"/>
                <a:gd name="T14" fmla="*/ 16 w 18"/>
                <a:gd name="T15" fmla="*/ 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6" y="5"/>
                  </a:moveTo>
                  <a:cubicBezTo>
                    <a:pt x="12" y="8"/>
                    <a:pt x="10" y="10"/>
                    <a:pt x="6" y="12"/>
                  </a:cubicBezTo>
                  <a:cubicBezTo>
                    <a:pt x="2" y="14"/>
                    <a:pt x="0" y="15"/>
                    <a:pt x="1" y="10"/>
                  </a:cubicBezTo>
                  <a:cubicBezTo>
                    <a:pt x="1" y="8"/>
                    <a:pt x="1" y="7"/>
                    <a:pt x="3" y="7"/>
                  </a:cubicBezTo>
                  <a:cubicBezTo>
                    <a:pt x="5" y="6"/>
                    <a:pt x="7" y="4"/>
                    <a:pt x="11" y="1"/>
                  </a:cubicBezTo>
                  <a:cubicBezTo>
                    <a:pt x="13" y="0"/>
                    <a:pt x="13" y="0"/>
                    <a:pt x="15" y="1"/>
                  </a:cubicBezTo>
                  <a:cubicBezTo>
                    <a:pt x="16" y="2"/>
                    <a:pt x="16" y="2"/>
                    <a:pt x="16" y="2"/>
                  </a:cubicBezTo>
                  <a:cubicBezTo>
                    <a:pt x="18" y="2"/>
                    <a:pt x="17" y="3"/>
                    <a:pt x="16" y="5"/>
                  </a:cubicBezTo>
                  <a:close/>
                </a:path>
              </a:pathLst>
            </a:custGeom>
            <a:grpFill/>
            <a:ln>
              <a:noFill/>
            </a:ln>
            <a:extLst/>
          </p:spPr>
          <p:txBody>
            <a:bodyPr/>
            <a:lstStyle/>
            <a:p>
              <a:endParaRPr lang="zh-CN" altLang="en-US" sz="1600"/>
            </a:p>
          </p:txBody>
        </p:sp>
        <p:sp>
          <p:nvSpPr>
            <p:cNvPr id="25" name="Freeform 16"/>
            <p:cNvSpPr>
              <a:spLocks/>
            </p:cNvSpPr>
            <p:nvPr/>
          </p:nvSpPr>
          <p:spPr bwMode="auto">
            <a:xfrm>
              <a:off x="4322541" y="2080627"/>
              <a:ext cx="20638" cy="17639"/>
            </a:xfrm>
            <a:custGeom>
              <a:avLst/>
              <a:gdLst>
                <a:gd name="T0" fmla="*/ 6 w 6"/>
                <a:gd name="T1" fmla="*/ 5 h 5"/>
                <a:gd name="T2" fmla="*/ 1 w 6"/>
                <a:gd name="T3" fmla="*/ 3 h 5"/>
                <a:gd name="T4" fmla="*/ 0 w 6"/>
                <a:gd name="T5" fmla="*/ 0 h 5"/>
                <a:gd name="T6" fmla="*/ 5 w 6"/>
                <a:gd name="T7" fmla="*/ 1 h 5"/>
                <a:gd name="T8" fmla="*/ 6 w 6"/>
                <a:gd name="T9" fmla="*/ 5 h 5"/>
              </a:gdLst>
              <a:ahLst/>
              <a:cxnLst>
                <a:cxn ang="0">
                  <a:pos x="T0" y="T1"/>
                </a:cxn>
                <a:cxn ang="0">
                  <a:pos x="T2" y="T3"/>
                </a:cxn>
                <a:cxn ang="0">
                  <a:pos x="T4" y="T5"/>
                </a:cxn>
                <a:cxn ang="0">
                  <a:pos x="T6" y="T7"/>
                </a:cxn>
                <a:cxn ang="0">
                  <a:pos x="T8" y="T9"/>
                </a:cxn>
              </a:cxnLst>
              <a:rect l="0" t="0" r="r" b="b"/>
              <a:pathLst>
                <a:path w="6" h="5">
                  <a:moveTo>
                    <a:pt x="6" y="5"/>
                  </a:moveTo>
                  <a:cubicBezTo>
                    <a:pt x="4" y="4"/>
                    <a:pt x="3" y="4"/>
                    <a:pt x="1" y="3"/>
                  </a:cubicBezTo>
                  <a:cubicBezTo>
                    <a:pt x="1" y="2"/>
                    <a:pt x="1" y="1"/>
                    <a:pt x="0" y="0"/>
                  </a:cubicBezTo>
                  <a:cubicBezTo>
                    <a:pt x="2" y="0"/>
                    <a:pt x="4" y="0"/>
                    <a:pt x="5" y="1"/>
                  </a:cubicBezTo>
                  <a:cubicBezTo>
                    <a:pt x="6" y="2"/>
                    <a:pt x="6" y="3"/>
                    <a:pt x="6" y="5"/>
                  </a:cubicBezTo>
                  <a:close/>
                </a:path>
              </a:pathLst>
            </a:custGeom>
            <a:grpFill/>
            <a:ln>
              <a:noFill/>
            </a:ln>
            <a:extLst/>
          </p:spPr>
          <p:txBody>
            <a:bodyPr/>
            <a:lstStyle/>
            <a:p>
              <a:endParaRPr lang="zh-CN" altLang="en-US" sz="1600"/>
            </a:p>
          </p:txBody>
        </p:sp>
        <p:sp>
          <p:nvSpPr>
            <p:cNvPr id="26" name="Freeform 17"/>
            <p:cNvSpPr>
              <a:spLocks/>
            </p:cNvSpPr>
            <p:nvPr/>
          </p:nvSpPr>
          <p:spPr bwMode="auto">
            <a:xfrm>
              <a:off x="4232053" y="2152948"/>
              <a:ext cx="12700" cy="19403"/>
            </a:xfrm>
            <a:custGeom>
              <a:avLst/>
              <a:gdLst>
                <a:gd name="T0" fmla="*/ 0 w 4"/>
                <a:gd name="T1" fmla="*/ 0 h 5"/>
                <a:gd name="T2" fmla="*/ 0 w 4"/>
                <a:gd name="T3" fmla="*/ 1 h 5"/>
                <a:gd name="T4" fmla="*/ 0 w 4"/>
                <a:gd name="T5" fmla="*/ 3 h 5"/>
                <a:gd name="T6" fmla="*/ 1 w 4"/>
                <a:gd name="T7" fmla="*/ 5 h 5"/>
                <a:gd name="T8" fmla="*/ 3 w 4"/>
                <a:gd name="T9" fmla="*/ 5 h 5"/>
                <a:gd name="T10" fmla="*/ 4 w 4"/>
                <a:gd name="T11" fmla="*/ 4 h 5"/>
                <a:gd name="T12" fmla="*/ 3 w 4"/>
                <a:gd name="T13" fmla="*/ 2 h 5"/>
                <a:gd name="T14" fmla="*/ 2 w 4"/>
                <a:gd name="T15" fmla="*/ 1 h 5"/>
                <a:gd name="T16" fmla="*/ 0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0" y="0"/>
                  </a:moveTo>
                  <a:cubicBezTo>
                    <a:pt x="0" y="0"/>
                    <a:pt x="0" y="1"/>
                    <a:pt x="0" y="1"/>
                  </a:cubicBezTo>
                  <a:cubicBezTo>
                    <a:pt x="0" y="2"/>
                    <a:pt x="0" y="2"/>
                    <a:pt x="0" y="3"/>
                  </a:cubicBezTo>
                  <a:cubicBezTo>
                    <a:pt x="0" y="4"/>
                    <a:pt x="1" y="4"/>
                    <a:pt x="1" y="5"/>
                  </a:cubicBezTo>
                  <a:cubicBezTo>
                    <a:pt x="2" y="5"/>
                    <a:pt x="3" y="5"/>
                    <a:pt x="3" y="5"/>
                  </a:cubicBezTo>
                  <a:cubicBezTo>
                    <a:pt x="3" y="5"/>
                    <a:pt x="4" y="5"/>
                    <a:pt x="4" y="4"/>
                  </a:cubicBezTo>
                  <a:cubicBezTo>
                    <a:pt x="4" y="4"/>
                    <a:pt x="4" y="3"/>
                    <a:pt x="3" y="2"/>
                  </a:cubicBezTo>
                  <a:cubicBezTo>
                    <a:pt x="3" y="2"/>
                    <a:pt x="2" y="1"/>
                    <a:pt x="2" y="1"/>
                  </a:cubicBezTo>
                  <a:cubicBezTo>
                    <a:pt x="1" y="0"/>
                    <a:pt x="1" y="0"/>
                    <a:pt x="0" y="0"/>
                  </a:cubicBezTo>
                  <a:close/>
                </a:path>
              </a:pathLst>
            </a:custGeom>
            <a:grpFill/>
            <a:ln>
              <a:noFill/>
            </a:ln>
            <a:extLst/>
          </p:spPr>
          <p:txBody>
            <a:bodyPr/>
            <a:lstStyle/>
            <a:p>
              <a:endParaRPr lang="zh-CN" altLang="en-US" sz="1600"/>
            </a:p>
          </p:txBody>
        </p:sp>
        <p:sp>
          <p:nvSpPr>
            <p:cNvPr id="27" name="Freeform 18"/>
            <p:cNvSpPr>
              <a:spLocks/>
            </p:cNvSpPr>
            <p:nvPr/>
          </p:nvSpPr>
          <p:spPr bwMode="auto">
            <a:xfrm>
              <a:off x="4214591" y="2156475"/>
              <a:ext cx="14288" cy="19403"/>
            </a:xfrm>
            <a:custGeom>
              <a:avLst/>
              <a:gdLst>
                <a:gd name="T0" fmla="*/ 1 w 4"/>
                <a:gd name="T1" fmla="*/ 0 h 5"/>
                <a:gd name="T2" fmla="*/ 0 w 4"/>
                <a:gd name="T3" fmla="*/ 1 h 5"/>
                <a:gd name="T4" fmla="*/ 1 w 4"/>
                <a:gd name="T5" fmla="*/ 3 h 5"/>
                <a:gd name="T6" fmla="*/ 2 w 4"/>
                <a:gd name="T7" fmla="*/ 5 h 5"/>
                <a:gd name="T8" fmla="*/ 3 w 4"/>
                <a:gd name="T9" fmla="*/ 5 h 5"/>
                <a:gd name="T10" fmla="*/ 4 w 4"/>
                <a:gd name="T11" fmla="*/ 4 h 5"/>
                <a:gd name="T12" fmla="*/ 4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1"/>
                    <a:pt x="0" y="1"/>
                    <a:pt x="0" y="1"/>
                  </a:cubicBezTo>
                  <a:cubicBezTo>
                    <a:pt x="0" y="2"/>
                    <a:pt x="0" y="3"/>
                    <a:pt x="1" y="3"/>
                  </a:cubicBezTo>
                  <a:cubicBezTo>
                    <a:pt x="1" y="4"/>
                    <a:pt x="1" y="4"/>
                    <a:pt x="2" y="5"/>
                  </a:cubicBezTo>
                  <a:cubicBezTo>
                    <a:pt x="3" y="5"/>
                    <a:pt x="3" y="5"/>
                    <a:pt x="3" y="5"/>
                  </a:cubicBezTo>
                  <a:cubicBezTo>
                    <a:pt x="4" y="5"/>
                    <a:pt x="4" y="5"/>
                    <a:pt x="4" y="4"/>
                  </a:cubicBezTo>
                  <a:cubicBezTo>
                    <a:pt x="4" y="4"/>
                    <a:pt x="4" y="3"/>
                    <a:pt x="4" y="2"/>
                  </a:cubicBezTo>
                  <a:cubicBezTo>
                    <a:pt x="3" y="2"/>
                    <a:pt x="3" y="1"/>
                    <a:pt x="2" y="1"/>
                  </a:cubicBezTo>
                  <a:cubicBezTo>
                    <a:pt x="2" y="0"/>
                    <a:pt x="1" y="0"/>
                    <a:pt x="1" y="0"/>
                  </a:cubicBezTo>
                  <a:close/>
                </a:path>
              </a:pathLst>
            </a:custGeom>
            <a:grpFill/>
            <a:ln>
              <a:noFill/>
            </a:ln>
            <a:extLst/>
          </p:spPr>
          <p:txBody>
            <a:bodyPr/>
            <a:lstStyle/>
            <a:p>
              <a:endParaRPr lang="zh-CN" altLang="en-US" sz="1600"/>
            </a:p>
          </p:txBody>
        </p:sp>
        <p:sp>
          <p:nvSpPr>
            <p:cNvPr id="28" name="Freeform 19"/>
            <p:cNvSpPr>
              <a:spLocks/>
            </p:cNvSpPr>
            <p:nvPr/>
          </p:nvSpPr>
          <p:spPr bwMode="auto">
            <a:xfrm>
              <a:off x="4201891" y="2165294"/>
              <a:ext cx="12700" cy="14111"/>
            </a:xfrm>
            <a:custGeom>
              <a:avLst/>
              <a:gdLst>
                <a:gd name="T0" fmla="*/ 0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0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0" y="0"/>
                  </a:moveTo>
                  <a:cubicBezTo>
                    <a:pt x="0" y="0"/>
                    <a:pt x="0" y="0"/>
                    <a:pt x="0" y="1"/>
                  </a:cubicBezTo>
                  <a:cubicBezTo>
                    <a:pt x="0" y="1"/>
                    <a:pt x="0" y="2"/>
                    <a:pt x="0" y="2"/>
                  </a:cubicBezTo>
                  <a:cubicBezTo>
                    <a:pt x="0" y="3"/>
                    <a:pt x="1" y="4"/>
                    <a:pt x="1" y="4"/>
                  </a:cubicBezTo>
                  <a:cubicBezTo>
                    <a:pt x="2" y="4"/>
                    <a:pt x="3" y="4"/>
                    <a:pt x="3" y="4"/>
                  </a:cubicBezTo>
                  <a:cubicBezTo>
                    <a:pt x="3" y="4"/>
                    <a:pt x="4" y="4"/>
                    <a:pt x="4" y="3"/>
                  </a:cubicBezTo>
                  <a:cubicBezTo>
                    <a:pt x="4" y="3"/>
                    <a:pt x="4" y="2"/>
                    <a:pt x="3" y="2"/>
                  </a:cubicBezTo>
                  <a:cubicBezTo>
                    <a:pt x="3" y="1"/>
                    <a:pt x="2" y="0"/>
                    <a:pt x="2" y="0"/>
                  </a:cubicBezTo>
                  <a:cubicBezTo>
                    <a:pt x="1" y="0"/>
                    <a:pt x="1" y="0"/>
                    <a:pt x="0" y="0"/>
                  </a:cubicBezTo>
                  <a:close/>
                </a:path>
              </a:pathLst>
            </a:custGeom>
            <a:grpFill/>
            <a:ln>
              <a:noFill/>
            </a:ln>
            <a:extLst/>
          </p:spPr>
          <p:txBody>
            <a:bodyPr/>
            <a:lstStyle/>
            <a:p>
              <a:endParaRPr lang="zh-CN" altLang="en-US" sz="1600"/>
            </a:p>
          </p:txBody>
        </p:sp>
        <p:sp>
          <p:nvSpPr>
            <p:cNvPr id="29" name="Freeform 20"/>
            <p:cNvSpPr>
              <a:spLocks/>
            </p:cNvSpPr>
            <p:nvPr/>
          </p:nvSpPr>
          <p:spPr bwMode="auto">
            <a:xfrm>
              <a:off x="4186016" y="2168822"/>
              <a:ext cx="12700" cy="17639"/>
            </a:xfrm>
            <a:custGeom>
              <a:avLst/>
              <a:gdLst>
                <a:gd name="T0" fmla="*/ 1 w 4"/>
                <a:gd name="T1" fmla="*/ 0 h 5"/>
                <a:gd name="T2" fmla="*/ 0 w 4"/>
                <a:gd name="T3" fmla="*/ 1 h 5"/>
                <a:gd name="T4" fmla="*/ 1 w 4"/>
                <a:gd name="T5" fmla="*/ 3 h 5"/>
                <a:gd name="T6" fmla="*/ 2 w 4"/>
                <a:gd name="T7" fmla="*/ 4 h 5"/>
                <a:gd name="T8" fmla="*/ 3 w 4"/>
                <a:gd name="T9" fmla="*/ 4 h 5"/>
                <a:gd name="T10" fmla="*/ 4 w 4"/>
                <a:gd name="T11" fmla="*/ 3 h 5"/>
                <a:gd name="T12" fmla="*/ 4 w 4"/>
                <a:gd name="T13" fmla="*/ 2 h 5"/>
                <a:gd name="T14" fmla="*/ 2 w 4"/>
                <a:gd name="T15" fmla="*/ 0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0"/>
                    <a:pt x="0" y="0"/>
                    <a:pt x="0" y="1"/>
                  </a:cubicBezTo>
                  <a:cubicBezTo>
                    <a:pt x="0" y="1"/>
                    <a:pt x="0" y="2"/>
                    <a:pt x="1" y="3"/>
                  </a:cubicBezTo>
                  <a:cubicBezTo>
                    <a:pt x="1" y="3"/>
                    <a:pt x="1" y="4"/>
                    <a:pt x="2" y="4"/>
                  </a:cubicBezTo>
                  <a:cubicBezTo>
                    <a:pt x="2" y="4"/>
                    <a:pt x="3" y="5"/>
                    <a:pt x="3" y="4"/>
                  </a:cubicBezTo>
                  <a:cubicBezTo>
                    <a:pt x="4" y="4"/>
                    <a:pt x="4" y="4"/>
                    <a:pt x="4" y="3"/>
                  </a:cubicBezTo>
                  <a:cubicBezTo>
                    <a:pt x="4" y="3"/>
                    <a:pt x="4" y="2"/>
                    <a:pt x="4" y="2"/>
                  </a:cubicBezTo>
                  <a:cubicBezTo>
                    <a:pt x="3" y="1"/>
                    <a:pt x="3" y="1"/>
                    <a:pt x="2" y="0"/>
                  </a:cubicBezTo>
                  <a:cubicBezTo>
                    <a:pt x="2" y="0"/>
                    <a:pt x="1" y="0"/>
                    <a:pt x="1" y="0"/>
                  </a:cubicBezTo>
                  <a:close/>
                </a:path>
              </a:pathLst>
            </a:custGeom>
            <a:grpFill/>
            <a:ln>
              <a:noFill/>
            </a:ln>
            <a:extLst/>
          </p:spPr>
          <p:txBody>
            <a:bodyPr/>
            <a:lstStyle/>
            <a:p>
              <a:endParaRPr lang="zh-CN" altLang="en-US" sz="1600"/>
            </a:p>
          </p:txBody>
        </p:sp>
        <p:sp>
          <p:nvSpPr>
            <p:cNvPr id="30" name="Freeform 21"/>
            <p:cNvSpPr>
              <a:spLocks/>
            </p:cNvSpPr>
            <p:nvPr/>
          </p:nvSpPr>
          <p:spPr bwMode="auto">
            <a:xfrm>
              <a:off x="4171728" y="2172350"/>
              <a:ext cx="14288" cy="17639"/>
            </a:xfrm>
            <a:custGeom>
              <a:avLst/>
              <a:gdLst>
                <a:gd name="T0" fmla="*/ 1 w 4"/>
                <a:gd name="T1" fmla="*/ 0 h 5"/>
                <a:gd name="T2" fmla="*/ 0 w 4"/>
                <a:gd name="T3" fmla="*/ 1 h 5"/>
                <a:gd name="T4" fmla="*/ 0 w 4"/>
                <a:gd name="T5" fmla="*/ 3 h 5"/>
                <a:gd name="T6" fmla="*/ 1 w 4"/>
                <a:gd name="T7" fmla="*/ 4 h 5"/>
                <a:gd name="T8" fmla="*/ 3 w 4"/>
                <a:gd name="T9" fmla="*/ 5 h 5"/>
                <a:gd name="T10" fmla="*/ 4 w 4"/>
                <a:gd name="T11" fmla="*/ 4 h 5"/>
                <a:gd name="T12" fmla="*/ 3 w 4"/>
                <a:gd name="T13" fmla="*/ 2 h 5"/>
                <a:gd name="T14" fmla="*/ 2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0" y="0"/>
                    <a:pt x="0" y="1"/>
                    <a:pt x="0" y="1"/>
                  </a:cubicBezTo>
                  <a:cubicBezTo>
                    <a:pt x="0" y="2"/>
                    <a:pt x="0" y="2"/>
                    <a:pt x="0" y="3"/>
                  </a:cubicBezTo>
                  <a:cubicBezTo>
                    <a:pt x="0" y="3"/>
                    <a:pt x="1" y="4"/>
                    <a:pt x="1" y="4"/>
                  </a:cubicBezTo>
                  <a:cubicBezTo>
                    <a:pt x="2" y="4"/>
                    <a:pt x="3" y="5"/>
                    <a:pt x="3" y="5"/>
                  </a:cubicBezTo>
                  <a:cubicBezTo>
                    <a:pt x="3" y="4"/>
                    <a:pt x="4" y="4"/>
                    <a:pt x="4" y="4"/>
                  </a:cubicBezTo>
                  <a:cubicBezTo>
                    <a:pt x="4" y="3"/>
                    <a:pt x="4" y="3"/>
                    <a:pt x="3" y="2"/>
                  </a:cubicBezTo>
                  <a:cubicBezTo>
                    <a:pt x="3" y="1"/>
                    <a:pt x="2" y="1"/>
                    <a:pt x="2" y="1"/>
                  </a:cubicBezTo>
                  <a:cubicBezTo>
                    <a:pt x="1" y="0"/>
                    <a:pt x="1" y="0"/>
                    <a:pt x="1" y="0"/>
                  </a:cubicBezTo>
                  <a:close/>
                </a:path>
              </a:pathLst>
            </a:custGeom>
            <a:grpFill/>
            <a:ln>
              <a:noFill/>
            </a:ln>
            <a:extLst/>
          </p:spPr>
          <p:txBody>
            <a:bodyPr/>
            <a:lstStyle/>
            <a:p>
              <a:endParaRPr lang="zh-CN" altLang="en-US" sz="1600"/>
            </a:p>
          </p:txBody>
        </p:sp>
        <p:sp>
          <p:nvSpPr>
            <p:cNvPr id="31" name="Freeform 22"/>
            <p:cNvSpPr>
              <a:spLocks/>
            </p:cNvSpPr>
            <p:nvPr/>
          </p:nvSpPr>
          <p:spPr bwMode="auto">
            <a:xfrm>
              <a:off x="4155853" y="2175877"/>
              <a:ext cx="12700" cy="17639"/>
            </a:xfrm>
            <a:custGeom>
              <a:avLst/>
              <a:gdLst>
                <a:gd name="T0" fmla="*/ 1 w 4"/>
                <a:gd name="T1" fmla="*/ 0 h 5"/>
                <a:gd name="T2" fmla="*/ 0 w 4"/>
                <a:gd name="T3" fmla="*/ 1 h 5"/>
                <a:gd name="T4" fmla="*/ 1 w 4"/>
                <a:gd name="T5" fmla="*/ 3 h 5"/>
                <a:gd name="T6" fmla="*/ 2 w 4"/>
                <a:gd name="T7" fmla="*/ 4 h 5"/>
                <a:gd name="T8" fmla="*/ 3 w 4"/>
                <a:gd name="T9" fmla="*/ 5 h 5"/>
                <a:gd name="T10" fmla="*/ 4 w 4"/>
                <a:gd name="T11" fmla="*/ 4 h 5"/>
                <a:gd name="T12" fmla="*/ 4 w 4"/>
                <a:gd name="T13" fmla="*/ 2 h 5"/>
                <a:gd name="T14" fmla="*/ 3 w 4"/>
                <a:gd name="T15" fmla="*/ 1 h 5"/>
                <a:gd name="T16" fmla="*/ 1 w 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1" y="0"/>
                  </a:moveTo>
                  <a:cubicBezTo>
                    <a:pt x="1" y="1"/>
                    <a:pt x="0" y="1"/>
                    <a:pt x="0" y="1"/>
                  </a:cubicBezTo>
                  <a:cubicBezTo>
                    <a:pt x="0" y="2"/>
                    <a:pt x="0" y="2"/>
                    <a:pt x="1" y="3"/>
                  </a:cubicBezTo>
                  <a:cubicBezTo>
                    <a:pt x="1" y="4"/>
                    <a:pt x="1" y="4"/>
                    <a:pt x="2" y="4"/>
                  </a:cubicBezTo>
                  <a:cubicBezTo>
                    <a:pt x="2" y="5"/>
                    <a:pt x="3" y="5"/>
                    <a:pt x="3" y="5"/>
                  </a:cubicBezTo>
                  <a:cubicBezTo>
                    <a:pt x="4" y="5"/>
                    <a:pt x="4" y="4"/>
                    <a:pt x="4" y="4"/>
                  </a:cubicBezTo>
                  <a:cubicBezTo>
                    <a:pt x="4" y="3"/>
                    <a:pt x="4" y="3"/>
                    <a:pt x="4" y="2"/>
                  </a:cubicBezTo>
                  <a:cubicBezTo>
                    <a:pt x="3" y="2"/>
                    <a:pt x="3" y="1"/>
                    <a:pt x="3"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600"/>
            </a:p>
          </p:txBody>
        </p:sp>
        <p:sp>
          <p:nvSpPr>
            <p:cNvPr id="69632" name="Freeform 23"/>
            <p:cNvSpPr>
              <a:spLocks/>
            </p:cNvSpPr>
            <p:nvPr/>
          </p:nvSpPr>
          <p:spPr bwMode="auto">
            <a:xfrm>
              <a:off x="4143153" y="2182932"/>
              <a:ext cx="12700" cy="14111"/>
            </a:xfrm>
            <a:custGeom>
              <a:avLst/>
              <a:gdLst>
                <a:gd name="T0" fmla="*/ 1 w 4"/>
                <a:gd name="T1" fmla="*/ 0 h 4"/>
                <a:gd name="T2" fmla="*/ 0 w 4"/>
                <a:gd name="T3" fmla="*/ 1 h 4"/>
                <a:gd name="T4" fmla="*/ 0 w 4"/>
                <a:gd name="T5" fmla="*/ 2 h 4"/>
                <a:gd name="T6" fmla="*/ 1 w 4"/>
                <a:gd name="T7" fmla="*/ 3 h 4"/>
                <a:gd name="T8" fmla="*/ 3 w 4"/>
                <a:gd name="T9" fmla="*/ 4 h 4"/>
                <a:gd name="T10" fmla="*/ 4 w 4"/>
                <a:gd name="T11" fmla="*/ 3 h 4"/>
                <a:gd name="T12" fmla="*/ 3 w 4"/>
                <a:gd name="T13" fmla="*/ 1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0"/>
                    <a:pt x="0" y="1"/>
                  </a:cubicBezTo>
                  <a:cubicBezTo>
                    <a:pt x="0" y="1"/>
                    <a:pt x="0" y="2"/>
                    <a:pt x="0" y="2"/>
                  </a:cubicBezTo>
                  <a:cubicBezTo>
                    <a:pt x="1" y="3"/>
                    <a:pt x="1" y="3"/>
                    <a:pt x="1" y="3"/>
                  </a:cubicBezTo>
                  <a:cubicBezTo>
                    <a:pt x="2" y="4"/>
                    <a:pt x="2" y="4"/>
                    <a:pt x="3" y="4"/>
                  </a:cubicBezTo>
                  <a:cubicBezTo>
                    <a:pt x="3" y="4"/>
                    <a:pt x="4" y="3"/>
                    <a:pt x="4" y="3"/>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600"/>
            </a:p>
          </p:txBody>
        </p:sp>
        <p:sp>
          <p:nvSpPr>
            <p:cNvPr id="69633" name="Freeform 24"/>
            <p:cNvSpPr>
              <a:spLocks/>
            </p:cNvSpPr>
            <p:nvPr/>
          </p:nvSpPr>
          <p:spPr bwMode="auto">
            <a:xfrm>
              <a:off x="4127278" y="2186460"/>
              <a:ext cx="12700" cy="14111"/>
            </a:xfrm>
            <a:custGeom>
              <a:avLst/>
              <a:gdLst>
                <a:gd name="T0" fmla="*/ 1 w 4"/>
                <a:gd name="T1" fmla="*/ 0 h 4"/>
                <a:gd name="T2" fmla="*/ 0 w 4"/>
                <a:gd name="T3" fmla="*/ 1 h 4"/>
                <a:gd name="T4" fmla="*/ 1 w 4"/>
                <a:gd name="T5" fmla="*/ 2 h 4"/>
                <a:gd name="T6" fmla="*/ 2 w 4"/>
                <a:gd name="T7" fmla="*/ 4 h 4"/>
                <a:gd name="T8" fmla="*/ 3 w 4"/>
                <a:gd name="T9" fmla="*/ 4 h 4"/>
                <a:gd name="T10" fmla="*/ 4 w 4"/>
                <a:gd name="T11" fmla="*/ 3 h 4"/>
                <a:gd name="T12" fmla="*/ 4 w 4"/>
                <a:gd name="T13" fmla="*/ 1 h 4"/>
                <a:gd name="T14" fmla="*/ 3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0"/>
                    <a:pt x="0" y="0"/>
                    <a:pt x="0" y="1"/>
                  </a:cubicBezTo>
                  <a:cubicBezTo>
                    <a:pt x="0" y="1"/>
                    <a:pt x="0" y="2"/>
                    <a:pt x="1" y="2"/>
                  </a:cubicBezTo>
                  <a:cubicBezTo>
                    <a:pt x="1" y="3"/>
                    <a:pt x="1" y="3"/>
                    <a:pt x="2" y="4"/>
                  </a:cubicBezTo>
                  <a:cubicBezTo>
                    <a:pt x="2" y="4"/>
                    <a:pt x="3" y="4"/>
                    <a:pt x="3" y="4"/>
                  </a:cubicBezTo>
                  <a:cubicBezTo>
                    <a:pt x="4" y="4"/>
                    <a:pt x="4" y="3"/>
                    <a:pt x="4" y="3"/>
                  </a:cubicBezTo>
                  <a:cubicBezTo>
                    <a:pt x="4" y="3"/>
                    <a:pt x="4" y="2"/>
                    <a:pt x="4" y="1"/>
                  </a:cubicBezTo>
                  <a:cubicBezTo>
                    <a:pt x="4" y="1"/>
                    <a:pt x="3" y="0"/>
                    <a:pt x="3" y="0"/>
                  </a:cubicBezTo>
                  <a:cubicBezTo>
                    <a:pt x="2" y="0"/>
                    <a:pt x="2" y="0"/>
                    <a:pt x="1" y="0"/>
                  </a:cubicBezTo>
                  <a:close/>
                </a:path>
              </a:pathLst>
            </a:custGeom>
            <a:grpFill/>
            <a:ln>
              <a:noFill/>
            </a:ln>
            <a:extLst/>
          </p:spPr>
          <p:txBody>
            <a:bodyPr/>
            <a:lstStyle/>
            <a:p>
              <a:endParaRPr lang="zh-CN" altLang="en-US" sz="1600"/>
            </a:p>
          </p:txBody>
        </p:sp>
        <p:sp>
          <p:nvSpPr>
            <p:cNvPr id="69641" name="Freeform 25"/>
            <p:cNvSpPr>
              <a:spLocks/>
            </p:cNvSpPr>
            <p:nvPr/>
          </p:nvSpPr>
          <p:spPr bwMode="auto">
            <a:xfrm>
              <a:off x="4112991" y="2189988"/>
              <a:ext cx="14288" cy="14111"/>
            </a:xfrm>
            <a:custGeom>
              <a:avLst/>
              <a:gdLst>
                <a:gd name="T0" fmla="*/ 1 w 4"/>
                <a:gd name="T1" fmla="*/ 0 h 4"/>
                <a:gd name="T2" fmla="*/ 0 w 4"/>
                <a:gd name="T3" fmla="*/ 1 h 4"/>
                <a:gd name="T4" fmla="*/ 0 w 4"/>
                <a:gd name="T5" fmla="*/ 2 h 4"/>
                <a:gd name="T6" fmla="*/ 1 w 4"/>
                <a:gd name="T7" fmla="*/ 4 h 4"/>
                <a:gd name="T8" fmla="*/ 3 w 4"/>
                <a:gd name="T9" fmla="*/ 4 h 4"/>
                <a:gd name="T10" fmla="*/ 4 w 4"/>
                <a:gd name="T11" fmla="*/ 3 h 4"/>
                <a:gd name="T12" fmla="*/ 3 w 4"/>
                <a:gd name="T13" fmla="*/ 2 h 4"/>
                <a:gd name="T14" fmla="*/ 2 w 4"/>
                <a:gd name="T15" fmla="*/ 0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0" y="0"/>
                    <a:pt x="0" y="1"/>
                    <a:pt x="0" y="1"/>
                  </a:cubicBezTo>
                  <a:cubicBezTo>
                    <a:pt x="0" y="1"/>
                    <a:pt x="0" y="2"/>
                    <a:pt x="0" y="2"/>
                  </a:cubicBezTo>
                  <a:cubicBezTo>
                    <a:pt x="1" y="3"/>
                    <a:pt x="1" y="3"/>
                    <a:pt x="1" y="4"/>
                  </a:cubicBezTo>
                  <a:cubicBezTo>
                    <a:pt x="2" y="4"/>
                    <a:pt x="2" y="4"/>
                    <a:pt x="3" y="4"/>
                  </a:cubicBezTo>
                  <a:cubicBezTo>
                    <a:pt x="3" y="4"/>
                    <a:pt x="4" y="4"/>
                    <a:pt x="4" y="3"/>
                  </a:cubicBezTo>
                  <a:cubicBezTo>
                    <a:pt x="4" y="3"/>
                    <a:pt x="4" y="2"/>
                    <a:pt x="3" y="2"/>
                  </a:cubicBezTo>
                  <a:cubicBezTo>
                    <a:pt x="3" y="1"/>
                    <a:pt x="3" y="1"/>
                    <a:pt x="2" y="0"/>
                  </a:cubicBezTo>
                  <a:cubicBezTo>
                    <a:pt x="2" y="0"/>
                    <a:pt x="1" y="0"/>
                    <a:pt x="1" y="0"/>
                  </a:cubicBezTo>
                  <a:close/>
                </a:path>
              </a:pathLst>
            </a:custGeom>
            <a:grpFill/>
            <a:ln>
              <a:noFill/>
            </a:ln>
            <a:extLst/>
          </p:spPr>
          <p:txBody>
            <a:bodyPr/>
            <a:lstStyle/>
            <a:p>
              <a:endParaRPr lang="zh-CN" altLang="en-US" sz="1600"/>
            </a:p>
          </p:txBody>
        </p:sp>
        <p:sp>
          <p:nvSpPr>
            <p:cNvPr id="69642" name="Freeform 26"/>
            <p:cNvSpPr>
              <a:spLocks/>
            </p:cNvSpPr>
            <p:nvPr/>
          </p:nvSpPr>
          <p:spPr bwMode="auto">
            <a:xfrm>
              <a:off x="4097116" y="2193516"/>
              <a:ext cx="12700" cy="14111"/>
            </a:xfrm>
            <a:custGeom>
              <a:avLst/>
              <a:gdLst>
                <a:gd name="T0" fmla="*/ 1 w 4"/>
                <a:gd name="T1" fmla="*/ 0 h 4"/>
                <a:gd name="T2" fmla="*/ 0 w 4"/>
                <a:gd name="T3" fmla="*/ 1 h 4"/>
                <a:gd name="T4" fmla="*/ 1 w 4"/>
                <a:gd name="T5" fmla="*/ 3 h 4"/>
                <a:gd name="T6" fmla="*/ 2 w 4"/>
                <a:gd name="T7" fmla="*/ 4 h 4"/>
                <a:gd name="T8" fmla="*/ 3 w 4"/>
                <a:gd name="T9" fmla="*/ 4 h 4"/>
                <a:gd name="T10" fmla="*/ 4 w 4"/>
                <a:gd name="T11" fmla="*/ 3 h 4"/>
                <a:gd name="T12" fmla="*/ 4 w 4"/>
                <a:gd name="T13" fmla="*/ 2 h 4"/>
                <a:gd name="T14" fmla="*/ 3 w 4"/>
                <a:gd name="T15" fmla="*/ 1 h 4"/>
                <a:gd name="T16" fmla="*/ 1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1" y="0"/>
                  </a:moveTo>
                  <a:cubicBezTo>
                    <a:pt x="1" y="1"/>
                    <a:pt x="1" y="1"/>
                    <a:pt x="0" y="1"/>
                  </a:cubicBezTo>
                  <a:cubicBezTo>
                    <a:pt x="0" y="2"/>
                    <a:pt x="0" y="2"/>
                    <a:pt x="1" y="3"/>
                  </a:cubicBezTo>
                  <a:cubicBezTo>
                    <a:pt x="1" y="3"/>
                    <a:pt x="1" y="4"/>
                    <a:pt x="2" y="4"/>
                  </a:cubicBezTo>
                  <a:cubicBezTo>
                    <a:pt x="2" y="4"/>
                    <a:pt x="3" y="4"/>
                    <a:pt x="3" y="4"/>
                  </a:cubicBezTo>
                  <a:cubicBezTo>
                    <a:pt x="4" y="4"/>
                    <a:pt x="4" y="4"/>
                    <a:pt x="4" y="3"/>
                  </a:cubicBezTo>
                  <a:cubicBezTo>
                    <a:pt x="4" y="3"/>
                    <a:pt x="4" y="2"/>
                    <a:pt x="4" y="2"/>
                  </a:cubicBezTo>
                  <a:cubicBezTo>
                    <a:pt x="4" y="1"/>
                    <a:pt x="3" y="1"/>
                    <a:pt x="3" y="1"/>
                  </a:cubicBezTo>
                  <a:cubicBezTo>
                    <a:pt x="2" y="0"/>
                    <a:pt x="2" y="0"/>
                    <a:pt x="1" y="0"/>
                  </a:cubicBezTo>
                  <a:close/>
                </a:path>
              </a:pathLst>
            </a:custGeom>
            <a:grpFill/>
            <a:ln>
              <a:noFill/>
            </a:ln>
            <a:extLst/>
          </p:spPr>
          <p:txBody>
            <a:bodyPr/>
            <a:lstStyle/>
            <a:p>
              <a:endParaRPr lang="zh-CN" altLang="en-US" sz="1600"/>
            </a:p>
          </p:txBody>
        </p:sp>
        <p:sp>
          <p:nvSpPr>
            <p:cNvPr id="69644" name="Freeform 27"/>
            <p:cNvSpPr>
              <a:spLocks/>
            </p:cNvSpPr>
            <p:nvPr/>
          </p:nvSpPr>
          <p:spPr bwMode="auto">
            <a:xfrm>
              <a:off x="4084416" y="2200572"/>
              <a:ext cx="12700" cy="10583"/>
            </a:xfrm>
            <a:custGeom>
              <a:avLst/>
              <a:gdLst>
                <a:gd name="T0" fmla="*/ 1 w 4"/>
                <a:gd name="T1" fmla="*/ 0 h 3"/>
                <a:gd name="T2" fmla="*/ 0 w 4"/>
                <a:gd name="T3" fmla="*/ 0 h 3"/>
                <a:gd name="T4" fmla="*/ 0 w 4"/>
                <a:gd name="T5" fmla="*/ 2 h 3"/>
                <a:gd name="T6" fmla="*/ 1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0" y="0"/>
                    <a:pt x="0" y="0"/>
                    <a:pt x="0" y="0"/>
                  </a:cubicBezTo>
                  <a:cubicBezTo>
                    <a:pt x="0" y="1"/>
                    <a:pt x="0" y="1"/>
                    <a:pt x="0" y="2"/>
                  </a:cubicBezTo>
                  <a:cubicBezTo>
                    <a:pt x="1" y="2"/>
                    <a:pt x="1" y="3"/>
                    <a:pt x="1" y="3"/>
                  </a:cubicBezTo>
                  <a:cubicBezTo>
                    <a:pt x="2" y="3"/>
                    <a:pt x="2" y="3"/>
                    <a:pt x="3" y="3"/>
                  </a:cubicBezTo>
                  <a:cubicBezTo>
                    <a:pt x="3" y="3"/>
                    <a:pt x="4" y="3"/>
                    <a:pt x="4" y="2"/>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600"/>
            </a:p>
          </p:txBody>
        </p:sp>
        <p:sp>
          <p:nvSpPr>
            <p:cNvPr id="69645" name="Freeform 28"/>
            <p:cNvSpPr>
              <a:spLocks/>
            </p:cNvSpPr>
            <p:nvPr/>
          </p:nvSpPr>
          <p:spPr bwMode="auto">
            <a:xfrm>
              <a:off x="4070128" y="2204100"/>
              <a:ext cx="14288" cy="10583"/>
            </a:xfrm>
            <a:custGeom>
              <a:avLst/>
              <a:gdLst>
                <a:gd name="T0" fmla="*/ 1 w 4"/>
                <a:gd name="T1" fmla="*/ 0 h 3"/>
                <a:gd name="T2" fmla="*/ 1 w 4"/>
                <a:gd name="T3" fmla="*/ 0 h 3"/>
                <a:gd name="T4" fmla="*/ 1 w 4"/>
                <a:gd name="T5" fmla="*/ 2 h 3"/>
                <a:gd name="T6" fmla="*/ 2 w 4"/>
                <a:gd name="T7" fmla="*/ 3 h 3"/>
                <a:gd name="T8" fmla="*/ 3 w 4"/>
                <a:gd name="T9" fmla="*/ 3 h 3"/>
                <a:gd name="T10" fmla="*/ 4 w 4"/>
                <a:gd name="T11" fmla="*/ 2 h 3"/>
                <a:gd name="T12" fmla="*/ 3 w 4"/>
                <a:gd name="T13" fmla="*/ 1 h 3"/>
                <a:gd name="T14" fmla="*/ 2 w 4"/>
                <a:gd name="T15" fmla="*/ 0 h 3"/>
                <a:gd name="T16" fmla="*/ 1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1" y="0"/>
                  </a:moveTo>
                  <a:cubicBezTo>
                    <a:pt x="1" y="0"/>
                    <a:pt x="1" y="0"/>
                    <a:pt x="1" y="0"/>
                  </a:cubicBezTo>
                  <a:cubicBezTo>
                    <a:pt x="0" y="1"/>
                    <a:pt x="1" y="1"/>
                    <a:pt x="1" y="2"/>
                  </a:cubicBezTo>
                  <a:cubicBezTo>
                    <a:pt x="1" y="2"/>
                    <a:pt x="1" y="3"/>
                    <a:pt x="2" y="3"/>
                  </a:cubicBezTo>
                  <a:cubicBezTo>
                    <a:pt x="2" y="3"/>
                    <a:pt x="3" y="3"/>
                    <a:pt x="3" y="3"/>
                  </a:cubicBezTo>
                  <a:cubicBezTo>
                    <a:pt x="3" y="3"/>
                    <a:pt x="4" y="3"/>
                    <a:pt x="4" y="2"/>
                  </a:cubicBezTo>
                  <a:cubicBezTo>
                    <a:pt x="4" y="2"/>
                    <a:pt x="4" y="2"/>
                    <a:pt x="3" y="1"/>
                  </a:cubicBezTo>
                  <a:cubicBezTo>
                    <a:pt x="3" y="1"/>
                    <a:pt x="3" y="0"/>
                    <a:pt x="2" y="0"/>
                  </a:cubicBezTo>
                  <a:cubicBezTo>
                    <a:pt x="2" y="0"/>
                    <a:pt x="1" y="0"/>
                    <a:pt x="1" y="0"/>
                  </a:cubicBezTo>
                  <a:close/>
                </a:path>
              </a:pathLst>
            </a:custGeom>
            <a:grpFill/>
            <a:ln>
              <a:noFill/>
            </a:ln>
            <a:extLst/>
          </p:spPr>
          <p:txBody>
            <a:bodyPr/>
            <a:lstStyle/>
            <a:p>
              <a:endParaRPr lang="zh-CN" altLang="en-US" sz="1600"/>
            </a:p>
          </p:txBody>
        </p:sp>
        <p:sp>
          <p:nvSpPr>
            <p:cNvPr id="69646" name="Freeform 29"/>
            <p:cNvSpPr>
              <a:spLocks/>
            </p:cNvSpPr>
            <p:nvPr/>
          </p:nvSpPr>
          <p:spPr bwMode="auto">
            <a:xfrm>
              <a:off x="4060604" y="2204099"/>
              <a:ext cx="9525" cy="15876"/>
            </a:xfrm>
            <a:custGeom>
              <a:avLst/>
              <a:gdLst>
                <a:gd name="T0" fmla="*/ 1 w 3"/>
                <a:gd name="T1" fmla="*/ 1 h 4"/>
                <a:gd name="T2" fmla="*/ 0 w 3"/>
                <a:gd name="T3" fmla="*/ 1 h 4"/>
                <a:gd name="T4" fmla="*/ 0 w 3"/>
                <a:gd name="T5" fmla="*/ 3 h 4"/>
                <a:gd name="T6" fmla="*/ 1 w 3"/>
                <a:gd name="T7" fmla="*/ 4 h 4"/>
                <a:gd name="T8" fmla="*/ 3 w 3"/>
                <a:gd name="T9" fmla="*/ 4 h 4"/>
                <a:gd name="T10" fmla="*/ 3 w 3"/>
                <a:gd name="T11" fmla="*/ 3 h 4"/>
                <a:gd name="T12" fmla="*/ 3 w 3"/>
                <a:gd name="T13" fmla="*/ 2 h 4"/>
                <a:gd name="T14" fmla="*/ 2 w 3"/>
                <a:gd name="T15" fmla="*/ 1 h 4"/>
                <a:gd name="T16" fmla="*/ 1 w 3"/>
                <a:gd name="T1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1"/>
                  </a:moveTo>
                  <a:cubicBezTo>
                    <a:pt x="0" y="1"/>
                    <a:pt x="0" y="1"/>
                    <a:pt x="0" y="1"/>
                  </a:cubicBezTo>
                  <a:cubicBezTo>
                    <a:pt x="0" y="2"/>
                    <a:pt x="0" y="2"/>
                    <a:pt x="0" y="3"/>
                  </a:cubicBezTo>
                  <a:cubicBezTo>
                    <a:pt x="1" y="3"/>
                    <a:pt x="1" y="3"/>
                    <a:pt x="1" y="4"/>
                  </a:cubicBezTo>
                  <a:cubicBezTo>
                    <a:pt x="2" y="4"/>
                    <a:pt x="2" y="4"/>
                    <a:pt x="3" y="4"/>
                  </a:cubicBezTo>
                  <a:cubicBezTo>
                    <a:pt x="3" y="4"/>
                    <a:pt x="3" y="4"/>
                    <a:pt x="3" y="3"/>
                  </a:cubicBezTo>
                  <a:cubicBezTo>
                    <a:pt x="3" y="3"/>
                    <a:pt x="3" y="2"/>
                    <a:pt x="3" y="2"/>
                  </a:cubicBezTo>
                  <a:cubicBezTo>
                    <a:pt x="3" y="1"/>
                    <a:pt x="2" y="1"/>
                    <a:pt x="2" y="1"/>
                  </a:cubicBezTo>
                  <a:cubicBezTo>
                    <a:pt x="1" y="1"/>
                    <a:pt x="1" y="0"/>
                    <a:pt x="1" y="1"/>
                  </a:cubicBezTo>
                  <a:close/>
                </a:path>
              </a:pathLst>
            </a:custGeom>
            <a:grpFill/>
            <a:ln>
              <a:noFill/>
            </a:ln>
            <a:extLst/>
          </p:spPr>
          <p:txBody>
            <a:bodyPr/>
            <a:lstStyle/>
            <a:p>
              <a:endParaRPr lang="zh-CN" altLang="en-US" sz="1600"/>
            </a:p>
          </p:txBody>
        </p:sp>
        <p:sp>
          <p:nvSpPr>
            <p:cNvPr id="69647" name="Freeform 30"/>
            <p:cNvSpPr>
              <a:spLocks/>
            </p:cNvSpPr>
            <p:nvPr/>
          </p:nvSpPr>
          <p:spPr bwMode="auto">
            <a:xfrm>
              <a:off x="4051079" y="2207627"/>
              <a:ext cx="9525" cy="15876"/>
            </a:xfrm>
            <a:custGeom>
              <a:avLst/>
              <a:gdLst>
                <a:gd name="T0" fmla="*/ 0 w 3"/>
                <a:gd name="T1" fmla="*/ 0 h 4"/>
                <a:gd name="T2" fmla="*/ 0 w 3"/>
                <a:gd name="T3" fmla="*/ 1 h 4"/>
                <a:gd name="T4" fmla="*/ 0 w 3"/>
                <a:gd name="T5" fmla="*/ 2 h 4"/>
                <a:gd name="T6" fmla="*/ 1 w 3"/>
                <a:gd name="T7" fmla="*/ 3 h 4"/>
                <a:gd name="T8" fmla="*/ 2 w 3"/>
                <a:gd name="T9" fmla="*/ 4 h 4"/>
                <a:gd name="T10" fmla="*/ 3 w 3"/>
                <a:gd name="T11" fmla="*/ 3 h 4"/>
                <a:gd name="T12" fmla="*/ 2 w 3"/>
                <a:gd name="T13" fmla="*/ 2 h 4"/>
                <a:gd name="T14" fmla="*/ 1 w 3"/>
                <a:gd name="T15" fmla="*/ 1 h 4"/>
                <a:gd name="T16" fmla="*/ 0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0" y="0"/>
                  </a:moveTo>
                  <a:cubicBezTo>
                    <a:pt x="0" y="1"/>
                    <a:pt x="0" y="1"/>
                    <a:pt x="0" y="1"/>
                  </a:cubicBezTo>
                  <a:cubicBezTo>
                    <a:pt x="0" y="2"/>
                    <a:pt x="0" y="2"/>
                    <a:pt x="0" y="2"/>
                  </a:cubicBezTo>
                  <a:cubicBezTo>
                    <a:pt x="0" y="3"/>
                    <a:pt x="1" y="3"/>
                    <a:pt x="1" y="3"/>
                  </a:cubicBezTo>
                  <a:cubicBezTo>
                    <a:pt x="1" y="4"/>
                    <a:pt x="2" y="4"/>
                    <a:pt x="2" y="4"/>
                  </a:cubicBezTo>
                  <a:cubicBezTo>
                    <a:pt x="3" y="3"/>
                    <a:pt x="3" y="3"/>
                    <a:pt x="3" y="3"/>
                  </a:cubicBezTo>
                  <a:cubicBezTo>
                    <a:pt x="3" y="3"/>
                    <a:pt x="3" y="2"/>
                    <a:pt x="2" y="2"/>
                  </a:cubicBezTo>
                  <a:cubicBezTo>
                    <a:pt x="2" y="1"/>
                    <a:pt x="2" y="1"/>
                    <a:pt x="1" y="1"/>
                  </a:cubicBezTo>
                  <a:cubicBezTo>
                    <a:pt x="1" y="0"/>
                    <a:pt x="1" y="0"/>
                    <a:pt x="0" y="0"/>
                  </a:cubicBezTo>
                  <a:close/>
                </a:path>
              </a:pathLst>
            </a:custGeom>
            <a:grpFill/>
            <a:ln>
              <a:noFill/>
            </a:ln>
            <a:extLst/>
          </p:spPr>
          <p:txBody>
            <a:bodyPr/>
            <a:lstStyle/>
            <a:p>
              <a:endParaRPr lang="zh-CN" altLang="en-US" sz="1600"/>
            </a:p>
          </p:txBody>
        </p:sp>
        <p:sp>
          <p:nvSpPr>
            <p:cNvPr id="69648" name="Freeform 31"/>
            <p:cNvSpPr>
              <a:spLocks/>
            </p:cNvSpPr>
            <p:nvPr/>
          </p:nvSpPr>
          <p:spPr bwMode="auto">
            <a:xfrm>
              <a:off x="4038379" y="2211154"/>
              <a:ext cx="9525" cy="15876"/>
            </a:xfrm>
            <a:custGeom>
              <a:avLst/>
              <a:gdLst>
                <a:gd name="T0" fmla="*/ 1 w 3"/>
                <a:gd name="T1" fmla="*/ 0 h 4"/>
                <a:gd name="T2" fmla="*/ 0 w 3"/>
                <a:gd name="T3" fmla="*/ 1 h 4"/>
                <a:gd name="T4" fmla="*/ 1 w 3"/>
                <a:gd name="T5" fmla="*/ 2 h 4"/>
                <a:gd name="T6" fmla="*/ 2 w 3"/>
                <a:gd name="T7" fmla="*/ 3 h 4"/>
                <a:gd name="T8" fmla="*/ 3 w 3"/>
                <a:gd name="T9" fmla="*/ 4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1" y="2"/>
                  </a:cubicBezTo>
                  <a:cubicBezTo>
                    <a:pt x="1" y="3"/>
                    <a:pt x="1" y="3"/>
                    <a:pt x="2" y="3"/>
                  </a:cubicBezTo>
                  <a:cubicBezTo>
                    <a:pt x="2" y="4"/>
                    <a:pt x="2" y="4"/>
                    <a:pt x="3" y="4"/>
                  </a:cubicBezTo>
                  <a:cubicBezTo>
                    <a:pt x="3" y="3"/>
                    <a:pt x="3" y="3"/>
                    <a:pt x="3" y="3"/>
                  </a:cubicBezTo>
                  <a:cubicBezTo>
                    <a:pt x="3" y="3"/>
                    <a:pt x="3" y="2"/>
                    <a:pt x="3" y="2"/>
                  </a:cubicBezTo>
                  <a:cubicBezTo>
                    <a:pt x="3" y="1"/>
                    <a:pt x="2" y="1"/>
                    <a:pt x="2" y="1"/>
                  </a:cubicBezTo>
                  <a:cubicBezTo>
                    <a:pt x="2" y="0"/>
                    <a:pt x="1" y="0"/>
                    <a:pt x="1" y="0"/>
                  </a:cubicBezTo>
                  <a:close/>
                </a:path>
              </a:pathLst>
            </a:custGeom>
            <a:grpFill/>
            <a:ln>
              <a:noFill/>
            </a:ln>
            <a:extLst/>
          </p:spPr>
          <p:txBody>
            <a:bodyPr/>
            <a:lstStyle/>
            <a:p>
              <a:endParaRPr lang="zh-CN" altLang="en-US" sz="1600"/>
            </a:p>
          </p:txBody>
        </p:sp>
        <p:sp>
          <p:nvSpPr>
            <p:cNvPr id="69649" name="Freeform 32"/>
            <p:cNvSpPr>
              <a:spLocks/>
            </p:cNvSpPr>
            <p:nvPr/>
          </p:nvSpPr>
          <p:spPr bwMode="auto">
            <a:xfrm>
              <a:off x="4028854" y="2214682"/>
              <a:ext cx="9525" cy="15876"/>
            </a:xfrm>
            <a:custGeom>
              <a:avLst/>
              <a:gdLst>
                <a:gd name="T0" fmla="*/ 1 w 3"/>
                <a:gd name="T1" fmla="*/ 0 h 4"/>
                <a:gd name="T2" fmla="*/ 0 w 3"/>
                <a:gd name="T3" fmla="*/ 1 h 4"/>
                <a:gd name="T4" fmla="*/ 0 w 3"/>
                <a:gd name="T5" fmla="*/ 2 h 4"/>
                <a:gd name="T6" fmla="*/ 1 w 3"/>
                <a:gd name="T7" fmla="*/ 3 h 4"/>
                <a:gd name="T8" fmla="*/ 2 w 3"/>
                <a:gd name="T9" fmla="*/ 3 h 4"/>
                <a:gd name="T10" fmla="*/ 3 w 3"/>
                <a:gd name="T11" fmla="*/ 3 h 4"/>
                <a:gd name="T12" fmla="*/ 3 w 3"/>
                <a:gd name="T13" fmla="*/ 2 h 4"/>
                <a:gd name="T14" fmla="*/ 2 w 3"/>
                <a:gd name="T15" fmla="*/ 1 h 4"/>
                <a:gd name="T16" fmla="*/ 1 w 3"/>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4">
                  <a:moveTo>
                    <a:pt x="1" y="0"/>
                  </a:moveTo>
                  <a:cubicBezTo>
                    <a:pt x="0" y="1"/>
                    <a:pt x="0" y="1"/>
                    <a:pt x="0" y="1"/>
                  </a:cubicBezTo>
                  <a:cubicBezTo>
                    <a:pt x="0" y="1"/>
                    <a:pt x="0" y="2"/>
                    <a:pt x="0" y="2"/>
                  </a:cubicBezTo>
                  <a:cubicBezTo>
                    <a:pt x="0" y="3"/>
                    <a:pt x="1" y="3"/>
                    <a:pt x="1" y="3"/>
                  </a:cubicBezTo>
                  <a:cubicBezTo>
                    <a:pt x="2" y="3"/>
                    <a:pt x="2" y="4"/>
                    <a:pt x="2" y="3"/>
                  </a:cubicBezTo>
                  <a:cubicBezTo>
                    <a:pt x="3" y="3"/>
                    <a:pt x="3" y="3"/>
                    <a:pt x="3" y="3"/>
                  </a:cubicBezTo>
                  <a:cubicBezTo>
                    <a:pt x="3" y="2"/>
                    <a:pt x="3" y="2"/>
                    <a:pt x="3" y="2"/>
                  </a:cubicBezTo>
                  <a:cubicBezTo>
                    <a:pt x="2" y="1"/>
                    <a:pt x="2" y="1"/>
                    <a:pt x="2" y="1"/>
                  </a:cubicBezTo>
                  <a:cubicBezTo>
                    <a:pt x="1" y="0"/>
                    <a:pt x="1" y="0"/>
                    <a:pt x="1" y="0"/>
                  </a:cubicBezTo>
                  <a:close/>
                </a:path>
              </a:pathLst>
            </a:custGeom>
            <a:grpFill/>
            <a:ln>
              <a:noFill/>
            </a:ln>
            <a:extLst/>
          </p:spPr>
          <p:txBody>
            <a:bodyPr/>
            <a:lstStyle/>
            <a:p>
              <a:endParaRPr lang="zh-CN" altLang="en-US" sz="1600"/>
            </a:p>
          </p:txBody>
        </p:sp>
        <p:sp>
          <p:nvSpPr>
            <p:cNvPr id="69650" name="Freeform 33"/>
            <p:cNvSpPr>
              <a:spLocks/>
            </p:cNvSpPr>
            <p:nvPr/>
          </p:nvSpPr>
          <p:spPr bwMode="auto">
            <a:xfrm>
              <a:off x="4017742" y="2219975"/>
              <a:ext cx="11113" cy="10583"/>
            </a:xfrm>
            <a:custGeom>
              <a:avLst/>
              <a:gdLst>
                <a:gd name="T0" fmla="*/ 0 w 3"/>
                <a:gd name="T1" fmla="*/ 0 h 3"/>
                <a:gd name="T2" fmla="*/ 0 w 3"/>
                <a:gd name="T3" fmla="*/ 1 h 3"/>
                <a:gd name="T4" fmla="*/ 0 w 3"/>
                <a:gd name="T5" fmla="*/ 2 h 3"/>
                <a:gd name="T6" fmla="*/ 1 w 3"/>
                <a:gd name="T7" fmla="*/ 3 h 3"/>
                <a:gd name="T8" fmla="*/ 2 w 3"/>
                <a:gd name="T9" fmla="*/ 3 h 3"/>
                <a:gd name="T10" fmla="*/ 2 w 3"/>
                <a:gd name="T11" fmla="*/ 3 h 3"/>
                <a:gd name="T12" fmla="*/ 2 w 3"/>
                <a:gd name="T13" fmla="*/ 1 h 3"/>
                <a:gd name="T14" fmla="*/ 1 w 3"/>
                <a:gd name="T15" fmla="*/ 1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3"/>
                    <a:pt x="0" y="3"/>
                    <a:pt x="1" y="3"/>
                  </a:cubicBezTo>
                  <a:cubicBezTo>
                    <a:pt x="1" y="3"/>
                    <a:pt x="2" y="3"/>
                    <a:pt x="2" y="3"/>
                  </a:cubicBezTo>
                  <a:cubicBezTo>
                    <a:pt x="2" y="3"/>
                    <a:pt x="2" y="3"/>
                    <a:pt x="2" y="3"/>
                  </a:cubicBezTo>
                  <a:cubicBezTo>
                    <a:pt x="3" y="2"/>
                    <a:pt x="2" y="2"/>
                    <a:pt x="2" y="1"/>
                  </a:cubicBezTo>
                  <a:cubicBezTo>
                    <a:pt x="2" y="1"/>
                    <a:pt x="2" y="1"/>
                    <a:pt x="1" y="1"/>
                  </a:cubicBezTo>
                  <a:cubicBezTo>
                    <a:pt x="1" y="0"/>
                    <a:pt x="0" y="0"/>
                    <a:pt x="0" y="0"/>
                  </a:cubicBezTo>
                  <a:close/>
                </a:path>
              </a:pathLst>
            </a:custGeom>
            <a:grpFill/>
            <a:ln>
              <a:noFill/>
            </a:ln>
            <a:extLst/>
          </p:spPr>
          <p:txBody>
            <a:bodyPr/>
            <a:lstStyle/>
            <a:p>
              <a:endParaRPr lang="zh-CN" altLang="en-US" sz="1600"/>
            </a:p>
          </p:txBody>
        </p:sp>
        <p:sp>
          <p:nvSpPr>
            <p:cNvPr id="69651" name="Freeform 34"/>
            <p:cNvSpPr>
              <a:spLocks/>
            </p:cNvSpPr>
            <p:nvPr/>
          </p:nvSpPr>
          <p:spPr bwMode="auto">
            <a:xfrm>
              <a:off x="4005042" y="2223503"/>
              <a:ext cx="9525" cy="10583"/>
            </a:xfrm>
            <a:custGeom>
              <a:avLst/>
              <a:gdLst>
                <a:gd name="T0" fmla="*/ 1 w 3"/>
                <a:gd name="T1" fmla="*/ 0 h 3"/>
                <a:gd name="T2" fmla="*/ 0 w 3"/>
                <a:gd name="T3" fmla="*/ 1 h 3"/>
                <a:gd name="T4" fmla="*/ 0 w 3"/>
                <a:gd name="T5" fmla="*/ 2 h 3"/>
                <a:gd name="T6" fmla="*/ 1 w 3"/>
                <a:gd name="T7" fmla="*/ 3 h 3"/>
                <a:gd name="T8" fmla="*/ 2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0" y="1"/>
                    <a:pt x="0" y="2"/>
                    <a:pt x="0" y="2"/>
                  </a:cubicBezTo>
                  <a:cubicBezTo>
                    <a:pt x="1" y="2"/>
                    <a:pt x="1" y="3"/>
                    <a:pt x="1" y="3"/>
                  </a:cubicBezTo>
                  <a:cubicBezTo>
                    <a:pt x="2" y="3"/>
                    <a:pt x="2" y="3"/>
                    <a:pt x="2" y="3"/>
                  </a:cubicBezTo>
                  <a:cubicBezTo>
                    <a:pt x="3" y="2"/>
                    <a:pt x="3" y="2"/>
                    <a:pt x="3" y="2"/>
                  </a:cubicBezTo>
                  <a:cubicBezTo>
                    <a:pt x="3" y="2"/>
                    <a:pt x="3" y="2"/>
                    <a:pt x="3" y="1"/>
                  </a:cubicBezTo>
                  <a:cubicBezTo>
                    <a:pt x="3" y="1"/>
                    <a:pt x="2" y="1"/>
                    <a:pt x="2" y="0"/>
                  </a:cubicBezTo>
                  <a:cubicBezTo>
                    <a:pt x="1" y="0"/>
                    <a:pt x="1" y="0"/>
                    <a:pt x="1" y="0"/>
                  </a:cubicBezTo>
                  <a:close/>
                </a:path>
              </a:pathLst>
            </a:custGeom>
            <a:grpFill/>
            <a:ln>
              <a:noFill/>
            </a:ln>
            <a:extLst/>
          </p:spPr>
          <p:txBody>
            <a:bodyPr/>
            <a:lstStyle/>
            <a:p>
              <a:endParaRPr lang="zh-CN" altLang="en-US" sz="1600"/>
            </a:p>
          </p:txBody>
        </p:sp>
        <p:sp>
          <p:nvSpPr>
            <p:cNvPr id="69652" name="Freeform 35"/>
            <p:cNvSpPr>
              <a:spLocks/>
            </p:cNvSpPr>
            <p:nvPr/>
          </p:nvSpPr>
          <p:spPr bwMode="auto">
            <a:xfrm>
              <a:off x="3995517" y="2227031"/>
              <a:ext cx="9525" cy="10583"/>
            </a:xfrm>
            <a:custGeom>
              <a:avLst/>
              <a:gdLst>
                <a:gd name="T0" fmla="*/ 0 w 3"/>
                <a:gd name="T1" fmla="*/ 0 h 3"/>
                <a:gd name="T2" fmla="*/ 0 w 3"/>
                <a:gd name="T3" fmla="*/ 1 h 3"/>
                <a:gd name="T4" fmla="*/ 0 w 3"/>
                <a:gd name="T5" fmla="*/ 2 h 3"/>
                <a:gd name="T6" fmla="*/ 1 w 3"/>
                <a:gd name="T7" fmla="*/ 3 h 3"/>
                <a:gd name="T8" fmla="*/ 2 w 3"/>
                <a:gd name="T9" fmla="*/ 3 h 3"/>
                <a:gd name="T10" fmla="*/ 3 w 3"/>
                <a:gd name="T11" fmla="*/ 2 h 3"/>
                <a:gd name="T12" fmla="*/ 2 w 3"/>
                <a:gd name="T13" fmla="*/ 1 h 3"/>
                <a:gd name="T14" fmla="*/ 1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cubicBezTo>
                    <a:pt x="0" y="1"/>
                    <a:pt x="0" y="1"/>
                    <a:pt x="0" y="1"/>
                  </a:cubicBezTo>
                  <a:cubicBezTo>
                    <a:pt x="0" y="1"/>
                    <a:pt x="0" y="2"/>
                    <a:pt x="0" y="2"/>
                  </a:cubicBezTo>
                  <a:cubicBezTo>
                    <a:pt x="0" y="2"/>
                    <a:pt x="1" y="3"/>
                    <a:pt x="1" y="3"/>
                  </a:cubicBezTo>
                  <a:cubicBezTo>
                    <a:pt x="1" y="3"/>
                    <a:pt x="2" y="3"/>
                    <a:pt x="2" y="3"/>
                  </a:cubicBezTo>
                  <a:cubicBezTo>
                    <a:pt x="3" y="2"/>
                    <a:pt x="3" y="2"/>
                    <a:pt x="3" y="2"/>
                  </a:cubicBezTo>
                  <a:cubicBezTo>
                    <a:pt x="3" y="2"/>
                    <a:pt x="3" y="2"/>
                    <a:pt x="2" y="1"/>
                  </a:cubicBezTo>
                  <a:cubicBezTo>
                    <a:pt x="2" y="1"/>
                    <a:pt x="2" y="1"/>
                    <a:pt x="1" y="0"/>
                  </a:cubicBezTo>
                  <a:lnTo>
                    <a:pt x="0" y="0"/>
                  </a:lnTo>
                  <a:close/>
                </a:path>
              </a:pathLst>
            </a:custGeom>
            <a:grpFill/>
            <a:ln>
              <a:noFill/>
            </a:ln>
            <a:extLst/>
          </p:spPr>
          <p:txBody>
            <a:bodyPr/>
            <a:lstStyle/>
            <a:p>
              <a:endParaRPr lang="zh-CN" altLang="en-US" sz="1600"/>
            </a:p>
          </p:txBody>
        </p:sp>
        <p:sp>
          <p:nvSpPr>
            <p:cNvPr id="69653" name="Freeform 36"/>
            <p:cNvSpPr>
              <a:spLocks/>
            </p:cNvSpPr>
            <p:nvPr/>
          </p:nvSpPr>
          <p:spPr bwMode="auto">
            <a:xfrm>
              <a:off x="3982817" y="2230559"/>
              <a:ext cx="9525" cy="10583"/>
            </a:xfrm>
            <a:custGeom>
              <a:avLst/>
              <a:gdLst>
                <a:gd name="T0" fmla="*/ 1 w 3"/>
                <a:gd name="T1" fmla="*/ 0 h 3"/>
                <a:gd name="T2" fmla="*/ 0 w 3"/>
                <a:gd name="T3" fmla="*/ 1 h 3"/>
                <a:gd name="T4" fmla="*/ 1 w 3"/>
                <a:gd name="T5" fmla="*/ 2 h 3"/>
                <a:gd name="T6" fmla="*/ 1 w 3"/>
                <a:gd name="T7" fmla="*/ 3 h 3"/>
                <a:gd name="T8" fmla="*/ 3 w 3"/>
                <a:gd name="T9" fmla="*/ 3 h 3"/>
                <a:gd name="T10" fmla="*/ 3 w 3"/>
                <a:gd name="T11" fmla="*/ 2 h 3"/>
                <a:gd name="T12" fmla="*/ 3 w 3"/>
                <a:gd name="T13" fmla="*/ 1 h 3"/>
                <a:gd name="T14" fmla="*/ 2 w 3"/>
                <a:gd name="T15" fmla="*/ 0 h 3"/>
                <a:gd name="T16" fmla="*/ 1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1" y="0"/>
                  </a:moveTo>
                  <a:cubicBezTo>
                    <a:pt x="0" y="1"/>
                    <a:pt x="0" y="1"/>
                    <a:pt x="0" y="1"/>
                  </a:cubicBezTo>
                  <a:cubicBezTo>
                    <a:pt x="1" y="2"/>
                    <a:pt x="1" y="2"/>
                    <a:pt x="1" y="2"/>
                  </a:cubicBezTo>
                  <a:cubicBezTo>
                    <a:pt x="1" y="3"/>
                    <a:pt x="1" y="3"/>
                    <a:pt x="1" y="3"/>
                  </a:cubicBezTo>
                  <a:cubicBezTo>
                    <a:pt x="3" y="3"/>
                    <a:pt x="3" y="3"/>
                    <a:pt x="3" y="3"/>
                  </a:cubicBezTo>
                  <a:cubicBezTo>
                    <a:pt x="3" y="2"/>
                    <a:pt x="3" y="2"/>
                    <a:pt x="3" y="2"/>
                  </a:cubicBezTo>
                  <a:cubicBezTo>
                    <a:pt x="3" y="2"/>
                    <a:pt x="3" y="2"/>
                    <a:pt x="3" y="1"/>
                  </a:cubicBezTo>
                  <a:cubicBezTo>
                    <a:pt x="3" y="1"/>
                    <a:pt x="2" y="1"/>
                    <a:pt x="2" y="0"/>
                  </a:cubicBezTo>
                  <a:lnTo>
                    <a:pt x="1" y="0"/>
                  </a:lnTo>
                  <a:close/>
                </a:path>
              </a:pathLst>
            </a:custGeom>
            <a:grpFill/>
            <a:ln>
              <a:noFill/>
            </a:ln>
            <a:extLst/>
          </p:spPr>
          <p:txBody>
            <a:bodyPr/>
            <a:lstStyle/>
            <a:p>
              <a:endParaRPr lang="zh-CN" altLang="en-US" sz="1600"/>
            </a:p>
          </p:txBody>
        </p:sp>
        <p:sp>
          <p:nvSpPr>
            <p:cNvPr id="69654" name="Freeform 37"/>
            <p:cNvSpPr>
              <a:spLocks/>
            </p:cNvSpPr>
            <p:nvPr/>
          </p:nvSpPr>
          <p:spPr bwMode="auto">
            <a:xfrm>
              <a:off x="3973292" y="2234086"/>
              <a:ext cx="9525" cy="10583"/>
            </a:xfrm>
            <a:custGeom>
              <a:avLst/>
              <a:gdLst>
                <a:gd name="T0" fmla="*/ 2 w 6"/>
                <a:gd name="T1" fmla="*/ 0 h 6"/>
                <a:gd name="T2" fmla="*/ 0 w 6"/>
                <a:gd name="T3" fmla="*/ 2 h 6"/>
                <a:gd name="T4" fmla="*/ 0 w 6"/>
                <a:gd name="T5" fmla="*/ 4 h 6"/>
                <a:gd name="T6" fmla="*/ 2 w 6"/>
                <a:gd name="T7" fmla="*/ 4 h 6"/>
                <a:gd name="T8" fmla="*/ 4 w 6"/>
                <a:gd name="T9" fmla="*/ 6 h 6"/>
                <a:gd name="T10" fmla="*/ 6 w 6"/>
                <a:gd name="T11" fmla="*/ 4 h 6"/>
                <a:gd name="T12" fmla="*/ 6 w 6"/>
                <a:gd name="T13" fmla="*/ 2 h 6"/>
                <a:gd name="T14" fmla="*/ 4 w 6"/>
                <a:gd name="T15" fmla="*/ 0 h 6"/>
                <a:gd name="T16" fmla="*/ 2 w 6"/>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6">
                  <a:moveTo>
                    <a:pt x="2" y="0"/>
                  </a:moveTo>
                  <a:lnTo>
                    <a:pt x="0" y="2"/>
                  </a:lnTo>
                  <a:lnTo>
                    <a:pt x="0" y="4"/>
                  </a:lnTo>
                  <a:lnTo>
                    <a:pt x="2" y="4"/>
                  </a:lnTo>
                  <a:lnTo>
                    <a:pt x="4" y="6"/>
                  </a:lnTo>
                  <a:lnTo>
                    <a:pt x="6" y="4"/>
                  </a:lnTo>
                  <a:lnTo>
                    <a:pt x="6" y="2"/>
                  </a:lnTo>
                  <a:lnTo>
                    <a:pt x="4" y="0"/>
                  </a:lnTo>
                  <a:lnTo>
                    <a:pt x="2" y="0"/>
                  </a:lnTo>
                  <a:close/>
                </a:path>
              </a:pathLst>
            </a:custGeom>
            <a:grpFill/>
            <a:ln>
              <a:noFill/>
            </a:ln>
            <a:extLst/>
          </p:spPr>
          <p:txBody>
            <a:bodyPr/>
            <a:lstStyle/>
            <a:p>
              <a:endParaRPr lang="zh-CN" altLang="en-US" sz="1600"/>
            </a:p>
          </p:txBody>
        </p:sp>
        <p:sp>
          <p:nvSpPr>
            <p:cNvPr id="69655" name="Freeform 38"/>
            <p:cNvSpPr>
              <a:spLocks/>
            </p:cNvSpPr>
            <p:nvPr/>
          </p:nvSpPr>
          <p:spPr bwMode="auto">
            <a:xfrm>
              <a:off x="3962178" y="2237613"/>
              <a:ext cx="7938" cy="7056"/>
            </a:xfrm>
            <a:custGeom>
              <a:avLst/>
              <a:gdLst>
                <a:gd name="T0" fmla="*/ 0 w 5"/>
                <a:gd name="T1" fmla="*/ 0 h 4"/>
                <a:gd name="T2" fmla="*/ 0 w 5"/>
                <a:gd name="T3" fmla="*/ 2 h 4"/>
                <a:gd name="T4" fmla="*/ 0 w 5"/>
                <a:gd name="T5" fmla="*/ 4 h 4"/>
                <a:gd name="T6" fmla="*/ 2 w 5"/>
                <a:gd name="T7" fmla="*/ 4 h 4"/>
                <a:gd name="T8" fmla="*/ 5 w 5"/>
                <a:gd name="T9" fmla="*/ 4 h 4"/>
                <a:gd name="T10" fmla="*/ 5 w 5"/>
                <a:gd name="T11" fmla="*/ 4 h 4"/>
                <a:gd name="T12" fmla="*/ 5 w 5"/>
                <a:gd name="T13" fmla="*/ 2 h 4"/>
                <a:gd name="T14" fmla="*/ 2 w 5"/>
                <a:gd name="T15" fmla="*/ 0 h 4"/>
                <a:gd name="T16" fmla="*/ 0 w 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4">
                  <a:moveTo>
                    <a:pt x="0" y="0"/>
                  </a:moveTo>
                  <a:lnTo>
                    <a:pt x="0" y="2"/>
                  </a:lnTo>
                  <a:lnTo>
                    <a:pt x="0" y="4"/>
                  </a:lnTo>
                  <a:lnTo>
                    <a:pt x="2" y="4"/>
                  </a:lnTo>
                  <a:lnTo>
                    <a:pt x="5" y="4"/>
                  </a:lnTo>
                  <a:lnTo>
                    <a:pt x="5" y="4"/>
                  </a:lnTo>
                  <a:lnTo>
                    <a:pt x="5" y="2"/>
                  </a:lnTo>
                  <a:lnTo>
                    <a:pt x="2" y="0"/>
                  </a:lnTo>
                  <a:lnTo>
                    <a:pt x="0" y="0"/>
                  </a:lnTo>
                  <a:close/>
                </a:path>
              </a:pathLst>
            </a:custGeom>
            <a:grpFill/>
            <a:ln>
              <a:noFill/>
            </a:ln>
            <a:extLst/>
          </p:spPr>
          <p:txBody>
            <a:bodyPr/>
            <a:lstStyle/>
            <a:p>
              <a:endParaRPr lang="zh-CN" altLang="en-US" sz="1600"/>
            </a:p>
          </p:txBody>
        </p:sp>
        <p:sp>
          <p:nvSpPr>
            <p:cNvPr id="69656" name="Freeform 39"/>
            <p:cNvSpPr>
              <a:spLocks/>
            </p:cNvSpPr>
            <p:nvPr/>
          </p:nvSpPr>
          <p:spPr bwMode="auto">
            <a:xfrm>
              <a:off x="4130453" y="2288766"/>
              <a:ext cx="25400" cy="42333"/>
            </a:xfrm>
            <a:custGeom>
              <a:avLst/>
              <a:gdLst>
                <a:gd name="T0" fmla="*/ 2 w 8"/>
                <a:gd name="T1" fmla="*/ 1 h 12"/>
                <a:gd name="T2" fmla="*/ 1 w 8"/>
                <a:gd name="T3" fmla="*/ 7 h 12"/>
                <a:gd name="T4" fmla="*/ 6 w 8"/>
                <a:gd name="T5" fmla="*/ 11 h 12"/>
                <a:gd name="T6" fmla="*/ 7 w 8"/>
                <a:gd name="T7" fmla="*/ 5 h 12"/>
                <a:gd name="T8" fmla="*/ 2 w 8"/>
                <a:gd name="T9" fmla="*/ 1 h 12"/>
              </a:gdLst>
              <a:ahLst/>
              <a:cxnLst>
                <a:cxn ang="0">
                  <a:pos x="T0" y="T1"/>
                </a:cxn>
                <a:cxn ang="0">
                  <a:pos x="T2" y="T3"/>
                </a:cxn>
                <a:cxn ang="0">
                  <a:pos x="T4" y="T5"/>
                </a:cxn>
                <a:cxn ang="0">
                  <a:pos x="T6" y="T7"/>
                </a:cxn>
                <a:cxn ang="0">
                  <a:pos x="T8" y="T9"/>
                </a:cxn>
              </a:cxnLst>
              <a:rect l="0" t="0" r="r" b="b"/>
              <a:pathLst>
                <a:path w="8" h="12">
                  <a:moveTo>
                    <a:pt x="2" y="1"/>
                  </a:moveTo>
                  <a:cubicBezTo>
                    <a:pt x="0" y="1"/>
                    <a:pt x="0" y="4"/>
                    <a:pt x="1" y="7"/>
                  </a:cubicBezTo>
                  <a:cubicBezTo>
                    <a:pt x="2" y="10"/>
                    <a:pt x="4" y="12"/>
                    <a:pt x="6" y="11"/>
                  </a:cubicBezTo>
                  <a:cubicBezTo>
                    <a:pt x="8" y="11"/>
                    <a:pt x="8" y="8"/>
                    <a:pt x="7" y="5"/>
                  </a:cubicBezTo>
                  <a:cubicBezTo>
                    <a:pt x="6" y="2"/>
                    <a:pt x="4" y="0"/>
                    <a:pt x="2" y="1"/>
                  </a:cubicBezTo>
                  <a:close/>
                </a:path>
              </a:pathLst>
            </a:custGeom>
            <a:grpFill/>
            <a:ln>
              <a:noFill/>
            </a:ln>
            <a:extLst/>
          </p:spPr>
          <p:txBody>
            <a:bodyPr/>
            <a:lstStyle/>
            <a:p>
              <a:endParaRPr lang="zh-CN" altLang="en-US" sz="1600"/>
            </a:p>
          </p:txBody>
        </p:sp>
      </p:grpSp>
      <p:grpSp>
        <p:nvGrpSpPr>
          <p:cNvPr id="2" name="组合 1"/>
          <p:cNvGrpSpPr/>
          <p:nvPr/>
        </p:nvGrpSpPr>
        <p:grpSpPr>
          <a:xfrm>
            <a:off x="3609755" y="971593"/>
            <a:ext cx="382587" cy="578557"/>
            <a:chOff x="3609754" y="1145766"/>
            <a:chExt cx="382587" cy="578557"/>
          </a:xfrm>
          <a:solidFill>
            <a:srgbClr val="1D347D"/>
          </a:solidFill>
        </p:grpSpPr>
        <p:sp>
          <p:nvSpPr>
            <p:cNvPr id="69657" name="Freeform 40"/>
            <p:cNvSpPr>
              <a:spLocks noEditPoints="1"/>
            </p:cNvSpPr>
            <p:nvPr/>
          </p:nvSpPr>
          <p:spPr bwMode="auto">
            <a:xfrm>
              <a:off x="3687541" y="1440336"/>
              <a:ext cx="301625" cy="283987"/>
            </a:xfrm>
            <a:custGeom>
              <a:avLst/>
              <a:gdLst>
                <a:gd name="T0" fmla="*/ 23 w 92"/>
                <a:gd name="T1" fmla="*/ 56 h 78"/>
                <a:gd name="T2" fmla="*/ 27 w 92"/>
                <a:gd name="T3" fmla="*/ 52 h 78"/>
                <a:gd name="T4" fmla="*/ 87 w 92"/>
                <a:gd name="T5" fmla="*/ 3 h 78"/>
                <a:gd name="T6" fmla="*/ 23 w 92"/>
                <a:gd name="T7" fmla="*/ 78 h 78"/>
                <a:gd name="T8" fmla="*/ 22 w 92"/>
                <a:gd name="T9" fmla="*/ 56 h 78"/>
                <a:gd name="T10" fmla="*/ 23 w 92"/>
                <a:gd name="T11" fmla="*/ 56 h 78"/>
                <a:gd name="T12" fmla="*/ 20 w 92"/>
                <a:gd name="T13" fmla="*/ 78 h 78"/>
                <a:gd name="T14" fmla="*/ 20 w 92"/>
                <a:gd name="T15" fmla="*/ 54 h 78"/>
                <a:gd name="T16" fmla="*/ 22 w 92"/>
                <a:gd name="T17" fmla="*/ 56 h 78"/>
                <a:gd name="T18" fmla="*/ 19 w 92"/>
                <a:gd name="T19" fmla="*/ 59 h 78"/>
                <a:gd name="T20" fmla="*/ 20 w 92"/>
                <a:gd name="T21" fmla="*/ 54 h 78"/>
                <a:gd name="T22" fmla="*/ 20 w 92"/>
                <a:gd name="T23" fmla="*/ 78 h 78"/>
                <a:gd name="T24" fmla="*/ 19 w 92"/>
                <a:gd name="T25" fmla="*/ 59 h 78"/>
                <a:gd name="T26" fmla="*/ 19 w 92"/>
                <a:gd name="T27" fmla="*/ 59 h 78"/>
                <a:gd name="T28" fmla="*/ 19 w 92"/>
                <a:gd name="T29" fmla="*/ 78 h 78"/>
                <a:gd name="T30" fmla="*/ 16 w 92"/>
                <a:gd name="T31" fmla="*/ 61 h 78"/>
                <a:gd name="T32" fmla="*/ 18 w 92"/>
                <a:gd name="T33" fmla="*/ 59 h 78"/>
                <a:gd name="T34" fmla="*/ 15 w 92"/>
                <a:gd name="T35" fmla="*/ 78 h 78"/>
                <a:gd name="T36" fmla="*/ 15 w 92"/>
                <a:gd name="T37" fmla="*/ 56 h 78"/>
                <a:gd name="T38" fmla="*/ 16 w 92"/>
                <a:gd name="T39" fmla="*/ 61 h 78"/>
                <a:gd name="T40" fmla="*/ 14 w 92"/>
                <a:gd name="T41" fmla="*/ 62 h 78"/>
                <a:gd name="T42" fmla="*/ 15 w 92"/>
                <a:gd name="T43" fmla="*/ 56 h 78"/>
                <a:gd name="T44" fmla="*/ 15 w 92"/>
                <a:gd name="T45" fmla="*/ 78 h 78"/>
                <a:gd name="T46" fmla="*/ 11 w 92"/>
                <a:gd name="T47" fmla="*/ 64 h 78"/>
                <a:gd name="T48" fmla="*/ 14 w 92"/>
                <a:gd name="T49" fmla="*/ 56 h 78"/>
                <a:gd name="T50" fmla="*/ 14 w 92"/>
                <a:gd name="T51" fmla="*/ 78 h 78"/>
                <a:gd name="T52" fmla="*/ 10 w 92"/>
                <a:gd name="T53" fmla="*/ 64 h 78"/>
                <a:gd name="T54" fmla="*/ 11 w 92"/>
                <a:gd name="T55" fmla="*/ 64 h 78"/>
                <a:gd name="T56" fmla="*/ 10 w 92"/>
                <a:gd name="T57" fmla="*/ 76 h 78"/>
                <a:gd name="T58" fmla="*/ 9 w 92"/>
                <a:gd name="T59" fmla="*/ 64 h 78"/>
                <a:gd name="T60" fmla="*/ 9 w 92"/>
                <a:gd name="T61" fmla="*/ 64 h 78"/>
                <a:gd name="T62" fmla="*/ 8 w 92"/>
                <a:gd name="T63" fmla="*/ 74 h 78"/>
                <a:gd name="T64" fmla="*/ 8 w 92"/>
                <a:gd name="T65" fmla="*/ 59 h 78"/>
                <a:gd name="T66" fmla="*/ 9 w 92"/>
                <a:gd name="T67" fmla="*/ 64 h 78"/>
                <a:gd name="T68" fmla="*/ 7 w 92"/>
                <a:gd name="T69" fmla="*/ 65 h 78"/>
                <a:gd name="T70" fmla="*/ 8 w 92"/>
                <a:gd name="T71" fmla="*/ 59 h 78"/>
                <a:gd name="T72" fmla="*/ 8 w 92"/>
                <a:gd name="T73" fmla="*/ 74 h 78"/>
                <a:gd name="T74" fmla="*/ 6 w 92"/>
                <a:gd name="T75" fmla="*/ 65 h 78"/>
                <a:gd name="T76" fmla="*/ 7 w 92"/>
                <a:gd name="T77" fmla="*/ 65 h 78"/>
                <a:gd name="T78" fmla="*/ 6 w 92"/>
                <a:gd name="T79" fmla="*/ 73 h 78"/>
                <a:gd name="T80" fmla="*/ 5 w 92"/>
                <a:gd name="T81" fmla="*/ 65 h 78"/>
                <a:gd name="T82" fmla="*/ 6 w 92"/>
                <a:gd name="T83" fmla="*/ 65 h 78"/>
                <a:gd name="T84" fmla="*/ 4 w 92"/>
                <a:gd name="T85" fmla="*/ 70 h 78"/>
                <a:gd name="T86" fmla="*/ 4 w 92"/>
                <a:gd name="T87" fmla="*/ 62 h 78"/>
                <a:gd name="T88" fmla="*/ 5 w 92"/>
                <a:gd name="T89" fmla="*/ 65 h 78"/>
                <a:gd name="T90" fmla="*/ 2 w 92"/>
                <a:gd name="T91" fmla="*/ 66 h 78"/>
                <a:gd name="T92" fmla="*/ 4 w 92"/>
                <a:gd name="T93" fmla="*/ 62 h 78"/>
                <a:gd name="T94" fmla="*/ 4 w 92"/>
                <a:gd name="T95" fmla="*/ 70 h 78"/>
                <a:gd name="T96" fmla="*/ 2 w 92"/>
                <a:gd name="T97" fmla="*/ 66 h 78"/>
                <a:gd name="T98" fmla="*/ 2 w 92"/>
                <a:gd name="T99" fmla="*/ 66 h 78"/>
                <a:gd name="T100" fmla="*/ 2 w 92"/>
                <a:gd name="T101" fmla="*/ 68 h 78"/>
                <a:gd name="T102" fmla="*/ 1 w 92"/>
                <a:gd name="T103" fmla="*/ 65 h 78"/>
                <a:gd name="T104" fmla="*/ 2 w 92"/>
                <a:gd name="T105"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2" h="78">
                  <a:moveTo>
                    <a:pt x="45" y="69"/>
                  </a:moveTo>
                  <a:cubicBezTo>
                    <a:pt x="38" y="72"/>
                    <a:pt x="33" y="74"/>
                    <a:pt x="28" y="76"/>
                  </a:cubicBezTo>
                  <a:cubicBezTo>
                    <a:pt x="27" y="76"/>
                    <a:pt x="25" y="77"/>
                    <a:pt x="23" y="78"/>
                  </a:cubicBezTo>
                  <a:cubicBezTo>
                    <a:pt x="23" y="56"/>
                    <a:pt x="23" y="56"/>
                    <a:pt x="23" y="56"/>
                  </a:cubicBezTo>
                  <a:cubicBezTo>
                    <a:pt x="23" y="55"/>
                    <a:pt x="23" y="55"/>
                    <a:pt x="23" y="55"/>
                  </a:cubicBezTo>
                  <a:cubicBezTo>
                    <a:pt x="23" y="56"/>
                    <a:pt x="23" y="56"/>
                    <a:pt x="23" y="56"/>
                  </a:cubicBezTo>
                  <a:cubicBezTo>
                    <a:pt x="23" y="53"/>
                    <a:pt x="23" y="53"/>
                    <a:pt x="23" y="53"/>
                  </a:cubicBezTo>
                  <a:cubicBezTo>
                    <a:pt x="24" y="52"/>
                    <a:pt x="26" y="52"/>
                    <a:pt x="27" y="52"/>
                  </a:cubicBezTo>
                  <a:cubicBezTo>
                    <a:pt x="26" y="53"/>
                    <a:pt x="25" y="54"/>
                    <a:pt x="24" y="55"/>
                  </a:cubicBezTo>
                  <a:cubicBezTo>
                    <a:pt x="32" y="48"/>
                    <a:pt x="40" y="38"/>
                    <a:pt x="48" y="26"/>
                  </a:cubicBezTo>
                  <a:cubicBezTo>
                    <a:pt x="54" y="17"/>
                    <a:pt x="62" y="9"/>
                    <a:pt x="73" y="4"/>
                  </a:cubicBezTo>
                  <a:cubicBezTo>
                    <a:pt x="78" y="2"/>
                    <a:pt x="83" y="0"/>
                    <a:pt x="87" y="3"/>
                  </a:cubicBezTo>
                  <a:cubicBezTo>
                    <a:pt x="92" y="6"/>
                    <a:pt x="92" y="14"/>
                    <a:pt x="87" y="23"/>
                  </a:cubicBezTo>
                  <a:cubicBezTo>
                    <a:pt x="77" y="40"/>
                    <a:pt x="69" y="50"/>
                    <a:pt x="61" y="58"/>
                  </a:cubicBezTo>
                  <a:cubicBezTo>
                    <a:pt x="56" y="63"/>
                    <a:pt x="52" y="66"/>
                    <a:pt x="45" y="69"/>
                  </a:cubicBezTo>
                  <a:close/>
                  <a:moveTo>
                    <a:pt x="23" y="78"/>
                  </a:moveTo>
                  <a:cubicBezTo>
                    <a:pt x="22" y="78"/>
                    <a:pt x="22" y="78"/>
                    <a:pt x="22" y="78"/>
                  </a:cubicBezTo>
                  <a:cubicBezTo>
                    <a:pt x="22" y="56"/>
                    <a:pt x="22" y="56"/>
                    <a:pt x="22" y="56"/>
                  </a:cubicBezTo>
                  <a:cubicBezTo>
                    <a:pt x="23" y="56"/>
                    <a:pt x="23" y="56"/>
                    <a:pt x="23" y="56"/>
                  </a:cubicBezTo>
                  <a:cubicBezTo>
                    <a:pt x="22" y="56"/>
                    <a:pt x="22" y="56"/>
                    <a:pt x="22" y="56"/>
                  </a:cubicBezTo>
                  <a:cubicBezTo>
                    <a:pt x="22" y="53"/>
                    <a:pt x="22" y="53"/>
                    <a:pt x="22" y="53"/>
                  </a:cubicBezTo>
                  <a:cubicBezTo>
                    <a:pt x="23" y="53"/>
                    <a:pt x="23" y="53"/>
                    <a:pt x="23" y="53"/>
                  </a:cubicBezTo>
                  <a:cubicBezTo>
                    <a:pt x="23" y="56"/>
                    <a:pt x="23" y="56"/>
                    <a:pt x="23" y="56"/>
                  </a:cubicBezTo>
                  <a:cubicBezTo>
                    <a:pt x="23" y="56"/>
                    <a:pt x="23" y="56"/>
                    <a:pt x="23" y="56"/>
                  </a:cubicBezTo>
                  <a:cubicBezTo>
                    <a:pt x="23" y="56"/>
                    <a:pt x="23" y="56"/>
                    <a:pt x="23" y="56"/>
                  </a:cubicBezTo>
                  <a:lnTo>
                    <a:pt x="23" y="78"/>
                  </a:lnTo>
                  <a:close/>
                  <a:moveTo>
                    <a:pt x="22" y="78"/>
                  </a:moveTo>
                  <a:cubicBezTo>
                    <a:pt x="22" y="78"/>
                    <a:pt x="21" y="78"/>
                    <a:pt x="20" y="78"/>
                  </a:cubicBezTo>
                  <a:cubicBezTo>
                    <a:pt x="20" y="58"/>
                    <a:pt x="20" y="58"/>
                    <a:pt x="20" y="58"/>
                  </a:cubicBezTo>
                  <a:cubicBezTo>
                    <a:pt x="21" y="57"/>
                    <a:pt x="21" y="57"/>
                    <a:pt x="21" y="57"/>
                  </a:cubicBezTo>
                  <a:cubicBezTo>
                    <a:pt x="20" y="58"/>
                    <a:pt x="20" y="58"/>
                    <a:pt x="20" y="58"/>
                  </a:cubicBezTo>
                  <a:cubicBezTo>
                    <a:pt x="20" y="54"/>
                    <a:pt x="20" y="54"/>
                    <a:pt x="20" y="54"/>
                  </a:cubicBezTo>
                  <a:cubicBezTo>
                    <a:pt x="21" y="54"/>
                    <a:pt x="22" y="53"/>
                    <a:pt x="22" y="53"/>
                  </a:cubicBezTo>
                  <a:cubicBezTo>
                    <a:pt x="22" y="56"/>
                    <a:pt x="22" y="56"/>
                    <a:pt x="22" y="56"/>
                  </a:cubicBezTo>
                  <a:cubicBezTo>
                    <a:pt x="22" y="57"/>
                    <a:pt x="22" y="57"/>
                    <a:pt x="22" y="57"/>
                  </a:cubicBezTo>
                  <a:cubicBezTo>
                    <a:pt x="22" y="56"/>
                    <a:pt x="22" y="56"/>
                    <a:pt x="22" y="56"/>
                  </a:cubicBezTo>
                  <a:lnTo>
                    <a:pt x="22" y="78"/>
                  </a:lnTo>
                  <a:close/>
                  <a:moveTo>
                    <a:pt x="20" y="78"/>
                  </a:moveTo>
                  <a:cubicBezTo>
                    <a:pt x="19" y="78"/>
                    <a:pt x="19" y="78"/>
                    <a:pt x="19" y="78"/>
                  </a:cubicBezTo>
                  <a:cubicBezTo>
                    <a:pt x="19" y="59"/>
                    <a:pt x="19" y="59"/>
                    <a:pt x="19" y="59"/>
                  </a:cubicBezTo>
                  <a:cubicBezTo>
                    <a:pt x="20" y="58"/>
                    <a:pt x="20" y="58"/>
                    <a:pt x="20" y="58"/>
                  </a:cubicBezTo>
                  <a:cubicBezTo>
                    <a:pt x="19" y="59"/>
                    <a:pt x="19" y="59"/>
                    <a:pt x="19" y="59"/>
                  </a:cubicBezTo>
                  <a:cubicBezTo>
                    <a:pt x="19" y="54"/>
                    <a:pt x="19" y="54"/>
                    <a:pt x="19" y="54"/>
                  </a:cubicBezTo>
                  <a:cubicBezTo>
                    <a:pt x="20" y="54"/>
                    <a:pt x="20" y="54"/>
                    <a:pt x="20" y="54"/>
                  </a:cubicBezTo>
                  <a:cubicBezTo>
                    <a:pt x="20" y="58"/>
                    <a:pt x="20" y="58"/>
                    <a:pt x="20" y="58"/>
                  </a:cubicBezTo>
                  <a:cubicBezTo>
                    <a:pt x="20" y="58"/>
                    <a:pt x="20" y="58"/>
                    <a:pt x="20" y="58"/>
                  </a:cubicBezTo>
                  <a:cubicBezTo>
                    <a:pt x="20" y="58"/>
                    <a:pt x="20" y="58"/>
                    <a:pt x="20" y="58"/>
                  </a:cubicBezTo>
                  <a:lnTo>
                    <a:pt x="20" y="78"/>
                  </a:lnTo>
                  <a:close/>
                  <a:moveTo>
                    <a:pt x="19" y="78"/>
                  </a:moveTo>
                  <a:cubicBezTo>
                    <a:pt x="19" y="78"/>
                    <a:pt x="19" y="78"/>
                    <a:pt x="19" y="78"/>
                  </a:cubicBezTo>
                  <a:cubicBezTo>
                    <a:pt x="19" y="59"/>
                    <a:pt x="19" y="59"/>
                    <a:pt x="19" y="59"/>
                  </a:cubicBezTo>
                  <a:cubicBezTo>
                    <a:pt x="19" y="59"/>
                    <a:pt x="19" y="59"/>
                    <a:pt x="19" y="59"/>
                  </a:cubicBezTo>
                  <a:cubicBezTo>
                    <a:pt x="19" y="59"/>
                    <a:pt x="19" y="59"/>
                    <a:pt x="19" y="59"/>
                  </a:cubicBezTo>
                  <a:cubicBezTo>
                    <a:pt x="19" y="54"/>
                    <a:pt x="19" y="54"/>
                    <a:pt x="19" y="54"/>
                  </a:cubicBezTo>
                  <a:cubicBezTo>
                    <a:pt x="19" y="54"/>
                    <a:pt x="19" y="54"/>
                    <a:pt x="19" y="54"/>
                  </a:cubicBezTo>
                  <a:cubicBezTo>
                    <a:pt x="19" y="59"/>
                    <a:pt x="19" y="59"/>
                    <a:pt x="19" y="59"/>
                  </a:cubicBezTo>
                  <a:cubicBezTo>
                    <a:pt x="19" y="59"/>
                    <a:pt x="19" y="59"/>
                    <a:pt x="19" y="59"/>
                  </a:cubicBezTo>
                  <a:cubicBezTo>
                    <a:pt x="19" y="59"/>
                    <a:pt x="19" y="59"/>
                    <a:pt x="19" y="59"/>
                  </a:cubicBezTo>
                  <a:lnTo>
                    <a:pt x="19" y="78"/>
                  </a:lnTo>
                  <a:close/>
                  <a:moveTo>
                    <a:pt x="19" y="78"/>
                  </a:moveTo>
                  <a:cubicBezTo>
                    <a:pt x="18" y="78"/>
                    <a:pt x="17" y="78"/>
                    <a:pt x="16" y="78"/>
                  </a:cubicBezTo>
                  <a:cubicBezTo>
                    <a:pt x="16" y="61"/>
                    <a:pt x="16" y="61"/>
                    <a:pt x="16" y="61"/>
                  </a:cubicBezTo>
                  <a:cubicBezTo>
                    <a:pt x="17" y="60"/>
                    <a:pt x="17" y="60"/>
                    <a:pt x="17" y="60"/>
                  </a:cubicBezTo>
                  <a:cubicBezTo>
                    <a:pt x="16" y="61"/>
                    <a:pt x="16" y="61"/>
                    <a:pt x="16" y="61"/>
                  </a:cubicBezTo>
                  <a:cubicBezTo>
                    <a:pt x="16" y="55"/>
                    <a:pt x="16" y="55"/>
                    <a:pt x="16" y="55"/>
                  </a:cubicBezTo>
                  <a:cubicBezTo>
                    <a:pt x="17" y="55"/>
                    <a:pt x="18" y="55"/>
                    <a:pt x="19" y="54"/>
                  </a:cubicBezTo>
                  <a:cubicBezTo>
                    <a:pt x="19" y="59"/>
                    <a:pt x="19" y="59"/>
                    <a:pt x="19" y="59"/>
                  </a:cubicBezTo>
                  <a:cubicBezTo>
                    <a:pt x="18" y="59"/>
                    <a:pt x="18" y="59"/>
                    <a:pt x="18" y="59"/>
                  </a:cubicBezTo>
                  <a:cubicBezTo>
                    <a:pt x="19" y="59"/>
                    <a:pt x="19" y="59"/>
                    <a:pt x="19" y="59"/>
                  </a:cubicBezTo>
                  <a:lnTo>
                    <a:pt x="19" y="78"/>
                  </a:lnTo>
                  <a:close/>
                  <a:moveTo>
                    <a:pt x="16" y="78"/>
                  </a:moveTo>
                  <a:cubicBezTo>
                    <a:pt x="15" y="78"/>
                    <a:pt x="15" y="78"/>
                    <a:pt x="15" y="78"/>
                  </a:cubicBezTo>
                  <a:cubicBezTo>
                    <a:pt x="15" y="61"/>
                    <a:pt x="15" y="61"/>
                    <a:pt x="15" y="61"/>
                  </a:cubicBezTo>
                  <a:cubicBezTo>
                    <a:pt x="16" y="61"/>
                    <a:pt x="16" y="61"/>
                    <a:pt x="16" y="61"/>
                  </a:cubicBezTo>
                  <a:cubicBezTo>
                    <a:pt x="15" y="61"/>
                    <a:pt x="15" y="61"/>
                    <a:pt x="15" y="61"/>
                  </a:cubicBezTo>
                  <a:cubicBezTo>
                    <a:pt x="15" y="56"/>
                    <a:pt x="15" y="56"/>
                    <a:pt x="15" y="56"/>
                  </a:cubicBezTo>
                  <a:cubicBezTo>
                    <a:pt x="16" y="55"/>
                    <a:pt x="16" y="55"/>
                    <a:pt x="16" y="55"/>
                  </a:cubicBezTo>
                  <a:cubicBezTo>
                    <a:pt x="16" y="61"/>
                    <a:pt x="16" y="61"/>
                    <a:pt x="16" y="61"/>
                  </a:cubicBezTo>
                  <a:cubicBezTo>
                    <a:pt x="16" y="61"/>
                    <a:pt x="16" y="61"/>
                    <a:pt x="16" y="61"/>
                  </a:cubicBezTo>
                  <a:cubicBezTo>
                    <a:pt x="16" y="61"/>
                    <a:pt x="16" y="61"/>
                    <a:pt x="16" y="61"/>
                  </a:cubicBezTo>
                  <a:lnTo>
                    <a:pt x="16" y="78"/>
                  </a:lnTo>
                  <a:close/>
                  <a:moveTo>
                    <a:pt x="15" y="78"/>
                  </a:moveTo>
                  <a:cubicBezTo>
                    <a:pt x="15" y="78"/>
                    <a:pt x="14" y="78"/>
                    <a:pt x="14" y="78"/>
                  </a:cubicBezTo>
                  <a:cubicBezTo>
                    <a:pt x="14" y="62"/>
                    <a:pt x="14" y="62"/>
                    <a:pt x="14" y="62"/>
                  </a:cubicBezTo>
                  <a:cubicBezTo>
                    <a:pt x="14" y="62"/>
                    <a:pt x="14" y="62"/>
                    <a:pt x="14" y="62"/>
                  </a:cubicBezTo>
                  <a:cubicBezTo>
                    <a:pt x="14" y="62"/>
                    <a:pt x="14" y="62"/>
                    <a:pt x="14" y="62"/>
                  </a:cubicBezTo>
                  <a:cubicBezTo>
                    <a:pt x="14" y="56"/>
                    <a:pt x="14" y="56"/>
                    <a:pt x="14" y="56"/>
                  </a:cubicBezTo>
                  <a:cubicBezTo>
                    <a:pt x="14" y="56"/>
                    <a:pt x="15" y="56"/>
                    <a:pt x="15" y="56"/>
                  </a:cubicBezTo>
                  <a:cubicBezTo>
                    <a:pt x="15" y="61"/>
                    <a:pt x="15" y="61"/>
                    <a:pt x="15" y="61"/>
                  </a:cubicBezTo>
                  <a:cubicBezTo>
                    <a:pt x="15" y="61"/>
                    <a:pt x="15" y="61"/>
                    <a:pt x="15" y="61"/>
                  </a:cubicBezTo>
                  <a:cubicBezTo>
                    <a:pt x="15" y="61"/>
                    <a:pt x="15" y="61"/>
                    <a:pt x="15" y="61"/>
                  </a:cubicBezTo>
                  <a:lnTo>
                    <a:pt x="15" y="78"/>
                  </a:lnTo>
                  <a:close/>
                  <a:moveTo>
                    <a:pt x="14" y="78"/>
                  </a:moveTo>
                  <a:cubicBezTo>
                    <a:pt x="14" y="78"/>
                    <a:pt x="14" y="78"/>
                    <a:pt x="14" y="78"/>
                  </a:cubicBezTo>
                  <a:cubicBezTo>
                    <a:pt x="13" y="77"/>
                    <a:pt x="12" y="77"/>
                    <a:pt x="11" y="76"/>
                  </a:cubicBezTo>
                  <a:cubicBezTo>
                    <a:pt x="11" y="64"/>
                    <a:pt x="11" y="64"/>
                    <a:pt x="11" y="64"/>
                  </a:cubicBezTo>
                  <a:cubicBezTo>
                    <a:pt x="11" y="63"/>
                    <a:pt x="11" y="63"/>
                    <a:pt x="11" y="63"/>
                  </a:cubicBezTo>
                  <a:cubicBezTo>
                    <a:pt x="11" y="64"/>
                    <a:pt x="11" y="64"/>
                    <a:pt x="11" y="64"/>
                  </a:cubicBezTo>
                  <a:cubicBezTo>
                    <a:pt x="11" y="58"/>
                    <a:pt x="11" y="58"/>
                    <a:pt x="11" y="58"/>
                  </a:cubicBezTo>
                  <a:cubicBezTo>
                    <a:pt x="12" y="57"/>
                    <a:pt x="13" y="57"/>
                    <a:pt x="14" y="56"/>
                  </a:cubicBezTo>
                  <a:cubicBezTo>
                    <a:pt x="14" y="62"/>
                    <a:pt x="14" y="62"/>
                    <a:pt x="14" y="62"/>
                  </a:cubicBezTo>
                  <a:cubicBezTo>
                    <a:pt x="13" y="62"/>
                    <a:pt x="13" y="62"/>
                    <a:pt x="13" y="62"/>
                  </a:cubicBezTo>
                  <a:cubicBezTo>
                    <a:pt x="14" y="62"/>
                    <a:pt x="14" y="62"/>
                    <a:pt x="14" y="62"/>
                  </a:cubicBezTo>
                  <a:lnTo>
                    <a:pt x="14" y="78"/>
                  </a:lnTo>
                  <a:close/>
                  <a:moveTo>
                    <a:pt x="11" y="76"/>
                  </a:moveTo>
                  <a:cubicBezTo>
                    <a:pt x="10" y="76"/>
                    <a:pt x="10" y="76"/>
                    <a:pt x="10" y="76"/>
                  </a:cubicBezTo>
                  <a:cubicBezTo>
                    <a:pt x="10" y="64"/>
                    <a:pt x="10" y="64"/>
                    <a:pt x="10" y="64"/>
                  </a:cubicBezTo>
                  <a:cubicBezTo>
                    <a:pt x="10" y="64"/>
                    <a:pt x="10" y="64"/>
                    <a:pt x="10" y="64"/>
                  </a:cubicBezTo>
                  <a:cubicBezTo>
                    <a:pt x="10" y="64"/>
                    <a:pt x="10" y="64"/>
                    <a:pt x="10" y="64"/>
                  </a:cubicBezTo>
                  <a:cubicBezTo>
                    <a:pt x="10" y="58"/>
                    <a:pt x="10" y="58"/>
                    <a:pt x="10" y="58"/>
                  </a:cubicBezTo>
                  <a:cubicBezTo>
                    <a:pt x="11" y="58"/>
                    <a:pt x="11" y="58"/>
                    <a:pt x="11" y="58"/>
                  </a:cubicBezTo>
                  <a:cubicBezTo>
                    <a:pt x="11" y="64"/>
                    <a:pt x="11" y="64"/>
                    <a:pt x="11" y="64"/>
                  </a:cubicBezTo>
                  <a:cubicBezTo>
                    <a:pt x="10" y="64"/>
                    <a:pt x="10" y="64"/>
                    <a:pt x="10" y="64"/>
                  </a:cubicBezTo>
                  <a:cubicBezTo>
                    <a:pt x="11" y="64"/>
                    <a:pt x="11" y="64"/>
                    <a:pt x="11" y="64"/>
                  </a:cubicBezTo>
                  <a:lnTo>
                    <a:pt x="11" y="76"/>
                  </a:lnTo>
                  <a:close/>
                  <a:moveTo>
                    <a:pt x="10" y="76"/>
                  </a:moveTo>
                  <a:cubicBezTo>
                    <a:pt x="9" y="75"/>
                    <a:pt x="9" y="75"/>
                    <a:pt x="9" y="75"/>
                  </a:cubicBezTo>
                  <a:cubicBezTo>
                    <a:pt x="9" y="64"/>
                    <a:pt x="9" y="64"/>
                    <a:pt x="9" y="64"/>
                  </a:cubicBezTo>
                  <a:cubicBezTo>
                    <a:pt x="9" y="64"/>
                    <a:pt x="9" y="64"/>
                    <a:pt x="9" y="64"/>
                  </a:cubicBezTo>
                  <a:cubicBezTo>
                    <a:pt x="9" y="64"/>
                    <a:pt x="9" y="64"/>
                    <a:pt x="9" y="64"/>
                  </a:cubicBezTo>
                  <a:cubicBezTo>
                    <a:pt x="9" y="59"/>
                    <a:pt x="9" y="59"/>
                    <a:pt x="9" y="59"/>
                  </a:cubicBezTo>
                  <a:cubicBezTo>
                    <a:pt x="10" y="58"/>
                    <a:pt x="10" y="58"/>
                    <a:pt x="10" y="58"/>
                  </a:cubicBezTo>
                  <a:cubicBezTo>
                    <a:pt x="10" y="64"/>
                    <a:pt x="10" y="64"/>
                    <a:pt x="10" y="64"/>
                  </a:cubicBezTo>
                  <a:cubicBezTo>
                    <a:pt x="9" y="64"/>
                    <a:pt x="9" y="64"/>
                    <a:pt x="9" y="64"/>
                  </a:cubicBezTo>
                  <a:cubicBezTo>
                    <a:pt x="10" y="64"/>
                    <a:pt x="10" y="64"/>
                    <a:pt x="10" y="64"/>
                  </a:cubicBezTo>
                  <a:lnTo>
                    <a:pt x="10" y="76"/>
                  </a:lnTo>
                  <a:close/>
                  <a:moveTo>
                    <a:pt x="9" y="75"/>
                  </a:moveTo>
                  <a:cubicBezTo>
                    <a:pt x="8" y="74"/>
                    <a:pt x="8" y="74"/>
                    <a:pt x="8" y="74"/>
                  </a:cubicBezTo>
                  <a:cubicBezTo>
                    <a:pt x="8" y="64"/>
                    <a:pt x="8" y="64"/>
                    <a:pt x="8" y="64"/>
                  </a:cubicBezTo>
                  <a:cubicBezTo>
                    <a:pt x="8" y="64"/>
                    <a:pt x="8" y="64"/>
                    <a:pt x="8" y="64"/>
                  </a:cubicBezTo>
                  <a:cubicBezTo>
                    <a:pt x="8" y="64"/>
                    <a:pt x="8" y="64"/>
                    <a:pt x="8" y="64"/>
                  </a:cubicBezTo>
                  <a:cubicBezTo>
                    <a:pt x="8" y="59"/>
                    <a:pt x="8" y="59"/>
                    <a:pt x="8" y="59"/>
                  </a:cubicBezTo>
                  <a:cubicBezTo>
                    <a:pt x="9" y="59"/>
                    <a:pt x="9" y="59"/>
                    <a:pt x="9" y="59"/>
                  </a:cubicBezTo>
                  <a:cubicBezTo>
                    <a:pt x="9" y="64"/>
                    <a:pt x="9" y="64"/>
                    <a:pt x="9" y="64"/>
                  </a:cubicBezTo>
                  <a:cubicBezTo>
                    <a:pt x="9" y="64"/>
                    <a:pt x="9" y="64"/>
                    <a:pt x="9" y="64"/>
                  </a:cubicBezTo>
                  <a:cubicBezTo>
                    <a:pt x="9" y="64"/>
                    <a:pt x="9" y="64"/>
                    <a:pt x="9" y="64"/>
                  </a:cubicBezTo>
                  <a:lnTo>
                    <a:pt x="9" y="75"/>
                  </a:lnTo>
                  <a:close/>
                  <a:moveTo>
                    <a:pt x="8" y="74"/>
                  </a:moveTo>
                  <a:cubicBezTo>
                    <a:pt x="7" y="74"/>
                    <a:pt x="7" y="74"/>
                    <a:pt x="7" y="74"/>
                  </a:cubicBezTo>
                  <a:cubicBezTo>
                    <a:pt x="7" y="65"/>
                    <a:pt x="7" y="65"/>
                    <a:pt x="7" y="65"/>
                  </a:cubicBezTo>
                  <a:cubicBezTo>
                    <a:pt x="8" y="65"/>
                    <a:pt x="8" y="65"/>
                    <a:pt x="8" y="65"/>
                  </a:cubicBezTo>
                  <a:cubicBezTo>
                    <a:pt x="7" y="65"/>
                    <a:pt x="7" y="65"/>
                    <a:pt x="7" y="65"/>
                  </a:cubicBezTo>
                  <a:cubicBezTo>
                    <a:pt x="7" y="60"/>
                    <a:pt x="7" y="60"/>
                    <a:pt x="7" y="60"/>
                  </a:cubicBezTo>
                  <a:cubicBezTo>
                    <a:pt x="8" y="59"/>
                    <a:pt x="8" y="59"/>
                    <a:pt x="8" y="59"/>
                  </a:cubicBezTo>
                  <a:cubicBezTo>
                    <a:pt x="8" y="64"/>
                    <a:pt x="8" y="64"/>
                    <a:pt x="8" y="64"/>
                  </a:cubicBezTo>
                  <a:cubicBezTo>
                    <a:pt x="8" y="65"/>
                    <a:pt x="8" y="65"/>
                    <a:pt x="8" y="65"/>
                  </a:cubicBezTo>
                  <a:cubicBezTo>
                    <a:pt x="8" y="64"/>
                    <a:pt x="8" y="64"/>
                    <a:pt x="8" y="64"/>
                  </a:cubicBezTo>
                  <a:lnTo>
                    <a:pt x="8" y="74"/>
                  </a:lnTo>
                  <a:close/>
                  <a:moveTo>
                    <a:pt x="7" y="74"/>
                  </a:moveTo>
                  <a:cubicBezTo>
                    <a:pt x="6" y="73"/>
                    <a:pt x="6" y="73"/>
                    <a:pt x="6" y="73"/>
                  </a:cubicBezTo>
                  <a:cubicBezTo>
                    <a:pt x="6" y="65"/>
                    <a:pt x="6" y="65"/>
                    <a:pt x="6" y="65"/>
                  </a:cubicBezTo>
                  <a:cubicBezTo>
                    <a:pt x="6" y="65"/>
                    <a:pt x="6" y="65"/>
                    <a:pt x="6" y="65"/>
                  </a:cubicBezTo>
                  <a:cubicBezTo>
                    <a:pt x="6" y="65"/>
                    <a:pt x="6" y="65"/>
                    <a:pt x="6" y="65"/>
                  </a:cubicBezTo>
                  <a:cubicBezTo>
                    <a:pt x="6" y="60"/>
                    <a:pt x="6" y="60"/>
                    <a:pt x="6" y="60"/>
                  </a:cubicBezTo>
                  <a:cubicBezTo>
                    <a:pt x="7" y="60"/>
                    <a:pt x="7" y="60"/>
                    <a:pt x="7" y="60"/>
                  </a:cubicBezTo>
                  <a:cubicBezTo>
                    <a:pt x="7" y="65"/>
                    <a:pt x="7" y="65"/>
                    <a:pt x="7" y="65"/>
                  </a:cubicBezTo>
                  <a:cubicBezTo>
                    <a:pt x="6" y="65"/>
                    <a:pt x="6" y="65"/>
                    <a:pt x="6" y="65"/>
                  </a:cubicBezTo>
                  <a:cubicBezTo>
                    <a:pt x="7" y="65"/>
                    <a:pt x="7" y="65"/>
                    <a:pt x="7" y="65"/>
                  </a:cubicBezTo>
                  <a:lnTo>
                    <a:pt x="7" y="74"/>
                  </a:lnTo>
                  <a:close/>
                  <a:moveTo>
                    <a:pt x="6" y="73"/>
                  </a:moveTo>
                  <a:cubicBezTo>
                    <a:pt x="5" y="72"/>
                    <a:pt x="5" y="72"/>
                    <a:pt x="5" y="72"/>
                  </a:cubicBezTo>
                  <a:cubicBezTo>
                    <a:pt x="5" y="65"/>
                    <a:pt x="5" y="65"/>
                    <a:pt x="5" y="65"/>
                  </a:cubicBezTo>
                  <a:cubicBezTo>
                    <a:pt x="6" y="65"/>
                    <a:pt x="6" y="65"/>
                    <a:pt x="6" y="65"/>
                  </a:cubicBezTo>
                  <a:cubicBezTo>
                    <a:pt x="5" y="65"/>
                    <a:pt x="5" y="65"/>
                    <a:pt x="5" y="65"/>
                  </a:cubicBezTo>
                  <a:cubicBezTo>
                    <a:pt x="5" y="61"/>
                    <a:pt x="5" y="61"/>
                    <a:pt x="5" y="61"/>
                  </a:cubicBezTo>
                  <a:cubicBezTo>
                    <a:pt x="6" y="60"/>
                    <a:pt x="6" y="60"/>
                    <a:pt x="6" y="60"/>
                  </a:cubicBezTo>
                  <a:cubicBezTo>
                    <a:pt x="6" y="65"/>
                    <a:pt x="6" y="65"/>
                    <a:pt x="6" y="65"/>
                  </a:cubicBezTo>
                  <a:cubicBezTo>
                    <a:pt x="6" y="65"/>
                    <a:pt x="6" y="65"/>
                    <a:pt x="6" y="65"/>
                  </a:cubicBezTo>
                  <a:cubicBezTo>
                    <a:pt x="6" y="65"/>
                    <a:pt x="6" y="65"/>
                    <a:pt x="6" y="65"/>
                  </a:cubicBezTo>
                  <a:lnTo>
                    <a:pt x="6" y="73"/>
                  </a:lnTo>
                  <a:close/>
                  <a:moveTo>
                    <a:pt x="5" y="72"/>
                  </a:moveTo>
                  <a:cubicBezTo>
                    <a:pt x="5" y="71"/>
                    <a:pt x="4" y="71"/>
                    <a:pt x="4" y="70"/>
                  </a:cubicBezTo>
                  <a:cubicBezTo>
                    <a:pt x="4" y="65"/>
                    <a:pt x="4" y="65"/>
                    <a:pt x="4" y="65"/>
                  </a:cubicBezTo>
                  <a:cubicBezTo>
                    <a:pt x="5" y="65"/>
                    <a:pt x="5" y="65"/>
                    <a:pt x="5" y="65"/>
                  </a:cubicBezTo>
                  <a:cubicBezTo>
                    <a:pt x="4" y="65"/>
                    <a:pt x="4" y="65"/>
                    <a:pt x="4" y="65"/>
                  </a:cubicBezTo>
                  <a:cubicBezTo>
                    <a:pt x="4" y="62"/>
                    <a:pt x="4" y="62"/>
                    <a:pt x="4" y="62"/>
                  </a:cubicBezTo>
                  <a:cubicBezTo>
                    <a:pt x="4" y="62"/>
                    <a:pt x="5" y="61"/>
                    <a:pt x="5" y="61"/>
                  </a:cubicBezTo>
                  <a:cubicBezTo>
                    <a:pt x="5" y="65"/>
                    <a:pt x="5" y="65"/>
                    <a:pt x="5" y="65"/>
                  </a:cubicBezTo>
                  <a:cubicBezTo>
                    <a:pt x="5" y="65"/>
                    <a:pt x="5" y="65"/>
                    <a:pt x="5" y="65"/>
                  </a:cubicBezTo>
                  <a:cubicBezTo>
                    <a:pt x="5" y="65"/>
                    <a:pt x="5" y="65"/>
                    <a:pt x="5" y="65"/>
                  </a:cubicBezTo>
                  <a:lnTo>
                    <a:pt x="5" y="72"/>
                  </a:lnTo>
                  <a:close/>
                  <a:moveTo>
                    <a:pt x="4" y="70"/>
                  </a:moveTo>
                  <a:cubicBezTo>
                    <a:pt x="3" y="70"/>
                    <a:pt x="3" y="69"/>
                    <a:pt x="2" y="69"/>
                  </a:cubicBezTo>
                  <a:cubicBezTo>
                    <a:pt x="2" y="66"/>
                    <a:pt x="2" y="66"/>
                    <a:pt x="2" y="66"/>
                  </a:cubicBezTo>
                  <a:cubicBezTo>
                    <a:pt x="3" y="66"/>
                    <a:pt x="3" y="66"/>
                    <a:pt x="3" y="66"/>
                  </a:cubicBezTo>
                  <a:cubicBezTo>
                    <a:pt x="2" y="66"/>
                    <a:pt x="2" y="66"/>
                    <a:pt x="2" y="66"/>
                  </a:cubicBezTo>
                  <a:cubicBezTo>
                    <a:pt x="2" y="63"/>
                    <a:pt x="2" y="63"/>
                    <a:pt x="2" y="63"/>
                  </a:cubicBezTo>
                  <a:cubicBezTo>
                    <a:pt x="3" y="63"/>
                    <a:pt x="3" y="62"/>
                    <a:pt x="4" y="62"/>
                  </a:cubicBezTo>
                  <a:cubicBezTo>
                    <a:pt x="4" y="65"/>
                    <a:pt x="4" y="65"/>
                    <a:pt x="4" y="65"/>
                  </a:cubicBezTo>
                  <a:cubicBezTo>
                    <a:pt x="3" y="66"/>
                    <a:pt x="3" y="66"/>
                    <a:pt x="3" y="66"/>
                  </a:cubicBezTo>
                  <a:cubicBezTo>
                    <a:pt x="4" y="65"/>
                    <a:pt x="4" y="65"/>
                    <a:pt x="4" y="65"/>
                  </a:cubicBezTo>
                  <a:lnTo>
                    <a:pt x="4" y="70"/>
                  </a:lnTo>
                  <a:close/>
                  <a:moveTo>
                    <a:pt x="2" y="69"/>
                  </a:moveTo>
                  <a:cubicBezTo>
                    <a:pt x="2" y="68"/>
                    <a:pt x="2" y="68"/>
                    <a:pt x="2" y="68"/>
                  </a:cubicBezTo>
                  <a:cubicBezTo>
                    <a:pt x="2" y="66"/>
                    <a:pt x="2" y="66"/>
                    <a:pt x="2" y="66"/>
                  </a:cubicBezTo>
                  <a:cubicBezTo>
                    <a:pt x="2" y="66"/>
                    <a:pt x="2" y="66"/>
                    <a:pt x="2" y="66"/>
                  </a:cubicBezTo>
                  <a:cubicBezTo>
                    <a:pt x="2" y="66"/>
                    <a:pt x="2" y="66"/>
                    <a:pt x="2" y="66"/>
                  </a:cubicBezTo>
                  <a:cubicBezTo>
                    <a:pt x="2" y="64"/>
                    <a:pt x="2" y="64"/>
                    <a:pt x="2" y="64"/>
                  </a:cubicBezTo>
                  <a:cubicBezTo>
                    <a:pt x="2" y="63"/>
                    <a:pt x="2" y="63"/>
                    <a:pt x="2" y="63"/>
                  </a:cubicBezTo>
                  <a:cubicBezTo>
                    <a:pt x="2" y="66"/>
                    <a:pt x="2" y="66"/>
                    <a:pt x="2" y="66"/>
                  </a:cubicBezTo>
                  <a:cubicBezTo>
                    <a:pt x="2" y="66"/>
                    <a:pt x="2" y="66"/>
                    <a:pt x="2" y="66"/>
                  </a:cubicBezTo>
                  <a:cubicBezTo>
                    <a:pt x="2" y="66"/>
                    <a:pt x="2" y="66"/>
                    <a:pt x="2" y="66"/>
                  </a:cubicBezTo>
                  <a:lnTo>
                    <a:pt x="2" y="69"/>
                  </a:lnTo>
                  <a:close/>
                  <a:moveTo>
                    <a:pt x="2" y="68"/>
                  </a:moveTo>
                  <a:cubicBezTo>
                    <a:pt x="1" y="67"/>
                    <a:pt x="1" y="66"/>
                    <a:pt x="0" y="66"/>
                  </a:cubicBezTo>
                  <a:cubicBezTo>
                    <a:pt x="1" y="66"/>
                    <a:pt x="1" y="66"/>
                    <a:pt x="1" y="66"/>
                  </a:cubicBezTo>
                  <a:cubicBezTo>
                    <a:pt x="1" y="66"/>
                    <a:pt x="1" y="66"/>
                    <a:pt x="1" y="66"/>
                  </a:cubicBezTo>
                  <a:cubicBezTo>
                    <a:pt x="1" y="65"/>
                    <a:pt x="1" y="65"/>
                    <a:pt x="1" y="65"/>
                  </a:cubicBezTo>
                  <a:cubicBezTo>
                    <a:pt x="1" y="65"/>
                    <a:pt x="1" y="64"/>
                    <a:pt x="2" y="64"/>
                  </a:cubicBezTo>
                  <a:cubicBezTo>
                    <a:pt x="2" y="66"/>
                    <a:pt x="2" y="66"/>
                    <a:pt x="2" y="66"/>
                  </a:cubicBezTo>
                  <a:cubicBezTo>
                    <a:pt x="2" y="66"/>
                    <a:pt x="2" y="66"/>
                    <a:pt x="2" y="66"/>
                  </a:cubicBezTo>
                  <a:cubicBezTo>
                    <a:pt x="2" y="66"/>
                    <a:pt x="2" y="66"/>
                    <a:pt x="2" y="66"/>
                  </a:cubicBezTo>
                  <a:lnTo>
                    <a:pt x="2" y="68"/>
                  </a:lnTo>
                  <a:close/>
                </a:path>
              </a:pathLst>
            </a:custGeom>
            <a:grpFill/>
            <a:ln>
              <a:noFill/>
            </a:ln>
            <a:extLst/>
          </p:spPr>
          <p:txBody>
            <a:bodyPr/>
            <a:lstStyle/>
            <a:p>
              <a:endParaRPr lang="zh-CN" altLang="en-US" sz="1600"/>
            </a:p>
          </p:txBody>
        </p:sp>
        <p:sp>
          <p:nvSpPr>
            <p:cNvPr id="69658" name="Freeform 41"/>
            <p:cNvSpPr>
              <a:spLocks/>
            </p:cNvSpPr>
            <p:nvPr/>
          </p:nvSpPr>
          <p:spPr bwMode="auto">
            <a:xfrm>
              <a:off x="3690716" y="1436808"/>
              <a:ext cx="301625" cy="262820"/>
            </a:xfrm>
            <a:custGeom>
              <a:avLst/>
              <a:gdLst>
                <a:gd name="T0" fmla="*/ 4 w 92"/>
                <a:gd name="T1" fmla="*/ 72 h 72"/>
                <a:gd name="T2" fmla="*/ 54 w 92"/>
                <a:gd name="T3" fmla="*/ 35 h 72"/>
                <a:gd name="T4" fmla="*/ 66 w 92"/>
                <a:gd name="T5" fmla="*/ 22 h 72"/>
                <a:gd name="T6" fmla="*/ 88 w 92"/>
                <a:gd name="T7" fmla="*/ 20 h 72"/>
                <a:gd name="T8" fmla="*/ 73 w 92"/>
                <a:gd name="T9" fmla="*/ 6 h 72"/>
                <a:gd name="T10" fmla="*/ 49 w 92"/>
                <a:gd name="T11" fmla="*/ 27 h 72"/>
                <a:gd name="T12" fmla="*/ 0 w 92"/>
                <a:gd name="T13" fmla="*/ 68 h 72"/>
                <a:gd name="T14" fmla="*/ 4 w 92"/>
                <a:gd name="T15" fmla="*/ 72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2">
                  <a:moveTo>
                    <a:pt x="4" y="72"/>
                  </a:moveTo>
                  <a:cubicBezTo>
                    <a:pt x="17" y="71"/>
                    <a:pt x="34" y="58"/>
                    <a:pt x="54" y="35"/>
                  </a:cubicBezTo>
                  <a:cubicBezTo>
                    <a:pt x="57" y="31"/>
                    <a:pt x="60" y="27"/>
                    <a:pt x="66" y="22"/>
                  </a:cubicBezTo>
                  <a:cubicBezTo>
                    <a:pt x="75" y="15"/>
                    <a:pt x="82" y="14"/>
                    <a:pt x="88" y="20"/>
                  </a:cubicBezTo>
                  <a:cubicBezTo>
                    <a:pt x="92" y="11"/>
                    <a:pt x="87" y="0"/>
                    <a:pt x="73" y="6"/>
                  </a:cubicBezTo>
                  <a:cubicBezTo>
                    <a:pt x="62" y="11"/>
                    <a:pt x="54" y="19"/>
                    <a:pt x="49" y="27"/>
                  </a:cubicBezTo>
                  <a:cubicBezTo>
                    <a:pt x="32" y="51"/>
                    <a:pt x="15" y="68"/>
                    <a:pt x="0" y="68"/>
                  </a:cubicBezTo>
                  <a:cubicBezTo>
                    <a:pt x="1" y="70"/>
                    <a:pt x="2" y="71"/>
                    <a:pt x="4" y="72"/>
                  </a:cubicBezTo>
                  <a:close/>
                </a:path>
              </a:pathLst>
            </a:custGeom>
            <a:grpFill/>
            <a:ln>
              <a:noFill/>
            </a:ln>
            <a:extLst/>
          </p:spPr>
          <p:txBody>
            <a:bodyPr/>
            <a:lstStyle/>
            <a:p>
              <a:endParaRPr lang="zh-CN" altLang="en-US" sz="1600"/>
            </a:p>
          </p:txBody>
        </p:sp>
        <p:sp>
          <p:nvSpPr>
            <p:cNvPr id="69659" name="Freeform 42"/>
            <p:cNvSpPr>
              <a:spLocks/>
            </p:cNvSpPr>
            <p:nvPr/>
          </p:nvSpPr>
          <p:spPr bwMode="auto">
            <a:xfrm>
              <a:off x="3638329" y="1193391"/>
              <a:ext cx="334963" cy="425098"/>
            </a:xfrm>
            <a:custGeom>
              <a:avLst/>
              <a:gdLst>
                <a:gd name="T0" fmla="*/ 43 w 102"/>
                <a:gd name="T1" fmla="*/ 117 h 117"/>
                <a:gd name="T2" fmla="*/ 0 w 102"/>
                <a:gd name="T3" fmla="*/ 17 h 117"/>
                <a:gd name="T4" fmla="*/ 102 w 102"/>
                <a:gd name="T5" fmla="*/ 65 h 117"/>
                <a:gd name="T6" fmla="*/ 43 w 102"/>
                <a:gd name="T7" fmla="*/ 117 h 117"/>
              </a:gdLst>
              <a:ahLst/>
              <a:cxnLst>
                <a:cxn ang="0">
                  <a:pos x="T0" y="T1"/>
                </a:cxn>
                <a:cxn ang="0">
                  <a:pos x="T2" y="T3"/>
                </a:cxn>
                <a:cxn ang="0">
                  <a:pos x="T4" y="T5"/>
                </a:cxn>
                <a:cxn ang="0">
                  <a:pos x="T6" y="T7"/>
                </a:cxn>
              </a:cxnLst>
              <a:rect l="0" t="0" r="r" b="b"/>
              <a:pathLst>
                <a:path w="102" h="117">
                  <a:moveTo>
                    <a:pt x="43" y="117"/>
                  </a:moveTo>
                  <a:cubicBezTo>
                    <a:pt x="49" y="74"/>
                    <a:pt x="35" y="41"/>
                    <a:pt x="0" y="17"/>
                  </a:cubicBezTo>
                  <a:cubicBezTo>
                    <a:pt x="56" y="0"/>
                    <a:pt x="90" y="16"/>
                    <a:pt x="102" y="65"/>
                  </a:cubicBezTo>
                  <a:cubicBezTo>
                    <a:pt x="77" y="66"/>
                    <a:pt x="57" y="83"/>
                    <a:pt x="43" y="117"/>
                  </a:cubicBezTo>
                  <a:close/>
                </a:path>
              </a:pathLst>
            </a:custGeom>
            <a:grpFill/>
            <a:ln>
              <a:noFill/>
            </a:ln>
            <a:extLst/>
          </p:spPr>
          <p:txBody>
            <a:bodyPr/>
            <a:lstStyle/>
            <a:p>
              <a:endParaRPr lang="zh-CN" altLang="en-US" sz="1600"/>
            </a:p>
          </p:txBody>
        </p:sp>
        <p:sp>
          <p:nvSpPr>
            <p:cNvPr id="69660" name="Freeform 43"/>
            <p:cNvSpPr>
              <a:spLocks/>
            </p:cNvSpPr>
            <p:nvPr/>
          </p:nvSpPr>
          <p:spPr bwMode="auto">
            <a:xfrm>
              <a:off x="3736754" y="1244544"/>
              <a:ext cx="169863" cy="195792"/>
            </a:xfrm>
            <a:custGeom>
              <a:avLst/>
              <a:gdLst>
                <a:gd name="T0" fmla="*/ 0 w 52"/>
                <a:gd name="T1" fmla="*/ 33 h 54"/>
                <a:gd name="T2" fmla="*/ 32 w 52"/>
                <a:gd name="T3" fmla="*/ 0 h 54"/>
                <a:gd name="T4" fmla="*/ 52 w 52"/>
                <a:gd name="T5" fmla="*/ 12 h 54"/>
                <a:gd name="T6" fmla="*/ 10 w 52"/>
                <a:gd name="T7" fmla="*/ 54 h 54"/>
                <a:gd name="T8" fmla="*/ 0 w 52"/>
                <a:gd name="T9" fmla="*/ 33 h 54"/>
              </a:gdLst>
              <a:ahLst/>
              <a:cxnLst>
                <a:cxn ang="0">
                  <a:pos x="T0" y="T1"/>
                </a:cxn>
                <a:cxn ang="0">
                  <a:pos x="T2" y="T3"/>
                </a:cxn>
                <a:cxn ang="0">
                  <a:pos x="T4" y="T5"/>
                </a:cxn>
                <a:cxn ang="0">
                  <a:pos x="T6" y="T7"/>
                </a:cxn>
                <a:cxn ang="0">
                  <a:pos x="T8" y="T9"/>
                </a:cxn>
              </a:cxnLst>
              <a:rect l="0" t="0" r="r" b="b"/>
              <a:pathLst>
                <a:path w="52" h="54">
                  <a:moveTo>
                    <a:pt x="0" y="33"/>
                  </a:moveTo>
                  <a:cubicBezTo>
                    <a:pt x="9" y="17"/>
                    <a:pt x="19" y="6"/>
                    <a:pt x="32" y="0"/>
                  </a:cubicBezTo>
                  <a:cubicBezTo>
                    <a:pt x="40" y="2"/>
                    <a:pt x="47" y="7"/>
                    <a:pt x="52" y="12"/>
                  </a:cubicBezTo>
                  <a:cubicBezTo>
                    <a:pt x="36" y="20"/>
                    <a:pt x="22" y="34"/>
                    <a:pt x="10" y="54"/>
                  </a:cubicBezTo>
                  <a:cubicBezTo>
                    <a:pt x="8" y="46"/>
                    <a:pt x="5" y="40"/>
                    <a:pt x="0" y="33"/>
                  </a:cubicBezTo>
                  <a:close/>
                </a:path>
              </a:pathLst>
            </a:custGeom>
            <a:grpFill/>
            <a:ln>
              <a:noFill/>
            </a:ln>
            <a:extLst/>
          </p:spPr>
          <p:txBody>
            <a:bodyPr/>
            <a:lstStyle/>
            <a:p>
              <a:endParaRPr lang="zh-CN" altLang="en-US" sz="1600"/>
            </a:p>
          </p:txBody>
        </p:sp>
        <p:sp>
          <p:nvSpPr>
            <p:cNvPr id="69661" name="Freeform 44"/>
            <p:cNvSpPr>
              <a:spLocks/>
            </p:cNvSpPr>
            <p:nvPr/>
          </p:nvSpPr>
          <p:spPr bwMode="auto">
            <a:xfrm>
              <a:off x="3635153" y="1269238"/>
              <a:ext cx="141288" cy="375709"/>
            </a:xfrm>
            <a:custGeom>
              <a:avLst/>
              <a:gdLst>
                <a:gd name="T0" fmla="*/ 16 w 43"/>
                <a:gd name="T1" fmla="*/ 103 h 103"/>
                <a:gd name="T2" fmla="*/ 0 w 43"/>
                <a:gd name="T3" fmla="*/ 0 h 103"/>
                <a:gd name="T4" fmla="*/ 43 w 43"/>
                <a:gd name="T5" fmla="*/ 78 h 103"/>
                <a:gd name="T6" fmla="*/ 16 w 43"/>
                <a:gd name="T7" fmla="*/ 103 h 103"/>
              </a:gdLst>
              <a:ahLst/>
              <a:cxnLst>
                <a:cxn ang="0">
                  <a:pos x="T0" y="T1"/>
                </a:cxn>
                <a:cxn ang="0">
                  <a:pos x="T2" y="T3"/>
                </a:cxn>
                <a:cxn ang="0">
                  <a:pos x="T4" y="T5"/>
                </a:cxn>
                <a:cxn ang="0">
                  <a:pos x="T6" y="T7"/>
                </a:cxn>
              </a:cxnLst>
              <a:rect l="0" t="0" r="r" b="b"/>
              <a:pathLst>
                <a:path w="43" h="103">
                  <a:moveTo>
                    <a:pt x="16" y="103"/>
                  </a:moveTo>
                  <a:cubicBezTo>
                    <a:pt x="18" y="68"/>
                    <a:pt x="13" y="33"/>
                    <a:pt x="0" y="0"/>
                  </a:cubicBezTo>
                  <a:cubicBezTo>
                    <a:pt x="23" y="42"/>
                    <a:pt x="38" y="68"/>
                    <a:pt x="43" y="78"/>
                  </a:cubicBezTo>
                  <a:cubicBezTo>
                    <a:pt x="38" y="87"/>
                    <a:pt x="29" y="95"/>
                    <a:pt x="16" y="103"/>
                  </a:cubicBezTo>
                  <a:close/>
                </a:path>
              </a:pathLst>
            </a:custGeom>
            <a:grpFill/>
            <a:ln>
              <a:noFill/>
            </a:ln>
            <a:extLst/>
          </p:spPr>
          <p:txBody>
            <a:bodyPr/>
            <a:lstStyle/>
            <a:p>
              <a:endParaRPr lang="zh-CN" altLang="en-US" sz="1600"/>
            </a:p>
          </p:txBody>
        </p:sp>
        <p:sp>
          <p:nvSpPr>
            <p:cNvPr id="69662" name="Freeform 45"/>
            <p:cNvSpPr>
              <a:spLocks/>
            </p:cNvSpPr>
            <p:nvPr/>
          </p:nvSpPr>
          <p:spPr bwMode="auto">
            <a:xfrm>
              <a:off x="3609754" y="1166933"/>
              <a:ext cx="80963" cy="74083"/>
            </a:xfrm>
            <a:custGeom>
              <a:avLst/>
              <a:gdLst>
                <a:gd name="T0" fmla="*/ 0 w 25"/>
                <a:gd name="T1" fmla="*/ 10 h 20"/>
                <a:gd name="T2" fmla="*/ 6 w 25"/>
                <a:gd name="T3" fmla="*/ 20 h 20"/>
                <a:gd name="T4" fmla="*/ 25 w 25"/>
                <a:gd name="T5" fmla="*/ 12 h 20"/>
                <a:gd name="T6" fmla="*/ 25 w 25"/>
                <a:gd name="T7" fmla="*/ 13 h 20"/>
                <a:gd name="T8" fmla="*/ 22 w 25"/>
                <a:gd name="T9" fmla="*/ 2 h 20"/>
                <a:gd name="T10" fmla="*/ 0 w 25"/>
                <a:gd name="T11" fmla="*/ 10 h 20"/>
              </a:gdLst>
              <a:ahLst/>
              <a:cxnLst>
                <a:cxn ang="0">
                  <a:pos x="T0" y="T1"/>
                </a:cxn>
                <a:cxn ang="0">
                  <a:pos x="T2" y="T3"/>
                </a:cxn>
                <a:cxn ang="0">
                  <a:pos x="T4" y="T5"/>
                </a:cxn>
                <a:cxn ang="0">
                  <a:pos x="T6" y="T7"/>
                </a:cxn>
                <a:cxn ang="0">
                  <a:pos x="T8" y="T9"/>
                </a:cxn>
                <a:cxn ang="0">
                  <a:pos x="T10" y="T11"/>
                </a:cxn>
              </a:cxnLst>
              <a:rect l="0" t="0" r="r" b="b"/>
              <a:pathLst>
                <a:path w="25" h="20">
                  <a:moveTo>
                    <a:pt x="0" y="10"/>
                  </a:moveTo>
                  <a:cubicBezTo>
                    <a:pt x="6" y="20"/>
                    <a:pt x="6" y="20"/>
                    <a:pt x="6" y="20"/>
                  </a:cubicBezTo>
                  <a:cubicBezTo>
                    <a:pt x="10" y="18"/>
                    <a:pt x="21" y="11"/>
                    <a:pt x="25" y="12"/>
                  </a:cubicBezTo>
                  <a:cubicBezTo>
                    <a:pt x="25" y="13"/>
                    <a:pt x="25" y="13"/>
                    <a:pt x="25" y="13"/>
                  </a:cubicBezTo>
                  <a:cubicBezTo>
                    <a:pt x="25" y="11"/>
                    <a:pt x="22" y="2"/>
                    <a:pt x="22" y="2"/>
                  </a:cubicBezTo>
                  <a:cubicBezTo>
                    <a:pt x="17" y="0"/>
                    <a:pt x="4" y="8"/>
                    <a:pt x="0" y="10"/>
                  </a:cubicBezTo>
                  <a:close/>
                </a:path>
              </a:pathLst>
            </a:custGeom>
            <a:grpFill/>
            <a:ln>
              <a:noFill/>
            </a:ln>
            <a:extLst/>
          </p:spPr>
          <p:txBody>
            <a:bodyPr/>
            <a:lstStyle/>
            <a:p>
              <a:endParaRPr lang="zh-CN" altLang="en-US" sz="1600"/>
            </a:p>
          </p:txBody>
        </p:sp>
        <p:sp>
          <p:nvSpPr>
            <p:cNvPr id="69663" name="Freeform 46"/>
            <p:cNvSpPr>
              <a:spLocks/>
            </p:cNvSpPr>
            <p:nvPr/>
          </p:nvSpPr>
          <p:spPr bwMode="auto">
            <a:xfrm>
              <a:off x="3658966" y="1175752"/>
              <a:ext cx="31750" cy="58209"/>
            </a:xfrm>
            <a:custGeom>
              <a:avLst/>
              <a:gdLst>
                <a:gd name="T0" fmla="*/ 14 w 20"/>
                <a:gd name="T1" fmla="*/ 0 h 33"/>
                <a:gd name="T2" fmla="*/ 20 w 20"/>
                <a:gd name="T3" fmla="*/ 22 h 33"/>
                <a:gd name="T4" fmla="*/ 20 w 20"/>
                <a:gd name="T5" fmla="*/ 22 h 33"/>
                <a:gd name="T6" fmla="*/ 20 w 20"/>
                <a:gd name="T7" fmla="*/ 22 h 33"/>
                <a:gd name="T8" fmla="*/ 20 w 20"/>
                <a:gd name="T9" fmla="*/ 24 h 33"/>
                <a:gd name="T10" fmla="*/ 20 w 20"/>
                <a:gd name="T11" fmla="*/ 24 h 33"/>
                <a:gd name="T12" fmla="*/ 18 w 20"/>
                <a:gd name="T13" fmla="*/ 24 h 33"/>
                <a:gd name="T14" fmla="*/ 18 w 20"/>
                <a:gd name="T15" fmla="*/ 26 h 33"/>
                <a:gd name="T16" fmla="*/ 16 w 20"/>
                <a:gd name="T17" fmla="*/ 26 h 33"/>
                <a:gd name="T18" fmla="*/ 16 w 20"/>
                <a:gd name="T19" fmla="*/ 26 h 33"/>
                <a:gd name="T20" fmla="*/ 14 w 20"/>
                <a:gd name="T21" fmla="*/ 28 h 33"/>
                <a:gd name="T22" fmla="*/ 12 w 20"/>
                <a:gd name="T23" fmla="*/ 28 h 33"/>
                <a:gd name="T24" fmla="*/ 10 w 20"/>
                <a:gd name="T25" fmla="*/ 28 h 33"/>
                <a:gd name="T26" fmla="*/ 10 w 20"/>
                <a:gd name="T27" fmla="*/ 31 h 33"/>
                <a:gd name="T28" fmla="*/ 8 w 20"/>
                <a:gd name="T29" fmla="*/ 31 h 33"/>
                <a:gd name="T30" fmla="*/ 6 w 20"/>
                <a:gd name="T31" fmla="*/ 33 h 33"/>
                <a:gd name="T32" fmla="*/ 6 w 20"/>
                <a:gd name="T33" fmla="*/ 33 h 33"/>
                <a:gd name="T34" fmla="*/ 6 w 20"/>
                <a:gd name="T35" fmla="*/ 33 h 33"/>
                <a:gd name="T36" fmla="*/ 0 w 20"/>
                <a:gd name="T37" fmla="*/ 10 h 33"/>
                <a:gd name="T38" fmla="*/ 0 w 20"/>
                <a:gd name="T39" fmla="*/ 10 h 33"/>
                <a:gd name="T40" fmla="*/ 0 w 20"/>
                <a:gd name="T41" fmla="*/ 10 h 33"/>
                <a:gd name="T42" fmla="*/ 0 w 20"/>
                <a:gd name="T43" fmla="*/ 8 h 33"/>
                <a:gd name="T44" fmla="*/ 2 w 20"/>
                <a:gd name="T45" fmla="*/ 8 h 33"/>
                <a:gd name="T46" fmla="*/ 4 w 20"/>
                <a:gd name="T47" fmla="*/ 8 h 33"/>
                <a:gd name="T48" fmla="*/ 6 w 20"/>
                <a:gd name="T49" fmla="*/ 6 h 33"/>
                <a:gd name="T50" fmla="*/ 8 w 20"/>
                <a:gd name="T51" fmla="*/ 6 h 33"/>
                <a:gd name="T52" fmla="*/ 8 w 20"/>
                <a:gd name="T53" fmla="*/ 6 h 33"/>
                <a:gd name="T54" fmla="*/ 10 w 20"/>
                <a:gd name="T55" fmla="*/ 4 h 33"/>
                <a:gd name="T56" fmla="*/ 10 w 20"/>
                <a:gd name="T57" fmla="*/ 4 h 33"/>
                <a:gd name="T58" fmla="*/ 12 w 20"/>
                <a:gd name="T59" fmla="*/ 4 h 33"/>
                <a:gd name="T60" fmla="*/ 12 w 20"/>
                <a:gd name="T61" fmla="*/ 2 h 33"/>
                <a:gd name="T62" fmla="*/ 14 w 20"/>
                <a:gd name="T63" fmla="*/ 2 h 33"/>
                <a:gd name="T64" fmla="*/ 14 w 20"/>
                <a:gd name="T65" fmla="*/ 2 h 33"/>
                <a:gd name="T66" fmla="*/ 14 w 20"/>
                <a:gd name="T67" fmla="*/ 0 h 33"/>
                <a:gd name="T68" fmla="*/ 14 w 20"/>
                <a:gd name="T6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 h="33">
                  <a:moveTo>
                    <a:pt x="14" y="0"/>
                  </a:moveTo>
                  <a:lnTo>
                    <a:pt x="20" y="22"/>
                  </a:lnTo>
                  <a:lnTo>
                    <a:pt x="20" y="22"/>
                  </a:lnTo>
                  <a:lnTo>
                    <a:pt x="20" y="22"/>
                  </a:lnTo>
                  <a:lnTo>
                    <a:pt x="20" y="24"/>
                  </a:lnTo>
                  <a:lnTo>
                    <a:pt x="20" y="24"/>
                  </a:lnTo>
                  <a:lnTo>
                    <a:pt x="18" y="24"/>
                  </a:lnTo>
                  <a:lnTo>
                    <a:pt x="18" y="26"/>
                  </a:lnTo>
                  <a:lnTo>
                    <a:pt x="16" y="26"/>
                  </a:lnTo>
                  <a:lnTo>
                    <a:pt x="16" y="26"/>
                  </a:lnTo>
                  <a:lnTo>
                    <a:pt x="14" y="28"/>
                  </a:lnTo>
                  <a:lnTo>
                    <a:pt x="12" y="28"/>
                  </a:lnTo>
                  <a:lnTo>
                    <a:pt x="10" y="28"/>
                  </a:lnTo>
                  <a:lnTo>
                    <a:pt x="10" y="31"/>
                  </a:lnTo>
                  <a:lnTo>
                    <a:pt x="8" y="31"/>
                  </a:lnTo>
                  <a:lnTo>
                    <a:pt x="6" y="33"/>
                  </a:lnTo>
                  <a:lnTo>
                    <a:pt x="6" y="33"/>
                  </a:lnTo>
                  <a:lnTo>
                    <a:pt x="6" y="33"/>
                  </a:lnTo>
                  <a:lnTo>
                    <a:pt x="0" y="10"/>
                  </a:lnTo>
                  <a:lnTo>
                    <a:pt x="0" y="10"/>
                  </a:lnTo>
                  <a:lnTo>
                    <a:pt x="0" y="10"/>
                  </a:lnTo>
                  <a:lnTo>
                    <a:pt x="0" y="8"/>
                  </a:lnTo>
                  <a:lnTo>
                    <a:pt x="2" y="8"/>
                  </a:lnTo>
                  <a:lnTo>
                    <a:pt x="4" y="8"/>
                  </a:lnTo>
                  <a:lnTo>
                    <a:pt x="6" y="6"/>
                  </a:lnTo>
                  <a:lnTo>
                    <a:pt x="8" y="6"/>
                  </a:lnTo>
                  <a:lnTo>
                    <a:pt x="8" y="6"/>
                  </a:lnTo>
                  <a:lnTo>
                    <a:pt x="10" y="4"/>
                  </a:lnTo>
                  <a:lnTo>
                    <a:pt x="10" y="4"/>
                  </a:lnTo>
                  <a:lnTo>
                    <a:pt x="12" y="4"/>
                  </a:lnTo>
                  <a:lnTo>
                    <a:pt x="12" y="2"/>
                  </a:lnTo>
                  <a:lnTo>
                    <a:pt x="14" y="2"/>
                  </a:lnTo>
                  <a:lnTo>
                    <a:pt x="14" y="2"/>
                  </a:lnTo>
                  <a:lnTo>
                    <a:pt x="14" y="0"/>
                  </a:lnTo>
                  <a:lnTo>
                    <a:pt x="14" y="0"/>
                  </a:lnTo>
                  <a:close/>
                </a:path>
              </a:pathLst>
            </a:custGeom>
            <a:grpFill/>
            <a:ln>
              <a:noFill/>
            </a:ln>
            <a:extLst/>
          </p:spPr>
          <p:txBody>
            <a:bodyPr/>
            <a:lstStyle/>
            <a:p>
              <a:endParaRPr lang="zh-CN" altLang="en-US" sz="1600"/>
            </a:p>
          </p:txBody>
        </p:sp>
        <p:sp>
          <p:nvSpPr>
            <p:cNvPr id="69664" name="Freeform 47"/>
            <p:cNvSpPr>
              <a:spLocks/>
            </p:cNvSpPr>
            <p:nvPr/>
          </p:nvSpPr>
          <p:spPr bwMode="auto">
            <a:xfrm>
              <a:off x="3658966" y="1145766"/>
              <a:ext cx="96838" cy="91722"/>
            </a:xfrm>
            <a:custGeom>
              <a:avLst/>
              <a:gdLst>
                <a:gd name="T0" fmla="*/ 0 w 30"/>
                <a:gd name="T1" fmla="*/ 13 h 25"/>
                <a:gd name="T2" fmla="*/ 3 w 30"/>
                <a:gd name="T3" fmla="*/ 24 h 25"/>
                <a:gd name="T4" fmla="*/ 17 w 30"/>
                <a:gd name="T5" fmla="*/ 17 h 25"/>
                <a:gd name="T6" fmla="*/ 29 w 30"/>
                <a:gd name="T7" fmla="*/ 14 h 25"/>
                <a:gd name="T8" fmla="*/ 22 w 30"/>
                <a:gd name="T9" fmla="*/ 9 h 25"/>
                <a:gd name="T10" fmla="*/ 25 w 30"/>
                <a:gd name="T11" fmla="*/ 3 h 25"/>
                <a:gd name="T12" fmla="*/ 2 w 30"/>
                <a:gd name="T13" fmla="*/ 13 h 25"/>
                <a:gd name="T14" fmla="*/ 0 w 30"/>
                <a:gd name="T15" fmla="*/ 1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5">
                  <a:moveTo>
                    <a:pt x="0" y="13"/>
                  </a:moveTo>
                  <a:cubicBezTo>
                    <a:pt x="3" y="24"/>
                    <a:pt x="3" y="24"/>
                    <a:pt x="3" y="24"/>
                  </a:cubicBezTo>
                  <a:cubicBezTo>
                    <a:pt x="5" y="25"/>
                    <a:pt x="14" y="19"/>
                    <a:pt x="17" y="17"/>
                  </a:cubicBezTo>
                  <a:cubicBezTo>
                    <a:pt x="20" y="15"/>
                    <a:pt x="27" y="12"/>
                    <a:pt x="29" y="14"/>
                  </a:cubicBezTo>
                  <a:cubicBezTo>
                    <a:pt x="30" y="12"/>
                    <a:pt x="25" y="10"/>
                    <a:pt x="22" y="9"/>
                  </a:cubicBezTo>
                  <a:cubicBezTo>
                    <a:pt x="21" y="7"/>
                    <a:pt x="24" y="4"/>
                    <a:pt x="25" y="3"/>
                  </a:cubicBezTo>
                  <a:cubicBezTo>
                    <a:pt x="21" y="0"/>
                    <a:pt x="6" y="11"/>
                    <a:pt x="2" y="13"/>
                  </a:cubicBezTo>
                  <a:cubicBezTo>
                    <a:pt x="2" y="13"/>
                    <a:pt x="0" y="14"/>
                    <a:pt x="0" y="13"/>
                  </a:cubicBezTo>
                  <a:close/>
                </a:path>
              </a:pathLst>
            </a:custGeom>
            <a:grpFill/>
            <a:ln>
              <a:noFill/>
            </a:ln>
            <a:extLst/>
          </p:spPr>
          <p:txBody>
            <a:bodyPr/>
            <a:lstStyle/>
            <a:p>
              <a:endParaRPr lang="zh-CN" altLang="en-US" sz="1600"/>
            </a:p>
          </p:txBody>
        </p:sp>
      </p:grpSp>
      <p:sp>
        <p:nvSpPr>
          <p:cNvPr id="67" name="矩形 1"/>
          <p:cNvSpPr>
            <a:spLocks noChangeArrowheads="1"/>
          </p:cNvSpPr>
          <p:nvPr/>
        </p:nvSpPr>
        <p:spPr bwMode="auto">
          <a:xfrm>
            <a:off x="4214591" y="1087955"/>
            <a:ext cx="4243506"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68" name="矩形 1"/>
          <p:cNvSpPr>
            <a:spLocks noChangeArrowheads="1"/>
          </p:cNvSpPr>
          <p:nvPr/>
        </p:nvSpPr>
        <p:spPr bwMode="auto">
          <a:xfrm>
            <a:off x="4503912" y="1894720"/>
            <a:ext cx="39541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69" name="矩形 1"/>
          <p:cNvSpPr>
            <a:spLocks noChangeArrowheads="1"/>
          </p:cNvSpPr>
          <p:nvPr/>
        </p:nvSpPr>
        <p:spPr bwMode="auto">
          <a:xfrm>
            <a:off x="4503912" y="2736095"/>
            <a:ext cx="39541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70" name="矩形 1"/>
          <p:cNvSpPr>
            <a:spLocks noChangeArrowheads="1"/>
          </p:cNvSpPr>
          <p:nvPr/>
        </p:nvSpPr>
        <p:spPr bwMode="auto">
          <a:xfrm>
            <a:off x="4503912" y="3768104"/>
            <a:ext cx="39541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
        <p:nvSpPr>
          <p:cNvPr id="71" name="矩形 1"/>
          <p:cNvSpPr>
            <a:spLocks noChangeArrowheads="1"/>
          </p:cNvSpPr>
          <p:nvPr/>
        </p:nvSpPr>
        <p:spPr bwMode="auto">
          <a:xfrm>
            <a:off x="4313812" y="4430436"/>
            <a:ext cx="414428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75000"/>
                    <a:lumOff val="25000"/>
                  </a:schemeClr>
                </a:solidFill>
              </a:rPr>
              <a:t>添加文字内容，添加文字内容，添加文字内容</a:t>
            </a:r>
            <a:endParaRPr lang="zh-CN" altLang="en-US" sz="1000" dirty="0">
              <a:solidFill>
                <a:schemeClr val="tx1">
                  <a:lumMod val="50000"/>
                  <a:lumOff val="50000"/>
                </a:schemeClr>
              </a:solidFill>
              <a:latin typeface="微软雅黑" pitchFamily="34" charset="-122"/>
              <a:ea typeface="微软雅黑" pitchFamily="34" charset="-122"/>
            </a:endParaRPr>
          </a:p>
        </p:txBody>
      </p:sp>
    </p:spTree>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par>
                                <p:cTn id="17" presetID="22" presetClass="entr" presetSubtype="8" fill="hold" grpId="0" nodeType="withEffect">
                                  <p:stCondLst>
                                    <p:cond delay="10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25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grpId="0" nodeType="withEffect">
                                  <p:stCondLst>
                                    <p:cond delay="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500"/>
                                  </p:stCondLst>
                                  <p:childTnLst>
                                    <p:set>
                                      <p:cBhvr>
                                        <p:cTn id="46" dur="1" fill="hold">
                                          <p:stCondLst>
                                            <p:cond delay="0"/>
                                          </p:stCondLst>
                                        </p:cTn>
                                        <p:tgtEl>
                                          <p:spTgt spid="69"/>
                                        </p:tgtEl>
                                        <p:attrNameLst>
                                          <p:attrName>style.visibility</p:attrName>
                                        </p:attrNameLst>
                                      </p:cBhvr>
                                      <p:to>
                                        <p:strVal val="visible"/>
                                      </p:to>
                                    </p:set>
                                    <p:anim calcmode="lin" valueType="num">
                                      <p:cBhvr additive="base">
                                        <p:cTn id="47" dur="500" fill="hold"/>
                                        <p:tgtEl>
                                          <p:spTgt spid="69"/>
                                        </p:tgtEl>
                                        <p:attrNameLst>
                                          <p:attrName>ppt_x</p:attrName>
                                        </p:attrNameLst>
                                      </p:cBhvr>
                                      <p:tavLst>
                                        <p:tav tm="0">
                                          <p:val>
                                            <p:strVal val="1+#ppt_w/2"/>
                                          </p:val>
                                        </p:tav>
                                        <p:tav tm="100000">
                                          <p:val>
                                            <p:strVal val="#ppt_x"/>
                                          </p:val>
                                        </p:tav>
                                      </p:tavLst>
                                    </p:anim>
                                    <p:anim calcmode="lin" valueType="num">
                                      <p:cBhvr additive="base">
                                        <p:cTn id="48" dur="500" fill="hold"/>
                                        <p:tgtEl>
                                          <p:spTgt spid="6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75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500" fill="hold"/>
                                        <p:tgtEl>
                                          <p:spTgt spid="70"/>
                                        </p:tgtEl>
                                        <p:attrNameLst>
                                          <p:attrName>ppt_x</p:attrName>
                                        </p:attrNameLst>
                                      </p:cBhvr>
                                      <p:tavLst>
                                        <p:tav tm="0">
                                          <p:val>
                                            <p:strVal val="1+#ppt_w/2"/>
                                          </p:val>
                                        </p:tav>
                                        <p:tav tm="100000">
                                          <p:val>
                                            <p:strVal val="#ppt_x"/>
                                          </p:val>
                                        </p:tav>
                                      </p:tavLst>
                                    </p:anim>
                                    <p:anim calcmode="lin" valueType="num">
                                      <p:cBhvr additive="base">
                                        <p:cTn id="52" dur="500" fill="hold"/>
                                        <p:tgtEl>
                                          <p:spTgt spid="7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71"/>
                                        </p:tgtEl>
                                        <p:attrNameLst>
                                          <p:attrName>style.visibility</p:attrName>
                                        </p:attrNameLst>
                                      </p:cBhvr>
                                      <p:to>
                                        <p:strVal val="visible"/>
                                      </p:to>
                                    </p:set>
                                    <p:anim calcmode="lin" valueType="num">
                                      <p:cBhvr additive="base">
                                        <p:cTn id="55" dur="500" fill="hold"/>
                                        <p:tgtEl>
                                          <p:spTgt spid="71"/>
                                        </p:tgtEl>
                                        <p:attrNameLst>
                                          <p:attrName>ppt_x</p:attrName>
                                        </p:attrNameLst>
                                      </p:cBhvr>
                                      <p:tavLst>
                                        <p:tav tm="0">
                                          <p:val>
                                            <p:strVal val="1+#ppt_w/2"/>
                                          </p:val>
                                        </p:tav>
                                        <p:tav tm="100000">
                                          <p:val>
                                            <p:strVal val="#ppt_x"/>
                                          </p:val>
                                        </p:tav>
                                      </p:tavLst>
                                    </p:anim>
                                    <p:anim calcmode="lin" valueType="num">
                                      <p:cBhvr additive="base">
                                        <p:cTn id="56"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animBg="1"/>
      <p:bldP spid="17" grpId="0" animBg="1"/>
      <p:bldP spid="18" grpId="0" animBg="1"/>
      <p:bldP spid="19" grpId="0" animBg="1"/>
      <p:bldP spid="21" grpId="0" animBg="1"/>
      <p:bldP spid="22" grpId="0" animBg="1"/>
      <p:bldP spid="67" grpId="0"/>
      <p:bldP spid="68" grpId="0"/>
      <p:bldP spid="69" grpId="0"/>
      <p:bldP spid="70" grpId="0"/>
      <p:bldP spid="7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7" y="-323774"/>
            <a:ext cx="9139126" cy="5753024"/>
          </a:xfrm>
          <a:prstGeom prst="rect">
            <a:avLst/>
          </a:prstGeom>
        </p:spPr>
      </p:pic>
      <p:grpSp>
        <p:nvGrpSpPr>
          <p:cNvPr id="10" name="组合 9"/>
          <p:cNvGrpSpPr/>
          <p:nvPr/>
        </p:nvGrpSpPr>
        <p:grpSpPr>
          <a:xfrm>
            <a:off x="2034413" y="628776"/>
            <a:ext cx="4954835" cy="1108962"/>
            <a:chOff x="1981268" y="1028748"/>
            <a:chExt cx="4123131" cy="922815"/>
          </a:xfrm>
        </p:grpSpPr>
        <p:grpSp>
          <p:nvGrpSpPr>
            <p:cNvPr id="11" name="组合 10"/>
            <p:cNvGrpSpPr/>
            <p:nvPr/>
          </p:nvGrpSpPr>
          <p:grpSpPr>
            <a:xfrm>
              <a:off x="1981268" y="1028748"/>
              <a:ext cx="922815" cy="922815"/>
              <a:chOff x="4967145" y="3923836"/>
              <a:chExt cx="922815" cy="922815"/>
            </a:xfrm>
          </p:grpSpPr>
          <p:sp>
            <p:nvSpPr>
              <p:cNvPr id="29" name="椭圆 28"/>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12204D"/>
                  </a:solidFill>
                </a:endParaRPr>
              </a:p>
            </p:txBody>
          </p:sp>
          <p:sp>
            <p:nvSpPr>
              <p:cNvPr id="30" name="文本框 29"/>
              <p:cNvSpPr txBox="1"/>
              <p:nvPr/>
            </p:nvSpPr>
            <p:spPr>
              <a:xfrm>
                <a:off x="5126546" y="4062077"/>
                <a:ext cx="530650" cy="691508"/>
              </a:xfrm>
              <a:prstGeom prst="rect">
                <a:avLst/>
              </a:prstGeom>
              <a:noFill/>
            </p:spPr>
            <p:txBody>
              <a:bodyPr wrap="square" rtlCol="0">
                <a:spAutoFit/>
              </a:bodyPr>
              <a:lstStyle/>
              <a:p>
                <a:endParaRPr lang="zh-CN" altLang="en-US" sz="4800" b="1" dirty="0">
                  <a:solidFill>
                    <a:srgbClr val="12204D"/>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140668" y="1028748"/>
              <a:ext cx="1830187" cy="922815"/>
              <a:chOff x="4059773" y="3923836"/>
              <a:chExt cx="1830187" cy="922815"/>
            </a:xfrm>
          </p:grpSpPr>
          <p:sp>
            <p:nvSpPr>
              <p:cNvPr id="26" name="椭圆 25"/>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12204D"/>
                  </a:solidFill>
                </a:endParaRPr>
              </a:p>
            </p:txBody>
          </p:sp>
          <p:sp>
            <p:nvSpPr>
              <p:cNvPr id="27" name="文本框 26"/>
              <p:cNvSpPr txBox="1"/>
              <p:nvPr/>
            </p:nvSpPr>
            <p:spPr>
              <a:xfrm>
                <a:off x="5126546" y="4062077"/>
                <a:ext cx="530650" cy="691508"/>
              </a:xfrm>
              <a:prstGeom prst="rect">
                <a:avLst/>
              </a:prstGeom>
              <a:noFill/>
            </p:spPr>
            <p:txBody>
              <a:bodyPr wrap="square" rtlCol="0">
                <a:spAutoFit/>
              </a:bodyPr>
              <a:lstStyle/>
              <a:p>
                <a:r>
                  <a:rPr lang="zh-CN" altLang="en-US" sz="4800" b="1" dirty="0">
                    <a:solidFill>
                      <a:srgbClr val="12204D"/>
                    </a:solidFill>
                    <a:latin typeface="微软雅黑" panose="020B0503020204020204" pitchFamily="34" charset="-122"/>
                    <a:ea typeface="微软雅黑" panose="020B0503020204020204" pitchFamily="34" charset="-122"/>
                  </a:rPr>
                  <a:t>谢</a:t>
                </a:r>
              </a:p>
            </p:txBody>
          </p:sp>
          <p:sp>
            <p:nvSpPr>
              <p:cNvPr id="28" name="文本框 27"/>
              <p:cNvSpPr txBox="1"/>
              <p:nvPr/>
            </p:nvSpPr>
            <p:spPr>
              <a:xfrm>
                <a:off x="4059773" y="4062077"/>
                <a:ext cx="530650" cy="691508"/>
              </a:xfrm>
              <a:prstGeom prst="rect">
                <a:avLst/>
              </a:prstGeom>
              <a:noFill/>
            </p:spPr>
            <p:txBody>
              <a:bodyPr wrap="square" rtlCol="0">
                <a:spAutoFit/>
              </a:bodyPr>
              <a:lstStyle/>
              <a:p>
                <a:r>
                  <a:rPr lang="zh-CN" altLang="en-US" sz="4800" b="1" dirty="0">
                    <a:solidFill>
                      <a:srgbClr val="12204D"/>
                    </a:solidFill>
                    <a:latin typeface="微软雅黑" panose="020B0503020204020204" pitchFamily="34" charset="-122"/>
                    <a:ea typeface="微软雅黑" panose="020B0503020204020204" pitchFamily="34" charset="-122"/>
                  </a:rPr>
                  <a:t>谢</a:t>
                </a:r>
              </a:p>
            </p:txBody>
          </p:sp>
        </p:grpSp>
        <p:grpSp>
          <p:nvGrpSpPr>
            <p:cNvPr id="20" name="组合 19"/>
            <p:cNvGrpSpPr/>
            <p:nvPr/>
          </p:nvGrpSpPr>
          <p:grpSpPr>
            <a:xfrm>
              <a:off x="4114812" y="1028748"/>
              <a:ext cx="922815" cy="922815"/>
              <a:chOff x="4967145" y="3923836"/>
              <a:chExt cx="922815" cy="922815"/>
            </a:xfrm>
          </p:grpSpPr>
          <p:sp>
            <p:nvSpPr>
              <p:cNvPr id="24" name="椭圆 23"/>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12204D"/>
                  </a:solidFill>
                </a:endParaRPr>
              </a:p>
            </p:txBody>
          </p:sp>
          <p:sp>
            <p:nvSpPr>
              <p:cNvPr id="25" name="文本框 24"/>
              <p:cNvSpPr txBox="1"/>
              <p:nvPr/>
            </p:nvSpPr>
            <p:spPr>
              <a:xfrm>
                <a:off x="5126546" y="4062077"/>
                <a:ext cx="530650" cy="691508"/>
              </a:xfrm>
              <a:prstGeom prst="rect">
                <a:avLst/>
              </a:prstGeom>
              <a:noFill/>
            </p:spPr>
            <p:txBody>
              <a:bodyPr wrap="square" rtlCol="0">
                <a:spAutoFit/>
              </a:bodyPr>
              <a:lstStyle/>
              <a:p>
                <a:r>
                  <a:rPr lang="zh-CN" altLang="en-US" sz="4800" b="1" dirty="0">
                    <a:solidFill>
                      <a:srgbClr val="12204D"/>
                    </a:solidFill>
                    <a:latin typeface="微软雅黑" panose="020B0503020204020204" pitchFamily="34" charset="-122"/>
                    <a:ea typeface="微软雅黑" panose="020B0503020204020204" pitchFamily="34" charset="-122"/>
                  </a:rPr>
                  <a:t>观</a:t>
                </a:r>
              </a:p>
            </p:txBody>
          </p:sp>
        </p:grpSp>
        <p:grpSp>
          <p:nvGrpSpPr>
            <p:cNvPr id="21" name="组合 20"/>
            <p:cNvGrpSpPr/>
            <p:nvPr/>
          </p:nvGrpSpPr>
          <p:grpSpPr>
            <a:xfrm>
              <a:off x="5181584" y="1028748"/>
              <a:ext cx="922815" cy="922815"/>
              <a:chOff x="4967145" y="3923836"/>
              <a:chExt cx="922815" cy="922815"/>
            </a:xfrm>
          </p:grpSpPr>
          <p:sp>
            <p:nvSpPr>
              <p:cNvPr id="22" name="椭圆 21"/>
              <p:cNvSpPr/>
              <p:nvPr/>
            </p:nvSpPr>
            <p:spPr>
              <a:xfrm>
                <a:off x="4967145" y="3923836"/>
                <a:ext cx="922815" cy="92281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rgbClr val="12204D"/>
                  </a:solidFill>
                </a:endParaRPr>
              </a:p>
            </p:txBody>
          </p:sp>
          <p:sp>
            <p:nvSpPr>
              <p:cNvPr id="23" name="文本框 22"/>
              <p:cNvSpPr txBox="1"/>
              <p:nvPr/>
            </p:nvSpPr>
            <p:spPr>
              <a:xfrm>
                <a:off x="5126546" y="4062077"/>
                <a:ext cx="530650" cy="691508"/>
              </a:xfrm>
              <a:prstGeom prst="rect">
                <a:avLst/>
              </a:prstGeom>
              <a:noFill/>
            </p:spPr>
            <p:txBody>
              <a:bodyPr wrap="square" rtlCol="0">
                <a:spAutoFit/>
              </a:bodyPr>
              <a:lstStyle/>
              <a:p>
                <a:r>
                  <a:rPr lang="zh-CN" altLang="en-US" sz="4800" b="1" dirty="0">
                    <a:solidFill>
                      <a:srgbClr val="12204D"/>
                    </a:solidFill>
                    <a:latin typeface="微软雅黑" panose="020B0503020204020204" pitchFamily="34" charset="-122"/>
                    <a:ea typeface="微软雅黑" panose="020B0503020204020204" pitchFamily="34" charset="-122"/>
                  </a:rPr>
                  <a:t>看</a:t>
                </a:r>
              </a:p>
            </p:txBody>
          </p:sp>
        </p:grpSp>
      </p:grpSp>
      <p:cxnSp>
        <p:nvCxnSpPr>
          <p:cNvPr id="31" name="直接连接符 30"/>
          <p:cNvCxnSpPr/>
          <p:nvPr/>
        </p:nvCxnSpPr>
        <p:spPr>
          <a:xfrm>
            <a:off x="1885760" y="1905022"/>
            <a:ext cx="5276972" cy="0"/>
          </a:xfrm>
          <a:prstGeom prst="line">
            <a:avLst/>
          </a:prstGeom>
          <a:ln w="19050">
            <a:solidFill>
              <a:srgbClr val="1D347D"/>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2324071" y="2057418"/>
            <a:ext cx="4288353" cy="400110"/>
          </a:xfrm>
          <a:prstGeom prst="rect">
            <a:avLst/>
          </a:prstGeom>
          <a:solidFill>
            <a:srgbClr val="1D347D"/>
          </a:solidFill>
          <a:ln>
            <a:noFill/>
          </a:ln>
        </p:spPr>
        <p:txBody>
          <a:bodyPr wrap="non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请</a:t>
            </a:r>
            <a:r>
              <a:rPr lang="zh-CN" altLang="en-US" sz="2000" dirty="0" smtClean="0">
                <a:solidFill>
                  <a:schemeClr val="bg1"/>
                </a:solidFill>
                <a:latin typeface="微软雅黑" panose="020B0503020204020204" pitchFamily="34" charset="-122"/>
                <a:ea typeface="微软雅黑" panose="020B0503020204020204" pitchFamily="34" charset="-122"/>
              </a:rPr>
              <a:t>单击此处添加</a:t>
            </a:r>
            <a:r>
              <a:rPr lang="zh-CN" altLang="en-US" sz="2000" dirty="0">
                <a:solidFill>
                  <a:schemeClr val="bg1"/>
                </a:solidFill>
                <a:latin typeface="微软雅黑" panose="020B0503020204020204" pitchFamily="34" charset="-122"/>
                <a:ea typeface="微软雅黑" panose="020B0503020204020204" pitchFamily="34" charset="-122"/>
              </a:rPr>
              <a:t>您的公司或单位名称</a:t>
            </a:r>
          </a:p>
        </p:txBody>
      </p:sp>
    </p:spTree>
    <p:custDataLst>
      <p:tags r:id="rId1"/>
    </p:custDataLst>
  </p:cSld>
  <p:clrMapOvr>
    <a:masterClrMapping/>
  </p:clrMapOvr>
  <p:transition spd="med" advClick="0" advTm="8156">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inVertical)">
                                      <p:cBhvr>
                                        <p:cTn id="7" dur="500"/>
                                        <p:tgtEl>
                                          <p:spTgt spid="31"/>
                                        </p:tgtEl>
                                      </p:cBhvr>
                                    </p:animEffect>
                                  </p:childTnLst>
                                </p:cTn>
                              </p:par>
                            </p:childTnLst>
                          </p:cTn>
                        </p:par>
                        <p:par>
                          <p:cTn id="8" fill="hold">
                            <p:stCondLst>
                              <p:cond delay="500"/>
                            </p:stCondLst>
                            <p:childTnLst>
                              <p:par>
                                <p:cTn id="9" presetID="17" presetClass="entr" presetSubtype="10" fill="hold" grpId="0" nodeType="afterEffect">
                                  <p:stCondLst>
                                    <p:cond delay="0"/>
                                  </p:stCondLst>
                                  <p:iterate type="lt">
                                    <p:tmPct val="10000"/>
                                  </p:iterate>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公安02"/>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2.5"/>
</p:tagLst>
</file>

<file path=ppt/tags/tag4.xml><?xml version="1.0" encoding="utf-8"?>
<p:tagLst xmlns:a="http://schemas.openxmlformats.org/drawingml/2006/main" xmlns:r="http://schemas.openxmlformats.org/officeDocument/2006/relationships" xmlns:p="http://schemas.openxmlformats.org/presentationml/2006/main">
  <p:tag name="TIMING" val="|2.9"/>
</p:tagLst>
</file>

<file path=ppt/tags/tag5.xml><?xml version="1.0" encoding="utf-8"?>
<p:tagLst xmlns:a="http://schemas.openxmlformats.org/drawingml/2006/main" xmlns:r="http://schemas.openxmlformats.org/officeDocument/2006/relationships" xmlns:p="http://schemas.openxmlformats.org/presentationml/2006/main">
  <p:tag name="TIMING" val="|3.7"/>
</p:tagLst>
</file>

<file path=ppt/tags/tag6.xml><?xml version="1.0" encoding="utf-8"?>
<p:tagLst xmlns:a="http://schemas.openxmlformats.org/drawingml/2006/main" xmlns:r="http://schemas.openxmlformats.org/officeDocument/2006/relationships" xmlns:p="http://schemas.openxmlformats.org/presentationml/2006/main">
  <p:tag name="TIMING" val="|3.3"/>
</p:tagLst>
</file>

<file path=ppt/tags/tag7.xml><?xml version="1.0" encoding="utf-8"?>
<p:tagLst xmlns:a="http://schemas.openxmlformats.org/drawingml/2006/main" xmlns:r="http://schemas.openxmlformats.org/officeDocument/2006/relationships" xmlns:p="http://schemas.openxmlformats.org/presentationml/2006/main">
  <p:tag name="TIMING" val="|2.5"/>
</p:tagLst>
</file>

<file path=ppt/tags/tag8.xml><?xml version="1.0" encoding="utf-8"?>
<p:tagLst xmlns:a="http://schemas.openxmlformats.org/drawingml/2006/main" xmlns:r="http://schemas.openxmlformats.org/officeDocument/2006/relationships" xmlns:p="http://schemas.openxmlformats.org/presentationml/2006/main">
  <p:tag name="TIMING" val="|3.1"/>
</p:tagLst>
</file>

<file path=ppt/tags/tag9.xml><?xml version="1.0" encoding="utf-8"?>
<p:tagLst xmlns:a="http://schemas.openxmlformats.org/drawingml/2006/main" xmlns:r="http://schemas.openxmlformats.org/officeDocument/2006/relationships" xmlns:p="http://schemas.openxmlformats.org/presentationml/2006/main">
  <p:tag name="TIMING" val="|2.9"/>
</p:tagLst>
</file>

<file path=ppt/tags/tag10.xml><?xml version="1.0" encoding="utf-8"?>
<p:tagLst xmlns:a="http://schemas.openxmlformats.org/drawingml/2006/main" xmlns:r="http://schemas.openxmlformats.org/officeDocument/2006/relationships" xmlns:p="http://schemas.openxmlformats.org/presentationml/2006/main">
  <p:tag name="TIMING" val="|2.5"/>
</p:tagLst>
</file>

<file path=ppt/tags/tag11.xml><?xml version="1.0" encoding="utf-8"?>
<p:tagLst xmlns:a="http://schemas.openxmlformats.org/drawingml/2006/main" xmlns:r="http://schemas.openxmlformats.org/officeDocument/2006/relationships" xmlns:p="http://schemas.openxmlformats.org/presentationml/2006/main">
  <p:tag name="TIMING" val="|3.2"/>
</p:tagLst>
</file>

<file path=ppt/tags/tag12.xml><?xml version="1.0" encoding="utf-8"?>
<p:tagLst xmlns:a="http://schemas.openxmlformats.org/drawingml/2006/main" xmlns:r="http://schemas.openxmlformats.org/officeDocument/2006/relationships" xmlns:p="http://schemas.openxmlformats.org/presentationml/2006/main">
  <p:tag name="TIMING" val="|3"/>
</p:tagLst>
</file>

<file path=ppt/tags/tag13.xml><?xml version="1.0" encoding="utf-8"?>
<p:tagLst xmlns:a="http://schemas.openxmlformats.org/drawingml/2006/main" xmlns:r="http://schemas.openxmlformats.org/officeDocument/2006/relationships" xmlns:p="http://schemas.openxmlformats.org/presentationml/2006/main">
  <p:tag name="TIMING" val="|4.4"/>
</p:tagLst>
</file>

<file path=ppt/tags/tag14.xml><?xml version="1.0" encoding="utf-8"?>
<p:tagLst xmlns:a="http://schemas.openxmlformats.org/drawingml/2006/main" xmlns:r="http://schemas.openxmlformats.org/officeDocument/2006/relationships" xmlns:p="http://schemas.openxmlformats.org/presentationml/2006/main">
  <p:tag name="TIMING" val="|3.2"/>
</p:tagLst>
</file>

<file path=ppt/tags/tag15.xml><?xml version="1.0" encoding="utf-8"?>
<p:tagLst xmlns:a="http://schemas.openxmlformats.org/drawingml/2006/main" xmlns:r="http://schemas.openxmlformats.org/officeDocument/2006/relationships" xmlns:p="http://schemas.openxmlformats.org/presentationml/2006/main">
  <p:tag name="TIMING" val="|2.9"/>
</p:tagLst>
</file>

<file path=ppt/tags/tag16.xml><?xml version="1.0" encoding="utf-8"?>
<p:tagLst xmlns:a="http://schemas.openxmlformats.org/drawingml/2006/main" xmlns:r="http://schemas.openxmlformats.org/officeDocument/2006/relationships" xmlns:p="http://schemas.openxmlformats.org/presentationml/2006/main">
  <p:tag name="TIMING" val="|2.9"/>
</p:tagLst>
</file>

<file path=ppt/tags/tag17.xml><?xml version="1.0" encoding="utf-8"?>
<p:tagLst xmlns:a="http://schemas.openxmlformats.org/drawingml/2006/main" xmlns:r="http://schemas.openxmlformats.org/officeDocument/2006/relationships" xmlns:p="http://schemas.openxmlformats.org/presentationml/2006/main">
  <p:tag name="TIMING" val="|3"/>
</p:tagLst>
</file>

<file path=ppt/tags/tag18.xml><?xml version="1.0" encoding="utf-8"?>
<p:tagLst xmlns:a="http://schemas.openxmlformats.org/drawingml/2006/main" xmlns:r="http://schemas.openxmlformats.org/officeDocument/2006/relationships" xmlns:p="http://schemas.openxmlformats.org/presentationml/2006/main">
  <p:tag name="TIMING" val="|2.7"/>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txDef>
      <a:spPr>
        <a:noFill/>
      </a:spPr>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sz="4400" b="1" spc="50" dirty="0">
            <a:ln w="11430"/>
            <a:solidFill>
              <a:schemeClr val="bg1"/>
            </a:solidFill>
            <a:effectLst>
              <a:outerShdw blurRad="76200" dist="50800" dir="5400000" algn="tl" rotWithShape="0">
                <a:srgbClr val="000000">
                  <a:alpha val="65000"/>
                </a:srgbClr>
              </a:outerShdw>
            </a:effectLst>
            <a:latin typeface="微软雅黑" pitchFamily="34" charset="-122"/>
            <a:ea typeface="微软雅黑" pitchFamily="34" charset="-122"/>
          </a:defRPr>
        </a:defPPr>
      </a:lstStyle>
    </a:tx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1522</TotalTime>
  <Pages>0</Pages>
  <Words>1358</Words>
  <Characters>0</Characters>
  <Application>Microsoft Office PowerPoint</Application>
  <DocSecurity>0</DocSecurity>
  <PresentationFormat>全屏显示(16:9)</PresentationFormat>
  <Lines>0</Lines>
  <Paragraphs>361</Paragraphs>
  <Slides>27</Slides>
  <Notes>27</Notes>
  <HiddenSlides>0</HiddenSlides>
  <MMClips>1</MMClips>
  <ScaleCrop>false</ScaleCrop>
  <HeadingPairs>
    <vt:vector size="8" baseType="variant">
      <vt:variant>
        <vt:lpstr>已用的字体</vt:lpstr>
      </vt:variant>
      <vt:variant>
        <vt:i4>16</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46" baseType="lpstr">
      <vt:lpstr>Arial Unicode MS</vt:lpstr>
      <vt:lpstr>Batang</vt:lpstr>
      <vt:lpstr>等线</vt:lpstr>
      <vt:lpstr>等线 Light</vt:lpstr>
      <vt:lpstr>方正姚体</vt:lpstr>
      <vt:lpstr>方正中等线简体</vt:lpstr>
      <vt:lpstr>黑体</vt:lpstr>
      <vt:lpstr>宋体</vt:lpstr>
      <vt:lpstr>微软雅黑</vt:lpstr>
      <vt:lpstr>Algerian</vt:lpstr>
      <vt:lpstr>Arial</vt:lpstr>
      <vt:lpstr>Arial Black</vt:lpstr>
      <vt:lpstr>Calibri</vt:lpstr>
      <vt:lpstr>Calibri Light</vt:lpstr>
      <vt:lpstr>Impact</vt:lpstr>
      <vt:lpstr>Wingdings</vt:lpstr>
      <vt:lpstr>2_Default Design</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公安02</dc:title>
  <dc:creator>www.themegallery.com</dc:creator>
  <cp:lastModifiedBy>faith123</cp:lastModifiedBy>
  <cp:revision>386</cp:revision>
  <cp:lastPrinted>1899-12-30T00:00:00Z</cp:lastPrinted>
  <dcterms:created xsi:type="dcterms:W3CDTF">2008-02-28T09:07:44Z</dcterms:created>
  <dcterms:modified xsi:type="dcterms:W3CDTF">2018-05-03T01:46:48Z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