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1"/>
  </p:notesMasterIdLst>
  <p:sldIdLst>
    <p:sldId id="359" r:id="rId2"/>
    <p:sldId id="339" r:id="rId3"/>
    <p:sldId id="354" r:id="rId4"/>
    <p:sldId id="291" r:id="rId5"/>
    <p:sldId id="295" r:id="rId6"/>
    <p:sldId id="330" r:id="rId7"/>
    <p:sldId id="355" r:id="rId8"/>
    <p:sldId id="341" r:id="rId9"/>
    <p:sldId id="344" r:id="rId10"/>
    <p:sldId id="342" r:id="rId11"/>
    <p:sldId id="356" r:id="rId12"/>
    <p:sldId id="350" r:id="rId13"/>
    <p:sldId id="351" r:id="rId14"/>
    <p:sldId id="352" r:id="rId15"/>
    <p:sldId id="357" r:id="rId16"/>
    <p:sldId id="307" r:id="rId17"/>
    <p:sldId id="285" r:id="rId18"/>
    <p:sldId id="317" r:id="rId19"/>
    <p:sldId id="360" r:id="rId20"/>
  </p:sldIdLst>
  <p:sldSz cx="9144000" cy="5143500" type="screen16x9"/>
  <p:notesSz cx="6858000" cy="9144000"/>
  <p:embeddedFontLst>
    <p:embeddedFont>
      <p:font typeface="方正卡通简体" panose="02010600030101010101" charset="-122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方正静蕾简体" panose="02010600030101010101" charset="-122"/>
      <p:regular r:id="rId31"/>
    </p:embeddedFont>
    <p:embeddedFont>
      <p:font typeface="Segoe UI Semilight" panose="020B0402040204020203" pitchFamily="34" charset="0"/>
      <p:regular r:id="rId32"/>
      <p:italic r:id="rId33"/>
    </p:embeddedFont>
    <p:embeddedFont>
      <p:font typeface="Open Sans Light" panose="020B0306030504020204" pitchFamily="34" charset="0"/>
      <p:regular r:id="rId34"/>
      <p:italic r:id="rId35"/>
    </p:embeddedFont>
    <p:embeddedFont>
      <p:font typeface="华文细黑" panose="02010600040101010101" pitchFamily="2" charset="-122"/>
      <p:regular r:id="rId36"/>
    </p:embeddedFont>
    <p:embeddedFont>
      <p:font typeface="微软雅黑" panose="020B0503020204020204" pitchFamily="34" charset="-122"/>
      <p:regular r:id="rId37"/>
      <p:bold r:id="rId38"/>
    </p:embeddedFont>
    <p:embeddedFont>
      <p:font typeface="汉仪超粗黑简" panose="02010600030101010101" charset="-122"/>
      <p:regular r:id="rId39"/>
    </p:embeddedFont>
  </p:embeddedFontLst>
  <p:custDataLst>
    <p:tags r:id="rId4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4A32"/>
    <a:srgbClr val="0B4E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0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561309387222809E-2"/>
          <c:y val="0.18580661817187807"/>
          <c:w val="0.899307268039792"/>
          <c:h val="0.6964041974821181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cap="rnd">
              <a:solidFill>
                <a:schemeClr val="bg1"/>
              </a:solidFill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cap="flat">
                <a:solidFill>
                  <a:schemeClr val="bg1"/>
                </a:solidFill>
                <a:bevel/>
              </a:ln>
            </c:spPr>
          </c:marke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EDD-455F-94E8-96D91C8958CD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6EDD-455F-94E8-96D91C8958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335126896"/>
        <c:axId val="-1335135056"/>
      </c:lineChart>
      <c:catAx>
        <c:axId val="-1335126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defRPr>
            </a:pPr>
            <a:endParaRPr lang="zh-CN"/>
          </a:p>
        </c:txPr>
        <c:crossAx val="-1335135056"/>
        <c:crosses val="autoZero"/>
        <c:auto val="1"/>
        <c:lblAlgn val="ctr"/>
        <c:lblOffset val="100"/>
        <c:noMultiLvlLbl val="0"/>
      </c:catAx>
      <c:valAx>
        <c:axId val="-1335135056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&quot;¥&quot;#,##0.00_);\(&quot;¥&quot;#,##0.00\)" sourceLinked="0"/>
        <c:majorTickMark val="out"/>
        <c:minorTickMark val="in"/>
        <c:tickLblPos val="nextTo"/>
        <c:txPr>
          <a:bodyPr/>
          <a:lstStyle/>
          <a:p>
            <a:pPr>
              <a:defRPr sz="1050">
                <a:solidFill>
                  <a:schemeClr val="bg1"/>
                </a:solidFill>
                <a:latin typeface="+mn-ea"/>
                <a:ea typeface="+mn-ea"/>
              </a:defRPr>
            </a:pPr>
            <a:endParaRPr lang="zh-CN"/>
          </a:p>
        </c:txPr>
        <c:crossAx val="-133512689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54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826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76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837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3023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5526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3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361717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600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11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7140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47744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20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745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7139D-C09C-4BEC-9157-E8BE684E8BD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777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EE13614-E9E9-4AE6-BA09-8ECD664066F0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61970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668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494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9214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95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765539"/>
      </p:ext>
    </p:extLst>
  </p:cSld>
  <p:clrMapOvr>
    <a:masterClrMapping/>
  </p:clrMapOvr>
  <p:transition advTm="3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200315"/>
      </p:ext>
    </p:extLst>
  </p:cSld>
  <p:clrMapOvr>
    <a:masterClrMapping/>
  </p:clrMapOvr>
  <p:transition advTm="3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484303"/>
      </p:ext>
    </p:extLst>
  </p:cSld>
  <p:clrMapOvr>
    <a:masterClrMapping/>
  </p:clrMapOvr>
  <p:transition advTm="300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  <a:t>2018/5/5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731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</p:sldLayoutIdLst>
  <p:transition advTm="300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emf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292" y="539381"/>
            <a:ext cx="4962369" cy="248764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17" y="4707568"/>
            <a:ext cx="904321" cy="46635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027" name="文本框 1026"/>
          <p:cNvSpPr txBox="1"/>
          <p:nvPr/>
        </p:nvSpPr>
        <p:spPr>
          <a:xfrm>
            <a:off x="1477001" y="2722186"/>
            <a:ext cx="6189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ln w="952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开学季</a:t>
            </a:r>
            <a:r>
              <a:rPr lang="en-US" altLang="zh-CN" sz="3600" dirty="0" err="1">
                <a:ln w="952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ppt</a:t>
            </a:r>
            <a:r>
              <a:rPr lang="zh-CN" altLang="en-US" sz="3600" dirty="0">
                <a:ln w="9525"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方正卡通简体" panose="03000509000000000000" pitchFamily="65" charset="-122"/>
                <a:ea typeface="方正卡通简体" panose="03000509000000000000" pitchFamily="65" charset="-122"/>
              </a:rPr>
              <a:t>模板</a:t>
            </a:r>
            <a:endParaRPr lang="zh-CN" altLang="en-US" sz="3600" dirty="0">
              <a:ln w="9525"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方正卡通简体" panose="03000509000000000000" pitchFamily="65" charset="-122"/>
              <a:ea typeface="方正卡通简体" panose="03000509000000000000" pitchFamily="65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574188" y="3542313"/>
            <a:ext cx="5995624" cy="54000"/>
            <a:chOff x="1266092" y="2740185"/>
            <a:chExt cx="5995624" cy="63580"/>
          </a:xfrm>
        </p:grpSpPr>
        <p:sp>
          <p:nvSpPr>
            <p:cNvPr id="6" name="矩形 5"/>
            <p:cNvSpPr/>
            <p:nvPr/>
          </p:nvSpPr>
          <p:spPr>
            <a:xfrm>
              <a:off x="1266092" y="2740185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8" name="矩形 1027"/>
            <p:cNvSpPr/>
            <p:nvPr/>
          </p:nvSpPr>
          <p:spPr>
            <a:xfrm>
              <a:off x="1676838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9" name="矩形 1028"/>
            <p:cNvSpPr/>
            <p:nvPr/>
          </p:nvSpPr>
          <p:spPr>
            <a:xfrm>
              <a:off x="2083676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0" name="矩形 1029"/>
            <p:cNvSpPr/>
            <p:nvPr/>
          </p:nvSpPr>
          <p:spPr>
            <a:xfrm>
              <a:off x="2490514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1" name="矩形 1030"/>
            <p:cNvSpPr/>
            <p:nvPr/>
          </p:nvSpPr>
          <p:spPr>
            <a:xfrm>
              <a:off x="2897352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2" name="矩形 1031"/>
            <p:cNvSpPr/>
            <p:nvPr/>
          </p:nvSpPr>
          <p:spPr>
            <a:xfrm>
              <a:off x="3304190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3" name="矩形 1032"/>
            <p:cNvSpPr/>
            <p:nvPr/>
          </p:nvSpPr>
          <p:spPr>
            <a:xfrm>
              <a:off x="3711027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4" name="矩形 1033"/>
            <p:cNvSpPr/>
            <p:nvPr/>
          </p:nvSpPr>
          <p:spPr>
            <a:xfrm>
              <a:off x="4117865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5" name="矩形 1034"/>
            <p:cNvSpPr/>
            <p:nvPr/>
          </p:nvSpPr>
          <p:spPr>
            <a:xfrm>
              <a:off x="4524703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6" name="矩形 1035"/>
            <p:cNvSpPr/>
            <p:nvPr/>
          </p:nvSpPr>
          <p:spPr>
            <a:xfrm>
              <a:off x="4931541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7" name="矩形 1036"/>
            <p:cNvSpPr/>
            <p:nvPr/>
          </p:nvSpPr>
          <p:spPr>
            <a:xfrm>
              <a:off x="5338379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8" name="矩形 1037"/>
            <p:cNvSpPr/>
            <p:nvPr/>
          </p:nvSpPr>
          <p:spPr>
            <a:xfrm>
              <a:off x="5745217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9" name="矩形 1038"/>
            <p:cNvSpPr/>
            <p:nvPr/>
          </p:nvSpPr>
          <p:spPr>
            <a:xfrm>
              <a:off x="6152055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0" name="矩形 1039"/>
            <p:cNvSpPr/>
            <p:nvPr/>
          </p:nvSpPr>
          <p:spPr>
            <a:xfrm>
              <a:off x="6558893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1" name="矩形 1040"/>
            <p:cNvSpPr/>
            <p:nvPr/>
          </p:nvSpPr>
          <p:spPr>
            <a:xfrm>
              <a:off x="6965731" y="2743200"/>
              <a:ext cx="295985" cy="60565"/>
            </a:xfrm>
            <a:prstGeom prst="rect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8438980"/>
      </p:ext>
    </p:extLst>
  </p:cSld>
  <p:clrMapOvr>
    <a:masterClrMapping/>
  </p:clrMapOvr>
  <p:transition advTm="3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671061" y="1548142"/>
            <a:ext cx="2147155" cy="1144662"/>
            <a:chOff x="1043145" y="1976522"/>
            <a:chExt cx="2147155" cy="1144662"/>
          </a:xfrm>
        </p:grpSpPr>
        <p:sp>
          <p:nvSpPr>
            <p:cNvPr id="69" name="文本框 38"/>
            <p:cNvSpPr txBox="1"/>
            <p:nvPr/>
          </p:nvSpPr>
          <p:spPr>
            <a:xfrm>
              <a:off x="1043145" y="2474853"/>
              <a:ext cx="19177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36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  <a:cs typeface="Arial" panose="020B0604020202020204" pitchFamily="34" charset="0"/>
                </a:rPr>
                <a:t>CONTENTS</a:t>
              </a:r>
              <a:endParaRPr lang="zh-CN" altLang="en-US" sz="36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  <a:cs typeface="Arial" panose="020B0604020202020204" pitchFamily="34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1979712" y="1976522"/>
              <a:ext cx="121058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目录</a:t>
              </a: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3641091" y="1685940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72" name="组合 71"/>
          <p:cNvGrpSpPr/>
          <p:nvPr/>
        </p:nvGrpSpPr>
        <p:grpSpPr>
          <a:xfrm>
            <a:off x="3226921" y="1619388"/>
            <a:ext cx="406993" cy="584775"/>
            <a:chOff x="3576094" y="2047768"/>
            <a:chExt cx="406993" cy="584775"/>
          </a:xfrm>
        </p:grpSpPr>
        <p:sp>
          <p:nvSpPr>
            <p:cNvPr id="73" name="文本框 16"/>
            <p:cNvSpPr txBox="1"/>
            <p:nvPr/>
          </p:nvSpPr>
          <p:spPr>
            <a:xfrm>
              <a:off x="3576094" y="2047768"/>
              <a:ext cx="2760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1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631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6338610" y="1710717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76" name="组合 75"/>
          <p:cNvGrpSpPr/>
          <p:nvPr/>
        </p:nvGrpSpPr>
        <p:grpSpPr>
          <a:xfrm>
            <a:off x="5874825" y="1629606"/>
            <a:ext cx="457564" cy="584775"/>
            <a:chOff x="6113162" y="2057986"/>
            <a:chExt cx="457564" cy="584775"/>
          </a:xfrm>
        </p:grpSpPr>
        <p:sp>
          <p:nvSpPr>
            <p:cNvPr id="77" name="文本框 20"/>
            <p:cNvSpPr txBox="1"/>
            <p:nvPr/>
          </p:nvSpPr>
          <p:spPr>
            <a:xfrm>
              <a:off x="6113162" y="2057986"/>
              <a:ext cx="314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3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4270" y="2227402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3641091" y="2623406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3190853" y="2556854"/>
            <a:ext cx="443061" cy="584775"/>
            <a:chOff x="3540026" y="2627150"/>
            <a:chExt cx="443061" cy="584775"/>
          </a:xfrm>
        </p:grpSpPr>
        <p:sp>
          <p:nvSpPr>
            <p:cNvPr id="81" name="文本框 23"/>
            <p:cNvSpPr txBox="1"/>
            <p:nvPr/>
          </p:nvSpPr>
          <p:spPr>
            <a:xfrm>
              <a:off x="3540026" y="2627150"/>
              <a:ext cx="348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2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631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6338610" y="2648183"/>
            <a:ext cx="20700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rPr>
              <a:t>点击添加标题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5861200" y="2567072"/>
            <a:ext cx="471189" cy="584775"/>
            <a:chOff x="6099537" y="2637368"/>
            <a:chExt cx="471189" cy="584775"/>
          </a:xfrm>
        </p:grpSpPr>
        <p:sp>
          <p:nvSpPr>
            <p:cNvPr id="85" name="文本框 26"/>
            <p:cNvSpPr txBox="1"/>
            <p:nvPr/>
          </p:nvSpPr>
          <p:spPr>
            <a:xfrm>
              <a:off x="6099537" y="2637368"/>
              <a:ext cx="3417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200" dirty="0">
                  <a:blipFill dpi="0" rotWithShape="1">
                    <a:blip r:embed="rId3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a:blipFill>
                  <a:latin typeface="+mn-ea"/>
                </a:rPr>
                <a:t>4</a:t>
              </a:r>
              <a:endParaRPr lang="zh-CN" altLang="en-US" sz="32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+mn-ea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270" y="2806784"/>
              <a:ext cx="246456" cy="24645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2880796" y="1621372"/>
            <a:ext cx="0" cy="15472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90763"/>
      </p:ext>
    </p:extLst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3252620" y="1552873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添加第一部分标题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3252620" y="2243544"/>
            <a:ext cx="557805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71115" y="1768097"/>
            <a:ext cx="2100447" cy="1104360"/>
            <a:chOff x="7394576" y="3627438"/>
            <a:chExt cx="1077913" cy="566738"/>
          </a:xfrm>
        </p:grpSpPr>
        <p:sp>
          <p:nvSpPr>
            <p:cNvPr id="12" name="Freeform 100"/>
            <p:cNvSpPr>
              <a:spLocks/>
            </p:cNvSpPr>
            <p:nvPr/>
          </p:nvSpPr>
          <p:spPr bwMode="auto">
            <a:xfrm>
              <a:off x="8123238" y="3681413"/>
              <a:ext cx="96838" cy="15875"/>
            </a:xfrm>
            <a:custGeom>
              <a:avLst/>
              <a:gdLst>
                <a:gd name="T0" fmla="*/ 31 w 31"/>
                <a:gd name="T1" fmla="*/ 2 h 5"/>
                <a:gd name="T2" fmla="*/ 30 w 31"/>
                <a:gd name="T3" fmla="*/ 5 h 5"/>
                <a:gd name="T4" fmla="*/ 0 w 31"/>
                <a:gd name="T5" fmla="*/ 4 h 5"/>
                <a:gd name="T6" fmla="*/ 12 w 31"/>
                <a:gd name="T7" fmla="*/ 1 h 5"/>
                <a:gd name="T8" fmla="*/ 18 w 31"/>
                <a:gd name="T9" fmla="*/ 0 h 5"/>
                <a:gd name="T10" fmla="*/ 26 w 31"/>
                <a:gd name="T11" fmla="*/ 2 h 5"/>
                <a:gd name="T12" fmla="*/ 31 w 3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5">
                  <a:moveTo>
                    <a:pt x="31" y="2"/>
                  </a:moveTo>
                  <a:cubicBezTo>
                    <a:pt x="31" y="3"/>
                    <a:pt x="31" y="4"/>
                    <a:pt x="30" y="5"/>
                  </a:cubicBezTo>
                  <a:cubicBezTo>
                    <a:pt x="21" y="2"/>
                    <a:pt x="11" y="3"/>
                    <a:pt x="0" y="4"/>
                  </a:cubicBezTo>
                  <a:cubicBezTo>
                    <a:pt x="1" y="0"/>
                    <a:pt x="8" y="1"/>
                    <a:pt x="12" y="1"/>
                  </a:cubicBezTo>
                  <a:cubicBezTo>
                    <a:pt x="14" y="1"/>
                    <a:pt x="16" y="0"/>
                    <a:pt x="18" y="0"/>
                  </a:cubicBezTo>
                  <a:cubicBezTo>
                    <a:pt x="20" y="0"/>
                    <a:pt x="23" y="1"/>
                    <a:pt x="26" y="2"/>
                  </a:cubicBezTo>
                  <a:cubicBezTo>
                    <a:pt x="28" y="2"/>
                    <a:pt x="30" y="0"/>
                    <a:pt x="31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3" name="Freeform 101"/>
            <p:cNvSpPr>
              <a:spLocks/>
            </p:cNvSpPr>
            <p:nvPr/>
          </p:nvSpPr>
          <p:spPr bwMode="auto">
            <a:xfrm>
              <a:off x="8129588" y="3706813"/>
              <a:ext cx="90488" cy="15875"/>
            </a:xfrm>
            <a:custGeom>
              <a:avLst/>
              <a:gdLst>
                <a:gd name="T0" fmla="*/ 28 w 29"/>
                <a:gd name="T1" fmla="*/ 2 h 5"/>
                <a:gd name="T2" fmla="*/ 29 w 29"/>
                <a:gd name="T3" fmla="*/ 5 h 5"/>
                <a:gd name="T4" fmla="*/ 21 w 29"/>
                <a:gd name="T5" fmla="*/ 3 h 5"/>
                <a:gd name="T6" fmla="*/ 0 w 29"/>
                <a:gd name="T7" fmla="*/ 5 h 5"/>
                <a:gd name="T8" fmla="*/ 0 w 29"/>
                <a:gd name="T9" fmla="*/ 3 h 5"/>
                <a:gd name="T10" fmla="*/ 18 w 29"/>
                <a:gd name="T11" fmla="*/ 0 h 5"/>
                <a:gd name="T12" fmla="*/ 28 w 29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5">
                  <a:moveTo>
                    <a:pt x="28" y="2"/>
                  </a:moveTo>
                  <a:cubicBezTo>
                    <a:pt x="28" y="2"/>
                    <a:pt x="29" y="3"/>
                    <a:pt x="29" y="5"/>
                  </a:cubicBezTo>
                  <a:cubicBezTo>
                    <a:pt x="26" y="5"/>
                    <a:pt x="23" y="3"/>
                    <a:pt x="21" y="3"/>
                  </a:cubicBezTo>
                  <a:cubicBezTo>
                    <a:pt x="13" y="2"/>
                    <a:pt x="7" y="3"/>
                    <a:pt x="0" y="5"/>
                  </a:cubicBezTo>
                  <a:cubicBezTo>
                    <a:pt x="0" y="4"/>
                    <a:pt x="0" y="3"/>
                    <a:pt x="0" y="3"/>
                  </a:cubicBezTo>
                  <a:cubicBezTo>
                    <a:pt x="0" y="0"/>
                    <a:pt x="13" y="0"/>
                    <a:pt x="18" y="0"/>
                  </a:cubicBezTo>
                  <a:cubicBezTo>
                    <a:pt x="22" y="1"/>
                    <a:pt x="24" y="1"/>
                    <a:pt x="28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0" name="Freeform 102"/>
            <p:cNvSpPr>
              <a:spLocks/>
            </p:cNvSpPr>
            <p:nvPr/>
          </p:nvSpPr>
          <p:spPr bwMode="auto">
            <a:xfrm>
              <a:off x="8145463" y="3884613"/>
              <a:ext cx="69850" cy="15875"/>
            </a:xfrm>
            <a:custGeom>
              <a:avLst/>
              <a:gdLst>
                <a:gd name="T0" fmla="*/ 21 w 22"/>
                <a:gd name="T1" fmla="*/ 1 h 5"/>
                <a:gd name="T2" fmla="*/ 22 w 22"/>
                <a:gd name="T3" fmla="*/ 3 h 5"/>
                <a:gd name="T4" fmla="*/ 20 w 22"/>
                <a:gd name="T5" fmla="*/ 5 h 5"/>
                <a:gd name="T6" fmla="*/ 0 w 22"/>
                <a:gd name="T7" fmla="*/ 3 h 5"/>
                <a:gd name="T8" fmla="*/ 5 w 22"/>
                <a:gd name="T9" fmla="*/ 1 h 5"/>
                <a:gd name="T10" fmla="*/ 21 w 22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5">
                  <a:moveTo>
                    <a:pt x="21" y="1"/>
                  </a:moveTo>
                  <a:cubicBezTo>
                    <a:pt x="21" y="2"/>
                    <a:pt x="22" y="2"/>
                    <a:pt x="22" y="3"/>
                  </a:cubicBezTo>
                  <a:cubicBezTo>
                    <a:pt x="22" y="4"/>
                    <a:pt x="21" y="4"/>
                    <a:pt x="20" y="5"/>
                  </a:cubicBezTo>
                  <a:cubicBezTo>
                    <a:pt x="15" y="2"/>
                    <a:pt x="5" y="4"/>
                    <a:pt x="0" y="3"/>
                  </a:cubicBezTo>
                  <a:cubicBezTo>
                    <a:pt x="0" y="0"/>
                    <a:pt x="4" y="1"/>
                    <a:pt x="5" y="1"/>
                  </a:cubicBezTo>
                  <a:cubicBezTo>
                    <a:pt x="9" y="0"/>
                    <a:pt x="17" y="2"/>
                    <a:pt x="2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1" name="Freeform 103"/>
            <p:cNvSpPr>
              <a:spLocks/>
            </p:cNvSpPr>
            <p:nvPr/>
          </p:nvSpPr>
          <p:spPr bwMode="auto">
            <a:xfrm>
              <a:off x="8145463" y="3900488"/>
              <a:ext cx="71438" cy="20638"/>
            </a:xfrm>
            <a:custGeom>
              <a:avLst/>
              <a:gdLst>
                <a:gd name="T0" fmla="*/ 22 w 23"/>
                <a:gd name="T1" fmla="*/ 3 h 7"/>
                <a:gd name="T2" fmla="*/ 22 w 23"/>
                <a:gd name="T3" fmla="*/ 7 h 7"/>
                <a:gd name="T4" fmla="*/ 8 w 23"/>
                <a:gd name="T5" fmla="*/ 4 h 7"/>
                <a:gd name="T6" fmla="*/ 0 w 23"/>
                <a:gd name="T7" fmla="*/ 3 h 7"/>
                <a:gd name="T8" fmla="*/ 22 w 23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7">
                  <a:moveTo>
                    <a:pt x="22" y="3"/>
                  </a:moveTo>
                  <a:cubicBezTo>
                    <a:pt x="23" y="4"/>
                    <a:pt x="22" y="6"/>
                    <a:pt x="22" y="7"/>
                  </a:cubicBezTo>
                  <a:cubicBezTo>
                    <a:pt x="18" y="6"/>
                    <a:pt x="13" y="5"/>
                    <a:pt x="8" y="4"/>
                  </a:cubicBezTo>
                  <a:cubicBezTo>
                    <a:pt x="5" y="4"/>
                    <a:pt x="0" y="6"/>
                    <a:pt x="0" y="3"/>
                  </a:cubicBezTo>
                  <a:cubicBezTo>
                    <a:pt x="6" y="0"/>
                    <a:pt x="13" y="4"/>
                    <a:pt x="22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2" name="Freeform 104"/>
            <p:cNvSpPr>
              <a:spLocks/>
            </p:cNvSpPr>
            <p:nvPr/>
          </p:nvSpPr>
          <p:spPr bwMode="auto">
            <a:xfrm>
              <a:off x="8142288" y="4073525"/>
              <a:ext cx="77788" cy="19050"/>
            </a:xfrm>
            <a:custGeom>
              <a:avLst/>
              <a:gdLst>
                <a:gd name="T0" fmla="*/ 23 w 25"/>
                <a:gd name="T1" fmla="*/ 2 h 6"/>
                <a:gd name="T2" fmla="*/ 22 w 25"/>
                <a:gd name="T3" fmla="*/ 6 h 6"/>
                <a:gd name="T4" fmla="*/ 20 w 25"/>
                <a:gd name="T5" fmla="*/ 5 h 6"/>
                <a:gd name="T6" fmla="*/ 0 w 25"/>
                <a:gd name="T7" fmla="*/ 4 h 6"/>
                <a:gd name="T8" fmla="*/ 13 w 25"/>
                <a:gd name="T9" fmla="*/ 2 h 6"/>
                <a:gd name="T10" fmla="*/ 23 w 25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6">
                  <a:moveTo>
                    <a:pt x="23" y="2"/>
                  </a:moveTo>
                  <a:cubicBezTo>
                    <a:pt x="25" y="3"/>
                    <a:pt x="25" y="6"/>
                    <a:pt x="22" y="6"/>
                  </a:cubicBezTo>
                  <a:cubicBezTo>
                    <a:pt x="22" y="6"/>
                    <a:pt x="21" y="6"/>
                    <a:pt x="20" y="5"/>
                  </a:cubicBezTo>
                  <a:cubicBezTo>
                    <a:pt x="15" y="4"/>
                    <a:pt x="5" y="5"/>
                    <a:pt x="0" y="4"/>
                  </a:cubicBezTo>
                  <a:cubicBezTo>
                    <a:pt x="3" y="0"/>
                    <a:pt x="10" y="2"/>
                    <a:pt x="13" y="2"/>
                  </a:cubicBezTo>
                  <a:cubicBezTo>
                    <a:pt x="18" y="2"/>
                    <a:pt x="19" y="3"/>
                    <a:pt x="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3" name="Freeform 105"/>
            <p:cNvSpPr>
              <a:spLocks/>
            </p:cNvSpPr>
            <p:nvPr/>
          </p:nvSpPr>
          <p:spPr bwMode="auto">
            <a:xfrm>
              <a:off x="8139113" y="4098925"/>
              <a:ext cx="80963" cy="22225"/>
            </a:xfrm>
            <a:custGeom>
              <a:avLst/>
              <a:gdLst>
                <a:gd name="T0" fmla="*/ 25 w 26"/>
                <a:gd name="T1" fmla="*/ 1 h 7"/>
                <a:gd name="T2" fmla="*/ 26 w 26"/>
                <a:gd name="T3" fmla="*/ 4 h 7"/>
                <a:gd name="T4" fmla="*/ 20 w 26"/>
                <a:gd name="T5" fmla="*/ 5 h 7"/>
                <a:gd name="T6" fmla="*/ 5 w 26"/>
                <a:gd name="T7" fmla="*/ 4 h 7"/>
                <a:gd name="T8" fmla="*/ 0 w 26"/>
                <a:gd name="T9" fmla="*/ 3 h 7"/>
                <a:gd name="T10" fmla="*/ 25 w 26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7">
                  <a:moveTo>
                    <a:pt x="25" y="1"/>
                  </a:moveTo>
                  <a:cubicBezTo>
                    <a:pt x="25" y="2"/>
                    <a:pt x="26" y="3"/>
                    <a:pt x="26" y="4"/>
                  </a:cubicBezTo>
                  <a:cubicBezTo>
                    <a:pt x="25" y="7"/>
                    <a:pt x="23" y="6"/>
                    <a:pt x="20" y="5"/>
                  </a:cubicBezTo>
                  <a:cubicBezTo>
                    <a:pt x="16" y="5"/>
                    <a:pt x="10" y="4"/>
                    <a:pt x="5" y="4"/>
                  </a:cubicBezTo>
                  <a:cubicBezTo>
                    <a:pt x="3" y="4"/>
                    <a:pt x="1" y="5"/>
                    <a:pt x="0" y="3"/>
                  </a:cubicBezTo>
                  <a:cubicBezTo>
                    <a:pt x="6" y="0"/>
                    <a:pt x="17" y="5"/>
                    <a:pt x="2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4" name="Freeform 106"/>
            <p:cNvSpPr>
              <a:spLocks noEditPoints="1"/>
            </p:cNvSpPr>
            <p:nvPr/>
          </p:nvSpPr>
          <p:spPr bwMode="auto">
            <a:xfrm>
              <a:off x="7394576" y="3627438"/>
              <a:ext cx="1077913" cy="566738"/>
            </a:xfrm>
            <a:custGeom>
              <a:avLst/>
              <a:gdLst>
                <a:gd name="T0" fmla="*/ 114 w 342"/>
                <a:gd name="T1" fmla="*/ 19 h 179"/>
                <a:gd name="T2" fmla="*/ 194 w 342"/>
                <a:gd name="T3" fmla="*/ 30 h 179"/>
                <a:gd name="T4" fmla="*/ 265 w 342"/>
                <a:gd name="T5" fmla="*/ 19 h 179"/>
                <a:gd name="T6" fmla="*/ 335 w 342"/>
                <a:gd name="T7" fmla="*/ 144 h 179"/>
                <a:gd name="T8" fmla="*/ 288 w 342"/>
                <a:gd name="T9" fmla="*/ 167 h 179"/>
                <a:gd name="T10" fmla="*/ 235 w 342"/>
                <a:gd name="T11" fmla="*/ 178 h 179"/>
                <a:gd name="T12" fmla="*/ 173 w 342"/>
                <a:gd name="T13" fmla="*/ 172 h 179"/>
                <a:gd name="T14" fmla="*/ 112 w 342"/>
                <a:gd name="T15" fmla="*/ 168 h 179"/>
                <a:gd name="T16" fmla="*/ 43 w 342"/>
                <a:gd name="T17" fmla="*/ 169 h 179"/>
                <a:gd name="T18" fmla="*/ 52 w 342"/>
                <a:gd name="T19" fmla="*/ 47 h 179"/>
                <a:gd name="T20" fmla="*/ 264 w 342"/>
                <a:gd name="T21" fmla="*/ 132 h 179"/>
                <a:gd name="T22" fmla="*/ 229 w 342"/>
                <a:gd name="T23" fmla="*/ 10 h 179"/>
                <a:gd name="T24" fmla="*/ 246 w 342"/>
                <a:gd name="T25" fmla="*/ 177 h 179"/>
                <a:gd name="T26" fmla="*/ 224 w 342"/>
                <a:gd name="T27" fmla="*/ 168 h 179"/>
                <a:gd name="T28" fmla="*/ 225 w 342"/>
                <a:gd name="T29" fmla="*/ 11 h 179"/>
                <a:gd name="T30" fmla="*/ 134 w 342"/>
                <a:gd name="T31" fmla="*/ 20 h 179"/>
                <a:gd name="T32" fmla="*/ 98 w 342"/>
                <a:gd name="T33" fmla="*/ 49 h 179"/>
                <a:gd name="T34" fmla="*/ 112 w 342"/>
                <a:gd name="T35" fmla="*/ 165 h 179"/>
                <a:gd name="T36" fmla="*/ 111 w 342"/>
                <a:gd name="T37" fmla="*/ 24 h 179"/>
                <a:gd name="T38" fmla="*/ 195 w 342"/>
                <a:gd name="T39" fmla="*/ 57 h 179"/>
                <a:gd name="T40" fmla="*/ 154 w 342"/>
                <a:gd name="T41" fmla="*/ 34 h 179"/>
                <a:gd name="T42" fmla="*/ 156 w 342"/>
                <a:gd name="T43" fmla="*/ 142 h 179"/>
                <a:gd name="T44" fmla="*/ 114 w 342"/>
                <a:gd name="T45" fmla="*/ 39 h 179"/>
                <a:gd name="T46" fmla="*/ 52 w 342"/>
                <a:gd name="T47" fmla="*/ 50 h 179"/>
                <a:gd name="T48" fmla="*/ 15 w 342"/>
                <a:gd name="T49" fmla="*/ 153 h 179"/>
                <a:gd name="T50" fmla="*/ 75 w 342"/>
                <a:gd name="T51" fmla="*/ 45 h 179"/>
                <a:gd name="T52" fmla="*/ 221 w 342"/>
                <a:gd name="T53" fmla="*/ 51 h 179"/>
                <a:gd name="T54" fmla="*/ 221 w 342"/>
                <a:gd name="T55" fmla="*/ 170 h 179"/>
                <a:gd name="T56" fmla="*/ 69 w 342"/>
                <a:gd name="T57" fmla="*/ 85 h 179"/>
                <a:gd name="T58" fmla="*/ 82 w 342"/>
                <a:gd name="T59" fmla="*/ 58 h 179"/>
                <a:gd name="T60" fmla="*/ 72 w 342"/>
                <a:gd name="T61" fmla="*/ 74 h 179"/>
                <a:gd name="T62" fmla="*/ 63 w 342"/>
                <a:gd name="T63" fmla="*/ 93 h 179"/>
                <a:gd name="T64" fmla="*/ 45 w 342"/>
                <a:gd name="T65" fmla="*/ 133 h 179"/>
                <a:gd name="T66" fmla="*/ 50 w 342"/>
                <a:gd name="T67" fmla="*/ 131 h 179"/>
                <a:gd name="T68" fmla="*/ 114 w 342"/>
                <a:gd name="T69" fmla="*/ 51 h 179"/>
                <a:gd name="T70" fmla="*/ 153 w 342"/>
                <a:gd name="T71" fmla="*/ 110 h 179"/>
                <a:gd name="T72" fmla="*/ 198 w 342"/>
                <a:gd name="T73" fmla="*/ 165 h 179"/>
                <a:gd name="T74" fmla="*/ 279 w 342"/>
                <a:gd name="T75" fmla="*/ 76 h 179"/>
                <a:gd name="T76" fmla="*/ 267 w 342"/>
                <a:gd name="T77" fmla="*/ 63 h 179"/>
                <a:gd name="T78" fmla="*/ 76 w 342"/>
                <a:gd name="T79" fmla="*/ 57 h 179"/>
                <a:gd name="T80" fmla="*/ 85 w 342"/>
                <a:gd name="T81" fmla="*/ 61 h 179"/>
                <a:gd name="T82" fmla="*/ 107 w 342"/>
                <a:gd name="T83" fmla="*/ 167 h 179"/>
                <a:gd name="T84" fmla="*/ 93 w 342"/>
                <a:gd name="T85" fmla="*/ 64 h 179"/>
                <a:gd name="T86" fmla="*/ 265 w 342"/>
                <a:gd name="T87" fmla="*/ 103 h 179"/>
                <a:gd name="T88" fmla="*/ 306 w 342"/>
                <a:gd name="T89" fmla="*/ 169 h 179"/>
                <a:gd name="T90" fmla="*/ 265 w 342"/>
                <a:gd name="T91" fmla="*/ 73 h 179"/>
                <a:gd name="T92" fmla="*/ 300 w 342"/>
                <a:gd name="T93" fmla="*/ 78 h 179"/>
                <a:gd name="T94" fmla="*/ 278 w 342"/>
                <a:gd name="T95" fmla="*/ 96 h 179"/>
                <a:gd name="T96" fmla="*/ 64 w 342"/>
                <a:gd name="T97" fmla="*/ 105 h 179"/>
                <a:gd name="T98" fmla="*/ 71 w 342"/>
                <a:gd name="T99" fmla="*/ 123 h 179"/>
                <a:gd name="T100" fmla="*/ 280 w 342"/>
                <a:gd name="T101" fmla="*/ 100 h 179"/>
                <a:gd name="T102" fmla="*/ 52 w 342"/>
                <a:gd name="T103" fmla="*/ 111 h 179"/>
                <a:gd name="T104" fmla="*/ 66 w 342"/>
                <a:gd name="T105" fmla="*/ 118 h 179"/>
                <a:gd name="T106" fmla="*/ 323 w 342"/>
                <a:gd name="T107" fmla="*/ 125 h 179"/>
                <a:gd name="T108" fmla="*/ 37 w 342"/>
                <a:gd name="T109" fmla="*/ 140 h 179"/>
                <a:gd name="T110" fmla="*/ 332 w 342"/>
                <a:gd name="T111" fmla="*/ 153 h 179"/>
                <a:gd name="T112" fmla="*/ 153 w 342"/>
                <a:gd name="T113" fmla="*/ 156 h 179"/>
                <a:gd name="T114" fmla="*/ 34 w 342"/>
                <a:gd name="T115" fmla="*/ 149 h 179"/>
                <a:gd name="T116" fmla="*/ 339 w 342"/>
                <a:gd name="T117" fmla="*/ 162 h 179"/>
                <a:gd name="T118" fmla="*/ 115 w 342"/>
                <a:gd name="T119" fmla="*/ 16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2" h="179">
                  <a:moveTo>
                    <a:pt x="79" y="39"/>
                  </a:moveTo>
                  <a:cubicBezTo>
                    <a:pt x="80" y="39"/>
                    <a:pt x="82" y="40"/>
                    <a:pt x="83" y="40"/>
                  </a:cubicBezTo>
                  <a:cubicBezTo>
                    <a:pt x="84" y="37"/>
                    <a:pt x="83" y="32"/>
                    <a:pt x="85" y="30"/>
                  </a:cubicBezTo>
                  <a:cubicBezTo>
                    <a:pt x="92" y="28"/>
                    <a:pt x="99" y="28"/>
                    <a:pt x="106" y="24"/>
                  </a:cubicBezTo>
                  <a:cubicBezTo>
                    <a:pt x="108" y="23"/>
                    <a:pt x="110" y="22"/>
                    <a:pt x="111" y="21"/>
                  </a:cubicBezTo>
                  <a:cubicBezTo>
                    <a:pt x="112" y="21"/>
                    <a:pt x="112" y="20"/>
                    <a:pt x="113" y="21"/>
                  </a:cubicBezTo>
                  <a:cubicBezTo>
                    <a:pt x="113" y="20"/>
                    <a:pt x="114" y="20"/>
                    <a:pt x="114" y="19"/>
                  </a:cubicBezTo>
                  <a:cubicBezTo>
                    <a:pt x="120" y="18"/>
                    <a:pt x="126" y="17"/>
                    <a:pt x="131" y="17"/>
                  </a:cubicBezTo>
                  <a:cubicBezTo>
                    <a:pt x="136" y="17"/>
                    <a:pt x="140" y="18"/>
                    <a:pt x="145" y="19"/>
                  </a:cubicBezTo>
                  <a:cubicBezTo>
                    <a:pt x="147" y="20"/>
                    <a:pt x="150" y="20"/>
                    <a:pt x="152" y="23"/>
                  </a:cubicBezTo>
                  <a:cubicBezTo>
                    <a:pt x="153" y="25"/>
                    <a:pt x="153" y="26"/>
                    <a:pt x="153" y="28"/>
                  </a:cubicBezTo>
                  <a:cubicBezTo>
                    <a:pt x="155" y="28"/>
                    <a:pt x="157" y="27"/>
                    <a:pt x="160" y="26"/>
                  </a:cubicBezTo>
                  <a:cubicBezTo>
                    <a:pt x="164" y="26"/>
                    <a:pt x="170" y="28"/>
                    <a:pt x="176" y="28"/>
                  </a:cubicBezTo>
                  <a:cubicBezTo>
                    <a:pt x="182" y="29"/>
                    <a:pt x="190" y="26"/>
                    <a:pt x="194" y="30"/>
                  </a:cubicBezTo>
                  <a:cubicBezTo>
                    <a:pt x="196" y="32"/>
                    <a:pt x="198" y="37"/>
                    <a:pt x="198" y="41"/>
                  </a:cubicBezTo>
                  <a:cubicBezTo>
                    <a:pt x="199" y="43"/>
                    <a:pt x="198" y="45"/>
                    <a:pt x="198" y="47"/>
                  </a:cubicBezTo>
                  <a:cubicBezTo>
                    <a:pt x="201" y="47"/>
                    <a:pt x="203" y="45"/>
                    <a:pt x="205" y="45"/>
                  </a:cubicBezTo>
                  <a:cubicBezTo>
                    <a:pt x="207" y="34"/>
                    <a:pt x="204" y="22"/>
                    <a:pt x="207" y="15"/>
                  </a:cubicBezTo>
                  <a:cubicBezTo>
                    <a:pt x="214" y="14"/>
                    <a:pt x="221" y="10"/>
                    <a:pt x="228" y="7"/>
                  </a:cubicBezTo>
                  <a:cubicBezTo>
                    <a:pt x="237" y="0"/>
                    <a:pt x="250" y="1"/>
                    <a:pt x="260" y="4"/>
                  </a:cubicBezTo>
                  <a:cubicBezTo>
                    <a:pt x="265" y="6"/>
                    <a:pt x="264" y="12"/>
                    <a:pt x="265" y="19"/>
                  </a:cubicBezTo>
                  <a:cubicBezTo>
                    <a:pt x="266" y="31"/>
                    <a:pt x="266" y="47"/>
                    <a:pt x="265" y="59"/>
                  </a:cubicBezTo>
                  <a:cubicBezTo>
                    <a:pt x="271" y="54"/>
                    <a:pt x="281" y="50"/>
                    <a:pt x="291" y="52"/>
                  </a:cubicBezTo>
                  <a:cubicBezTo>
                    <a:pt x="293" y="56"/>
                    <a:pt x="294" y="60"/>
                    <a:pt x="296" y="64"/>
                  </a:cubicBezTo>
                  <a:cubicBezTo>
                    <a:pt x="297" y="66"/>
                    <a:pt x="298" y="68"/>
                    <a:pt x="299" y="70"/>
                  </a:cubicBezTo>
                  <a:cubicBezTo>
                    <a:pt x="302" y="80"/>
                    <a:pt x="309" y="89"/>
                    <a:pt x="313" y="99"/>
                  </a:cubicBezTo>
                  <a:cubicBezTo>
                    <a:pt x="314" y="101"/>
                    <a:pt x="316" y="103"/>
                    <a:pt x="317" y="106"/>
                  </a:cubicBezTo>
                  <a:cubicBezTo>
                    <a:pt x="323" y="118"/>
                    <a:pt x="329" y="132"/>
                    <a:pt x="335" y="144"/>
                  </a:cubicBezTo>
                  <a:cubicBezTo>
                    <a:pt x="336" y="145"/>
                    <a:pt x="336" y="146"/>
                    <a:pt x="337" y="147"/>
                  </a:cubicBezTo>
                  <a:cubicBezTo>
                    <a:pt x="337" y="148"/>
                    <a:pt x="337" y="148"/>
                    <a:pt x="337" y="148"/>
                  </a:cubicBezTo>
                  <a:cubicBezTo>
                    <a:pt x="339" y="151"/>
                    <a:pt x="340" y="155"/>
                    <a:pt x="342" y="158"/>
                  </a:cubicBezTo>
                  <a:cubicBezTo>
                    <a:pt x="342" y="165"/>
                    <a:pt x="335" y="174"/>
                    <a:pt x="327" y="175"/>
                  </a:cubicBezTo>
                  <a:cubicBezTo>
                    <a:pt x="321" y="176"/>
                    <a:pt x="316" y="176"/>
                    <a:pt x="311" y="174"/>
                  </a:cubicBezTo>
                  <a:cubicBezTo>
                    <a:pt x="308" y="173"/>
                    <a:pt x="306" y="172"/>
                    <a:pt x="303" y="172"/>
                  </a:cubicBezTo>
                  <a:cubicBezTo>
                    <a:pt x="299" y="170"/>
                    <a:pt x="293" y="169"/>
                    <a:pt x="288" y="167"/>
                  </a:cubicBezTo>
                  <a:cubicBezTo>
                    <a:pt x="285" y="167"/>
                    <a:pt x="282" y="165"/>
                    <a:pt x="281" y="164"/>
                  </a:cubicBezTo>
                  <a:cubicBezTo>
                    <a:pt x="280" y="163"/>
                    <a:pt x="279" y="158"/>
                    <a:pt x="278" y="156"/>
                  </a:cubicBezTo>
                  <a:cubicBezTo>
                    <a:pt x="277" y="153"/>
                    <a:pt x="275" y="150"/>
                    <a:pt x="274" y="148"/>
                  </a:cubicBezTo>
                  <a:cubicBezTo>
                    <a:pt x="272" y="142"/>
                    <a:pt x="269" y="137"/>
                    <a:pt x="267" y="132"/>
                  </a:cubicBezTo>
                  <a:cubicBezTo>
                    <a:pt x="266" y="141"/>
                    <a:pt x="266" y="156"/>
                    <a:pt x="267" y="168"/>
                  </a:cubicBezTo>
                  <a:cubicBezTo>
                    <a:pt x="267" y="178"/>
                    <a:pt x="255" y="179"/>
                    <a:pt x="247" y="179"/>
                  </a:cubicBezTo>
                  <a:cubicBezTo>
                    <a:pt x="243" y="179"/>
                    <a:pt x="239" y="178"/>
                    <a:pt x="235" y="178"/>
                  </a:cubicBezTo>
                  <a:cubicBezTo>
                    <a:pt x="232" y="176"/>
                    <a:pt x="227" y="171"/>
                    <a:pt x="222" y="172"/>
                  </a:cubicBezTo>
                  <a:cubicBezTo>
                    <a:pt x="220" y="172"/>
                    <a:pt x="219" y="174"/>
                    <a:pt x="217" y="174"/>
                  </a:cubicBezTo>
                  <a:cubicBezTo>
                    <a:pt x="212" y="175"/>
                    <a:pt x="208" y="175"/>
                    <a:pt x="205" y="171"/>
                  </a:cubicBezTo>
                  <a:cubicBezTo>
                    <a:pt x="203" y="171"/>
                    <a:pt x="200" y="170"/>
                    <a:pt x="198" y="168"/>
                  </a:cubicBezTo>
                  <a:cubicBezTo>
                    <a:pt x="195" y="168"/>
                    <a:pt x="194" y="170"/>
                    <a:pt x="193" y="171"/>
                  </a:cubicBezTo>
                  <a:cubicBezTo>
                    <a:pt x="190" y="173"/>
                    <a:pt x="186" y="172"/>
                    <a:pt x="182" y="172"/>
                  </a:cubicBezTo>
                  <a:cubicBezTo>
                    <a:pt x="179" y="172"/>
                    <a:pt x="176" y="172"/>
                    <a:pt x="173" y="172"/>
                  </a:cubicBezTo>
                  <a:cubicBezTo>
                    <a:pt x="169" y="172"/>
                    <a:pt x="165" y="170"/>
                    <a:pt x="161" y="171"/>
                  </a:cubicBezTo>
                  <a:cubicBezTo>
                    <a:pt x="158" y="170"/>
                    <a:pt x="156" y="170"/>
                    <a:pt x="154" y="169"/>
                  </a:cubicBezTo>
                  <a:cubicBezTo>
                    <a:pt x="151" y="172"/>
                    <a:pt x="140" y="173"/>
                    <a:pt x="138" y="172"/>
                  </a:cubicBezTo>
                  <a:cubicBezTo>
                    <a:pt x="137" y="172"/>
                    <a:pt x="138" y="173"/>
                    <a:pt x="137" y="173"/>
                  </a:cubicBezTo>
                  <a:cubicBezTo>
                    <a:pt x="134" y="171"/>
                    <a:pt x="122" y="171"/>
                    <a:pt x="115" y="169"/>
                  </a:cubicBezTo>
                  <a:cubicBezTo>
                    <a:pt x="114" y="169"/>
                    <a:pt x="114" y="172"/>
                    <a:pt x="113" y="171"/>
                  </a:cubicBezTo>
                  <a:cubicBezTo>
                    <a:pt x="112" y="171"/>
                    <a:pt x="112" y="170"/>
                    <a:pt x="112" y="168"/>
                  </a:cubicBezTo>
                  <a:cubicBezTo>
                    <a:pt x="111" y="170"/>
                    <a:pt x="109" y="171"/>
                    <a:pt x="109" y="171"/>
                  </a:cubicBezTo>
                  <a:cubicBezTo>
                    <a:pt x="102" y="171"/>
                    <a:pt x="94" y="173"/>
                    <a:pt x="86" y="170"/>
                  </a:cubicBezTo>
                  <a:cubicBezTo>
                    <a:pt x="81" y="165"/>
                    <a:pt x="75" y="160"/>
                    <a:pt x="68" y="157"/>
                  </a:cubicBezTo>
                  <a:cubicBezTo>
                    <a:pt x="69" y="144"/>
                    <a:pt x="69" y="131"/>
                    <a:pt x="70" y="117"/>
                  </a:cubicBezTo>
                  <a:cubicBezTo>
                    <a:pt x="65" y="128"/>
                    <a:pt x="60" y="139"/>
                    <a:pt x="55" y="150"/>
                  </a:cubicBezTo>
                  <a:cubicBezTo>
                    <a:pt x="53" y="155"/>
                    <a:pt x="51" y="162"/>
                    <a:pt x="48" y="167"/>
                  </a:cubicBezTo>
                  <a:cubicBezTo>
                    <a:pt x="46" y="169"/>
                    <a:pt x="45" y="167"/>
                    <a:pt x="43" y="169"/>
                  </a:cubicBezTo>
                  <a:cubicBezTo>
                    <a:pt x="38" y="167"/>
                    <a:pt x="31" y="166"/>
                    <a:pt x="28" y="161"/>
                  </a:cubicBezTo>
                  <a:cubicBezTo>
                    <a:pt x="19" y="157"/>
                    <a:pt x="9" y="153"/>
                    <a:pt x="0" y="150"/>
                  </a:cubicBezTo>
                  <a:cubicBezTo>
                    <a:pt x="0" y="149"/>
                    <a:pt x="1" y="147"/>
                    <a:pt x="0" y="147"/>
                  </a:cubicBezTo>
                  <a:cubicBezTo>
                    <a:pt x="7" y="132"/>
                    <a:pt x="15" y="118"/>
                    <a:pt x="22" y="104"/>
                  </a:cubicBezTo>
                  <a:cubicBezTo>
                    <a:pt x="22" y="98"/>
                    <a:pt x="26" y="94"/>
                    <a:pt x="28" y="89"/>
                  </a:cubicBezTo>
                  <a:cubicBezTo>
                    <a:pt x="32" y="79"/>
                    <a:pt x="37" y="72"/>
                    <a:pt x="41" y="63"/>
                  </a:cubicBezTo>
                  <a:cubicBezTo>
                    <a:pt x="43" y="59"/>
                    <a:pt x="48" y="49"/>
                    <a:pt x="52" y="47"/>
                  </a:cubicBezTo>
                  <a:cubicBezTo>
                    <a:pt x="54" y="45"/>
                    <a:pt x="59" y="44"/>
                    <a:pt x="62" y="44"/>
                  </a:cubicBezTo>
                  <a:cubicBezTo>
                    <a:pt x="64" y="43"/>
                    <a:pt x="66" y="43"/>
                    <a:pt x="68" y="42"/>
                  </a:cubicBezTo>
                  <a:cubicBezTo>
                    <a:pt x="72" y="41"/>
                    <a:pt x="76" y="42"/>
                    <a:pt x="79" y="39"/>
                  </a:cubicBezTo>
                  <a:close/>
                  <a:moveTo>
                    <a:pt x="246" y="177"/>
                  </a:moveTo>
                  <a:cubicBezTo>
                    <a:pt x="252" y="177"/>
                    <a:pt x="262" y="175"/>
                    <a:pt x="264" y="171"/>
                  </a:cubicBezTo>
                  <a:cubicBezTo>
                    <a:pt x="264" y="169"/>
                    <a:pt x="264" y="164"/>
                    <a:pt x="264" y="161"/>
                  </a:cubicBezTo>
                  <a:cubicBezTo>
                    <a:pt x="264" y="153"/>
                    <a:pt x="264" y="141"/>
                    <a:pt x="264" y="132"/>
                  </a:cubicBezTo>
                  <a:cubicBezTo>
                    <a:pt x="264" y="127"/>
                    <a:pt x="263" y="121"/>
                    <a:pt x="263" y="115"/>
                  </a:cubicBezTo>
                  <a:cubicBezTo>
                    <a:pt x="263" y="103"/>
                    <a:pt x="262" y="92"/>
                    <a:pt x="262" y="80"/>
                  </a:cubicBezTo>
                  <a:cubicBezTo>
                    <a:pt x="263" y="53"/>
                    <a:pt x="264" y="32"/>
                    <a:pt x="262" y="10"/>
                  </a:cubicBezTo>
                  <a:cubicBezTo>
                    <a:pt x="261" y="10"/>
                    <a:pt x="261" y="8"/>
                    <a:pt x="261" y="8"/>
                  </a:cubicBezTo>
                  <a:cubicBezTo>
                    <a:pt x="257" y="5"/>
                    <a:pt x="253" y="5"/>
                    <a:pt x="249" y="5"/>
                  </a:cubicBezTo>
                  <a:cubicBezTo>
                    <a:pt x="246" y="4"/>
                    <a:pt x="243" y="4"/>
                    <a:pt x="241" y="4"/>
                  </a:cubicBezTo>
                  <a:cubicBezTo>
                    <a:pt x="237" y="5"/>
                    <a:pt x="230" y="6"/>
                    <a:pt x="229" y="10"/>
                  </a:cubicBezTo>
                  <a:cubicBezTo>
                    <a:pt x="227" y="15"/>
                    <a:pt x="229" y="27"/>
                    <a:pt x="229" y="32"/>
                  </a:cubicBezTo>
                  <a:cubicBezTo>
                    <a:pt x="229" y="38"/>
                    <a:pt x="229" y="45"/>
                    <a:pt x="230" y="52"/>
                  </a:cubicBezTo>
                  <a:cubicBezTo>
                    <a:pt x="231" y="60"/>
                    <a:pt x="233" y="69"/>
                    <a:pt x="233" y="79"/>
                  </a:cubicBezTo>
                  <a:cubicBezTo>
                    <a:pt x="233" y="94"/>
                    <a:pt x="234" y="112"/>
                    <a:pt x="233" y="128"/>
                  </a:cubicBezTo>
                  <a:cubicBezTo>
                    <a:pt x="232" y="131"/>
                    <a:pt x="233" y="133"/>
                    <a:pt x="233" y="137"/>
                  </a:cubicBezTo>
                  <a:cubicBezTo>
                    <a:pt x="233" y="149"/>
                    <a:pt x="232" y="161"/>
                    <a:pt x="231" y="173"/>
                  </a:cubicBezTo>
                  <a:cubicBezTo>
                    <a:pt x="235" y="175"/>
                    <a:pt x="240" y="177"/>
                    <a:pt x="246" y="177"/>
                  </a:cubicBezTo>
                  <a:close/>
                  <a:moveTo>
                    <a:pt x="208" y="19"/>
                  </a:moveTo>
                  <a:cubicBezTo>
                    <a:pt x="208" y="28"/>
                    <a:pt x="208" y="39"/>
                    <a:pt x="208" y="45"/>
                  </a:cubicBezTo>
                  <a:cubicBezTo>
                    <a:pt x="212" y="46"/>
                    <a:pt x="218" y="47"/>
                    <a:pt x="222" y="48"/>
                  </a:cubicBezTo>
                  <a:cubicBezTo>
                    <a:pt x="222" y="49"/>
                    <a:pt x="223" y="49"/>
                    <a:pt x="224" y="50"/>
                  </a:cubicBezTo>
                  <a:cubicBezTo>
                    <a:pt x="225" y="55"/>
                    <a:pt x="224" y="62"/>
                    <a:pt x="224" y="68"/>
                  </a:cubicBezTo>
                  <a:cubicBezTo>
                    <a:pt x="224" y="85"/>
                    <a:pt x="226" y="104"/>
                    <a:pt x="225" y="123"/>
                  </a:cubicBezTo>
                  <a:cubicBezTo>
                    <a:pt x="225" y="137"/>
                    <a:pt x="225" y="151"/>
                    <a:pt x="224" y="168"/>
                  </a:cubicBezTo>
                  <a:cubicBezTo>
                    <a:pt x="226" y="169"/>
                    <a:pt x="226" y="170"/>
                    <a:pt x="229" y="171"/>
                  </a:cubicBezTo>
                  <a:cubicBezTo>
                    <a:pt x="231" y="152"/>
                    <a:pt x="230" y="134"/>
                    <a:pt x="230" y="111"/>
                  </a:cubicBezTo>
                  <a:cubicBezTo>
                    <a:pt x="230" y="108"/>
                    <a:pt x="231" y="105"/>
                    <a:pt x="231" y="102"/>
                  </a:cubicBezTo>
                  <a:cubicBezTo>
                    <a:pt x="231" y="94"/>
                    <a:pt x="231" y="85"/>
                    <a:pt x="231" y="77"/>
                  </a:cubicBezTo>
                  <a:cubicBezTo>
                    <a:pt x="230" y="68"/>
                    <a:pt x="228" y="58"/>
                    <a:pt x="228" y="48"/>
                  </a:cubicBezTo>
                  <a:cubicBezTo>
                    <a:pt x="227" y="38"/>
                    <a:pt x="227" y="29"/>
                    <a:pt x="226" y="19"/>
                  </a:cubicBezTo>
                  <a:cubicBezTo>
                    <a:pt x="226" y="16"/>
                    <a:pt x="227" y="14"/>
                    <a:pt x="225" y="11"/>
                  </a:cubicBezTo>
                  <a:cubicBezTo>
                    <a:pt x="219" y="14"/>
                    <a:pt x="214" y="16"/>
                    <a:pt x="208" y="19"/>
                  </a:cubicBezTo>
                  <a:close/>
                  <a:moveTo>
                    <a:pt x="123" y="38"/>
                  </a:moveTo>
                  <a:cubicBezTo>
                    <a:pt x="128" y="39"/>
                    <a:pt x="132" y="40"/>
                    <a:pt x="137" y="40"/>
                  </a:cubicBezTo>
                  <a:cubicBezTo>
                    <a:pt x="140" y="40"/>
                    <a:pt x="145" y="39"/>
                    <a:pt x="146" y="39"/>
                  </a:cubicBezTo>
                  <a:cubicBezTo>
                    <a:pt x="147" y="39"/>
                    <a:pt x="149" y="38"/>
                    <a:pt x="150" y="37"/>
                  </a:cubicBezTo>
                  <a:cubicBezTo>
                    <a:pt x="150" y="32"/>
                    <a:pt x="150" y="27"/>
                    <a:pt x="149" y="23"/>
                  </a:cubicBezTo>
                  <a:cubicBezTo>
                    <a:pt x="145" y="22"/>
                    <a:pt x="140" y="20"/>
                    <a:pt x="134" y="20"/>
                  </a:cubicBezTo>
                  <a:cubicBezTo>
                    <a:pt x="128" y="20"/>
                    <a:pt x="117" y="20"/>
                    <a:pt x="115" y="23"/>
                  </a:cubicBezTo>
                  <a:cubicBezTo>
                    <a:pt x="113" y="25"/>
                    <a:pt x="114" y="28"/>
                    <a:pt x="114" y="31"/>
                  </a:cubicBezTo>
                  <a:cubicBezTo>
                    <a:pt x="114" y="34"/>
                    <a:pt x="113" y="36"/>
                    <a:pt x="114" y="38"/>
                  </a:cubicBezTo>
                  <a:cubicBezTo>
                    <a:pt x="116" y="35"/>
                    <a:pt x="120" y="38"/>
                    <a:pt x="123" y="38"/>
                  </a:cubicBezTo>
                  <a:close/>
                  <a:moveTo>
                    <a:pt x="86" y="34"/>
                  </a:moveTo>
                  <a:cubicBezTo>
                    <a:pt x="86" y="36"/>
                    <a:pt x="85" y="39"/>
                    <a:pt x="85" y="41"/>
                  </a:cubicBezTo>
                  <a:cubicBezTo>
                    <a:pt x="90" y="42"/>
                    <a:pt x="94" y="46"/>
                    <a:pt x="98" y="49"/>
                  </a:cubicBezTo>
                  <a:cubicBezTo>
                    <a:pt x="99" y="52"/>
                    <a:pt x="96" y="57"/>
                    <a:pt x="95" y="61"/>
                  </a:cubicBezTo>
                  <a:cubicBezTo>
                    <a:pt x="101" y="60"/>
                    <a:pt x="105" y="61"/>
                    <a:pt x="109" y="63"/>
                  </a:cubicBezTo>
                  <a:cubicBezTo>
                    <a:pt x="109" y="66"/>
                    <a:pt x="108" y="69"/>
                    <a:pt x="110" y="71"/>
                  </a:cubicBezTo>
                  <a:cubicBezTo>
                    <a:pt x="111" y="87"/>
                    <a:pt x="112" y="105"/>
                    <a:pt x="111" y="121"/>
                  </a:cubicBezTo>
                  <a:cubicBezTo>
                    <a:pt x="111" y="124"/>
                    <a:pt x="110" y="126"/>
                    <a:pt x="110" y="129"/>
                  </a:cubicBezTo>
                  <a:cubicBezTo>
                    <a:pt x="110" y="138"/>
                    <a:pt x="111" y="148"/>
                    <a:pt x="111" y="157"/>
                  </a:cubicBezTo>
                  <a:cubicBezTo>
                    <a:pt x="110" y="160"/>
                    <a:pt x="109" y="163"/>
                    <a:pt x="112" y="165"/>
                  </a:cubicBezTo>
                  <a:cubicBezTo>
                    <a:pt x="111" y="163"/>
                    <a:pt x="113" y="157"/>
                    <a:pt x="111" y="154"/>
                  </a:cubicBezTo>
                  <a:cubicBezTo>
                    <a:pt x="111" y="153"/>
                    <a:pt x="112" y="154"/>
                    <a:pt x="112" y="153"/>
                  </a:cubicBezTo>
                  <a:cubicBezTo>
                    <a:pt x="112" y="139"/>
                    <a:pt x="112" y="122"/>
                    <a:pt x="112" y="108"/>
                  </a:cubicBezTo>
                  <a:cubicBezTo>
                    <a:pt x="113" y="97"/>
                    <a:pt x="112" y="85"/>
                    <a:pt x="112" y="75"/>
                  </a:cubicBezTo>
                  <a:cubicBezTo>
                    <a:pt x="112" y="66"/>
                    <a:pt x="112" y="56"/>
                    <a:pt x="112" y="48"/>
                  </a:cubicBezTo>
                  <a:cubicBezTo>
                    <a:pt x="112" y="40"/>
                    <a:pt x="112" y="32"/>
                    <a:pt x="111" y="2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5" y="28"/>
                    <a:pt x="93" y="31"/>
                    <a:pt x="86" y="34"/>
                  </a:cubicBezTo>
                  <a:close/>
                  <a:moveTo>
                    <a:pt x="179" y="170"/>
                  </a:moveTo>
                  <a:cubicBezTo>
                    <a:pt x="186" y="171"/>
                    <a:pt x="192" y="169"/>
                    <a:pt x="194" y="165"/>
                  </a:cubicBezTo>
                  <a:cubicBezTo>
                    <a:pt x="195" y="157"/>
                    <a:pt x="194" y="147"/>
                    <a:pt x="194" y="139"/>
                  </a:cubicBezTo>
                  <a:cubicBezTo>
                    <a:pt x="194" y="120"/>
                    <a:pt x="194" y="103"/>
                    <a:pt x="195" y="87"/>
                  </a:cubicBezTo>
                  <a:cubicBezTo>
                    <a:pt x="196" y="79"/>
                    <a:pt x="195" y="70"/>
                    <a:pt x="195" y="61"/>
                  </a:cubicBezTo>
                  <a:cubicBezTo>
                    <a:pt x="195" y="60"/>
                    <a:pt x="195" y="58"/>
                    <a:pt x="195" y="57"/>
                  </a:cubicBezTo>
                  <a:cubicBezTo>
                    <a:pt x="195" y="55"/>
                    <a:pt x="195" y="54"/>
                    <a:pt x="195" y="52"/>
                  </a:cubicBezTo>
                  <a:cubicBezTo>
                    <a:pt x="195" y="48"/>
                    <a:pt x="197" y="39"/>
                    <a:pt x="194" y="35"/>
                  </a:cubicBezTo>
                  <a:cubicBezTo>
                    <a:pt x="193" y="33"/>
                    <a:pt x="188" y="31"/>
                    <a:pt x="185" y="31"/>
                  </a:cubicBezTo>
                  <a:cubicBezTo>
                    <a:pt x="180" y="30"/>
                    <a:pt x="176" y="31"/>
                    <a:pt x="171" y="30"/>
                  </a:cubicBezTo>
                  <a:cubicBezTo>
                    <a:pt x="166" y="29"/>
                    <a:pt x="161" y="28"/>
                    <a:pt x="158" y="29"/>
                  </a:cubicBezTo>
                  <a:cubicBezTo>
                    <a:pt x="157" y="29"/>
                    <a:pt x="154" y="30"/>
                    <a:pt x="154" y="32"/>
                  </a:cubicBezTo>
                  <a:cubicBezTo>
                    <a:pt x="153" y="32"/>
                    <a:pt x="154" y="33"/>
                    <a:pt x="154" y="34"/>
                  </a:cubicBezTo>
                  <a:cubicBezTo>
                    <a:pt x="154" y="36"/>
                    <a:pt x="154" y="40"/>
                    <a:pt x="154" y="43"/>
                  </a:cubicBezTo>
                  <a:cubicBezTo>
                    <a:pt x="154" y="44"/>
                    <a:pt x="153" y="45"/>
                    <a:pt x="153" y="46"/>
                  </a:cubicBezTo>
                  <a:cubicBezTo>
                    <a:pt x="153" y="50"/>
                    <a:pt x="153" y="54"/>
                    <a:pt x="153" y="57"/>
                  </a:cubicBezTo>
                  <a:cubicBezTo>
                    <a:pt x="153" y="66"/>
                    <a:pt x="155" y="77"/>
                    <a:pt x="155" y="88"/>
                  </a:cubicBezTo>
                  <a:cubicBezTo>
                    <a:pt x="155" y="93"/>
                    <a:pt x="155" y="98"/>
                    <a:pt x="155" y="103"/>
                  </a:cubicBezTo>
                  <a:cubicBezTo>
                    <a:pt x="155" y="108"/>
                    <a:pt x="156" y="113"/>
                    <a:pt x="156" y="118"/>
                  </a:cubicBezTo>
                  <a:cubicBezTo>
                    <a:pt x="156" y="126"/>
                    <a:pt x="156" y="134"/>
                    <a:pt x="156" y="142"/>
                  </a:cubicBezTo>
                  <a:cubicBezTo>
                    <a:pt x="155" y="150"/>
                    <a:pt x="154" y="159"/>
                    <a:pt x="156" y="167"/>
                  </a:cubicBezTo>
                  <a:cubicBezTo>
                    <a:pt x="162" y="167"/>
                    <a:pt x="171" y="169"/>
                    <a:pt x="179" y="170"/>
                  </a:cubicBezTo>
                  <a:close/>
                  <a:moveTo>
                    <a:pt x="114" y="47"/>
                  </a:moveTo>
                  <a:cubicBezTo>
                    <a:pt x="118" y="47"/>
                    <a:pt x="122" y="50"/>
                    <a:pt x="127" y="51"/>
                  </a:cubicBezTo>
                  <a:cubicBezTo>
                    <a:pt x="133" y="52"/>
                    <a:pt x="146" y="53"/>
                    <a:pt x="151" y="49"/>
                  </a:cubicBezTo>
                  <a:cubicBezTo>
                    <a:pt x="150" y="45"/>
                    <a:pt x="150" y="44"/>
                    <a:pt x="151" y="40"/>
                  </a:cubicBezTo>
                  <a:cubicBezTo>
                    <a:pt x="140" y="44"/>
                    <a:pt x="126" y="42"/>
                    <a:pt x="114" y="39"/>
                  </a:cubicBezTo>
                  <a:cubicBezTo>
                    <a:pt x="113" y="42"/>
                    <a:pt x="114" y="44"/>
                    <a:pt x="114" y="47"/>
                  </a:cubicBezTo>
                  <a:close/>
                  <a:moveTo>
                    <a:pt x="94" y="49"/>
                  </a:moveTo>
                  <a:cubicBezTo>
                    <a:pt x="90" y="47"/>
                    <a:pt x="86" y="43"/>
                    <a:pt x="80" y="43"/>
                  </a:cubicBezTo>
                  <a:cubicBezTo>
                    <a:pt x="79" y="44"/>
                    <a:pt x="77" y="45"/>
                    <a:pt x="77" y="47"/>
                  </a:cubicBezTo>
                  <a:cubicBezTo>
                    <a:pt x="84" y="47"/>
                    <a:pt x="88" y="52"/>
                    <a:pt x="94" y="55"/>
                  </a:cubicBezTo>
                  <a:cubicBezTo>
                    <a:pt x="95" y="52"/>
                    <a:pt x="96" y="51"/>
                    <a:pt x="94" y="49"/>
                  </a:cubicBezTo>
                  <a:close/>
                  <a:moveTo>
                    <a:pt x="52" y="50"/>
                  </a:moveTo>
                  <a:cubicBezTo>
                    <a:pt x="43" y="64"/>
                    <a:pt x="36" y="80"/>
                    <a:pt x="28" y="95"/>
                  </a:cubicBezTo>
                  <a:cubicBezTo>
                    <a:pt x="28" y="96"/>
                    <a:pt x="27" y="97"/>
                    <a:pt x="26" y="98"/>
                  </a:cubicBezTo>
                  <a:cubicBezTo>
                    <a:pt x="25" y="100"/>
                    <a:pt x="25" y="103"/>
                    <a:pt x="24" y="105"/>
                  </a:cubicBezTo>
                  <a:cubicBezTo>
                    <a:pt x="21" y="113"/>
                    <a:pt x="15" y="121"/>
                    <a:pt x="12" y="130"/>
                  </a:cubicBezTo>
                  <a:cubicBezTo>
                    <a:pt x="8" y="135"/>
                    <a:pt x="6" y="141"/>
                    <a:pt x="4" y="147"/>
                  </a:cubicBezTo>
                  <a:cubicBezTo>
                    <a:pt x="6" y="150"/>
                    <a:pt x="11" y="151"/>
                    <a:pt x="13" y="152"/>
                  </a:cubicBezTo>
                  <a:cubicBezTo>
                    <a:pt x="14" y="153"/>
                    <a:pt x="15" y="153"/>
                    <a:pt x="15" y="153"/>
                  </a:cubicBezTo>
                  <a:cubicBezTo>
                    <a:pt x="20" y="155"/>
                    <a:pt x="24" y="156"/>
                    <a:pt x="27" y="156"/>
                  </a:cubicBezTo>
                  <a:cubicBezTo>
                    <a:pt x="28" y="155"/>
                    <a:pt x="28" y="154"/>
                    <a:pt x="28" y="152"/>
                  </a:cubicBezTo>
                  <a:cubicBezTo>
                    <a:pt x="28" y="151"/>
                    <a:pt x="29" y="152"/>
                    <a:pt x="30" y="151"/>
                  </a:cubicBezTo>
                  <a:cubicBezTo>
                    <a:pt x="37" y="135"/>
                    <a:pt x="45" y="119"/>
                    <a:pt x="51" y="102"/>
                  </a:cubicBezTo>
                  <a:cubicBezTo>
                    <a:pt x="58" y="85"/>
                    <a:pt x="65" y="65"/>
                    <a:pt x="74" y="50"/>
                  </a:cubicBezTo>
                  <a:cubicBezTo>
                    <a:pt x="73" y="49"/>
                    <a:pt x="72" y="49"/>
                    <a:pt x="72" y="48"/>
                  </a:cubicBezTo>
                  <a:cubicBezTo>
                    <a:pt x="74" y="47"/>
                    <a:pt x="75" y="47"/>
                    <a:pt x="75" y="45"/>
                  </a:cubicBezTo>
                  <a:cubicBezTo>
                    <a:pt x="69" y="44"/>
                    <a:pt x="58" y="46"/>
                    <a:pt x="52" y="50"/>
                  </a:cubicBezTo>
                  <a:close/>
                  <a:moveTo>
                    <a:pt x="222" y="152"/>
                  </a:moveTo>
                  <a:cubicBezTo>
                    <a:pt x="223" y="137"/>
                    <a:pt x="223" y="119"/>
                    <a:pt x="223" y="105"/>
                  </a:cubicBezTo>
                  <a:cubicBezTo>
                    <a:pt x="223" y="100"/>
                    <a:pt x="222" y="96"/>
                    <a:pt x="222" y="93"/>
                  </a:cubicBezTo>
                  <a:cubicBezTo>
                    <a:pt x="222" y="91"/>
                    <a:pt x="222" y="90"/>
                    <a:pt x="222" y="88"/>
                  </a:cubicBezTo>
                  <a:cubicBezTo>
                    <a:pt x="222" y="82"/>
                    <a:pt x="222" y="76"/>
                    <a:pt x="222" y="70"/>
                  </a:cubicBezTo>
                  <a:cubicBezTo>
                    <a:pt x="222" y="65"/>
                    <a:pt x="223" y="53"/>
                    <a:pt x="221" y="51"/>
                  </a:cubicBezTo>
                  <a:cubicBezTo>
                    <a:pt x="220" y="50"/>
                    <a:pt x="211" y="48"/>
                    <a:pt x="208" y="48"/>
                  </a:cubicBezTo>
                  <a:cubicBezTo>
                    <a:pt x="208" y="48"/>
                    <a:pt x="206" y="48"/>
                    <a:pt x="205" y="49"/>
                  </a:cubicBezTo>
                  <a:cubicBezTo>
                    <a:pt x="206" y="53"/>
                    <a:pt x="205" y="58"/>
                    <a:pt x="205" y="63"/>
                  </a:cubicBezTo>
                  <a:cubicBezTo>
                    <a:pt x="205" y="68"/>
                    <a:pt x="205" y="73"/>
                    <a:pt x="205" y="77"/>
                  </a:cubicBezTo>
                  <a:cubicBezTo>
                    <a:pt x="205" y="87"/>
                    <a:pt x="206" y="97"/>
                    <a:pt x="206" y="107"/>
                  </a:cubicBezTo>
                  <a:cubicBezTo>
                    <a:pt x="207" y="128"/>
                    <a:pt x="206" y="149"/>
                    <a:pt x="205" y="169"/>
                  </a:cubicBezTo>
                  <a:cubicBezTo>
                    <a:pt x="209" y="174"/>
                    <a:pt x="217" y="172"/>
                    <a:pt x="221" y="170"/>
                  </a:cubicBezTo>
                  <a:cubicBezTo>
                    <a:pt x="223" y="164"/>
                    <a:pt x="222" y="158"/>
                    <a:pt x="222" y="152"/>
                  </a:cubicBezTo>
                  <a:close/>
                  <a:moveTo>
                    <a:pt x="68" y="115"/>
                  </a:moveTo>
                  <a:cubicBezTo>
                    <a:pt x="68" y="114"/>
                    <a:pt x="69" y="113"/>
                    <a:pt x="70" y="111"/>
                  </a:cubicBezTo>
                  <a:cubicBezTo>
                    <a:pt x="69" y="112"/>
                    <a:pt x="68" y="112"/>
                    <a:pt x="67" y="111"/>
                  </a:cubicBezTo>
                  <a:cubicBezTo>
                    <a:pt x="67" y="107"/>
                    <a:pt x="62" y="108"/>
                    <a:pt x="60" y="105"/>
                  </a:cubicBezTo>
                  <a:cubicBezTo>
                    <a:pt x="60" y="105"/>
                    <a:pt x="60" y="103"/>
                    <a:pt x="62" y="103"/>
                  </a:cubicBezTo>
                  <a:cubicBezTo>
                    <a:pt x="63" y="97"/>
                    <a:pt x="68" y="93"/>
                    <a:pt x="69" y="85"/>
                  </a:cubicBezTo>
                  <a:cubicBezTo>
                    <a:pt x="72" y="82"/>
                    <a:pt x="76" y="87"/>
                    <a:pt x="79" y="88"/>
                  </a:cubicBezTo>
                  <a:cubicBezTo>
                    <a:pt x="80" y="87"/>
                    <a:pt x="81" y="86"/>
                    <a:pt x="81" y="85"/>
                  </a:cubicBezTo>
                  <a:cubicBezTo>
                    <a:pt x="78" y="82"/>
                    <a:pt x="75" y="83"/>
                    <a:pt x="72" y="81"/>
                  </a:cubicBezTo>
                  <a:cubicBezTo>
                    <a:pt x="71" y="76"/>
                    <a:pt x="76" y="76"/>
                    <a:pt x="76" y="71"/>
                  </a:cubicBezTo>
                  <a:cubicBezTo>
                    <a:pt x="78" y="69"/>
                    <a:pt x="79" y="66"/>
                    <a:pt x="80" y="63"/>
                  </a:cubicBezTo>
                  <a:cubicBezTo>
                    <a:pt x="81" y="61"/>
                    <a:pt x="81" y="57"/>
                    <a:pt x="82" y="59"/>
                  </a:cubicBezTo>
                  <a:cubicBezTo>
                    <a:pt x="82" y="58"/>
                    <a:pt x="81" y="58"/>
                    <a:pt x="82" y="58"/>
                  </a:cubicBezTo>
                  <a:cubicBezTo>
                    <a:pt x="86" y="56"/>
                    <a:pt x="89" y="59"/>
                    <a:pt x="92" y="61"/>
                  </a:cubicBezTo>
                  <a:cubicBezTo>
                    <a:pt x="92" y="60"/>
                    <a:pt x="93" y="59"/>
                    <a:pt x="93" y="58"/>
                  </a:cubicBezTo>
                  <a:cubicBezTo>
                    <a:pt x="89" y="53"/>
                    <a:pt x="83" y="50"/>
                    <a:pt x="76" y="49"/>
                  </a:cubicBezTo>
                  <a:cubicBezTo>
                    <a:pt x="76" y="51"/>
                    <a:pt x="74" y="52"/>
                    <a:pt x="75" y="53"/>
                  </a:cubicBezTo>
                  <a:cubicBezTo>
                    <a:pt x="77" y="54"/>
                    <a:pt x="82" y="57"/>
                    <a:pt x="78" y="60"/>
                  </a:cubicBezTo>
                  <a:cubicBezTo>
                    <a:pt x="78" y="61"/>
                    <a:pt x="77" y="62"/>
                    <a:pt x="77" y="63"/>
                  </a:cubicBezTo>
                  <a:cubicBezTo>
                    <a:pt x="75" y="67"/>
                    <a:pt x="73" y="71"/>
                    <a:pt x="72" y="74"/>
                  </a:cubicBezTo>
                  <a:cubicBezTo>
                    <a:pt x="71" y="76"/>
                    <a:pt x="71" y="79"/>
                    <a:pt x="69" y="80"/>
                  </a:cubicBezTo>
                  <a:cubicBezTo>
                    <a:pt x="68" y="79"/>
                    <a:pt x="67" y="78"/>
                    <a:pt x="66" y="77"/>
                  </a:cubicBezTo>
                  <a:cubicBezTo>
                    <a:pt x="65" y="78"/>
                    <a:pt x="64" y="78"/>
                    <a:pt x="63" y="78"/>
                  </a:cubicBezTo>
                  <a:cubicBezTo>
                    <a:pt x="62" y="79"/>
                    <a:pt x="62" y="80"/>
                    <a:pt x="62" y="82"/>
                  </a:cubicBezTo>
                  <a:cubicBezTo>
                    <a:pt x="63" y="83"/>
                    <a:pt x="66" y="84"/>
                    <a:pt x="66" y="86"/>
                  </a:cubicBezTo>
                  <a:cubicBezTo>
                    <a:pt x="66" y="87"/>
                    <a:pt x="64" y="88"/>
                    <a:pt x="63" y="90"/>
                  </a:cubicBezTo>
                  <a:cubicBezTo>
                    <a:pt x="63" y="91"/>
                    <a:pt x="63" y="92"/>
                    <a:pt x="63" y="93"/>
                  </a:cubicBezTo>
                  <a:cubicBezTo>
                    <a:pt x="61" y="97"/>
                    <a:pt x="59" y="102"/>
                    <a:pt x="58" y="105"/>
                  </a:cubicBezTo>
                  <a:cubicBezTo>
                    <a:pt x="57" y="105"/>
                    <a:pt x="57" y="105"/>
                    <a:pt x="56" y="105"/>
                  </a:cubicBezTo>
                  <a:cubicBezTo>
                    <a:pt x="55" y="105"/>
                    <a:pt x="55" y="104"/>
                    <a:pt x="53" y="103"/>
                  </a:cubicBezTo>
                  <a:cubicBezTo>
                    <a:pt x="52" y="105"/>
                    <a:pt x="52" y="107"/>
                    <a:pt x="51" y="108"/>
                  </a:cubicBezTo>
                  <a:cubicBezTo>
                    <a:pt x="53" y="109"/>
                    <a:pt x="55" y="110"/>
                    <a:pt x="55" y="112"/>
                  </a:cubicBezTo>
                  <a:cubicBezTo>
                    <a:pt x="51" y="117"/>
                    <a:pt x="48" y="125"/>
                    <a:pt x="48" y="131"/>
                  </a:cubicBezTo>
                  <a:cubicBezTo>
                    <a:pt x="47" y="132"/>
                    <a:pt x="46" y="132"/>
                    <a:pt x="45" y="133"/>
                  </a:cubicBezTo>
                  <a:cubicBezTo>
                    <a:pt x="44" y="132"/>
                    <a:pt x="43" y="130"/>
                    <a:pt x="42" y="130"/>
                  </a:cubicBezTo>
                  <a:cubicBezTo>
                    <a:pt x="41" y="133"/>
                    <a:pt x="39" y="135"/>
                    <a:pt x="39" y="138"/>
                  </a:cubicBezTo>
                  <a:cubicBezTo>
                    <a:pt x="45" y="136"/>
                    <a:pt x="50" y="141"/>
                    <a:pt x="55" y="143"/>
                  </a:cubicBezTo>
                  <a:cubicBezTo>
                    <a:pt x="56" y="142"/>
                    <a:pt x="57" y="141"/>
                    <a:pt x="57" y="140"/>
                  </a:cubicBezTo>
                  <a:cubicBezTo>
                    <a:pt x="55" y="137"/>
                    <a:pt x="52" y="135"/>
                    <a:pt x="49" y="134"/>
                  </a:cubicBezTo>
                  <a:cubicBezTo>
                    <a:pt x="49" y="134"/>
                    <a:pt x="49" y="133"/>
                    <a:pt x="49" y="133"/>
                  </a:cubicBezTo>
                  <a:cubicBezTo>
                    <a:pt x="49" y="132"/>
                    <a:pt x="49" y="131"/>
                    <a:pt x="50" y="131"/>
                  </a:cubicBezTo>
                  <a:cubicBezTo>
                    <a:pt x="50" y="130"/>
                    <a:pt x="50" y="130"/>
                    <a:pt x="50" y="129"/>
                  </a:cubicBezTo>
                  <a:cubicBezTo>
                    <a:pt x="54" y="126"/>
                    <a:pt x="54" y="120"/>
                    <a:pt x="58" y="117"/>
                  </a:cubicBezTo>
                  <a:cubicBezTo>
                    <a:pt x="58" y="114"/>
                    <a:pt x="58" y="112"/>
                    <a:pt x="60" y="111"/>
                  </a:cubicBezTo>
                  <a:cubicBezTo>
                    <a:pt x="63" y="112"/>
                    <a:pt x="65" y="114"/>
                    <a:pt x="68" y="115"/>
                  </a:cubicBezTo>
                  <a:close/>
                  <a:moveTo>
                    <a:pt x="140" y="54"/>
                  </a:moveTo>
                  <a:cubicBezTo>
                    <a:pt x="131" y="55"/>
                    <a:pt x="122" y="52"/>
                    <a:pt x="114" y="50"/>
                  </a:cubicBezTo>
                  <a:cubicBezTo>
                    <a:pt x="114" y="50"/>
                    <a:pt x="114" y="51"/>
                    <a:pt x="114" y="51"/>
                  </a:cubicBezTo>
                  <a:cubicBezTo>
                    <a:pt x="115" y="82"/>
                    <a:pt x="113" y="115"/>
                    <a:pt x="114" y="142"/>
                  </a:cubicBezTo>
                  <a:cubicBezTo>
                    <a:pt x="115" y="141"/>
                    <a:pt x="117" y="142"/>
                    <a:pt x="117" y="142"/>
                  </a:cubicBezTo>
                  <a:cubicBezTo>
                    <a:pt x="119" y="141"/>
                    <a:pt x="119" y="142"/>
                    <a:pt x="121" y="143"/>
                  </a:cubicBezTo>
                  <a:cubicBezTo>
                    <a:pt x="122" y="143"/>
                    <a:pt x="123" y="142"/>
                    <a:pt x="124" y="143"/>
                  </a:cubicBezTo>
                  <a:cubicBezTo>
                    <a:pt x="125" y="143"/>
                    <a:pt x="126" y="143"/>
                    <a:pt x="126" y="143"/>
                  </a:cubicBezTo>
                  <a:cubicBezTo>
                    <a:pt x="135" y="145"/>
                    <a:pt x="145" y="144"/>
                    <a:pt x="153" y="143"/>
                  </a:cubicBezTo>
                  <a:cubicBezTo>
                    <a:pt x="153" y="132"/>
                    <a:pt x="154" y="121"/>
                    <a:pt x="153" y="110"/>
                  </a:cubicBezTo>
                  <a:cubicBezTo>
                    <a:pt x="152" y="101"/>
                    <a:pt x="153" y="91"/>
                    <a:pt x="152" y="82"/>
                  </a:cubicBezTo>
                  <a:cubicBezTo>
                    <a:pt x="152" y="73"/>
                    <a:pt x="150" y="62"/>
                    <a:pt x="151" y="53"/>
                  </a:cubicBezTo>
                  <a:cubicBezTo>
                    <a:pt x="147" y="52"/>
                    <a:pt x="144" y="54"/>
                    <a:pt x="140" y="54"/>
                  </a:cubicBezTo>
                  <a:close/>
                  <a:moveTo>
                    <a:pt x="197" y="51"/>
                  </a:moveTo>
                  <a:cubicBezTo>
                    <a:pt x="197" y="57"/>
                    <a:pt x="198" y="59"/>
                    <a:pt x="197" y="62"/>
                  </a:cubicBezTo>
                  <a:cubicBezTo>
                    <a:pt x="198" y="70"/>
                    <a:pt x="199" y="78"/>
                    <a:pt x="198" y="86"/>
                  </a:cubicBezTo>
                  <a:cubicBezTo>
                    <a:pt x="196" y="112"/>
                    <a:pt x="197" y="141"/>
                    <a:pt x="198" y="165"/>
                  </a:cubicBezTo>
                  <a:cubicBezTo>
                    <a:pt x="199" y="166"/>
                    <a:pt x="201" y="168"/>
                    <a:pt x="202" y="167"/>
                  </a:cubicBezTo>
                  <a:cubicBezTo>
                    <a:pt x="205" y="146"/>
                    <a:pt x="204" y="126"/>
                    <a:pt x="204" y="105"/>
                  </a:cubicBezTo>
                  <a:cubicBezTo>
                    <a:pt x="204" y="98"/>
                    <a:pt x="203" y="92"/>
                    <a:pt x="202" y="85"/>
                  </a:cubicBezTo>
                  <a:cubicBezTo>
                    <a:pt x="202" y="74"/>
                    <a:pt x="203" y="62"/>
                    <a:pt x="203" y="51"/>
                  </a:cubicBezTo>
                  <a:cubicBezTo>
                    <a:pt x="200" y="51"/>
                    <a:pt x="199" y="52"/>
                    <a:pt x="198" y="51"/>
                  </a:cubicBezTo>
                  <a:cubicBezTo>
                    <a:pt x="198" y="51"/>
                    <a:pt x="197" y="51"/>
                    <a:pt x="197" y="51"/>
                  </a:cubicBezTo>
                  <a:close/>
                  <a:moveTo>
                    <a:pt x="279" y="76"/>
                  </a:moveTo>
                  <a:cubicBezTo>
                    <a:pt x="284" y="75"/>
                    <a:pt x="291" y="72"/>
                    <a:pt x="294" y="68"/>
                  </a:cubicBezTo>
                  <a:cubicBezTo>
                    <a:pt x="296" y="65"/>
                    <a:pt x="293" y="62"/>
                    <a:pt x="292" y="60"/>
                  </a:cubicBezTo>
                  <a:cubicBezTo>
                    <a:pt x="291" y="58"/>
                    <a:pt x="290" y="55"/>
                    <a:pt x="288" y="54"/>
                  </a:cubicBezTo>
                  <a:cubicBezTo>
                    <a:pt x="287" y="54"/>
                    <a:pt x="284" y="54"/>
                    <a:pt x="281" y="54"/>
                  </a:cubicBezTo>
                  <a:cubicBezTo>
                    <a:pt x="279" y="55"/>
                    <a:pt x="276" y="55"/>
                    <a:pt x="275" y="55"/>
                  </a:cubicBezTo>
                  <a:cubicBezTo>
                    <a:pt x="272" y="56"/>
                    <a:pt x="269" y="59"/>
                    <a:pt x="267" y="60"/>
                  </a:cubicBezTo>
                  <a:cubicBezTo>
                    <a:pt x="268" y="61"/>
                    <a:pt x="266" y="62"/>
                    <a:pt x="267" y="63"/>
                  </a:cubicBezTo>
                  <a:cubicBezTo>
                    <a:pt x="266" y="63"/>
                    <a:pt x="265" y="63"/>
                    <a:pt x="265" y="64"/>
                  </a:cubicBezTo>
                  <a:cubicBezTo>
                    <a:pt x="265" y="69"/>
                    <a:pt x="268" y="73"/>
                    <a:pt x="270" y="77"/>
                  </a:cubicBezTo>
                  <a:cubicBezTo>
                    <a:pt x="273" y="76"/>
                    <a:pt x="275" y="76"/>
                    <a:pt x="279" y="76"/>
                  </a:cubicBezTo>
                  <a:close/>
                  <a:moveTo>
                    <a:pt x="73" y="56"/>
                  </a:moveTo>
                  <a:cubicBezTo>
                    <a:pt x="70" y="62"/>
                    <a:pt x="67" y="68"/>
                    <a:pt x="64" y="75"/>
                  </a:cubicBezTo>
                  <a:cubicBezTo>
                    <a:pt x="66" y="74"/>
                    <a:pt x="66" y="76"/>
                    <a:pt x="68" y="76"/>
                  </a:cubicBezTo>
                  <a:cubicBezTo>
                    <a:pt x="71" y="70"/>
                    <a:pt x="74" y="63"/>
                    <a:pt x="76" y="57"/>
                  </a:cubicBezTo>
                  <a:cubicBezTo>
                    <a:pt x="76" y="56"/>
                    <a:pt x="75" y="55"/>
                    <a:pt x="73" y="56"/>
                  </a:cubicBezTo>
                  <a:close/>
                  <a:moveTo>
                    <a:pt x="85" y="61"/>
                  </a:moveTo>
                  <a:cubicBezTo>
                    <a:pt x="83" y="63"/>
                    <a:pt x="82" y="66"/>
                    <a:pt x="80" y="70"/>
                  </a:cubicBezTo>
                  <a:cubicBezTo>
                    <a:pt x="79" y="73"/>
                    <a:pt x="76" y="76"/>
                    <a:pt x="76" y="78"/>
                  </a:cubicBezTo>
                  <a:cubicBezTo>
                    <a:pt x="77" y="81"/>
                    <a:pt x="80" y="81"/>
                    <a:pt x="81" y="83"/>
                  </a:cubicBezTo>
                  <a:cubicBezTo>
                    <a:pt x="86" y="77"/>
                    <a:pt x="88" y="70"/>
                    <a:pt x="91" y="64"/>
                  </a:cubicBezTo>
                  <a:cubicBezTo>
                    <a:pt x="89" y="62"/>
                    <a:pt x="87" y="61"/>
                    <a:pt x="85" y="61"/>
                  </a:cubicBezTo>
                  <a:close/>
                  <a:moveTo>
                    <a:pt x="93" y="64"/>
                  </a:moveTo>
                  <a:cubicBezTo>
                    <a:pt x="91" y="70"/>
                    <a:pt x="86" y="77"/>
                    <a:pt x="84" y="83"/>
                  </a:cubicBezTo>
                  <a:cubicBezTo>
                    <a:pt x="83" y="89"/>
                    <a:pt x="84" y="98"/>
                    <a:pt x="85" y="105"/>
                  </a:cubicBezTo>
                  <a:cubicBezTo>
                    <a:pt x="85" y="111"/>
                    <a:pt x="84" y="117"/>
                    <a:pt x="84" y="123"/>
                  </a:cubicBezTo>
                  <a:cubicBezTo>
                    <a:pt x="85" y="135"/>
                    <a:pt x="85" y="150"/>
                    <a:pt x="85" y="163"/>
                  </a:cubicBezTo>
                  <a:cubicBezTo>
                    <a:pt x="85" y="164"/>
                    <a:pt x="87" y="165"/>
                    <a:pt x="86" y="167"/>
                  </a:cubicBezTo>
                  <a:cubicBezTo>
                    <a:pt x="93" y="170"/>
                    <a:pt x="101" y="169"/>
                    <a:pt x="107" y="167"/>
                  </a:cubicBezTo>
                  <a:cubicBezTo>
                    <a:pt x="109" y="159"/>
                    <a:pt x="108" y="152"/>
                    <a:pt x="108" y="144"/>
                  </a:cubicBezTo>
                  <a:cubicBezTo>
                    <a:pt x="108" y="132"/>
                    <a:pt x="109" y="119"/>
                    <a:pt x="109" y="105"/>
                  </a:cubicBezTo>
                  <a:cubicBezTo>
                    <a:pt x="109" y="101"/>
                    <a:pt x="109" y="96"/>
                    <a:pt x="109" y="93"/>
                  </a:cubicBezTo>
                  <a:cubicBezTo>
                    <a:pt x="109" y="92"/>
                    <a:pt x="108" y="91"/>
                    <a:pt x="108" y="90"/>
                  </a:cubicBezTo>
                  <a:cubicBezTo>
                    <a:pt x="108" y="87"/>
                    <a:pt x="109" y="84"/>
                    <a:pt x="108" y="81"/>
                  </a:cubicBezTo>
                  <a:cubicBezTo>
                    <a:pt x="108" y="75"/>
                    <a:pt x="106" y="70"/>
                    <a:pt x="106" y="64"/>
                  </a:cubicBezTo>
                  <a:cubicBezTo>
                    <a:pt x="102" y="62"/>
                    <a:pt x="97" y="62"/>
                    <a:pt x="93" y="64"/>
                  </a:cubicBezTo>
                  <a:close/>
                  <a:moveTo>
                    <a:pt x="271" y="79"/>
                  </a:moveTo>
                  <a:cubicBezTo>
                    <a:pt x="271" y="82"/>
                    <a:pt x="272" y="83"/>
                    <a:pt x="273" y="84"/>
                  </a:cubicBezTo>
                  <a:cubicBezTo>
                    <a:pt x="274" y="84"/>
                    <a:pt x="274" y="83"/>
                    <a:pt x="276" y="83"/>
                  </a:cubicBezTo>
                  <a:cubicBezTo>
                    <a:pt x="285" y="87"/>
                    <a:pt x="306" y="80"/>
                    <a:pt x="296" y="69"/>
                  </a:cubicBezTo>
                  <a:cubicBezTo>
                    <a:pt x="292" y="77"/>
                    <a:pt x="281" y="78"/>
                    <a:pt x="271" y="79"/>
                  </a:cubicBezTo>
                  <a:close/>
                  <a:moveTo>
                    <a:pt x="265" y="96"/>
                  </a:moveTo>
                  <a:cubicBezTo>
                    <a:pt x="265" y="98"/>
                    <a:pt x="265" y="100"/>
                    <a:pt x="265" y="103"/>
                  </a:cubicBezTo>
                  <a:cubicBezTo>
                    <a:pt x="265" y="107"/>
                    <a:pt x="265" y="112"/>
                    <a:pt x="265" y="118"/>
                  </a:cubicBezTo>
                  <a:cubicBezTo>
                    <a:pt x="265" y="121"/>
                    <a:pt x="265" y="125"/>
                    <a:pt x="266" y="127"/>
                  </a:cubicBezTo>
                  <a:cubicBezTo>
                    <a:pt x="266" y="128"/>
                    <a:pt x="268" y="130"/>
                    <a:pt x="269" y="132"/>
                  </a:cubicBezTo>
                  <a:cubicBezTo>
                    <a:pt x="272" y="136"/>
                    <a:pt x="274" y="141"/>
                    <a:pt x="276" y="147"/>
                  </a:cubicBezTo>
                  <a:cubicBezTo>
                    <a:pt x="278" y="151"/>
                    <a:pt x="281" y="160"/>
                    <a:pt x="284" y="163"/>
                  </a:cubicBezTo>
                  <a:cubicBezTo>
                    <a:pt x="285" y="164"/>
                    <a:pt x="289" y="165"/>
                    <a:pt x="291" y="166"/>
                  </a:cubicBezTo>
                  <a:cubicBezTo>
                    <a:pt x="296" y="168"/>
                    <a:pt x="302" y="168"/>
                    <a:pt x="306" y="169"/>
                  </a:cubicBezTo>
                  <a:cubicBezTo>
                    <a:pt x="304" y="166"/>
                    <a:pt x="303" y="162"/>
                    <a:pt x="302" y="159"/>
                  </a:cubicBezTo>
                  <a:cubicBezTo>
                    <a:pt x="301" y="156"/>
                    <a:pt x="299" y="153"/>
                    <a:pt x="298" y="151"/>
                  </a:cubicBezTo>
                  <a:cubicBezTo>
                    <a:pt x="298" y="150"/>
                    <a:pt x="298" y="148"/>
                    <a:pt x="298" y="147"/>
                  </a:cubicBezTo>
                  <a:cubicBezTo>
                    <a:pt x="296" y="141"/>
                    <a:pt x="292" y="135"/>
                    <a:pt x="290" y="128"/>
                  </a:cubicBezTo>
                  <a:cubicBezTo>
                    <a:pt x="287" y="122"/>
                    <a:pt x="285" y="115"/>
                    <a:pt x="282" y="109"/>
                  </a:cubicBezTo>
                  <a:cubicBezTo>
                    <a:pt x="276" y="97"/>
                    <a:pt x="271" y="84"/>
                    <a:pt x="265" y="73"/>
                  </a:cubicBezTo>
                  <a:cubicBezTo>
                    <a:pt x="265" y="72"/>
                    <a:pt x="265" y="72"/>
                    <a:pt x="265" y="73"/>
                  </a:cubicBezTo>
                  <a:cubicBezTo>
                    <a:pt x="264" y="79"/>
                    <a:pt x="265" y="87"/>
                    <a:pt x="265" y="96"/>
                  </a:cubicBezTo>
                  <a:close/>
                  <a:moveTo>
                    <a:pt x="274" y="87"/>
                  </a:moveTo>
                  <a:cubicBezTo>
                    <a:pt x="276" y="89"/>
                    <a:pt x="276" y="92"/>
                    <a:pt x="278" y="94"/>
                  </a:cubicBezTo>
                  <a:cubicBezTo>
                    <a:pt x="278" y="93"/>
                    <a:pt x="278" y="93"/>
                    <a:pt x="278" y="93"/>
                  </a:cubicBezTo>
                  <a:cubicBezTo>
                    <a:pt x="280" y="93"/>
                    <a:pt x="283" y="93"/>
                    <a:pt x="285" y="93"/>
                  </a:cubicBezTo>
                  <a:cubicBezTo>
                    <a:pt x="291" y="93"/>
                    <a:pt x="299" y="87"/>
                    <a:pt x="301" y="83"/>
                  </a:cubicBezTo>
                  <a:cubicBezTo>
                    <a:pt x="302" y="81"/>
                    <a:pt x="302" y="79"/>
                    <a:pt x="300" y="78"/>
                  </a:cubicBezTo>
                  <a:cubicBezTo>
                    <a:pt x="295" y="87"/>
                    <a:pt x="283" y="86"/>
                    <a:pt x="274" y="87"/>
                  </a:cubicBezTo>
                  <a:close/>
                  <a:moveTo>
                    <a:pt x="278" y="96"/>
                  </a:moveTo>
                  <a:cubicBezTo>
                    <a:pt x="279" y="96"/>
                    <a:pt x="279" y="97"/>
                    <a:pt x="279" y="98"/>
                  </a:cubicBezTo>
                  <a:cubicBezTo>
                    <a:pt x="283" y="98"/>
                    <a:pt x="287" y="99"/>
                    <a:pt x="290" y="98"/>
                  </a:cubicBezTo>
                  <a:cubicBezTo>
                    <a:pt x="297" y="98"/>
                    <a:pt x="302" y="92"/>
                    <a:pt x="305" y="87"/>
                  </a:cubicBezTo>
                  <a:cubicBezTo>
                    <a:pt x="304" y="86"/>
                    <a:pt x="304" y="84"/>
                    <a:pt x="303" y="84"/>
                  </a:cubicBezTo>
                  <a:cubicBezTo>
                    <a:pt x="298" y="92"/>
                    <a:pt x="289" y="97"/>
                    <a:pt x="278" y="96"/>
                  </a:cubicBezTo>
                  <a:close/>
                  <a:moveTo>
                    <a:pt x="54" y="102"/>
                  </a:moveTo>
                  <a:cubicBezTo>
                    <a:pt x="55" y="102"/>
                    <a:pt x="56" y="103"/>
                    <a:pt x="57" y="102"/>
                  </a:cubicBezTo>
                  <a:cubicBezTo>
                    <a:pt x="57" y="100"/>
                    <a:pt x="60" y="96"/>
                    <a:pt x="61" y="92"/>
                  </a:cubicBezTo>
                  <a:cubicBezTo>
                    <a:pt x="62" y="90"/>
                    <a:pt x="65" y="84"/>
                    <a:pt x="60" y="84"/>
                  </a:cubicBezTo>
                  <a:cubicBezTo>
                    <a:pt x="59" y="91"/>
                    <a:pt x="56" y="95"/>
                    <a:pt x="54" y="102"/>
                  </a:cubicBezTo>
                  <a:close/>
                  <a:moveTo>
                    <a:pt x="72" y="88"/>
                  </a:moveTo>
                  <a:cubicBezTo>
                    <a:pt x="69" y="92"/>
                    <a:pt x="66" y="99"/>
                    <a:pt x="64" y="105"/>
                  </a:cubicBezTo>
                  <a:cubicBezTo>
                    <a:pt x="66" y="106"/>
                    <a:pt x="68" y="108"/>
                    <a:pt x="70" y="110"/>
                  </a:cubicBezTo>
                  <a:cubicBezTo>
                    <a:pt x="73" y="104"/>
                    <a:pt x="76" y="98"/>
                    <a:pt x="78" y="91"/>
                  </a:cubicBezTo>
                  <a:cubicBezTo>
                    <a:pt x="77" y="89"/>
                    <a:pt x="74" y="88"/>
                    <a:pt x="72" y="88"/>
                  </a:cubicBezTo>
                  <a:close/>
                  <a:moveTo>
                    <a:pt x="79" y="94"/>
                  </a:moveTo>
                  <a:cubicBezTo>
                    <a:pt x="79" y="95"/>
                    <a:pt x="79" y="96"/>
                    <a:pt x="79" y="97"/>
                  </a:cubicBezTo>
                  <a:cubicBezTo>
                    <a:pt x="77" y="101"/>
                    <a:pt x="74" y="105"/>
                    <a:pt x="73" y="109"/>
                  </a:cubicBezTo>
                  <a:cubicBezTo>
                    <a:pt x="72" y="113"/>
                    <a:pt x="72" y="118"/>
                    <a:pt x="71" y="123"/>
                  </a:cubicBezTo>
                  <a:cubicBezTo>
                    <a:pt x="71" y="135"/>
                    <a:pt x="72" y="143"/>
                    <a:pt x="70" y="154"/>
                  </a:cubicBezTo>
                  <a:cubicBezTo>
                    <a:pt x="74" y="157"/>
                    <a:pt x="78" y="160"/>
                    <a:pt x="82" y="163"/>
                  </a:cubicBezTo>
                  <a:cubicBezTo>
                    <a:pt x="83" y="155"/>
                    <a:pt x="83" y="148"/>
                    <a:pt x="83" y="139"/>
                  </a:cubicBezTo>
                  <a:cubicBezTo>
                    <a:pt x="83" y="131"/>
                    <a:pt x="82" y="123"/>
                    <a:pt x="82" y="117"/>
                  </a:cubicBezTo>
                  <a:cubicBezTo>
                    <a:pt x="82" y="109"/>
                    <a:pt x="83" y="97"/>
                    <a:pt x="82" y="89"/>
                  </a:cubicBezTo>
                  <a:cubicBezTo>
                    <a:pt x="81" y="91"/>
                    <a:pt x="80" y="92"/>
                    <a:pt x="79" y="94"/>
                  </a:cubicBezTo>
                  <a:close/>
                  <a:moveTo>
                    <a:pt x="280" y="100"/>
                  </a:moveTo>
                  <a:cubicBezTo>
                    <a:pt x="285" y="111"/>
                    <a:pt x="290" y="124"/>
                    <a:pt x="295" y="136"/>
                  </a:cubicBezTo>
                  <a:cubicBezTo>
                    <a:pt x="305" y="137"/>
                    <a:pt x="318" y="131"/>
                    <a:pt x="322" y="122"/>
                  </a:cubicBezTo>
                  <a:cubicBezTo>
                    <a:pt x="317" y="111"/>
                    <a:pt x="312" y="100"/>
                    <a:pt x="306" y="90"/>
                  </a:cubicBezTo>
                  <a:cubicBezTo>
                    <a:pt x="302" y="97"/>
                    <a:pt x="291" y="104"/>
                    <a:pt x="280" y="100"/>
                  </a:cubicBezTo>
                  <a:close/>
                  <a:moveTo>
                    <a:pt x="43" y="128"/>
                  </a:moveTo>
                  <a:cubicBezTo>
                    <a:pt x="44" y="129"/>
                    <a:pt x="44" y="129"/>
                    <a:pt x="45" y="129"/>
                  </a:cubicBezTo>
                  <a:cubicBezTo>
                    <a:pt x="47" y="123"/>
                    <a:pt x="50" y="117"/>
                    <a:pt x="52" y="111"/>
                  </a:cubicBezTo>
                  <a:cubicBezTo>
                    <a:pt x="51" y="112"/>
                    <a:pt x="51" y="111"/>
                    <a:pt x="50" y="111"/>
                  </a:cubicBezTo>
                  <a:cubicBezTo>
                    <a:pt x="48" y="117"/>
                    <a:pt x="45" y="122"/>
                    <a:pt x="43" y="128"/>
                  </a:cubicBezTo>
                  <a:close/>
                  <a:moveTo>
                    <a:pt x="62" y="115"/>
                  </a:moveTo>
                  <a:cubicBezTo>
                    <a:pt x="59" y="116"/>
                    <a:pt x="58" y="121"/>
                    <a:pt x="57" y="124"/>
                  </a:cubicBezTo>
                  <a:cubicBezTo>
                    <a:pt x="56" y="126"/>
                    <a:pt x="53" y="129"/>
                    <a:pt x="52" y="133"/>
                  </a:cubicBezTo>
                  <a:cubicBezTo>
                    <a:pt x="54" y="134"/>
                    <a:pt x="57" y="136"/>
                    <a:pt x="58" y="138"/>
                  </a:cubicBezTo>
                  <a:cubicBezTo>
                    <a:pt x="61" y="132"/>
                    <a:pt x="64" y="125"/>
                    <a:pt x="66" y="118"/>
                  </a:cubicBezTo>
                  <a:cubicBezTo>
                    <a:pt x="65" y="117"/>
                    <a:pt x="64" y="116"/>
                    <a:pt x="62" y="115"/>
                  </a:cubicBezTo>
                  <a:close/>
                  <a:moveTo>
                    <a:pt x="297" y="139"/>
                  </a:moveTo>
                  <a:cubicBezTo>
                    <a:pt x="297" y="140"/>
                    <a:pt x="297" y="141"/>
                    <a:pt x="298" y="142"/>
                  </a:cubicBezTo>
                  <a:cubicBezTo>
                    <a:pt x="298" y="141"/>
                    <a:pt x="298" y="141"/>
                    <a:pt x="299" y="140"/>
                  </a:cubicBezTo>
                  <a:cubicBezTo>
                    <a:pt x="302" y="141"/>
                    <a:pt x="306" y="140"/>
                    <a:pt x="308" y="140"/>
                  </a:cubicBezTo>
                  <a:cubicBezTo>
                    <a:pt x="314" y="139"/>
                    <a:pt x="320" y="135"/>
                    <a:pt x="323" y="132"/>
                  </a:cubicBezTo>
                  <a:cubicBezTo>
                    <a:pt x="324" y="130"/>
                    <a:pt x="326" y="127"/>
                    <a:pt x="323" y="125"/>
                  </a:cubicBezTo>
                  <a:cubicBezTo>
                    <a:pt x="317" y="134"/>
                    <a:pt x="308" y="138"/>
                    <a:pt x="297" y="139"/>
                  </a:cubicBezTo>
                  <a:close/>
                  <a:moveTo>
                    <a:pt x="326" y="131"/>
                  </a:moveTo>
                  <a:cubicBezTo>
                    <a:pt x="321" y="139"/>
                    <a:pt x="310" y="145"/>
                    <a:pt x="298" y="142"/>
                  </a:cubicBezTo>
                  <a:cubicBezTo>
                    <a:pt x="299" y="146"/>
                    <a:pt x="301" y="150"/>
                    <a:pt x="306" y="148"/>
                  </a:cubicBezTo>
                  <a:cubicBezTo>
                    <a:pt x="316" y="150"/>
                    <a:pt x="327" y="146"/>
                    <a:pt x="330" y="137"/>
                  </a:cubicBezTo>
                  <a:cubicBezTo>
                    <a:pt x="328" y="135"/>
                    <a:pt x="328" y="132"/>
                    <a:pt x="326" y="131"/>
                  </a:cubicBezTo>
                  <a:close/>
                  <a:moveTo>
                    <a:pt x="37" y="140"/>
                  </a:moveTo>
                  <a:cubicBezTo>
                    <a:pt x="36" y="142"/>
                    <a:pt x="35" y="145"/>
                    <a:pt x="34" y="147"/>
                  </a:cubicBezTo>
                  <a:cubicBezTo>
                    <a:pt x="38" y="148"/>
                    <a:pt x="41" y="147"/>
                    <a:pt x="45" y="149"/>
                  </a:cubicBezTo>
                  <a:cubicBezTo>
                    <a:pt x="47" y="150"/>
                    <a:pt x="49" y="153"/>
                    <a:pt x="51" y="154"/>
                  </a:cubicBezTo>
                  <a:cubicBezTo>
                    <a:pt x="52" y="151"/>
                    <a:pt x="53" y="150"/>
                    <a:pt x="54" y="147"/>
                  </a:cubicBezTo>
                  <a:cubicBezTo>
                    <a:pt x="50" y="143"/>
                    <a:pt x="44" y="140"/>
                    <a:pt x="37" y="140"/>
                  </a:cubicBezTo>
                  <a:close/>
                  <a:moveTo>
                    <a:pt x="313" y="160"/>
                  </a:moveTo>
                  <a:cubicBezTo>
                    <a:pt x="320" y="161"/>
                    <a:pt x="328" y="157"/>
                    <a:pt x="332" y="153"/>
                  </a:cubicBezTo>
                  <a:cubicBezTo>
                    <a:pt x="335" y="149"/>
                    <a:pt x="334" y="145"/>
                    <a:pt x="332" y="141"/>
                  </a:cubicBezTo>
                  <a:cubicBezTo>
                    <a:pt x="332" y="141"/>
                    <a:pt x="331" y="141"/>
                    <a:pt x="331" y="141"/>
                  </a:cubicBezTo>
                  <a:cubicBezTo>
                    <a:pt x="326" y="150"/>
                    <a:pt x="312" y="151"/>
                    <a:pt x="302" y="151"/>
                  </a:cubicBezTo>
                  <a:cubicBezTo>
                    <a:pt x="303" y="154"/>
                    <a:pt x="304" y="157"/>
                    <a:pt x="306" y="159"/>
                  </a:cubicBezTo>
                  <a:cubicBezTo>
                    <a:pt x="308" y="159"/>
                    <a:pt x="311" y="160"/>
                    <a:pt x="313" y="160"/>
                  </a:cubicBezTo>
                  <a:close/>
                  <a:moveTo>
                    <a:pt x="114" y="154"/>
                  </a:moveTo>
                  <a:cubicBezTo>
                    <a:pt x="125" y="157"/>
                    <a:pt x="139" y="158"/>
                    <a:pt x="153" y="156"/>
                  </a:cubicBezTo>
                  <a:cubicBezTo>
                    <a:pt x="153" y="152"/>
                    <a:pt x="153" y="149"/>
                    <a:pt x="153" y="145"/>
                  </a:cubicBezTo>
                  <a:cubicBezTo>
                    <a:pt x="139" y="147"/>
                    <a:pt x="124" y="147"/>
                    <a:pt x="115" y="144"/>
                  </a:cubicBezTo>
                  <a:cubicBezTo>
                    <a:pt x="114" y="147"/>
                    <a:pt x="114" y="150"/>
                    <a:pt x="114" y="154"/>
                  </a:cubicBezTo>
                  <a:close/>
                  <a:moveTo>
                    <a:pt x="32" y="153"/>
                  </a:moveTo>
                  <a:cubicBezTo>
                    <a:pt x="40" y="153"/>
                    <a:pt x="44" y="158"/>
                    <a:pt x="49" y="160"/>
                  </a:cubicBezTo>
                  <a:cubicBezTo>
                    <a:pt x="49" y="159"/>
                    <a:pt x="50" y="158"/>
                    <a:pt x="50" y="157"/>
                  </a:cubicBezTo>
                  <a:cubicBezTo>
                    <a:pt x="47" y="152"/>
                    <a:pt x="41" y="150"/>
                    <a:pt x="34" y="149"/>
                  </a:cubicBezTo>
                  <a:cubicBezTo>
                    <a:pt x="34" y="149"/>
                    <a:pt x="33" y="149"/>
                    <a:pt x="33" y="149"/>
                  </a:cubicBezTo>
                  <a:cubicBezTo>
                    <a:pt x="33" y="150"/>
                    <a:pt x="32" y="151"/>
                    <a:pt x="32" y="153"/>
                  </a:cubicBezTo>
                  <a:close/>
                  <a:moveTo>
                    <a:pt x="332" y="156"/>
                  </a:moveTo>
                  <a:cubicBezTo>
                    <a:pt x="326" y="163"/>
                    <a:pt x="317" y="163"/>
                    <a:pt x="307" y="162"/>
                  </a:cubicBezTo>
                  <a:cubicBezTo>
                    <a:pt x="309" y="166"/>
                    <a:pt x="310" y="171"/>
                    <a:pt x="314" y="172"/>
                  </a:cubicBezTo>
                  <a:cubicBezTo>
                    <a:pt x="316" y="173"/>
                    <a:pt x="321" y="173"/>
                    <a:pt x="323" y="173"/>
                  </a:cubicBezTo>
                  <a:cubicBezTo>
                    <a:pt x="331" y="172"/>
                    <a:pt x="337" y="168"/>
                    <a:pt x="339" y="162"/>
                  </a:cubicBezTo>
                  <a:cubicBezTo>
                    <a:pt x="341" y="158"/>
                    <a:pt x="338" y="154"/>
                    <a:pt x="336" y="150"/>
                  </a:cubicBezTo>
                  <a:cubicBezTo>
                    <a:pt x="335" y="152"/>
                    <a:pt x="333" y="155"/>
                    <a:pt x="332" y="156"/>
                  </a:cubicBezTo>
                  <a:close/>
                  <a:moveTo>
                    <a:pt x="30" y="160"/>
                  </a:moveTo>
                  <a:cubicBezTo>
                    <a:pt x="33" y="164"/>
                    <a:pt x="45" y="169"/>
                    <a:pt x="48" y="162"/>
                  </a:cubicBezTo>
                  <a:cubicBezTo>
                    <a:pt x="42" y="159"/>
                    <a:pt x="38" y="155"/>
                    <a:pt x="31" y="154"/>
                  </a:cubicBezTo>
                  <a:cubicBezTo>
                    <a:pt x="30" y="156"/>
                    <a:pt x="30" y="158"/>
                    <a:pt x="30" y="160"/>
                  </a:cubicBezTo>
                  <a:close/>
                  <a:moveTo>
                    <a:pt x="115" y="166"/>
                  </a:moveTo>
                  <a:cubicBezTo>
                    <a:pt x="119" y="167"/>
                    <a:pt x="125" y="169"/>
                    <a:pt x="132" y="169"/>
                  </a:cubicBezTo>
                  <a:cubicBezTo>
                    <a:pt x="138" y="170"/>
                    <a:pt x="149" y="171"/>
                    <a:pt x="152" y="167"/>
                  </a:cubicBezTo>
                  <a:cubicBezTo>
                    <a:pt x="153" y="165"/>
                    <a:pt x="152" y="160"/>
                    <a:pt x="152" y="159"/>
                  </a:cubicBezTo>
                  <a:cubicBezTo>
                    <a:pt x="139" y="159"/>
                    <a:pt x="125" y="160"/>
                    <a:pt x="114" y="156"/>
                  </a:cubicBezTo>
                  <a:cubicBezTo>
                    <a:pt x="114" y="160"/>
                    <a:pt x="113" y="164"/>
                    <a:pt x="115" y="1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25" name="Freeform 107"/>
            <p:cNvSpPr>
              <a:spLocks noEditPoints="1"/>
            </p:cNvSpPr>
            <p:nvPr/>
          </p:nvSpPr>
          <p:spPr bwMode="auto">
            <a:xfrm>
              <a:off x="7893051" y="3754438"/>
              <a:ext cx="96838" cy="369888"/>
            </a:xfrm>
            <a:custGeom>
              <a:avLst/>
              <a:gdLst>
                <a:gd name="T0" fmla="*/ 28 w 31"/>
                <a:gd name="T1" fmla="*/ 114 h 117"/>
                <a:gd name="T2" fmla="*/ 4 w 31"/>
                <a:gd name="T3" fmla="*/ 114 h 117"/>
                <a:gd name="T4" fmla="*/ 2 w 31"/>
                <a:gd name="T5" fmla="*/ 91 h 117"/>
                <a:gd name="T6" fmla="*/ 3 w 31"/>
                <a:gd name="T7" fmla="*/ 67 h 117"/>
                <a:gd name="T8" fmla="*/ 2 w 31"/>
                <a:gd name="T9" fmla="*/ 61 h 117"/>
                <a:gd name="T10" fmla="*/ 2 w 31"/>
                <a:gd name="T11" fmla="*/ 34 h 117"/>
                <a:gd name="T12" fmla="*/ 1 w 31"/>
                <a:gd name="T13" fmla="*/ 18 h 117"/>
                <a:gd name="T14" fmla="*/ 2 w 31"/>
                <a:gd name="T15" fmla="*/ 5 h 117"/>
                <a:gd name="T16" fmla="*/ 7 w 31"/>
                <a:gd name="T17" fmla="*/ 1 h 117"/>
                <a:gd name="T18" fmla="*/ 12 w 31"/>
                <a:gd name="T19" fmla="*/ 1 h 117"/>
                <a:gd name="T20" fmla="*/ 29 w 31"/>
                <a:gd name="T21" fmla="*/ 7 h 117"/>
                <a:gd name="T22" fmla="*/ 29 w 31"/>
                <a:gd name="T23" fmla="*/ 24 h 117"/>
                <a:gd name="T24" fmla="*/ 29 w 31"/>
                <a:gd name="T25" fmla="*/ 82 h 117"/>
                <a:gd name="T26" fmla="*/ 28 w 31"/>
                <a:gd name="T27" fmla="*/ 114 h 117"/>
                <a:gd name="T28" fmla="*/ 9 w 31"/>
                <a:gd name="T29" fmla="*/ 112 h 117"/>
                <a:gd name="T30" fmla="*/ 19 w 31"/>
                <a:gd name="T31" fmla="*/ 112 h 117"/>
                <a:gd name="T32" fmla="*/ 26 w 31"/>
                <a:gd name="T33" fmla="*/ 108 h 117"/>
                <a:gd name="T34" fmla="*/ 26 w 31"/>
                <a:gd name="T35" fmla="*/ 97 h 117"/>
                <a:gd name="T36" fmla="*/ 26 w 31"/>
                <a:gd name="T37" fmla="*/ 76 h 117"/>
                <a:gd name="T38" fmla="*/ 27 w 31"/>
                <a:gd name="T39" fmla="*/ 24 h 117"/>
                <a:gd name="T40" fmla="*/ 27 w 31"/>
                <a:gd name="T41" fmla="*/ 10 h 117"/>
                <a:gd name="T42" fmla="*/ 21 w 31"/>
                <a:gd name="T43" fmla="*/ 5 h 117"/>
                <a:gd name="T44" fmla="*/ 7 w 31"/>
                <a:gd name="T45" fmla="*/ 5 h 117"/>
                <a:gd name="T46" fmla="*/ 4 w 31"/>
                <a:gd name="T47" fmla="*/ 13 h 117"/>
                <a:gd name="T48" fmla="*/ 4 w 31"/>
                <a:gd name="T49" fmla="*/ 15 h 117"/>
                <a:gd name="T50" fmla="*/ 5 w 31"/>
                <a:gd name="T51" fmla="*/ 54 h 117"/>
                <a:gd name="T52" fmla="*/ 4 w 31"/>
                <a:gd name="T53" fmla="*/ 106 h 117"/>
                <a:gd name="T54" fmla="*/ 4 w 31"/>
                <a:gd name="T55" fmla="*/ 109 h 117"/>
                <a:gd name="T56" fmla="*/ 8 w 31"/>
                <a:gd name="T57" fmla="*/ 113 h 117"/>
                <a:gd name="T58" fmla="*/ 9 w 31"/>
                <a:gd name="T59" fmla="*/ 1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1" h="117">
                  <a:moveTo>
                    <a:pt x="28" y="114"/>
                  </a:moveTo>
                  <a:cubicBezTo>
                    <a:pt x="22" y="117"/>
                    <a:pt x="12" y="117"/>
                    <a:pt x="4" y="114"/>
                  </a:cubicBezTo>
                  <a:cubicBezTo>
                    <a:pt x="0" y="108"/>
                    <a:pt x="2" y="100"/>
                    <a:pt x="2" y="91"/>
                  </a:cubicBezTo>
                  <a:cubicBezTo>
                    <a:pt x="2" y="83"/>
                    <a:pt x="3" y="75"/>
                    <a:pt x="3" y="67"/>
                  </a:cubicBezTo>
                  <a:cubicBezTo>
                    <a:pt x="3" y="65"/>
                    <a:pt x="2" y="63"/>
                    <a:pt x="2" y="61"/>
                  </a:cubicBezTo>
                  <a:cubicBezTo>
                    <a:pt x="3" y="51"/>
                    <a:pt x="2" y="42"/>
                    <a:pt x="2" y="34"/>
                  </a:cubicBezTo>
                  <a:cubicBezTo>
                    <a:pt x="1" y="28"/>
                    <a:pt x="1" y="23"/>
                    <a:pt x="1" y="18"/>
                  </a:cubicBezTo>
                  <a:cubicBezTo>
                    <a:pt x="2" y="14"/>
                    <a:pt x="0" y="9"/>
                    <a:pt x="2" y="5"/>
                  </a:cubicBezTo>
                  <a:cubicBezTo>
                    <a:pt x="3" y="3"/>
                    <a:pt x="6" y="1"/>
                    <a:pt x="7" y="1"/>
                  </a:cubicBezTo>
                  <a:cubicBezTo>
                    <a:pt x="8" y="1"/>
                    <a:pt x="10" y="1"/>
                    <a:pt x="12" y="1"/>
                  </a:cubicBezTo>
                  <a:cubicBezTo>
                    <a:pt x="19" y="1"/>
                    <a:pt x="26" y="0"/>
                    <a:pt x="29" y="7"/>
                  </a:cubicBezTo>
                  <a:cubicBezTo>
                    <a:pt x="31" y="13"/>
                    <a:pt x="29" y="19"/>
                    <a:pt x="29" y="24"/>
                  </a:cubicBezTo>
                  <a:cubicBezTo>
                    <a:pt x="28" y="41"/>
                    <a:pt x="29" y="64"/>
                    <a:pt x="29" y="82"/>
                  </a:cubicBezTo>
                  <a:cubicBezTo>
                    <a:pt x="29" y="94"/>
                    <a:pt x="30" y="104"/>
                    <a:pt x="28" y="114"/>
                  </a:cubicBezTo>
                  <a:close/>
                  <a:moveTo>
                    <a:pt x="9" y="112"/>
                  </a:moveTo>
                  <a:cubicBezTo>
                    <a:pt x="10" y="113"/>
                    <a:pt x="16" y="114"/>
                    <a:pt x="19" y="112"/>
                  </a:cubicBezTo>
                  <a:cubicBezTo>
                    <a:pt x="23" y="114"/>
                    <a:pt x="26" y="112"/>
                    <a:pt x="26" y="108"/>
                  </a:cubicBezTo>
                  <a:cubicBezTo>
                    <a:pt x="27" y="105"/>
                    <a:pt x="26" y="101"/>
                    <a:pt x="26" y="97"/>
                  </a:cubicBezTo>
                  <a:cubicBezTo>
                    <a:pt x="27" y="90"/>
                    <a:pt x="26" y="83"/>
                    <a:pt x="26" y="76"/>
                  </a:cubicBezTo>
                  <a:cubicBezTo>
                    <a:pt x="27" y="56"/>
                    <a:pt x="26" y="43"/>
                    <a:pt x="27" y="24"/>
                  </a:cubicBezTo>
                  <a:cubicBezTo>
                    <a:pt x="27" y="19"/>
                    <a:pt x="28" y="13"/>
                    <a:pt x="27" y="10"/>
                  </a:cubicBezTo>
                  <a:cubicBezTo>
                    <a:pt x="26" y="8"/>
                    <a:pt x="24" y="6"/>
                    <a:pt x="21" y="5"/>
                  </a:cubicBezTo>
                  <a:cubicBezTo>
                    <a:pt x="17" y="2"/>
                    <a:pt x="10" y="5"/>
                    <a:pt x="7" y="5"/>
                  </a:cubicBezTo>
                  <a:cubicBezTo>
                    <a:pt x="4" y="6"/>
                    <a:pt x="4" y="10"/>
                    <a:pt x="4" y="13"/>
                  </a:cubicBezTo>
                  <a:cubicBezTo>
                    <a:pt x="4" y="13"/>
                    <a:pt x="4" y="14"/>
                    <a:pt x="4" y="15"/>
                  </a:cubicBezTo>
                  <a:cubicBezTo>
                    <a:pt x="3" y="27"/>
                    <a:pt x="4" y="41"/>
                    <a:pt x="5" y="54"/>
                  </a:cubicBezTo>
                  <a:cubicBezTo>
                    <a:pt x="6" y="71"/>
                    <a:pt x="4" y="91"/>
                    <a:pt x="4" y="106"/>
                  </a:cubicBezTo>
                  <a:cubicBezTo>
                    <a:pt x="4" y="107"/>
                    <a:pt x="5" y="108"/>
                    <a:pt x="4" y="109"/>
                  </a:cubicBezTo>
                  <a:cubicBezTo>
                    <a:pt x="6" y="110"/>
                    <a:pt x="7" y="112"/>
                    <a:pt x="8" y="113"/>
                  </a:cubicBezTo>
                  <a:cubicBezTo>
                    <a:pt x="8" y="112"/>
                    <a:pt x="8" y="111"/>
                    <a:pt x="9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0983535"/>
      </p:ext>
    </p:extLst>
  </p:cSld>
  <p:clrMapOvr>
    <a:masterClrMapping/>
  </p:clrMapOvr>
  <p:transition advTm="3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五边形 6"/>
          <p:cNvSpPr/>
          <p:nvPr/>
        </p:nvSpPr>
        <p:spPr>
          <a:xfrm>
            <a:off x="573860" y="1528997"/>
            <a:ext cx="1829490" cy="550887"/>
          </a:xfrm>
          <a:prstGeom prst="homePlate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2207" y="1648179"/>
            <a:ext cx="1081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步骤一</a:t>
            </a:r>
          </a:p>
        </p:txBody>
      </p:sp>
      <p:sp>
        <p:nvSpPr>
          <p:cNvPr id="11" name="任意多边形 10"/>
          <p:cNvSpPr/>
          <p:nvPr/>
        </p:nvSpPr>
        <p:spPr>
          <a:xfrm>
            <a:off x="2324417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rgbClr val="06417E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61057" y="1652040"/>
            <a:ext cx="945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步骤二</a:t>
            </a:r>
          </a:p>
        </p:txBody>
      </p:sp>
      <p:sp>
        <p:nvSpPr>
          <p:cNvPr id="13" name="任意多边形 12"/>
          <p:cNvSpPr/>
          <p:nvPr/>
        </p:nvSpPr>
        <p:spPr>
          <a:xfrm>
            <a:off x="3826026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05726" y="1652040"/>
            <a:ext cx="945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步骤三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5339611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75502" y="1652040"/>
            <a:ext cx="934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步骤四</a:t>
            </a:r>
          </a:p>
        </p:txBody>
      </p:sp>
      <p:sp>
        <p:nvSpPr>
          <p:cNvPr id="15" name="任意多边形 14"/>
          <p:cNvSpPr/>
          <p:nvPr/>
        </p:nvSpPr>
        <p:spPr>
          <a:xfrm>
            <a:off x="6817269" y="1528997"/>
            <a:ext cx="1640420" cy="550887"/>
          </a:xfrm>
          <a:custGeom>
            <a:avLst/>
            <a:gdLst>
              <a:gd name="connsiteX0" fmla="*/ 0 w 2008682"/>
              <a:gd name="connsiteY0" fmla="*/ 0 h 674557"/>
              <a:gd name="connsiteX1" fmla="*/ 1671404 w 2008682"/>
              <a:gd name="connsiteY1" fmla="*/ 0 h 674557"/>
              <a:gd name="connsiteX2" fmla="*/ 2008682 w 2008682"/>
              <a:gd name="connsiteY2" fmla="*/ 337279 h 674557"/>
              <a:gd name="connsiteX3" fmla="*/ 1671404 w 2008682"/>
              <a:gd name="connsiteY3" fmla="*/ 674557 h 674557"/>
              <a:gd name="connsiteX4" fmla="*/ 137114 w 2008682"/>
              <a:gd name="connsiteY4" fmla="*/ 674557 h 674557"/>
              <a:gd name="connsiteX5" fmla="*/ 468146 w 2008682"/>
              <a:gd name="connsiteY5" fmla="*/ 343525 h 674557"/>
              <a:gd name="connsiteX6" fmla="*/ 130868 w 2008682"/>
              <a:gd name="connsiteY6" fmla="*/ 6246 h 674557"/>
              <a:gd name="connsiteX7" fmla="*/ 0 w 2008682"/>
              <a:gd name="connsiteY7" fmla="*/ 6246 h 674557"/>
              <a:gd name="connsiteX8" fmla="*/ 0 w 2008682"/>
              <a:gd name="connsiteY8" fmla="*/ 0 h 674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8682" h="674557">
                <a:moveTo>
                  <a:pt x="0" y="0"/>
                </a:moveTo>
                <a:lnTo>
                  <a:pt x="1671404" y="0"/>
                </a:lnTo>
                <a:lnTo>
                  <a:pt x="2008682" y="337279"/>
                </a:lnTo>
                <a:lnTo>
                  <a:pt x="1671404" y="674557"/>
                </a:lnTo>
                <a:lnTo>
                  <a:pt x="137114" y="674557"/>
                </a:lnTo>
                <a:lnTo>
                  <a:pt x="468146" y="343525"/>
                </a:lnTo>
                <a:lnTo>
                  <a:pt x="130868" y="6246"/>
                </a:lnTo>
                <a:lnTo>
                  <a:pt x="0" y="6246"/>
                </a:lnTo>
                <a:lnTo>
                  <a:pt x="0" y="0"/>
                </a:lnTo>
                <a:close/>
              </a:path>
            </a:pathLst>
          </a:cu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013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83060" y="1652040"/>
            <a:ext cx="92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rPr>
              <a:t>步骤五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573860" y="2355726"/>
            <a:ext cx="1518320" cy="1559865"/>
            <a:chOff x="1034229" y="1255861"/>
            <a:chExt cx="1789697" cy="1559865"/>
          </a:xfrm>
        </p:grpSpPr>
        <p:sp>
          <p:nvSpPr>
            <p:cNvPr id="42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3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252947" y="2355726"/>
            <a:ext cx="1518320" cy="1559865"/>
            <a:chOff x="1034229" y="1255861"/>
            <a:chExt cx="1789697" cy="1559865"/>
          </a:xfrm>
        </p:grpSpPr>
        <p:sp>
          <p:nvSpPr>
            <p:cNvPr id="45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6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3948749" y="2355726"/>
            <a:ext cx="1518320" cy="1559865"/>
            <a:chOff x="1034229" y="1255861"/>
            <a:chExt cx="1789697" cy="1559865"/>
          </a:xfrm>
        </p:grpSpPr>
        <p:sp>
          <p:nvSpPr>
            <p:cNvPr id="48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49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452296" y="2372764"/>
            <a:ext cx="1518320" cy="1559865"/>
            <a:chOff x="1034229" y="1255861"/>
            <a:chExt cx="1789697" cy="1559865"/>
          </a:xfrm>
        </p:grpSpPr>
        <p:sp>
          <p:nvSpPr>
            <p:cNvPr id="51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52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878319" y="2372764"/>
            <a:ext cx="1518320" cy="1559865"/>
            <a:chOff x="1034229" y="1255861"/>
            <a:chExt cx="1789697" cy="1559865"/>
          </a:xfrm>
        </p:grpSpPr>
        <p:sp>
          <p:nvSpPr>
            <p:cNvPr id="54" name="矩形 13"/>
            <p:cNvSpPr>
              <a:spLocks noChangeArrowheads="1"/>
            </p:cNvSpPr>
            <p:nvPr/>
          </p:nvSpPr>
          <p:spPr bwMode="auto">
            <a:xfrm>
              <a:off x="1034229" y="1511523"/>
              <a:ext cx="1789697" cy="1304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 defTabSz="684213"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  <p:sp>
          <p:nvSpPr>
            <p:cNvPr id="55" name="文本框 83"/>
            <p:cNvSpPr txBox="1">
              <a:spLocks noChangeArrowheads="1"/>
            </p:cNvSpPr>
            <p:nvPr/>
          </p:nvSpPr>
          <p:spPr bwMode="auto">
            <a:xfrm>
              <a:off x="1259631" y="1255861"/>
              <a:ext cx="135859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512763"/>
              <a:lvl2pPr marL="742950" indent="-285750" defTabSz="512763"/>
              <a:lvl3pPr marL="1143000" indent="-228600" defTabSz="512763"/>
              <a:lvl4pPr marL="1600200" indent="-228600" defTabSz="512763"/>
              <a:lvl5pPr marL="2057400" indent="-228600" defTabSz="512763"/>
              <a:lvl6pPr marL="2514600" indent="-228600" defTabSz="512763"/>
              <a:lvl7pPr marL="2971800" indent="-228600" defTabSz="512763"/>
              <a:lvl8pPr marL="3429000" indent="-228600" defTabSz="512763"/>
              <a:lvl9pPr marL="3886200" indent="-228600" defTabSz="512763"/>
            </a:lstStyle>
            <a:p>
              <a:pPr algn="ctr" eaLnBrk="1" hangingPunct="1"/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36" name="组合 35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37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58564919"/>
      </p:ext>
    </p:extLst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36"/>
          <p:cNvSpPr/>
          <p:nvPr/>
        </p:nvSpPr>
        <p:spPr>
          <a:xfrm>
            <a:off x="3877878" y="1121768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等腰三角形 36"/>
          <p:cNvSpPr/>
          <p:nvPr/>
        </p:nvSpPr>
        <p:spPr>
          <a:xfrm rot="7176392">
            <a:off x="4723918" y="2607606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9" name="等腰三角形 36"/>
          <p:cNvSpPr/>
          <p:nvPr/>
        </p:nvSpPr>
        <p:spPr>
          <a:xfrm rot="14423608" flipH="1">
            <a:off x="2982301" y="2625344"/>
            <a:ext cx="1374647" cy="1201837"/>
          </a:xfrm>
          <a:custGeom>
            <a:avLst/>
            <a:gdLst>
              <a:gd name="connsiteX0" fmla="*/ 0 w 1944216"/>
              <a:gd name="connsiteY0" fmla="*/ 1676048 h 1676048"/>
              <a:gd name="connsiteX1" fmla="*/ 972108 w 1944216"/>
              <a:gd name="connsiteY1" fmla="*/ 0 h 1676048"/>
              <a:gd name="connsiteX2" fmla="*/ 1944216 w 1944216"/>
              <a:gd name="connsiteY2" fmla="*/ 1676048 h 1676048"/>
              <a:gd name="connsiteX3" fmla="*/ 0 w 1944216"/>
              <a:gd name="connsiteY3" fmla="*/ 1676048 h 1676048"/>
              <a:gd name="connsiteX0" fmla="*/ 1944216 w 2035656"/>
              <a:gd name="connsiteY0" fmla="*/ 1676048 h 1767488"/>
              <a:gd name="connsiteX1" fmla="*/ 0 w 2035656"/>
              <a:gd name="connsiteY1" fmla="*/ 1676048 h 1767488"/>
              <a:gd name="connsiteX2" fmla="*/ 972108 w 2035656"/>
              <a:gd name="connsiteY2" fmla="*/ 0 h 1767488"/>
              <a:gd name="connsiteX3" fmla="*/ 2035656 w 2035656"/>
              <a:gd name="connsiteY3" fmla="*/ 1767488 h 1767488"/>
              <a:gd name="connsiteX0" fmla="*/ 0 w 2035656"/>
              <a:gd name="connsiteY0" fmla="*/ 1676048 h 1767488"/>
              <a:gd name="connsiteX1" fmla="*/ 972108 w 2035656"/>
              <a:gd name="connsiteY1" fmla="*/ 0 h 1767488"/>
              <a:gd name="connsiteX2" fmla="*/ 2035656 w 2035656"/>
              <a:gd name="connsiteY2" fmla="*/ 1767488 h 1767488"/>
              <a:gd name="connsiteX0" fmla="*/ 0 w 2000932"/>
              <a:gd name="connsiteY0" fmla="*/ 1676048 h 1709614"/>
              <a:gd name="connsiteX1" fmla="*/ 972108 w 2000932"/>
              <a:gd name="connsiteY1" fmla="*/ 0 h 1709614"/>
              <a:gd name="connsiteX2" fmla="*/ 2000932 w 2000932"/>
              <a:gd name="connsiteY2" fmla="*/ 1709614 h 1709614"/>
              <a:gd name="connsiteX0" fmla="*/ 0 w 1966208"/>
              <a:gd name="connsiteY0" fmla="*/ 1676048 h 1676048"/>
              <a:gd name="connsiteX1" fmla="*/ 972108 w 1966208"/>
              <a:gd name="connsiteY1" fmla="*/ 0 h 1676048"/>
              <a:gd name="connsiteX2" fmla="*/ 1966208 w 1966208"/>
              <a:gd name="connsiteY2" fmla="*/ 1628591 h 1676048"/>
              <a:gd name="connsiteX0" fmla="*/ 0 w 2024082"/>
              <a:gd name="connsiteY0" fmla="*/ 1676048 h 1698039"/>
              <a:gd name="connsiteX1" fmla="*/ 972108 w 2024082"/>
              <a:gd name="connsiteY1" fmla="*/ 0 h 1698039"/>
              <a:gd name="connsiteX2" fmla="*/ 2024082 w 2024082"/>
              <a:gd name="connsiteY2" fmla="*/ 1698039 h 1698039"/>
              <a:gd name="connsiteX0" fmla="*/ 0 w 1942196"/>
              <a:gd name="connsiteY0" fmla="*/ 1676048 h 1698039"/>
              <a:gd name="connsiteX1" fmla="*/ 972108 w 1942196"/>
              <a:gd name="connsiteY1" fmla="*/ 0 h 1698039"/>
              <a:gd name="connsiteX2" fmla="*/ 1942196 w 1942196"/>
              <a:gd name="connsiteY2" fmla="*/ 1698039 h 1698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2196" h="1698039">
                <a:moveTo>
                  <a:pt x="0" y="1676048"/>
                </a:moveTo>
                <a:lnTo>
                  <a:pt x="972108" y="0"/>
                </a:lnTo>
                <a:cubicBezTo>
                  <a:pt x="1296144" y="558683"/>
                  <a:pt x="1942196" y="1698039"/>
                  <a:pt x="1942196" y="1698039"/>
                </a:cubicBezTo>
              </a:path>
            </a:pathLst>
          </a:custGeom>
          <a:noFill/>
          <a:ln w="101600">
            <a:solidFill>
              <a:schemeClr val="bg1">
                <a:alpha val="60000"/>
              </a:schemeClr>
            </a:solidFill>
            <a:headEnd type="triangle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24128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01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71600" y="1894823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</a:rPr>
              <a:t>02 </a:t>
            </a:r>
            <a:r>
              <a:rPr lang="zh-CN" altLang="en-US" dirty="0">
                <a:solidFill>
                  <a:schemeClr val="bg1"/>
                </a:solidFill>
                <a:latin typeface="+mn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81753" y="3598634"/>
            <a:ext cx="2580493" cy="12349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+mj-ea"/>
                <a:ea typeface="+mj-ea"/>
              </a:rPr>
              <a:t>03 </a:t>
            </a:r>
            <a:r>
              <a:rPr lang="zh-CN" altLang="en-US" dirty="0">
                <a:solidFill>
                  <a:schemeClr val="bg1"/>
                </a:solidFill>
                <a:latin typeface="+mj-ea"/>
                <a:ea typeface="+mj-ea"/>
              </a:rPr>
              <a:t>说明性文字</a:t>
            </a:r>
            <a:endParaRPr lang="en-US" altLang="zh-CN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文字说明性文字说明性文字说明性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411" y="2095837"/>
            <a:ext cx="848845" cy="114682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6" name="组合 15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7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6835783"/>
      </p:ext>
    </p:extLst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036252" y="857819"/>
            <a:ext cx="3516086" cy="3658147"/>
            <a:chOff x="839089" y="1015825"/>
            <a:chExt cx="4688114" cy="4877531"/>
          </a:xfrm>
        </p:grpSpPr>
        <p:grpSp>
          <p:nvGrpSpPr>
            <p:cNvPr id="5" name="组合 4"/>
            <p:cNvGrpSpPr/>
            <p:nvPr/>
          </p:nvGrpSpPr>
          <p:grpSpPr>
            <a:xfrm rot="21302113">
              <a:off x="2313380" y="1015825"/>
              <a:ext cx="1482151" cy="1487649"/>
              <a:chOff x="3130077" y="1143064"/>
              <a:chExt cx="1735225" cy="1741663"/>
            </a:xfrm>
          </p:grpSpPr>
          <p:cxnSp>
            <p:nvCxnSpPr>
              <p:cNvPr id="7" name="直接连接符 6"/>
              <p:cNvCxnSpPr>
                <a:endCxn id="9" idx="3"/>
              </p:cNvCxnSpPr>
              <p:nvPr/>
            </p:nvCxnSpPr>
            <p:spPr>
              <a:xfrm rot="297887" flipV="1">
                <a:off x="3130077" y="2231435"/>
                <a:ext cx="809535" cy="56919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8" name="直接连接符 7"/>
              <p:cNvCxnSpPr>
                <a:stCxn id="9" idx="5"/>
              </p:cNvCxnSpPr>
              <p:nvPr/>
            </p:nvCxnSpPr>
            <p:spPr>
              <a:xfrm rot="297887">
                <a:off x="4141385" y="2297757"/>
                <a:ext cx="723917" cy="586970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9" name="椭圆 8"/>
              <p:cNvSpPr/>
              <p:nvPr/>
            </p:nvSpPr>
            <p:spPr>
              <a:xfrm>
                <a:off x="3920179" y="1143064"/>
                <a:ext cx="290506" cy="1317397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839089" y="2464244"/>
              <a:ext cx="4688114" cy="342911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1195804" y="2370030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5804" y="3299265"/>
            <a:ext cx="3119291" cy="729430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283788" y="1010877"/>
            <a:ext cx="2600580" cy="2855609"/>
            <a:chOff x="6502470" y="1193017"/>
            <a:chExt cx="3467440" cy="3807479"/>
          </a:xfrm>
        </p:grpSpPr>
        <p:grpSp>
          <p:nvGrpSpPr>
            <p:cNvPr id="13" name="组合 12"/>
            <p:cNvGrpSpPr/>
            <p:nvPr/>
          </p:nvGrpSpPr>
          <p:grpSpPr>
            <a:xfrm rot="21302113">
              <a:off x="7513178" y="1193017"/>
              <a:ext cx="1250297" cy="1304594"/>
              <a:chOff x="3103525" y="996074"/>
              <a:chExt cx="1790434" cy="1868188"/>
            </a:xfrm>
          </p:grpSpPr>
          <p:cxnSp>
            <p:nvCxnSpPr>
              <p:cNvPr id="15" name="直接连接符 14"/>
              <p:cNvCxnSpPr>
                <a:endCxn id="17" idx="3"/>
              </p:cNvCxnSpPr>
              <p:nvPr/>
            </p:nvCxnSpPr>
            <p:spPr>
              <a:xfrm rot="297887" flipV="1">
                <a:off x="3103525" y="2334225"/>
                <a:ext cx="841583" cy="443544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16" name="直接连接符 15"/>
              <p:cNvCxnSpPr>
                <a:stCxn id="17" idx="5"/>
              </p:cNvCxnSpPr>
              <p:nvPr/>
            </p:nvCxnSpPr>
            <p:spPr>
              <a:xfrm rot="297887">
                <a:off x="4146778" y="2402940"/>
                <a:ext cx="747181" cy="461322"/>
              </a:xfrm>
              <a:prstGeom prst="line">
                <a:avLst/>
              </a:prstGeom>
              <a:noFill/>
              <a:ln w="95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7" name="椭圆 16"/>
              <p:cNvSpPr/>
              <p:nvPr/>
            </p:nvSpPr>
            <p:spPr>
              <a:xfrm>
                <a:off x="3920179" y="996074"/>
                <a:ext cx="290507" cy="161138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/>
                <a:endParaRPr lang="zh-CN" altLang="en-US" sz="3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6502470" y="2464244"/>
              <a:ext cx="3467440" cy="2536252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5433794" y="2235651"/>
            <a:ext cx="2300568" cy="116955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1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3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99332728"/>
      </p:ext>
    </p:extLst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881746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添加第二部分标题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881747" y="2115656"/>
            <a:ext cx="546934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9" name="Freeform 145"/>
          <p:cNvSpPr>
            <a:spLocks noEditPoints="1"/>
          </p:cNvSpPr>
          <p:nvPr/>
        </p:nvSpPr>
        <p:spPr bwMode="auto">
          <a:xfrm>
            <a:off x="1138204" y="1489591"/>
            <a:ext cx="1597815" cy="1364729"/>
          </a:xfrm>
          <a:custGeom>
            <a:avLst/>
            <a:gdLst>
              <a:gd name="T0" fmla="*/ 101 w 238"/>
              <a:gd name="T1" fmla="*/ 32 h 203"/>
              <a:gd name="T2" fmla="*/ 188 w 238"/>
              <a:gd name="T3" fmla="*/ 87 h 203"/>
              <a:gd name="T4" fmla="*/ 234 w 238"/>
              <a:gd name="T5" fmla="*/ 141 h 203"/>
              <a:gd name="T6" fmla="*/ 140 w 238"/>
              <a:gd name="T7" fmla="*/ 201 h 203"/>
              <a:gd name="T8" fmla="*/ 32 w 238"/>
              <a:gd name="T9" fmla="*/ 188 h 203"/>
              <a:gd name="T10" fmla="*/ 6 w 238"/>
              <a:gd name="T11" fmla="*/ 171 h 203"/>
              <a:gd name="T12" fmla="*/ 21 w 238"/>
              <a:gd name="T13" fmla="*/ 138 h 203"/>
              <a:gd name="T14" fmla="*/ 13 w 238"/>
              <a:gd name="T15" fmla="*/ 118 h 203"/>
              <a:gd name="T16" fmla="*/ 47 w 238"/>
              <a:gd name="T17" fmla="*/ 85 h 203"/>
              <a:gd name="T18" fmla="*/ 79 w 238"/>
              <a:gd name="T19" fmla="*/ 36 h 203"/>
              <a:gd name="T20" fmla="*/ 82 w 238"/>
              <a:gd name="T21" fmla="*/ 20 h 203"/>
              <a:gd name="T22" fmla="*/ 91 w 238"/>
              <a:gd name="T23" fmla="*/ 12 h 203"/>
              <a:gd name="T24" fmla="*/ 129 w 238"/>
              <a:gd name="T25" fmla="*/ 6 h 203"/>
              <a:gd name="T26" fmla="*/ 107 w 238"/>
              <a:gd name="T27" fmla="*/ 4 h 203"/>
              <a:gd name="T28" fmla="*/ 84 w 238"/>
              <a:gd name="T29" fmla="*/ 33 h 203"/>
              <a:gd name="T30" fmla="*/ 97 w 238"/>
              <a:gd name="T31" fmla="*/ 19 h 203"/>
              <a:gd name="T32" fmla="*/ 108 w 238"/>
              <a:gd name="T33" fmla="*/ 16 h 203"/>
              <a:gd name="T34" fmla="*/ 91 w 238"/>
              <a:gd name="T35" fmla="*/ 28 h 203"/>
              <a:gd name="T36" fmla="*/ 99 w 238"/>
              <a:gd name="T37" fmla="*/ 30 h 203"/>
              <a:gd name="T38" fmla="*/ 81 w 238"/>
              <a:gd name="T39" fmla="*/ 6 h 203"/>
              <a:gd name="T40" fmla="*/ 82 w 238"/>
              <a:gd name="T41" fmla="*/ 32 h 203"/>
              <a:gd name="T42" fmla="*/ 109 w 238"/>
              <a:gd name="T43" fmla="*/ 101 h 203"/>
              <a:gd name="T44" fmla="*/ 93 w 238"/>
              <a:gd name="T45" fmla="*/ 36 h 203"/>
              <a:gd name="T46" fmla="*/ 80 w 238"/>
              <a:gd name="T47" fmla="*/ 41 h 203"/>
              <a:gd name="T48" fmla="*/ 55 w 238"/>
              <a:gd name="T49" fmla="*/ 95 h 203"/>
              <a:gd name="T50" fmla="*/ 95 w 238"/>
              <a:gd name="T51" fmla="*/ 96 h 203"/>
              <a:gd name="T52" fmla="*/ 25 w 238"/>
              <a:gd name="T53" fmla="*/ 107 h 203"/>
              <a:gd name="T54" fmla="*/ 137 w 238"/>
              <a:gd name="T55" fmla="*/ 124 h 203"/>
              <a:gd name="T56" fmla="*/ 201 w 238"/>
              <a:gd name="T57" fmla="*/ 90 h 203"/>
              <a:gd name="T58" fmla="*/ 132 w 238"/>
              <a:gd name="T59" fmla="*/ 85 h 203"/>
              <a:gd name="T60" fmla="*/ 90 w 238"/>
              <a:gd name="T61" fmla="*/ 110 h 203"/>
              <a:gd name="T62" fmla="*/ 190 w 238"/>
              <a:gd name="T63" fmla="*/ 126 h 203"/>
              <a:gd name="T64" fmla="*/ 200 w 238"/>
              <a:gd name="T65" fmla="*/ 97 h 203"/>
              <a:gd name="T66" fmla="*/ 87 w 238"/>
              <a:gd name="T67" fmla="*/ 106 h 203"/>
              <a:gd name="T68" fmla="*/ 80 w 238"/>
              <a:gd name="T69" fmla="*/ 107 h 203"/>
              <a:gd name="T70" fmla="*/ 146 w 238"/>
              <a:gd name="T71" fmla="*/ 154 h 203"/>
              <a:gd name="T72" fmla="*/ 85 w 238"/>
              <a:gd name="T73" fmla="*/ 147 h 203"/>
              <a:gd name="T74" fmla="*/ 93 w 238"/>
              <a:gd name="T75" fmla="*/ 158 h 203"/>
              <a:gd name="T76" fmla="*/ 170 w 238"/>
              <a:gd name="T77" fmla="*/ 150 h 203"/>
              <a:gd name="T78" fmla="*/ 229 w 238"/>
              <a:gd name="T79" fmla="*/ 143 h 203"/>
              <a:gd name="T80" fmla="*/ 15 w 238"/>
              <a:gd name="T81" fmla="*/ 120 h 203"/>
              <a:gd name="T82" fmla="*/ 48 w 238"/>
              <a:gd name="T83" fmla="*/ 131 h 203"/>
              <a:gd name="T84" fmla="*/ 95 w 238"/>
              <a:gd name="T85" fmla="*/ 142 h 203"/>
              <a:gd name="T86" fmla="*/ 123 w 238"/>
              <a:gd name="T87" fmla="*/ 137 h 203"/>
              <a:gd name="T88" fmla="*/ 135 w 238"/>
              <a:gd name="T89" fmla="*/ 130 h 203"/>
              <a:gd name="T90" fmla="*/ 229 w 238"/>
              <a:gd name="T91" fmla="*/ 133 h 203"/>
              <a:gd name="T92" fmla="*/ 216 w 238"/>
              <a:gd name="T93" fmla="*/ 122 h 203"/>
              <a:gd name="T94" fmla="*/ 143 w 238"/>
              <a:gd name="T95" fmla="*/ 151 h 203"/>
              <a:gd name="T96" fmla="*/ 135 w 238"/>
              <a:gd name="T97" fmla="*/ 149 h 203"/>
              <a:gd name="T98" fmla="*/ 69 w 238"/>
              <a:gd name="T99" fmla="*/ 142 h 203"/>
              <a:gd name="T100" fmla="*/ 135 w 238"/>
              <a:gd name="T101" fmla="*/ 149 h 203"/>
              <a:gd name="T102" fmla="*/ 37 w 238"/>
              <a:gd name="T103" fmla="*/ 154 h 203"/>
              <a:gd name="T104" fmla="*/ 13 w 238"/>
              <a:gd name="T105" fmla="*/ 157 h 203"/>
              <a:gd name="T106" fmla="*/ 10 w 238"/>
              <a:gd name="T107" fmla="*/ 175 h 203"/>
              <a:gd name="T108" fmla="*/ 98 w 238"/>
              <a:gd name="T109" fmla="*/ 182 h 203"/>
              <a:gd name="T110" fmla="*/ 115 w 238"/>
              <a:gd name="T111" fmla="*/ 171 h 203"/>
              <a:gd name="T112" fmla="*/ 74 w 238"/>
              <a:gd name="T113" fmla="*/ 163 h 203"/>
              <a:gd name="T114" fmla="*/ 165 w 238"/>
              <a:gd name="T115" fmla="*/ 155 h 203"/>
              <a:gd name="T116" fmla="*/ 160 w 238"/>
              <a:gd name="T117" fmla="*/ 158 h 203"/>
              <a:gd name="T118" fmla="*/ 148 w 238"/>
              <a:gd name="T119" fmla="*/ 165 h 203"/>
              <a:gd name="T120" fmla="*/ 144 w 238"/>
              <a:gd name="T121" fmla="*/ 197 h 203"/>
              <a:gd name="T122" fmla="*/ 53 w 238"/>
              <a:gd name="T123" fmla="*/ 186 h 203"/>
              <a:gd name="T124" fmla="*/ 143 w 238"/>
              <a:gd name="T125" fmla="*/ 200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8" h="203">
                <a:moveTo>
                  <a:pt x="137" y="9"/>
                </a:moveTo>
                <a:cubicBezTo>
                  <a:pt x="138" y="10"/>
                  <a:pt x="137" y="11"/>
                  <a:pt x="136" y="12"/>
                </a:cubicBezTo>
                <a:cubicBezTo>
                  <a:pt x="134" y="14"/>
                  <a:pt x="132" y="16"/>
                  <a:pt x="131" y="18"/>
                </a:cubicBezTo>
                <a:cubicBezTo>
                  <a:pt x="128" y="20"/>
                  <a:pt x="123" y="21"/>
                  <a:pt x="119" y="22"/>
                </a:cubicBezTo>
                <a:cubicBezTo>
                  <a:pt x="117" y="29"/>
                  <a:pt x="111" y="32"/>
                  <a:pt x="104" y="28"/>
                </a:cubicBezTo>
                <a:cubicBezTo>
                  <a:pt x="103" y="29"/>
                  <a:pt x="102" y="31"/>
                  <a:pt x="101" y="32"/>
                </a:cubicBezTo>
                <a:cubicBezTo>
                  <a:pt x="97" y="34"/>
                  <a:pt x="92" y="32"/>
                  <a:pt x="89" y="35"/>
                </a:cubicBezTo>
                <a:cubicBezTo>
                  <a:pt x="101" y="32"/>
                  <a:pt x="114" y="36"/>
                  <a:pt x="121" y="43"/>
                </a:cubicBezTo>
                <a:cubicBezTo>
                  <a:pt x="128" y="54"/>
                  <a:pt x="126" y="73"/>
                  <a:pt x="121" y="86"/>
                </a:cubicBezTo>
                <a:cubicBezTo>
                  <a:pt x="130" y="81"/>
                  <a:pt x="143" y="84"/>
                  <a:pt x="155" y="85"/>
                </a:cubicBezTo>
                <a:cubicBezTo>
                  <a:pt x="162" y="86"/>
                  <a:pt x="168" y="86"/>
                  <a:pt x="175" y="86"/>
                </a:cubicBezTo>
                <a:cubicBezTo>
                  <a:pt x="180" y="86"/>
                  <a:pt x="184" y="87"/>
                  <a:pt x="188" y="87"/>
                </a:cubicBezTo>
                <a:cubicBezTo>
                  <a:pt x="194" y="87"/>
                  <a:pt x="204" y="89"/>
                  <a:pt x="210" y="87"/>
                </a:cubicBezTo>
                <a:cubicBezTo>
                  <a:pt x="212" y="87"/>
                  <a:pt x="213" y="88"/>
                  <a:pt x="214" y="88"/>
                </a:cubicBezTo>
                <a:cubicBezTo>
                  <a:pt x="216" y="89"/>
                  <a:pt x="218" y="90"/>
                  <a:pt x="220" y="91"/>
                </a:cubicBezTo>
                <a:cubicBezTo>
                  <a:pt x="222" y="95"/>
                  <a:pt x="223" y="102"/>
                  <a:pt x="220" y="106"/>
                </a:cubicBezTo>
                <a:cubicBezTo>
                  <a:pt x="223" y="107"/>
                  <a:pt x="228" y="107"/>
                  <a:pt x="229" y="107"/>
                </a:cubicBezTo>
                <a:cubicBezTo>
                  <a:pt x="237" y="113"/>
                  <a:pt x="238" y="130"/>
                  <a:pt x="234" y="141"/>
                </a:cubicBezTo>
                <a:cubicBezTo>
                  <a:pt x="215" y="157"/>
                  <a:pt x="194" y="172"/>
                  <a:pt x="173" y="186"/>
                </a:cubicBezTo>
                <a:cubicBezTo>
                  <a:pt x="172" y="187"/>
                  <a:pt x="172" y="187"/>
                  <a:pt x="172" y="188"/>
                </a:cubicBezTo>
                <a:cubicBezTo>
                  <a:pt x="171" y="188"/>
                  <a:pt x="171" y="188"/>
                  <a:pt x="170" y="188"/>
                </a:cubicBezTo>
                <a:cubicBezTo>
                  <a:pt x="165" y="192"/>
                  <a:pt x="159" y="195"/>
                  <a:pt x="153" y="199"/>
                </a:cubicBezTo>
                <a:cubicBezTo>
                  <a:pt x="152" y="200"/>
                  <a:pt x="149" y="202"/>
                  <a:pt x="148" y="203"/>
                </a:cubicBezTo>
                <a:cubicBezTo>
                  <a:pt x="145" y="203"/>
                  <a:pt x="143" y="202"/>
                  <a:pt x="140" y="201"/>
                </a:cubicBezTo>
                <a:cubicBezTo>
                  <a:pt x="138" y="201"/>
                  <a:pt x="135" y="202"/>
                  <a:pt x="133" y="201"/>
                </a:cubicBezTo>
                <a:cubicBezTo>
                  <a:pt x="130" y="201"/>
                  <a:pt x="128" y="201"/>
                  <a:pt x="126" y="200"/>
                </a:cubicBezTo>
                <a:cubicBezTo>
                  <a:pt x="117" y="199"/>
                  <a:pt x="105" y="198"/>
                  <a:pt x="96" y="198"/>
                </a:cubicBezTo>
                <a:cubicBezTo>
                  <a:pt x="87" y="197"/>
                  <a:pt x="80" y="197"/>
                  <a:pt x="73" y="196"/>
                </a:cubicBezTo>
                <a:cubicBezTo>
                  <a:pt x="66" y="195"/>
                  <a:pt x="58" y="192"/>
                  <a:pt x="50" y="191"/>
                </a:cubicBezTo>
                <a:cubicBezTo>
                  <a:pt x="44" y="190"/>
                  <a:pt x="39" y="189"/>
                  <a:pt x="32" y="188"/>
                </a:cubicBezTo>
                <a:cubicBezTo>
                  <a:pt x="27" y="187"/>
                  <a:pt x="20" y="185"/>
                  <a:pt x="13" y="184"/>
                </a:cubicBezTo>
                <a:cubicBezTo>
                  <a:pt x="12" y="183"/>
                  <a:pt x="10" y="183"/>
                  <a:pt x="9" y="183"/>
                </a:cubicBezTo>
                <a:cubicBezTo>
                  <a:pt x="7" y="183"/>
                  <a:pt x="6" y="182"/>
                  <a:pt x="5" y="182"/>
                </a:cubicBezTo>
                <a:cubicBezTo>
                  <a:pt x="3" y="182"/>
                  <a:pt x="2" y="183"/>
                  <a:pt x="0" y="182"/>
                </a:cubicBezTo>
                <a:cubicBezTo>
                  <a:pt x="0" y="178"/>
                  <a:pt x="4" y="175"/>
                  <a:pt x="8" y="175"/>
                </a:cubicBezTo>
                <a:cubicBezTo>
                  <a:pt x="8" y="173"/>
                  <a:pt x="6" y="173"/>
                  <a:pt x="6" y="171"/>
                </a:cubicBezTo>
                <a:cubicBezTo>
                  <a:pt x="6" y="169"/>
                  <a:pt x="8" y="168"/>
                  <a:pt x="9" y="166"/>
                </a:cubicBezTo>
                <a:cubicBezTo>
                  <a:pt x="7" y="161"/>
                  <a:pt x="11" y="157"/>
                  <a:pt x="8" y="153"/>
                </a:cubicBezTo>
                <a:cubicBezTo>
                  <a:pt x="8" y="152"/>
                  <a:pt x="9" y="152"/>
                  <a:pt x="9" y="151"/>
                </a:cubicBezTo>
                <a:cubicBezTo>
                  <a:pt x="6" y="151"/>
                  <a:pt x="3" y="151"/>
                  <a:pt x="1" y="149"/>
                </a:cubicBezTo>
                <a:cubicBezTo>
                  <a:pt x="1" y="148"/>
                  <a:pt x="1" y="147"/>
                  <a:pt x="2" y="146"/>
                </a:cubicBezTo>
                <a:cubicBezTo>
                  <a:pt x="8" y="143"/>
                  <a:pt x="16" y="141"/>
                  <a:pt x="21" y="138"/>
                </a:cubicBezTo>
                <a:cubicBezTo>
                  <a:pt x="19" y="137"/>
                  <a:pt x="15" y="137"/>
                  <a:pt x="12" y="137"/>
                </a:cubicBezTo>
                <a:cubicBezTo>
                  <a:pt x="11" y="136"/>
                  <a:pt x="10" y="136"/>
                  <a:pt x="9" y="136"/>
                </a:cubicBezTo>
                <a:cubicBezTo>
                  <a:pt x="7" y="135"/>
                  <a:pt x="5" y="136"/>
                  <a:pt x="5" y="133"/>
                </a:cubicBezTo>
                <a:cubicBezTo>
                  <a:pt x="6" y="132"/>
                  <a:pt x="8" y="130"/>
                  <a:pt x="10" y="130"/>
                </a:cubicBezTo>
                <a:cubicBezTo>
                  <a:pt x="10" y="126"/>
                  <a:pt x="14" y="124"/>
                  <a:pt x="12" y="121"/>
                </a:cubicBezTo>
                <a:cubicBezTo>
                  <a:pt x="12" y="119"/>
                  <a:pt x="13" y="119"/>
                  <a:pt x="13" y="118"/>
                </a:cubicBezTo>
                <a:cubicBezTo>
                  <a:pt x="13" y="117"/>
                  <a:pt x="11" y="115"/>
                  <a:pt x="12" y="114"/>
                </a:cubicBezTo>
                <a:cubicBezTo>
                  <a:pt x="11" y="114"/>
                  <a:pt x="10" y="113"/>
                  <a:pt x="9" y="112"/>
                </a:cubicBezTo>
                <a:cubicBezTo>
                  <a:pt x="9" y="111"/>
                  <a:pt x="10" y="109"/>
                  <a:pt x="11" y="108"/>
                </a:cubicBezTo>
                <a:cubicBezTo>
                  <a:pt x="13" y="107"/>
                  <a:pt x="19" y="107"/>
                  <a:pt x="22" y="106"/>
                </a:cubicBezTo>
                <a:cubicBezTo>
                  <a:pt x="34" y="104"/>
                  <a:pt x="45" y="103"/>
                  <a:pt x="55" y="98"/>
                </a:cubicBezTo>
                <a:cubicBezTo>
                  <a:pt x="52" y="95"/>
                  <a:pt x="49" y="90"/>
                  <a:pt x="47" y="85"/>
                </a:cubicBezTo>
                <a:cubicBezTo>
                  <a:pt x="44" y="81"/>
                  <a:pt x="42" y="75"/>
                  <a:pt x="41" y="69"/>
                </a:cubicBezTo>
                <a:cubicBezTo>
                  <a:pt x="40" y="64"/>
                  <a:pt x="42" y="58"/>
                  <a:pt x="43" y="52"/>
                </a:cubicBezTo>
                <a:cubicBezTo>
                  <a:pt x="45" y="44"/>
                  <a:pt x="50" y="36"/>
                  <a:pt x="59" y="34"/>
                </a:cubicBezTo>
                <a:cubicBezTo>
                  <a:pt x="60" y="34"/>
                  <a:pt x="61" y="35"/>
                  <a:pt x="62" y="34"/>
                </a:cubicBezTo>
                <a:cubicBezTo>
                  <a:pt x="63" y="34"/>
                  <a:pt x="65" y="34"/>
                  <a:pt x="66" y="34"/>
                </a:cubicBezTo>
                <a:cubicBezTo>
                  <a:pt x="70" y="33"/>
                  <a:pt x="75" y="35"/>
                  <a:pt x="79" y="36"/>
                </a:cubicBezTo>
                <a:cubicBezTo>
                  <a:pt x="78" y="32"/>
                  <a:pt x="78" y="28"/>
                  <a:pt x="78" y="23"/>
                </a:cubicBezTo>
                <a:cubicBezTo>
                  <a:pt x="78" y="20"/>
                  <a:pt x="77" y="18"/>
                  <a:pt x="77" y="15"/>
                </a:cubicBezTo>
                <a:cubicBezTo>
                  <a:pt x="77" y="13"/>
                  <a:pt x="78" y="11"/>
                  <a:pt x="78" y="9"/>
                </a:cubicBezTo>
                <a:cubicBezTo>
                  <a:pt x="78" y="7"/>
                  <a:pt x="77" y="6"/>
                  <a:pt x="78" y="5"/>
                </a:cubicBezTo>
                <a:cubicBezTo>
                  <a:pt x="80" y="4"/>
                  <a:pt x="83" y="4"/>
                  <a:pt x="85" y="5"/>
                </a:cubicBezTo>
                <a:cubicBezTo>
                  <a:pt x="85" y="10"/>
                  <a:pt x="82" y="14"/>
                  <a:pt x="82" y="20"/>
                </a:cubicBezTo>
                <a:cubicBezTo>
                  <a:pt x="82" y="23"/>
                  <a:pt x="82" y="26"/>
                  <a:pt x="82" y="30"/>
                </a:cubicBezTo>
                <a:cubicBezTo>
                  <a:pt x="82" y="30"/>
                  <a:pt x="82" y="30"/>
                  <a:pt x="82" y="30"/>
                </a:cubicBezTo>
                <a:cubicBezTo>
                  <a:pt x="83" y="27"/>
                  <a:pt x="83" y="23"/>
                  <a:pt x="84" y="21"/>
                </a:cubicBezTo>
                <a:cubicBezTo>
                  <a:pt x="85" y="20"/>
                  <a:pt x="86" y="19"/>
                  <a:pt x="87" y="19"/>
                </a:cubicBezTo>
                <a:cubicBezTo>
                  <a:pt x="88" y="18"/>
                  <a:pt x="88" y="18"/>
                  <a:pt x="89" y="17"/>
                </a:cubicBezTo>
                <a:cubicBezTo>
                  <a:pt x="90" y="16"/>
                  <a:pt x="90" y="14"/>
                  <a:pt x="91" y="12"/>
                </a:cubicBezTo>
                <a:cubicBezTo>
                  <a:pt x="92" y="11"/>
                  <a:pt x="94" y="9"/>
                  <a:pt x="95" y="9"/>
                </a:cubicBezTo>
                <a:cubicBezTo>
                  <a:pt x="97" y="8"/>
                  <a:pt x="99" y="9"/>
                  <a:pt x="101" y="8"/>
                </a:cubicBezTo>
                <a:cubicBezTo>
                  <a:pt x="104" y="6"/>
                  <a:pt x="104" y="4"/>
                  <a:pt x="106" y="2"/>
                </a:cubicBezTo>
                <a:cubicBezTo>
                  <a:pt x="109" y="1"/>
                  <a:pt x="114" y="0"/>
                  <a:pt x="116" y="2"/>
                </a:cubicBezTo>
                <a:cubicBezTo>
                  <a:pt x="118" y="3"/>
                  <a:pt x="119" y="6"/>
                  <a:pt x="121" y="6"/>
                </a:cubicBezTo>
                <a:cubicBezTo>
                  <a:pt x="123" y="6"/>
                  <a:pt x="126" y="6"/>
                  <a:pt x="129" y="6"/>
                </a:cubicBezTo>
                <a:cubicBezTo>
                  <a:pt x="131" y="6"/>
                  <a:pt x="133" y="7"/>
                  <a:pt x="135" y="8"/>
                </a:cubicBezTo>
                <a:cubicBezTo>
                  <a:pt x="136" y="8"/>
                  <a:pt x="137" y="8"/>
                  <a:pt x="137" y="9"/>
                </a:cubicBezTo>
                <a:close/>
                <a:moveTo>
                  <a:pt x="125" y="7"/>
                </a:moveTo>
                <a:cubicBezTo>
                  <a:pt x="124" y="7"/>
                  <a:pt x="122" y="8"/>
                  <a:pt x="121" y="8"/>
                </a:cubicBezTo>
                <a:cubicBezTo>
                  <a:pt x="119" y="8"/>
                  <a:pt x="119" y="6"/>
                  <a:pt x="117" y="6"/>
                </a:cubicBezTo>
                <a:cubicBezTo>
                  <a:pt x="115" y="3"/>
                  <a:pt x="112" y="3"/>
                  <a:pt x="107" y="4"/>
                </a:cubicBezTo>
                <a:cubicBezTo>
                  <a:pt x="104" y="6"/>
                  <a:pt x="102" y="11"/>
                  <a:pt x="97" y="10"/>
                </a:cubicBezTo>
                <a:cubicBezTo>
                  <a:pt x="96" y="11"/>
                  <a:pt x="95" y="11"/>
                  <a:pt x="95" y="11"/>
                </a:cubicBezTo>
                <a:cubicBezTo>
                  <a:pt x="95" y="11"/>
                  <a:pt x="95" y="11"/>
                  <a:pt x="95" y="11"/>
                </a:cubicBezTo>
                <a:cubicBezTo>
                  <a:pt x="95" y="12"/>
                  <a:pt x="94" y="12"/>
                  <a:pt x="93" y="12"/>
                </a:cubicBezTo>
                <a:cubicBezTo>
                  <a:pt x="92" y="16"/>
                  <a:pt x="90" y="19"/>
                  <a:pt x="87" y="21"/>
                </a:cubicBezTo>
                <a:cubicBezTo>
                  <a:pt x="84" y="24"/>
                  <a:pt x="84" y="30"/>
                  <a:pt x="84" y="33"/>
                </a:cubicBezTo>
                <a:cubicBezTo>
                  <a:pt x="85" y="31"/>
                  <a:pt x="88" y="29"/>
                  <a:pt x="89" y="26"/>
                </a:cubicBezTo>
                <a:cubicBezTo>
                  <a:pt x="90" y="24"/>
                  <a:pt x="90" y="21"/>
                  <a:pt x="92" y="20"/>
                </a:cubicBezTo>
                <a:cubicBezTo>
                  <a:pt x="91" y="22"/>
                  <a:pt x="90" y="23"/>
                  <a:pt x="91" y="24"/>
                </a:cubicBezTo>
                <a:cubicBezTo>
                  <a:pt x="92" y="22"/>
                  <a:pt x="94" y="21"/>
                  <a:pt x="95" y="20"/>
                </a:cubicBezTo>
                <a:cubicBezTo>
                  <a:pt x="95" y="18"/>
                  <a:pt x="97" y="14"/>
                  <a:pt x="98" y="14"/>
                </a:cubicBezTo>
                <a:cubicBezTo>
                  <a:pt x="98" y="16"/>
                  <a:pt x="97" y="17"/>
                  <a:pt x="97" y="19"/>
                </a:cubicBezTo>
                <a:cubicBezTo>
                  <a:pt x="99" y="18"/>
                  <a:pt x="102" y="15"/>
                  <a:pt x="105" y="15"/>
                </a:cubicBezTo>
                <a:cubicBezTo>
                  <a:pt x="107" y="13"/>
                  <a:pt x="111" y="12"/>
                  <a:pt x="113" y="11"/>
                </a:cubicBezTo>
                <a:cubicBezTo>
                  <a:pt x="112" y="12"/>
                  <a:pt x="111" y="13"/>
                  <a:pt x="110" y="14"/>
                </a:cubicBezTo>
                <a:cubicBezTo>
                  <a:pt x="113" y="13"/>
                  <a:pt x="117" y="14"/>
                  <a:pt x="121" y="13"/>
                </a:cubicBezTo>
                <a:cubicBezTo>
                  <a:pt x="125" y="12"/>
                  <a:pt x="128" y="10"/>
                  <a:pt x="131" y="10"/>
                </a:cubicBezTo>
                <a:cubicBezTo>
                  <a:pt x="126" y="16"/>
                  <a:pt x="115" y="14"/>
                  <a:pt x="108" y="16"/>
                </a:cubicBezTo>
                <a:cubicBezTo>
                  <a:pt x="110" y="18"/>
                  <a:pt x="114" y="19"/>
                  <a:pt x="115" y="21"/>
                </a:cubicBezTo>
                <a:cubicBezTo>
                  <a:pt x="112" y="20"/>
                  <a:pt x="109" y="18"/>
                  <a:pt x="105" y="17"/>
                </a:cubicBezTo>
                <a:cubicBezTo>
                  <a:pt x="103" y="17"/>
                  <a:pt x="101" y="19"/>
                  <a:pt x="98" y="20"/>
                </a:cubicBezTo>
                <a:cubicBezTo>
                  <a:pt x="101" y="21"/>
                  <a:pt x="104" y="22"/>
                  <a:pt x="106" y="23"/>
                </a:cubicBezTo>
                <a:cubicBezTo>
                  <a:pt x="103" y="24"/>
                  <a:pt x="99" y="21"/>
                  <a:pt x="96" y="22"/>
                </a:cubicBezTo>
                <a:cubicBezTo>
                  <a:pt x="94" y="23"/>
                  <a:pt x="92" y="25"/>
                  <a:pt x="91" y="28"/>
                </a:cubicBezTo>
                <a:cubicBezTo>
                  <a:pt x="93" y="27"/>
                  <a:pt x="97" y="26"/>
                  <a:pt x="99" y="28"/>
                </a:cubicBezTo>
                <a:cubicBezTo>
                  <a:pt x="95" y="27"/>
                  <a:pt x="92" y="29"/>
                  <a:pt x="89" y="30"/>
                </a:cubicBezTo>
                <a:cubicBezTo>
                  <a:pt x="87" y="32"/>
                  <a:pt x="85" y="35"/>
                  <a:pt x="85" y="38"/>
                </a:cubicBezTo>
                <a:cubicBezTo>
                  <a:pt x="85" y="37"/>
                  <a:pt x="86" y="36"/>
                  <a:pt x="86" y="35"/>
                </a:cubicBezTo>
                <a:cubicBezTo>
                  <a:pt x="88" y="34"/>
                  <a:pt x="89" y="32"/>
                  <a:pt x="92" y="31"/>
                </a:cubicBezTo>
                <a:cubicBezTo>
                  <a:pt x="94" y="31"/>
                  <a:pt x="97" y="31"/>
                  <a:pt x="99" y="30"/>
                </a:cubicBezTo>
                <a:cubicBezTo>
                  <a:pt x="101" y="29"/>
                  <a:pt x="102" y="26"/>
                  <a:pt x="105" y="26"/>
                </a:cubicBezTo>
                <a:cubicBezTo>
                  <a:pt x="110" y="30"/>
                  <a:pt x="116" y="27"/>
                  <a:pt x="117" y="21"/>
                </a:cubicBezTo>
                <a:cubicBezTo>
                  <a:pt x="119" y="19"/>
                  <a:pt x="123" y="20"/>
                  <a:pt x="125" y="19"/>
                </a:cubicBezTo>
                <a:cubicBezTo>
                  <a:pt x="130" y="17"/>
                  <a:pt x="132" y="13"/>
                  <a:pt x="134" y="10"/>
                </a:cubicBezTo>
                <a:cubicBezTo>
                  <a:pt x="131" y="9"/>
                  <a:pt x="129" y="7"/>
                  <a:pt x="125" y="7"/>
                </a:cubicBezTo>
                <a:close/>
                <a:moveTo>
                  <a:pt x="81" y="6"/>
                </a:moveTo>
                <a:cubicBezTo>
                  <a:pt x="78" y="12"/>
                  <a:pt x="79" y="22"/>
                  <a:pt x="80" y="29"/>
                </a:cubicBezTo>
                <a:cubicBezTo>
                  <a:pt x="81" y="23"/>
                  <a:pt x="80" y="16"/>
                  <a:pt x="82" y="11"/>
                </a:cubicBezTo>
                <a:cubicBezTo>
                  <a:pt x="82" y="9"/>
                  <a:pt x="84" y="8"/>
                  <a:pt x="82" y="6"/>
                </a:cubicBezTo>
                <a:cubicBezTo>
                  <a:pt x="82" y="5"/>
                  <a:pt x="82" y="6"/>
                  <a:pt x="81" y="6"/>
                </a:cubicBezTo>
                <a:close/>
                <a:moveTo>
                  <a:pt x="82" y="34"/>
                </a:moveTo>
                <a:cubicBezTo>
                  <a:pt x="82" y="36"/>
                  <a:pt x="83" y="33"/>
                  <a:pt x="82" y="32"/>
                </a:cubicBezTo>
                <a:cubicBezTo>
                  <a:pt x="82" y="33"/>
                  <a:pt x="82" y="33"/>
                  <a:pt x="82" y="34"/>
                </a:cubicBezTo>
                <a:close/>
                <a:moveTo>
                  <a:pt x="95" y="96"/>
                </a:moveTo>
                <a:cubicBezTo>
                  <a:pt x="97" y="97"/>
                  <a:pt x="91" y="104"/>
                  <a:pt x="89" y="104"/>
                </a:cubicBezTo>
                <a:cubicBezTo>
                  <a:pt x="89" y="104"/>
                  <a:pt x="89" y="104"/>
                  <a:pt x="89" y="104"/>
                </a:cubicBezTo>
                <a:cubicBezTo>
                  <a:pt x="90" y="104"/>
                  <a:pt x="92" y="105"/>
                  <a:pt x="93" y="106"/>
                </a:cubicBezTo>
                <a:cubicBezTo>
                  <a:pt x="100" y="106"/>
                  <a:pt x="105" y="104"/>
                  <a:pt x="109" y="101"/>
                </a:cubicBezTo>
                <a:cubicBezTo>
                  <a:pt x="111" y="99"/>
                  <a:pt x="112" y="98"/>
                  <a:pt x="113" y="97"/>
                </a:cubicBezTo>
                <a:cubicBezTo>
                  <a:pt x="115" y="95"/>
                  <a:pt x="117" y="90"/>
                  <a:pt x="117" y="87"/>
                </a:cubicBezTo>
                <a:cubicBezTo>
                  <a:pt x="118" y="87"/>
                  <a:pt x="118" y="86"/>
                  <a:pt x="119" y="86"/>
                </a:cubicBezTo>
                <a:cubicBezTo>
                  <a:pt x="121" y="78"/>
                  <a:pt x="124" y="69"/>
                  <a:pt x="123" y="60"/>
                </a:cubicBezTo>
                <a:cubicBezTo>
                  <a:pt x="123" y="53"/>
                  <a:pt x="121" y="45"/>
                  <a:pt x="116" y="42"/>
                </a:cubicBezTo>
                <a:cubicBezTo>
                  <a:pt x="110" y="38"/>
                  <a:pt x="101" y="34"/>
                  <a:pt x="93" y="36"/>
                </a:cubicBezTo>
                <a:cubicBezTo>
                  <a:pt x="89" y="37"/>
                  <a:pt x="85" y="39"/>
                  <a:pt x="83" y="42"/>
                </a:cubicBezTo>
                <a:cubicBezTo>
                  <a:pt x="81" y="42"/>
                  <a:pt x="80" y="43"/>
                  <a:pt x="78" y="44"/>
                </a:cubicBezTo>
                <a:cubicBezTo>
                  <a:pt x="76" y="43"/>
                  <a:pt x="75" y="43"/>
                  <a:pt x="73" y="44"/>
                </a:cubicBezTo>
                <a:cubicBezTo>
                  <a:pt x="72" y="42"/>
                  <a:pt x="70" y="43"/>
                  <a:pt x="70" y="40"/>
                </a:cubicBezTo>
                <a:cubicBezTo>
                  <a:pt x="71" y="40"/>
                  <a:pt x="71" y="40"/>
                  <a:pt x="72" y="39"/>
                </a:cubicBezTo>
                <a:cubicBezTo>
                  <a:pt x="73" y="42"/>
                  <a:pt x="78" y="42"/>
                  <a:pt x="80" y="41"/>
                </a:cubicBezTo>
                <a:cubicBezTo>
                  <a:pt x="81" y="40"/>
                  <a:pt x="80" y="39"/>
                  <a:pt x="79" y="37"/>
                </a:cubicBezTo>
                <a:cubicBezTo>
                  <a:pt x="78" y="38"/>
                  <a:pt x="76" y="37"/>
                  <a:pt x="74" y="37"/>
                </a:cubicBezTo>
                <a:cubicBezTo>
                  <a:pt x="67" y="35"/>
                  <a:pt x="57" y="36"/>
                  <a:pt x="52" y="40"/>
                </a:cubicBezTo>
                <a:cubicBezTo>
                  <a:pt x="51" y="41"/>
                  <a:pt x="50" y="42"/>
                  <a:pt x="49" y="42"/>
                </a:cubicBezTo>
                <a:cubicBezTo>
                  <a:pt x="43" y="49"/>
                  <a:pt x="42" y="65"/>
                  <a:pt x="44" y="74"/>
                </a:cubicBezTo>
                <a:cubicBezTo>
                  <a:pt x="46" y="81"/>
                  <a:pt x="49" y="90"/>
                  <a:pt x="55" y="95"/>
                </a:cubicBezTo>
                <a:cubicBezTo>
                  <a:pt x="60" y="100"/>
                  <a:pt x="64" y="104"/>
                  <a:pt x="71" y="106"/>
                </a:cubicBezTo>
                <a:cubicBezTo>
                  <a:pt x="74" y="106"/>
                  <a:pt x="77" y="105"/>
                  <a:pt x="80" y="105"/>
                </a:cubicBezTo>
                <a:cubicBezTo>
                  <a:pt x="76" y="102"/>
                  <a:pt x="73" y="99"/>
                  <a:pt x="71" y="94"/>
                </a:cubicBezTo>
                <a:cubicBezTo>
                  <a:pt x="75" y="97"/>
                  <a:pt x="77" y="102"/>
                  <a:pt x="82" y="103"/>
                </a:cubicBezTo>
                <a:cubicBezTo>
                  <a:pt x="85" y="103"/>
                  <a:pt x="87" y="103"/>
                  <a:pt x="90" y="101"/>
                </a:cubicBezTo>
                <a:cubicBezTo>
                  <a:pt x="92" y="100"/>
                  <a:pt x="94" y="95"/>
                  <a:pt x="95" y="96"/>
                </a:cubicBezTo>
                <a:close/>
                <a:moveTo>
                  <a:pt x="63" y="105"/>
                </a:moveTo>
                <a:cubicBezTo>
                  <a:pt x="62" y="103"/>
                  <a:pt x="60" y="102"/>
                  <a:pt x="58" y="100"/>
                </a:cubicBezTo>
                <a:cubicBezTo>
                  <a:pt x="58" y="100"/>
                  <a:pt x="58" y="100"/>
                  <a:pt x="57" y="100"/>
                </a:cubicBezTo>
                <a:cubicBezTo>
                  <a:pt x="57" y="100"/>
                  <a:pt x="57" y="101"/>
                  <a:pt x="56" y="100"/>
                </a:cubicBezTo>
                <a:cubicBezTo>
                  <a:pt x="49" y="103"/>
                  <a:pt x="43" y="104"/>
                  <a:pt x="35" y="106"/>
                </a:cubicBezTo>
                <a:cubicBezTo>
                  <a:pt x="32" y="106"/>
                  <a:pt x="28" y="107"/>
                  <a:pt x="25" y="107"/>
                </a:cubicBezTo>
                <a:cubicBezTo>
                  <a:pt x="21" y="108"/>
                  <a:pt x="14" y="109"/>
                  <a:pt x="11" y="112"/>
                </a:cubicBezTo>
                <a:cubicBezTo>
                  <a:pt x="22" y="115"/>
                  <a:pt x="39" y="117"/>
                  <a:pt x="50" y="116"/>
                </a:cubicBezTo>
                <a:cubicBezTo>
                  <a:pt x="53" y="117"/>
                  <a:pt x="57" y="117"/>
                  <a:pt x="62" y="117"/>
                </a:cubicBezTo>
                <a:cubicBezTo>
                  <a:pt x="69" y="118"/>
                  <a:pt x="78" y="119"/>
                  <a:pt x="86" y="120"/>
                </a:cubicBezTo>
                <a:cubicBezTo>
                  <a:pt x="100" y="121"/>
                  <a:pt x="115" y="123"/>
                  <a:pt x="129" y="124"/>
                </a:cubicBezTo>
                <a:cubicBezTo>
                  <a:pt x="132" y="124"/>
                  <a:pt x="135" y="124"/>
                  <a:pt x="137" y="124"/>
                </a:cubicBezTo>
                <a:cubicBezTo>
                  <a:pt x="139" y="124"/>
                  <a:pt x="140" y="124"/>
                  <a:pt x="140" y="123"/>
                </a:cubicBezTo>
                <a:cubicBezTo>
                  <a:pt x="141" y="123"/>
                  <a:pt x="141" y="123"/>
                  <a:pt x="142" y="123"/>
                </a:cubicBezTo>
                <a:cubicBezTo>
                  <a:pt x="154" y="117"/>
                  <a:pt x="168" y="113"/>
                  <a:pt x="179" y="106"/>
                </a:cubicBezTo>
                <a:cubicBezTo>
                  <a:pt x="180" y="106"/>
                  <a:pt x="180" y="105"/>
                  <a:pt x="181" y="106"/>
                </a:cubicBezTo>
                <a:cubicBezTo>
                  <a:pt x="190" y="100"/>
                  <a:pt x="199" y="95"/>
                  <a:pt x="208" y="90"/>
                </a:cubicBezTo>
                <a:cubicBezTo>
                  <a:pt x="206" y="91"/>
                  <a:pt x="204" y="89"/>
                  <a:pt x="201" y="90"/>
                </a:cubicBezTo>
                <a:cubicBezTo>
                  <a:pt x="197" y="89"/>
                  <a:pt x="193" y="90"/>
                  <a:pt x="189" y="90"/>
                </a:cubicBezTo>
                <a:cubicBezTo>
                  <a:pt x="187" y="90"/>
                  <a:pt x="186" y="89"/>
                  <a:pt x="184" y="89"/>
                </a:cubicBezTo>
                <a:cubicBezTo>
                  <a:pt x="182" y="88"/>
                  <a:pt x="180" y="89"/>
                  <a:pt x="178" y="88"/>
                </a:cubicBezTo>
                <a:cubicBezTo>
                  <a:pt x="174" y="88"/>
                  <a:pt x="172" y="88"/>
                  <a:pt x="169" y="88"/>
                </a:cubicBezTo>
                <a:cubicBezTo>
                  <a:pt x="167" y="88"/>
                  <a:pt x="165" y="88"/>
                  <a:pt x="163" y="88"/>
                </a:cubicBezTo>
                <a:cubicBezTo>
                  <a:pt x="154" y="87"/>
                  <a:pt x="141" y="84"/>
                  <a:pt x="132" y="85"/>
                </a:cubicBezTo>
                <a:cubicBezTo>
                  <a:pt x="132" y="85"/>
                  <a:pt x="130" y="85"/>
                  <a:pt x="130" y="85"/>
                </a:cubicBezTo>
                <a:cubicBezTo>
                  <a:pt x="126" y="85"/>
                  <a:pt x="124" y="87"/>
                  <a:pt x="120" y="88"/>
                </a:cubicBezTo>
                <a:cubicBezTo>
                  <a:pt x="117" y="95"/>
                  <a:pt x="114" y="102"/>
                  <a:pt x="108" y="105"/>
                </a:cubicBezTo>
                <a:cubicBezTo>
                  <a:pt x="103" y="108"/>
                  <a:pt x="96" y="109"/>
                  <a:pt x="90" y="106"/>
                </a:cubicBezTo>
                <a:cubicBezTo>
                  <a:pt x="90" y="108"/>
                  <a:pt x="91" y="108"/>
                  <a:pt x="91" y="109"/>
                </a:cubicBezTo>
                <a:cubicBezTo>
                  <a:pt x="91" y="109"/>
                  <a:pt x="91" y="110"/>
                  <a:pt x="90" y="110"/>
                </a:cubicBezTo>
                <a:cubicBezTo>
                  <a:pt x="88" y="111"/>
                  <a:pt x="87" y="109"/>
                  <a:pt x="85" y="110"/>
                </a:cubicBezTo>
                <a:cubicBezTo>
                  <a:pt x="83" y="110"/>
                  <a:pt x="82" y="113"/>
                  <a:pt x="79" y="112"/>
                </a:cubicBezTo>
                <a:cubicBezTo>
                  <a:pt x="79" y="110"/>
                  <a:pt x="78" y="109"/>
                  <a:pt x="78" y="108"/>
                </a:cubicBezTo>
                <a:cubicBezTo>
                  <a:pt x="72" y="109"/>
                  <a:pt x="68" y="106"/>
                  <a:pt x="63" y="105"/>
                </a:cubicBezTo>
                <a:close/>
                <a:moveTo>
                  <a:pt x="183" y="131"/>
                </a:moveTo>
                <a:cubicBezTo>
                  <a:pt x="185" y="129"/>
                  <a:pt x="187" y="127"/>
                  <a:pt x="190" y="126"/>
                </a:cubicBezTo>
                <a:cubicBezTo>
                  <a:pt x="195" y="123"/>
                  <a:pt x="200" y="120"/>
                  <a:pt x="204" y="117"/>
                </a:cubicBezTo>
                <a:cubicBezTo>
                  <a:pt x="208" y="114"/>
                  <a:pt x="214" y="111"/>
                  <a:pt x="217" y="108"/>
                </a:cubicBezTo>
                <a:cubicBezTo>
                  <a:pt x="221" y="103"/>
                  <a:pt x="221" y="92"/>
                  <a:pt x="213" y="91"/>
                </a:cubicBezTo>
                <a:cubicBezTo>
                  <a:pt x="213" y="90"/>
                  <a:pt x="212" y="91"/>
                  <a:pt x="212" y="92"/>
                </a:cubicBezTo>
                <a:cubicBezTo>
                  <a:pt x="209" y="92"/>
                  <a:pt x="207" y="93"/>
                  <a:pt x="205" y="95"/>
                </a:cubicBezTo>
                <a:cubicBezTo>
                  <a:pt x="203" y="96"/>
                  <a:pt x="201" y="96"/>
                  <a:pt x="200" y="97"/>
                </a:cubicBezTo>
                <a:cubicBezTo>
                  <a:pt x="182" y="108"/>
                  <a:pt x="163" y="116"/>
                  <a:pt x="143" y="124"/>
                </a:cubicBezTo>
                <a:cubicBezTo>
                  <a:pt x="148" y="130"/>
                  <a:pt x="151" y="143"/>
                  <a:pt x="148" y="151"/>
                </a:cubicBezTo>
                <a:cubicBezTo>
                  <a:pt x="158" y="145"/>
                  <a:pt x="171" y="137"/>
                  <a:pt x="183" y="131"/>
                </a:cubicBezTo>
                <a:close/>
                <a:moveTo>
                  <a:pt x="85" y="107"/>
                </a:moveTo>
                <a:cubicBezTo>
                  <a:pt x="86" y="107"/>
                  <a:pt x="87" y="108"/>
                  <a:pt x="88" y="107"/>
                </a:cubicBezTo>
                <a:cubicBezTo>
                  <a:pt x="87" y="107"/>
                  <a:pt x="87" y="107"/>
                  <a:pt x="87" y="106"/>
                </a:cubicBezTo>
                <a:cubicBezTo>
                  <a:pt x="86" y="106"/>
                  <a:pt x="86" y="106"/>
                  <a:pt x="85" y="107"/>
                </a:cubicBezTo>
                <a:close/>
                <a:moveTo>
                  <a:pt x="80" y="107"/>
                </a:moveTo>
                <a:cubicBezTo>
                  <a:pt x="80" y="107"/>
                  <a:pt x="80" y="108"/>
                  <a:pt x="80" y="108"/>
                </a:cubicBezTo>
                <a:cubicBezTo>
                  <a:pt x="80" y="108"/>
                  <a:pt x="80" y="109"/>
                  <a:pt x="81" y="110"/>
                </a:cubicBezTo>
                <a:cubicBezTo>
                  <a:pt x="82" y="109"/>
                  <a:pt x="83" y="108"/>
                  <a:pt x="84" y="107"/>
                </a:cubicBezTo>
                <a:cubicBezTo>
                  <a:pt x="83" y="108"/>
                  <a:pt x="82" y="107"/>
                  <a:pt x="80" y="107"/>
                </a:cubicBezTo>
                <a:close/>
                <a:moveTo>
                  <a:pt x="229" y="109"/>
                </a:moveTo>
                <a:cubicBezTo>
                  <a:pt x="226" y="108"/>
                  <a:pt x="222" y="109"/>
                  <a:pt x="219" y="109"/>
                </a:cubicBezTo>
                <a:cubicBezTo>
                  <a:pt x="216" y="113"/>
                  <a:pt x="211" y="115"/>
                  <a:pt x="207" y="117"/>
                </a:cubicBezTo>
                <a:cubicBezTo>
                  <a:pt x="204" y="119"/>
                  <a:pt x="201" y="121"/>
                  <a:pt x="199" y="123"/>
                </a:cubicBezTo>
                <a:cubicBezTo>
                  <a:pt x="193" y="127"/>
                  <a:pt x="187" y="130"/>
                  <a:pt x="181" y="134"/>
                </a:cubicBezTo>
                <a:cubicBezTo>
                  <a:pt x="170" y="140"/>
                  <a:pt x="158" y="148"/>
                  <a:pt x="146" y="154"/>
                </a:cubicBezTo>
                <a:cubicBezTo>
                  <a:pt x="144" y="154"/>
                  <a:pt x="143" y="155"/>
                  <a:pt x="142" y="155"/>
                </a:cubicBezTo>
                <a:cubicBezTo>
                  <a:pt x="142" y="155"/>
                  <a:pt x="142" y="154"/>
                  <a:pt x="142" y="155"/>
                </a:cubicBezTo>
                <a:cubicBezTo>
                  <a:pt x="139" y="153"/>
                  <a:pt x="137" y="154"/>
                  <a:pt x="133" y="154"/>
                </a:cubicBezTo>
                <a:cubicBezTo>
                  <a:pt x="130" y="153"/>
                  <a:pt x="127" y="152"/>
                  <a:pt x="125" y="152"/>
                </a:cubicBezTo>
                <a:cubicBezTo>
                  <a:pt x="121" y="151"/>
                  <a:pt x="118" y="151"/>
                  <a:pt x="115" y="151"/>
                </a:cubicBezTo>
                <a:cubicBezTo>
                  <a:pt x="104" y="148"/>
                  <a:pt x="95" y="148"/>
                  <a:pt x="85" y="147"/>
                </a:cubicBezTo>
                <a:cubicBezTo>
                  <a:pt x="78" y="146"/>
                  <a:pt x="72" y="145"/>
                  <a:pt x="65" y="144"/>
                </a:cubicBezTo>
                <a:cubicBezTo>
                  <a:pt x="51" y="142"/>
                  <a:pt x="38" y="140"/>
                  <a:pt x="24" y="138"/>
                </a:cubicBezTo>
                <a:cubicBezTo>
                  <a:pt x="20" y="141"/>
                  <a:pt x="15" y="143"/>
                  <a:pt x="11" y="145"/>
                </a:cubicBezTo>
                <a:cubicBezTo>
                  <a:pt x="8" y="146"/>
                  <a:pt x="4" y="146"/>
                  <a:pt x="4" y="149"/>
                </a:cubicBezTo>
                <a:cubicBezTo>
                  <a:pt x="16" y="148"/>
                  <a:pt x="30" y="151"/>
                  <a:pt x="43" y="152"/>
                </a:cubicBezTo>
                <a:cubicBezTo>
                  <a:pt x="60" y="153"/>
                  <a:pt x="77" y="155"/>
                  <a:pt x="93" y="158"/>
                </a:cubicBezTo>
                <a:cubicBezTo>
                  <a:pt x="100" y="159"/>
                  <a:pt x="107" y="159"/>
                  <a:pt x="113" y="160"/>
                </a:cubicBezTo>
                <a:cubicBezTo>
                  <a:pt x="121" y="160"/>
                  <a:pt x="128" y="160"/>
                  <a:pt x="135" y="161"/>
                </a:cubicBezTo>
                <a:cubicBezTo>
                  <a:pt x="137" y="162"/>
                  <a:pt x="139" y="162"/>
                  <a:pt x="142" y="163"/>
                </a:cubicBezTo>
                <a:cubicBezTo>
                  <a:pt x="144" y="163"/>
                  <a:pt x="145" y="162"/>
                  <a:pt x="147" y="163"/>
                </a:cubicBezTo>
                <a:cubicBezTo>
                  <a:pt x="148" y="162"/>
                  <a:pt x="150" y="159"/>
                  <a:pt x="153" y="161"/>
                </a:cubicBezTo>
                <a:cubicBezTo>
                  <a:pt x="158" y="157"/>
                  <a:pt x="164" y="153"/>
                  <a:pt x="170" y="150"/>
                </a:cubicBezTo>
                <a:cubicBezTo>
                  <a:pt x="175" y="146"/>
                  <a:pt x="181" y="142"/>
                  <a:pt x="187" y="139"/>
                </a:cubicBezTo>
                <a:cubicBezTo>
                  <a:pt x="192" y="135"/>
                  <a:pt x="198" y="131"/>
                  <a:pt x="204" y="128"/>
                </a:cubicBezTo>
                <a:cubicBezTo>
                  <a:pt x="210" y="124"/>
                  <a:pt x="214" y="120"/>
                  <a:pt x="220" y="116"/>
                </a:cubicBezTo>
                <a:cubicBezTo>
                  <a:pt x="222" y="114"/>
                  <a:pt x="224" y="112"/>
                  <a:pt x="227" y="112"/>
                </a:cubicBezTo>
                <a:cubicBezTo>
                  <a:pt x="228" y="113"/>
                  <a:pt x="226" y="114"/>
                  <a:pt x="225" y="115"/>
                </a:cubicBezTo>
                <a:cubicBezTo>
                  <a:pt x="232" y="121"/>
                  <a:pt x="231" y="133"/>
                  <a:pt x="229" y="143"/>
                </a:cubicBezTo>
                <a:cubicBezTo>
                  <a:pt x="237" y="135"/>
                  <a:pt x="236" y="117"/>
                  <a:pt x="229" y="109"/>
                </a:cubicBezTo>
                <a:close/>
                <a:moveTo>
                  <a:pt x="71" y="120"/>
                </a:moveTo>
                <a:cubicBezTo>
                  <a:pt x="52" y="118"/>
                  <a:pt x="32" y="119"/>
                  <a:pt x="15" y="115"/>
                </a:cubicBezTo>
                <a:cubicBezTo>
                  <a:pt x="15" y="115"/>
                  <a:pt x="15" y="115"/>
                  <a:pt x="14" y="115"/>
                </a:cubicBezTo>
                <a:cubicBezTo>
                  <a:pt x="15" y="119"/>
                  <a:pt x="20" y="115"/>
                  <a:pt x="23" y="118"/>
                </a:cubicBezTo>
                <a:cubicBezTo>
                  <a:pt x="20" y="119"/>
                  <a:pt x="16" y="117"/>
                  <a:pt x="15" y="120"/>
                </a:cubicBezTo>
                <a:cubicBezTo>
                  <a:pt x="17" y="120"/>
                  <a:pt x="19" y="121"/>
                  <a:pt x="21" y="122"/>
                </a:cubicBezTo>
                <a:cubicBezTo>
                  <a:pt x="24" y="122"/>
                  <a:pt x="26" y="122"/>
                  <a:pt x="28" y="124"/>
                </a:cubicBezTo>
                <a:cubicBezTo>
                  <a:pt x="23" y="124"/>
                  <a:pt x="19" y="121"/>
                  <a:pt x="15" y="123"/>
                </a:cubicBezTo>
                <a:cubicBezTo>
                  <a:pt x="15" y="124"/>
                  <a:pt x="15" y="124"/>
                  <a:pt x="14" y="125"/>
                </a:cubicBezTo>
                <a:cubicBezTo>
                  <a:pt x="21" y="126"/>
                  <a:pt x="27" y="126"/>
                  <a:pt x="34" y="127"/>
                </a:cubicBezTo>
                <a:cubicBezTo>
                  <a:pt x="39" y="128"/>
                  <a:pt x="43" y="130"/>
                  <a:pt x="48" y="131"/>
                </a:cubicBezTo>
                <a:cubicBezTo>
                  <a:pt x="53" y="132"/>
                  <a:pt x="59" y="132"/>
                  <a:pt x="64" y="134"/>
                </a:cubicBezTo>
                <a:cubicBezTo>
                  <a:pt x="48" y="132"/>
                  <a:pt x="29" y="126"/>
                  <a:pt x="13" y="127"/>
                </a:cubicBezTo>
                <a:cubicBezTo>
                  <a:pt x="13" y="128"/>
                  <a:pt x="13" y="128"/>
                  <a:pt x="13" y="129"/>
                </a:cubicBezTo>
                <a:cubicBezTo>
                  <a:pt x="19" y="130"/>
                  <a:pt x="24" y="132"/>
                  <a:pt x="30" y="133"/>
                </a:cubicBezTo>
                <a:cubicBezTo>
                  <a:pt x="45" y="136"/>
                  <a:pt x="61" y="137"/>
                  <a:pt x="76" y="140"/>
                </a:cubicBezTo>
                <a:cubicBezTo>
                  <a:pt x="82" y="141"/>
                  <a:pt x="89" y="141"/>
                  <a:pt x="95" y="142"/>
                </a:cubicBezTo>
                <a:cubicBezTo>
                  <a:pt x="111" y="143"/>
                  <a:pt x="125" y="145"/>
                  <a:pt x="139" y="148"/>
                </a:cubicBezTo>
                <a:cubicBezTo>
                  <a:pt x="138" y="147"/>
                  <a:pt x="138" y="144"/>
                  <a:pt x="138" y="144"/>
                </a:cubicBezTo>
                <a:cubicBezTo>
                  <a:pt x="127" y="142"/>
                  <a:pt x="113" y="141"/>
                  <a:pt x="103" y="138"/>
                </a:cubicBezTo>
                <a:cubicBezTo>
                  <a:pt x="113" y="140"/>
                  <a:pt x="128" y="141"/>
                  <a:pt x="138" y="142"/>
                </a:cubicBezTo>
                <a:cubicBezTo>
                  <a:pt x="138" y="140"/>
                  <a:pt x="138" y="140"/>
                  <a:pt x="138" y="139"/>
                </a:cubicBezTo>
                <a:cubicBezTo>
                  <a:pt x="133" y="140"/>
                  <a:pt x="127" y="138"/>
                  <a:pt x="123" y="137"/>
                </a:cubicBezTo>
                <a:cubicBezTo>
                  <a:pt x="126" y="136"/>
                  <a:pt x="131" y="138"/>
                  <a:pt x="136" y="138"/>
                </a:cubicBezTo>
                <a:cubicBezTo>
                  <a:pt x="136" y="136"/>
                  <a:pt x="137" y="134"/>
                  <a:pt x="138" y="133"/>
                </a:cubicBezTo>
                <a:cubicBezTo>
                  <a:pt x="131" y="130"/>
                  <a:pt x="122" y="132"/>
                  <a:pt x="115" y="131"/>
                </a:cubicBezTo>
                <a:cubicBezTo>
                  <a:pt x="108" y="130"/>
                  <a:pt x="100" y="128"/>
                  <a:pt x="93" y="126"/>
                </a:cubicBezTo>
                <a:cubicBezTo>
                  <a:pt x="103" y="127"/>
                  <a:pt x="112" y="130"/>
                  <a:pt x="122" y="130"/>
                </a:cubicBezTo>
                <a:cubicBezTo>
                  <a:pt x="126" y="130"/>
                  <a:pt x="131" y="130"/>
                  <a:pt x="135" y="130"/>
                </a:cubicBezTo>
                <a:cubicBezTo>
                  <a:pt x="136" y="130"/>
                  <a:pt x="138" y="131"/>
                  <a:pt x="139" y="129"/>
                </a:cubicBezTo>
                <a:cubicBezTo>
                  <a:pt x="139" y="128"/>
                  <a:pt x="137" y="127"/>
                  <a:pt x="137" y="126"/>
                </a:cubicBezTo>
                <a:cubicBezTo>
                  <a:pt x="115" y="125"/>
                  <a:pt x="93" y="122"/>
                  <a:pt x="71" y="120"/>
                </a:cubicBezTo>
                <a:close/>
                <a:moveTo>
                  <a:pt x="226" y="146"/>
                </a:moveTo>
                <a:cubicBezTo>
                  <a:pt x="225" y="144"/>
                  <a:pt x="227" y="144"/>
                  <a:pt x="227" y="142"/>
                </a:cubicBezTo>
                <a:cubicBezTo>
                  <a:pt x="228" y="140"/>
                  <a:pt x="228" y="136"/>
                  <a:pt x="229" y="133"/>
                </a:cubicBezTo>
                <a:cubicBezTo>
                  <a:pt x="229" y="125"/>
                  <a:pt x="228" y="119"/>
                  <a:pt x="223" y="116"/>
                </a:cubicBezTo>
                <a:cubicBezTo>
                  <a:pt x="221" y="117"/>
                  <a:pt x="219" y="119"/>
                  <a:pt x="217" y="120"/>
                </a:cubicBezTo>
                <a:cubicBezTo>
                  <a:pt x="222" y="128"/>
                  <a:pt x="224" y="140"/>
                  <a:pt x="221" y="149"/>
                </a:cubicBezTo>
                <a:cubicBezTo>
                  <a:pt x="223" y="148"/>
                  <a:pt x="224" y="147"/>
                  <a:pt x="226" y="146"/>
                </a:cubicBezTo>
                <a:close/>
                <a:moveTo>
                  <a:pt x="220" y="139"/>
                </a:moveTo>
                <a:cubicBezTo>
                  <a:pt x="220" y="132"/>
                  <a:pt x="219" y="125"/>
                  <a:pt x="216" y="122"/>
                </a:cubicBezTo>
                <a:cubicBezTo>
                  <a:pt x="200" y="133"/>
                  <a:pt x="183" y="143"/>
                  <a:pt x="167" y="154"/>
                </a:cubicBezTo>
                <a:cubicBezTo>
                  <a:pt x="171" y="162"/>
                  <a:pt x="174" y="173"/>
                  <a:pt x="173" y="183"/>
                </a:cubicBezTo>
                <a:cubicBezTo>
                  <a:pt x="189" y="173"/>
                  <a:pt x="203" y="162"/>
                  <a:pt x="219" y="151"/>
                </a:cubicBezTo>
                <a:cubicBezTo>
                  <a:pt x="219" y="148"/>
                  <a:pt x="221" y="143"/>
                  <a:pt x="220" y="139"/>
                </a:cubicBezTo>
                <a:close/>
                <a:moveTo>
                  <a:pt x="145" y="144"/>
                </a:moveTo>
                <a:cubicBezTo>
                  <a:pt x="145" y="146"/>
                  <a:pt x="143" y="148"/>
                  <a:pt x="143" y="151"/>
                </a:cubicBezTo>
                <a:cubicBezTo>
                  <a:pt x="146" y="150"/>
                  <a:pt x="147" y="147"/>
                  <a:pt x="147" y="144"/>
                </a:cubicBezTo>
                <a:cubicBezTo>
                  <a:pt x="148" y="138"/>
                  <a:pt x="146" y="132"/>
                  <a:pt x="144" y="128"/>
                </a:cubicBezTo>
                <a:cubicBezTo>
                  <a:pt x="143" y="128"/>
                  <a:pt x="142" y="127"/>
                  <a:pt x="142" y="126"/>
                </a:cubicBezTo>
                <a:cubicBezTo>
                  <a:pt x="140" y="127"/>
                  <a:pt x="140" y="126"/>
                  <a:pt x="139" y="126"/>
                </a:cubicBezTo>
                <a:cubicBezTo>
                  <a:pt x="141" y="132"/>
                  <a:pt x="145" y="137"/>
                  <a:pt x="145" y="144"/>
                </a:cubicBezTo>
                <a:close/>
                <a:moveTo>
                  <a:pt x="135" y="149"/>
                </a:moveTo>
                <a:cubicBezTo>
                  <a:pt x="127" y="147"/>
                  <a:pt x="119" y="146"/>
                  <a:pt x="111" y="145"/>
                </a:cubicBezTo>
                <a:cubicBezTo>
                  <a:pt x="106" y="144"/>
                  <a:pt x="101" y="144"/>
                  <a:pt x="97" y="144"/>
                </a:cubicBezTo>
                <a:cubicBezTo>
                  <a:pt x="87" y="143"/>
                  <a:pt x="78" y="141"/>
                  <a:pt x="67" y="140"/>
                </a:cubicBezTo>
                <a:cubicBezTo>
                  <a:pt x="53" y="139"/>
                  <a:pt x="39" y="137"/>
                  <a:pt x="24" y="134"/>
                </a:cubicBezTo>
                <a:cubicBezTo>
                  <a:pt x="19" y="133"/>
                  <a:pt x="10" y="129"/>
                  <a:pt x="8" y="133"/>
                </a:cubicBezTo>
                <a:cubicBezTo>
                  <a:pt x="27" y="138"/>
                  <a:pt x="48" y="140"/>
                  <a:pt x="69" y="142"/>
                </a:cubicBezTo>
                <a:cubicBezTo>
                  <a:pt x="74" y="143"/>
                  <a:pt x="79" y="144"/>
                  <a:pt x="84" y="145"/>
                </a:cubicBezTo>
                <a:cubicBezTo>
                  <a:pt x="89" y="145"/>
                  <a:pt x="94" y="146"/>
                  <a:pt x="99" y="146"/>
                </a:cubicBezTo>
                <a:cubicBezTo>
                  <a:pt x="106" y="147"/>
                  <a:pt x="114" y="149"/>
                  <a:pt x="121" y="150"/>
                </a:cubicBezTo>
                <a:cubicBezTo>
                  <a:pt x="126" y="150"/>
                  <a:pt x="133" y="151"/>
                  <a:pt x="136" y="151"/>
                </a:cubicBezTo>
                <a:cubicBezTo>
                  <a:pt x="137" y="152"/>
                  <a:pt x="139" y="152"/>
                  <a:pt x="140" y="151"/>
                </a:cubicBezTo>
                <a:cubicBezTo>
                  <a:pt x="139" y="150"/>
                  <a:pt x="137" y="149"/>
                  <a:pt x="135" y="149"/>
                </a:cubicBezTo>
                <a:close/>
                <a:moveTo>
                  <a:pt x="141" y="165"/>
                </a:moveTo>
                <a:cubicBezTo>
                  <a:pt x="136" y="165"/>
                  <a:pt x="132" y="163"/>
                  <a:pt x="128" y="162"/>
                </a:cubicBezTo>
                <a:cubicBezTo>
                  <a:pt x="121" y="162"/>
                  <a:pt x="110" y="162"/>
                  <a:pt x="101" y="161"/>
                </a:cubicBezTo>
                <a:cubicBezTo>
                  <a:pt x="93" y="160"/>
                  <a:pt x="84" y="158"/>
                  <a:pt x="76" y="158"/>
                </a:cubicBezTo>
                <a:cubicBezTo>
                  <a:pt x="67" y="157"/>
                  <a:pt x="58" y="155"/>
                  <a:pt x="48" y="155"/>
                </a:cubicBezTo>
                <a:cubicBezTo>
                  <a:pt x="44" y="154"/>
                  <a:pt x="41" y="154"/>
                  <a:pt x="37" y="154"/>
                </a:cubicBezTo>
                <a:cubicBezTo>
                  <a:pt x="30" y="153"/>
                  <a:pt x="21" y="151"/>
                  <a:pt x="12" y="151"/>
                </a:cubicBezTo>
                <a:cubicBezTo>
                  <a:pt x="11" y="152"/>
                  <a:pt x="11" y="152"/>
                  <a:pt x="10" y="153"/>
                </a:cubicBezTo>
                <a:cubicBezTo>
                  <a:pt x="10" y="156"/>
                  <a:pt x="13" y="155"/>
                  <a:pt x="15" y="155"/>
                </a:cubicBezTo>
                <a:cubicBezTo>
                  <a:pt x="17" y="155"/>
                  <a:pt x="20" y="155"/>
                  <a:pt x="22" y="155"/>
                </a:cubicBezTo>
                <a:cubicBezTo>
                  <a:pt x="26" y="155"/>
                  <a:pt x="30" y="155"/>
                  <a:pt x="32" y="157"/>
                </a:cubicBezTo>
                <a:cubicBezTo>
                  <a:pt x="26" y="157"/>
                  <a:pt x="18" y="156"/>
                  <a:pt x="13" y="157"/>
                </a:cubicBezTo>
                <a:cubicBezTo>
                  <a:pt x="17" y="158"/>
                  <a:pt x="24" y="157"/>
                  <a:pt x="28" y="160"/>
                </a:cubicBezTo>
                <a:cubicBezTo>
                  <a:pt x="23" y="160"/>
                  <a:pt x="19" y="159"/>
                  <a:pt x="11" y="159"/>
                </a:cubicBezTo>
                <a:cubicBezTo>
                  <a:pt x="10" y="161"/>
                  <a:pt x="11" y="164"/>
                  <a:pt x="12" y="166"/>
                </a:cubicBezTo>
                <a:cubicBezTo>
                  <a:pt x="29" y="168"/>
                  <a:pt x="43" y="171"/>
                  <a:pt x="59" y="174"/>
                </a:cubicBezTo>
                <a:cubicBezTo>
                  <a:pt x="43" y="172"/>
                  <a:pt x="28" y="169"/>
                  <a:pt x="10" y="168"/>
                </a:cubicBezTo>
                <a:cubicBezTo>
                  <a:pt x="7" y="170"/>
                  <a:pt x="11" y="173"/>
                  <a:pt x="10" y="175"/>
                </a:cubicBezTo>
                <a:cubicBezTo>
                  <a:pt x="16" y="176"/>
                  <a:pt x="21" y="177"/>
                  <a:pt x="26" y="178"/>
                </a:cubicBezTo>
                <a:cubicBezTo>
                  <a:pt x="42" y="182"/>
                  <a:pt x="56" y="185"/>
                  <a:pt x="72" y="186"/>
                </a:cubicBezTo>
                <a:cubicBezTo>
                  <a:pt x="93" y="187"/>
                  <a:pt x="113" y="191"/>
                  <a:pt x="136" y="193"/>
                </a:cubicBezTo>
                <a:cubicBezTo>
                  <a:pt x="138" y="194"/>
                  <a:pt x="142" y="194"/>
                  <a:pt x="144" y="194"/>
                </a:cubicBezTo>
                <a:cubicBezTo>
                  <a:pt x="144" y="193"/>
                  <a:pt x="142" y="192"/>
                  <a:pt x="142" y="189"/>
                </a:cubicBezTo>
                <a:cubicBezTo>
                  <a:pt x="129" y="187"/>
                  <a:pt x="112" y="185"/>
                  <a:pt x="98" y="182"/>
                </a:cubicBezTo>
                <a:cubicBezTo>
                  <a:pt x="95" y="182"/>
                  <a:pt x="91" y="181"/>
                  <a:pt x="88" y="180"/>
                </a:cubicBezTo>
                <a:cubicBezTo>
                  <a:pt x="108" y="182"/>
                  <a:pt x="125" y="186"/>
                  <a:pt x="143" y="187"/>
                </a:cubicBezTo>
                <a:cubicBezTo>
                  <a:pt x="141" y="182"/>
                  <a:pt x="145" y="180"/>
                  <a:pt x="144" y="175"/>
                </a:cubicBezTo>
                <a:cubicBezTo>
                  <a:pt x="140" y="175"/>
                  <a:pt x="136" y="175"/>
                  <a:pt x="131" y="174"/>
                </a:cubicBezTo>
                <a:cubicBezTo>
                  <a:pt x="127" y="174"/>
                  <a:pt x="123" y="172"/>
                  <a:pt x="120" y="172"/>
                </a:cubicBezTo>
                <a:cubicBezTo>
                  <a:pt x="118" y="172"/>
                  <a:pt x="115" y="173"/>
                  <a:pt x="115" y="171"/>
                </a:cubicBezTo>
                <a:cubicBezTo>
                  <a:pt x="120" y="170"/>
                  <a:pt x="127" y="173"/>
                  <a:pt x="133" y="173"/>
                </a:cubicBezTo>
                <a:cubicBezTo>
                  <a:pt x="137" y="173"/>
                  <a:pt x="141" y="173"/>
                  <a:pt x="144" y="174"/>
                </a:cubicBezTo>
                <a:cubicBezTo>
                  <a:pt x="145" y="172"/>
                  <a:pt x="146" y="172"/>
                  <a:pt x="145" y="171"/>
                </a:cubicBezTo>
                <a:cubicBezTo>
                  <a:pt x="141" y="170"/>
                  <a:pt x="137" y="170"/>
                  <a:pt x="132" y="170"/>
                </a:cubicBezTo>
                <a:cubicBezTo>
                  <a:pt x="127" y="170"/>
                  <a:pt x="123" y="169"/>
                  <a:pt x="118" y="169"/>
                </a:cubicBezTo>
                <a:cubicBezTo>
                  <a:pt x="102" y="167"/>
                  <a:pt x="87" y="167"/>
                  <a:pt x="74" y="163"/>
                </a:cubicBezTo>
                <a:cubicBezTo>
                  <a:pt x="87" y="164"/>
                  <a:pt x="101" y="166"/>
                  <a:pt x="115" y="167"/>
                </a:cubicBezTo>
                <a:cubicBezTo>
                  <a:pt x="126" y="167"/>
                  <a:pt x="135" y="169"/>
                  <a:pt x="145" y="168"/>
                </a:cubicBezTo>
                <a:cubicBezTo>
                  <a:pt x="145" y="167"/>
                  <a:pt x="145" y="167"/>
                  <a:pt x="145" y="165"/>
                </a:cubicBezTo>
                <a:cubicBezTo>
                  <a:pt x="143" y="165"/>
                  <a:pt x="142" y="165"/>
                  <a:pt x="141" y="165"/>
                </a:cubicBezTo>
                <a:close/>
                <a:moveTo>
                  <a:pt x="170" y="185"/>
                </a:moveTo>
                <a:cubicBezTo>
                  <a:pt x="172" y="174"/>
                  <a:pt x="170" y="162"/>
                  <a:pt x="165" y="155"/>
                </a:cubicBezTo>
                <a:cubicBezTo>
                  <a:pt x="164" y="156"/>
                  <a:pt x="163" y="156"/>
                  <a:pt x="162" y="156"/>
                </a:cubicBezTo>
                <a:cubicBezTo>
                  <a:pt x="165" y="168"/>
                  <a:pt x="168" y="177"/>
                  <a:pt x="165" y="189"/>
                </a:cubicBezTo>
                <a:cubicBezTo>
                  <a:pt x="167" y="188"/>
                  <a:pt x="169" y="187"/>
                  <a:pt x="170" y="185"/>
                </a:cubicBezTo>
                <a:close/>
                <a:moveTo>
                  <a:pt x="162" y="192"/>
                </a:moveTo>
                <a:cubicBezTo>
                  <a:pt x="163" y="190"/>
                  <a:pt x="164" y="187"/>
                  <a:pt x="164" y="186"/>
                </a:cubicBezTo>
                <a:cubicBezTo>
                  <a:pt x="165" y="177"/>
                  <a:pt x="163" y="165"/>
                  <a:pt x="160" y="158"/>
                </a:cubicBezTo>
                <a:cubicBezTo>
                  <a:pt x="157" y="160"/>
                  <a:pt x="154" y="162"/>
                  <a:pt x="151" y="164"/>
                </a:cubicBezTo>
                <a:cubicBezTo>
                  <a:pt x="155" y="175"/>
                  <a:pt x="155" y="188"/>
                  <a:pt x="152" y="198"/>
                </a:cubicBezTo>
                <a:cubicBezTo>
                  <a:pt x="154" y="195"/>
                  <a:pt x="160" y="194"/>
                  <a:pt x="162" y="192"/>
                </a:cubicBezTo>
                <a:close/>
                <a:moveTo>
                  <a:pt x="150" y="197"/>
                </a:moveTo>
                <a:cubicBezTo>
                  <a:pt x="154" y="187"/>
                  <a:pt x="153" y="172"/>
                  <a:pt x="149" y="165"/>
                </a:cubicBezTo>
                <a:cubicBezTo>
                  <a:pt x="149" y="165"/>
                  <a:pt x="149" y="164"/>
                  <a:pt x="148" y="165"/>
                </a:cubicBezTo>
                <a:cubicBezTo>
                  <a:pt x="146" y="165"/>
                  <a:pt x="147" y="168"/>
                  <a:pt x="147" y="170"/>
                </a:cubicBezTo>
                <a:cubicBezTo>
                  <a:pt x="147" y="173"/>
                  <a:pt x="147" y="176"/>
                  <a:pt x="148" y="179"/>
                </a:cubicBezTo>
                <a:cubicBezTo>
                  <a:pt x="148" y="183"/>
                  <a:pt x="148" y="187"/>
                  <a:pt x="147" y="190"/>
                </a:cubicBezTo>
                <a:cubicBezTo>
                  <a:pt x="147" y="194"/>
                  <a:pt x="145" y="198"/>
                  <a:pt x="146" y="200"/>
                </a:cubicBezTo>
                <a:cubicBezTo>
                  <a:pt x="148" y="201"/>
                  <a:pt x="149" y="198"/>
                  <a:pt x="150" y="197"/>
                </a:cubicBezTo>
                <a:close/>
                <a:moveTo>
                  <a:pt x="144" y="197"/>
                </a:moveTo>
                <a:cubicBezTo>
                  <a:pt x="142" y="196"/>
                  <a:pt x="140" y="196"/>
                  <a:pt x="138" y="196"/>
                </a:cubicBezTo>
                <a:cubicBezTo>
                  <a:pt x="137" y="196"/>
                  <a:pt x="136" y="195"/>
                  <a:pt x="135" y="195"/>
                </a:cubicBezTo>
                <a:cubicBezTo>
                  <a:pt x="132" y="194"/>
                  <a:pt x="129" y="194"/>
                  <a:pt x="127" y="194"/>
                </a:cubicBezTo>
                <a:cubicBezTo>
                  <a:pt x="118" y="194"/>
                  <a:pt x="108" y="191"/>
                  <a:pt x="99" y="191"/>
                </a:cubicBezTo>
                <a:cubicBezTo>
                  <a:pt x="96" y="191"/>
                  <a:pt x="93" y="190"/>
                  <a:pt x="89" y="189"/>
                </a:cubicBezTo>
                <a:cubicBezTo>
                  <a:pt x="77" y="188"/>
                  <a:pt x="65" y="188"/>
                  <a:pt x="53" y="186"/>
                </a:cubicBezTo>
                <a:cubicBezTo>
                  <a:pt x="44" y="185"/>
                  <a:pt x="34" y="182"/>
                  <a:pt x="26" y="180"/>
                </a:cubicBezTo>
                <a:cubicBezTo>
                  <a:pt x="23" y="180"/>
                  <a:pt x="19" y="179"/>
                  <a:pt x="16" y="178"/>
                </a:cubicBezTo>
                <a:cubicBezTo>
                  <a:pt x="12" y="178"/>
                  <a:pt x="4" y="175"/>
                  <a:pt x="4" y="180"/>
                </a:cubicBezTo>
                <a:cubicBezTo>
                  <a:pt x="29" y="184"/>
                  <a:pt x="55" y="191"/>
                  <a:pt x="81" y="194"/>
                </a:cubicBezTo>
                <a:cubicBezTo>
                  <a:pt x="84" y="194"/>
                  <a:pt x="88" y="195"/>
                  <a:pt x="91" y="195"/>
                </a:cubicBezTo>
                <a:cubicBezTo>
                  <a:pt x="107" y="196"/>
                  <a:pt x="126" y="199"/>
                  <a:pt x="143" y="200"/>
                </a:cubicBezTo>
                <a:cubicBezTo>
                  <a:pt x="143" y="199"/>
                  <a:pt x="144" y="197"/>
                  <a:pt x="144" y="19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269762"/>
      </p:ext>
    </p:extLst>
  </p:cSld>
  <p:clrMapOvr>
    <a:masterClrMapping/>
  </p:clrMapOvr>
  <p:transition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3"/>
          <p:cNvSpPr/>
          <p:nvPr/>
        </p:nvSpPr>
        <p:spPr>
          <a:xfrm>
            <a:off x="4226705" y="1347420"/>
            <a:ext cx="19426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点击添加标题</a:t>
            </a:r>
            <a:endParaRPr lang="en-US" sz="20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</p:txBody>
      </p:sp>
      <p:sp>
        <p:nvSpPr>
          <p:cNvPr id="5" name="Rectangle 325"/>
          <p:cNvSpPr/>
          <p:nvPr/>
        </p:nvSpPr>
        <p:spPr>
          <a:xfrm>
            <a:off x="4226705" y="1647966"/>
            <a:ext cx="3945348" cy="569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您的内容打在这里，或者通过复制您的文本后，在此框中选择粘贴，并选择只保留文字；您的内容打在这里</a:t>
            </a:r>
            <a:endParaRPr lang="ms-MY" sz="1100" dirty="0">
              <a:solidFill>
                <a:schemeClr val="bg1"/>
              </a:solidFill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7" name="Rectangle 330"/>
          <p:cNvSpPr/>
          <p:nvPr/>
        </p:nvSpPr>
        <p:spPr>
          <a:xfrm>
            <a:off x="4726771" y="2490428"/>
            <a:ext cx="300595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</a:t>
            </a:r>
            <a:endParaRPr lang="en-US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9" name="Oval 326"/>
          <p:cNvSpPr/>
          <p:nvPr/>
        </p:nvSpPr>
        <p:spPr>
          <a:xfrm>
            <a:off x="4298143" y="2490428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4390211" y="2576110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Rectangle 335"/>
          <p:cNvSpPr/>
          <p:nvPr/>
        </p:nvSpPr>
        <p:spPr>
          <a:xfrm>
            <a:off x="4726771" y="3347684"/>
            <a:ext cx="385233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您的内容打在这里，或者通过复制您的文本后，在此框中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" name="Oval 328"/>
          <p:cNvSpPr/>
          <p:nvPr/>
        </p:nvSpPr>
        <p:spPr>
          <a:xfrm>
            <a:off x="4298143" y="3347684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4390211" y="3433366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Rectangle 330"/>
          <p:cNvSpPr/>
          <p:nvPr/>
        </p:nvSpPr>
        <p:spPr>
          <a:xfrm>
            <a:off x="4726771" y="2918773"/>
            <a:ext cx="244169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9" name="Oval 326"/>
          <p:cNvSpPr/>
          <p:nvPr/>
        </p:nvSpPr>
        <p:spPr>
          <a:xfrm>
            <a:off x="4298143" y="2918773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20" name="Freeform 26"/>
          <p:cNvSpPr>
            <a:spLocks/>
          </p:cNvSpPr>
          <p:nvPr/>
        </p:nvSpPr>
        <p:spPr bwMode="auto">
          <a:xfrm>
            <a:off x="4390211" y="3004455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B4E3D"/>
              </a:solidFill>
            </a:endParaRPr>
          </a:p>
        </p:txBody>
      </p:sp>
      <p:sp>
        <p:nvSpPr>
          <p:cNvPr id="22" name="Rectangle 330"/>
          <p:cNvSpPr/>
          <p:nvPr/>
        </p:nvSpPr>
        <p:spPr>
          <a:xfrm>
            <a:off x="4726771" y="3776595"/>
            <a:ext cx="3147015" cy="3157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</a:rPr>
              <a:t>这</a:t>
            </a: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</a:rPr>
              <a:t>您的内容打在这里，或者通过复制您的文本后</a:t>
            </a:r>
            <a:endParaRPr lang="en-US" altLang="zh-CN" sz="1100" dirty="0">
              <a:solidFill>
                <a:schemeClr val="bg1"/>
              </a:solidFill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4" name="Oval 326"/>
          <p:cNvSpPr/>
          <p:nvPr/>
        </p:nvSpPr>
        <p:spPr>
          <a:xfrm>
            <a:off x="4298143" y="3776595"/>
            <a:ext cx="288476" cy="288476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B4E3D"/>
              </a:solidFill>
            </a:endParaRPr>
          </a:p>
        </p:txBody>
      </p:sp>
      <p:sp>
        <p:nvSpPr>
          <p:cNvPr id="25" name="Freeform 26"/>
          <p:cNvSpPr>
            <a:spLocks/>
          </p:cNvSpPr>
          <p:nvPr/>
        </p:nvSpPr>
        <p:spPr bwMode="auto">
          <a:xfrm>
            <a:off x="4390211" y="3862277"/>
            <a:ext cx="114518" cy="11876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B4E3D"/>
              </a:solidFill>
            </a:endParaRPr>
          </a:p>
        </p:txBody>
      </p:sp>
      <p:grpSp>
        <p:nvGrpSpPr>
          <p:cNvPr id="21" name="组合 444"/>
          <p:cNvGrpSpPr>
            <a:grpSpLocks/>
          </p:cNvGrpSpPr>
          <p:nvPr/>
        </p:nvGrpSpPr>
        <p:grpSpPr bwMode="auto">
          <a:xfrm>
            <a:off x="1221928" y="1457955"/>
            <a:ext cx="2157140" cy="2635441"/>
            <a:chOff x="6016626" y="1682750"/>
            <a:chExt cx="1431925" cy="1749425"/>
          </a:xfrm>
        </p:grpSpPr>
        <p:sp>
          <p:nvSpPr>
            <p:cNvPr id="26" name="Freeform 43"/>
            <p:cNvSpPr>
              <a:spLocks/>
            </p:cNvSpPr>
            <p:nvPr/>
          </p:nvSpPr>
          <p:spPr bwMode="auto">
            <a:xfrm>
              <a:off x="6761164" y="1749425"/>
              <a:ext cx="374650" cy="147638"/>
            </a:xfrm>
            <a:custGeom>
              <a:avLst/>
              <a:gdLst>
                <a:gd name="T0" fmla="*/ 119 w 119"/>
                <a:gd name="T1" fmla="*/ 47 h 47"/>
                <a:gd name="T2" fmla="*/ 101 w 119"/>
                <a:gd name="T3" fmla="*/ 35 h 47"/>
                <a:gd name="T4" fmla="*/ 100 w 119"/>
                <a:gd name="T5" fmla="*/ 32 h 47"/>
                <a:gd name="T6" fmla="*/ 15 w 119"/>
                <a:gd name="T7" fmla="*/ 4 h 47"/>
                <a:gd name="T8" fmla="*/ 0 w 119"/>
                <a:gd name="T9" fmla="*/ 3 h 47"/>
                <a:gd name="T10" fmla="*/ 1 w 119"/>
                <a:gd name="T11" fmla="*/ 2 h 47"/>
                <a:gd name="T12" fmla="*/ 64 w 119"/>
                <a:gd name="T13" fmla="*/ 13 h 47"/>
                <a:gd name="T14" fmla="*/ 95 w 119"/>
                <a:gd name="T15" fmla="*/ 27 h 47"/>
                <a:gd name="T16" fmla="*/ 119 w 119"/>
                <a:gd name="T17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47">
                  <a:moveTo>
                    <a:pt x="119" y="47"/>
                  </a:moveTo>
                  <a:cubicBezTo>
                    <a:pt x="113" y="45"/>
                    <a:pt x="109" y="37"/>
                    <a:pt x="101" y="35"/>
                  </a:cubicBezTo>
                  <a:cubicBezTo>
                    <a:pt x="101" y="34"/>
                    <a:pt x="100" y="34"/>
                    <a:pt x="100" y="32"/>
                  </a:cubicBezTo>
                  <a:cubicBezTo>
                    <a:pt x="75" y="19"/>
                    <a:pt x="47" y="5"/>
                    <a:pt x="15" y="4"/>
                  </a:cubicBezTo>
                  <a:cubicBezTo>
                    <a:pt x="10" y="3"/>
                    <a:pt x="3" y="5"/>
                    <a:pt x="0" y="3"/>
                  </a:cubicBezTo>
                  <a:cubicBezTo>
                    <a:pt x="1" y="3"/>
                    <a:pt x="0" y="2"/>
                    <a:pt x="1" y="2"/>
                  </a:cubicBezTo>
                  <a:cubicBezTo>
                    <a:pt x="26" y="0"/>
                    <a:pt x="46" y="7"/>
                    <a:pt x="64" y="13"/>
                  </a:cubicBezTo>
                  <a:cubicBezTo>
                    <a:pt x="75" y="17"/>
                    <a:pt x="85" y="21"/>
                    <a:pt x="95" y="27"/>
                  </a:cubicBezTo>
                  <a:cubicBezTo>
                    <a:pt x="104" y="33"/>
                    <a:pt x="113" y="38"/>
                    <a:pt x="119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44"/>
            <p:cNvSpPr>
              <a:spLocks/>
            </p:cNvSpPr>
            <p:nvPr/>
          </p:nvSpPr>
          <p:spPr bwMode="auto">
            <a:xfrm>
              <a:off x="6234114" y="1758950"/>
              <a:ext cx="441325" cy="223838"/>
            </a:xfrm>
            <a:custGeom>
              <a:avLst/>
              <a:gdLst>
                <a:gd name="T0" fmla="*/ 140 w 140"/>
                <a:gd name="T1" fmla="*/ 1 h 71"/>
                <a:gd name="T2" fmla="*/ 115 w 140"/>
                <a:gd name="T3" fmla="*/ 5 h 71"/>
                <a:gd name="T4" fmla="*/ 109 w 140"/>
                <a:gd name="T5" fmla="*/ 7 h 71"/>
                <a:gd name="T6" fmla="*/ 91 w 140"/>
                <a:gd name="T7" fmla="*/ 11 h 71"/>
                <a:gd name="T8" fmla="*/ 47 w 140"/>
                <a:gd name="T9" fmla="*/ 31 h 71"/>
                <a:gd name="T10" fmla="*/ 23 w 140"/>
                <a:gd name="T11" fmla="*/ 51 h 71"/>
                <a:gd name="T12" fmla="*/ 12 w 140"/>
                <a:gd name="T13" fmla="*/ 61 h 71"/>
                <a:gd name="T14" fmla="*/ 1 w 140"/>
                <a:gd name="T15" fmla="*/ 71 h 71"/>
                <a:gd name="T16" fmla="*/ 4 w 140"/>
                <a:gd name="T17" fmla="*/ 65 h 71"/>
                <a:gd name="T18" fmla="*/ 20 w 140"/>
                <a:gd name="T19" fmla="*/ 50 h 71"/>
                <a:gd name="T20" fmla="*/ 100 w 140"/>
                <a:gd name="T21" fmla="*/ 5 h 71"/>
                <a:gd name="T22" fmla="*/ 140 w 140"/>
                <a:gd name="T23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0" h="71">
                  <a:moveTo>
                    <a:pt x="140" y="1"/>
                  </a:moveTo>
                  <a:cubicBezTo>
                    <a:pt x="132" y="4"/>
                    <a:pt x="123" y="3"/>
                    <a:pt x="115" y="5"/>
                  </a:cubicBezTo>
                  <a:cubicBezTo>
                    <a:pt x="113" y="5"/>
                    <a:pt x="111" y="6"/>
                    <a:pt x="109" y="7"/>
                  </a:cubicBezTo>
                  <a:cubicBezTo>
                    <a:pt x="103" y="8"/>
                    <a:pt x="97" y="9"/>
                    <a:pt x="91" y="11"/>
                  </a:cubicBezTo>
                  <a:cubicBezTo>
                    <a:pt x="76" y="16"/>
                    <a:pt x="60" y="23"/>
                    <a:pt x="47" y="31"/>
                  </a:cubicBezTo>
                  <a:cubicBezTo>
                    <a:pt x="39" y="37"/>
                    <a:pt x="31" y="44"/>
                    <a:pt x="23" y="51"/>
                  </a:cubicBezTo>
                  <a:cubicBezTo>
                    <a:pt x="19" y="54"/>
                    <a:pt x="15" y="57"/>
                    <a:pt x="12" y="61"/>
                  </a:cubicBezTo>
                  <a:cubicBezTo>
                    <a:pt x="8" y="64"/>
                    <a:pt x="6" y="69"/>
                    <a:pt x="1" y="71"/>
                  </a:cubicBezTo>
                  <a:cubicBezTo>
                    <a:pt x="0" y="69"/>
                    <a:pt x="3" y="66"/>
                    <a:pt x="4" y="65"/>
                  </a:cubicBezTo>
                  <a:cubicBezTo>
                    <a:pt x="9" y="59"/>
                    <a:pt x="15" y="54"/>
                    <a:pt x="20" y="50"/>
                  </a:cubicBezTo>
                  <a:cubicBezTo>
                    <a:pt x="42" y="30"/>
                    <a:pt x="69" y="15"/>
                    <a:pt x="100" y="5"/>
                  </a:cubicBezTo>
                  <a:cubicBezTo>
                    <a:pt x="113" y="4"/>
                    <a:pt x="126" y="0"/>
                    <a:pt x="1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45"/>
            <p:cNvSpPr>
              <a:spLocks/>
            </p:cNvSpPr>
            <p:nvPr/>
          </p:nvSpPr>
          <p:spPr bwMode="auto">
            <a:xfrm>
              <a:off x="7202489" y="1960563"/>
              <a:ext cx="192087" cy="460375"/>
            </a:xfrm>
            <a:custGeom>
              <a:avLst/>
              <a:gdLst>
                <a:gd name="T0" fmla="*/ 0 w 61"/>
                <a:gd name="T1" fmla="*/ 0 h 146"/>
                <a:gd name="T2" fmla="*/ 1 w 61"/>
                <a:gd name="T3" fmla="*/ 0 h 146"/>
                <a:gd name="T4" fmla="*/ 41 w 61"/>
                <a:gd name="T5" fmla="*/ 56 h 146"/>
                <a:gd name="T6" fmla="*/ 61 w 61"/>
                <a:gd name="T7" fmla="*/ 128 h 146"/>
                <a:gd name="T8" fmla="*/ 60 w 61"/>
                <a:gd name="T9" fmla="*/ 146 h 146"/>
                <a:gd name="T10" fmla="*/ 58 w 61"/>
                <a:gd name="T11" fmla="*/ 133 h 146"/>
                <a:gd name="T12" fmla="*/ 54 w 61"/>
                <a:gd name="T13" fmla="*/ 109 h 146"/>
                <a:gd name="T14" fmla="*/ 48 w 61"/>
                <a:gd name="T15" fmla="*/ 79 h 146"/>
                <a:gd name="T16" fmla="*/ 0 w 61"/>
                <a:gd name="T17" fmla="*/ 1 h 146"/>
                <a:gd name="T18" fmla="*/ 0 w 61"/>
                <a:gd name="T1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146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8" y="12"/>
                    <a:pt x="30" y="34"/>
                    <a:pt x="41" y="56"/>
                  </a:cubicBezTo>
                  <a:cubicBezTo>
                    <a:pt x="51" y="75"/>
                    <a:pt x="58" y="102"/>
                    <a:pt x="61" y="128"/>
                  </a:cubicBezTo>
                  <a:cubicBezTo>
                    <a:pt x="61" y="133"/>
                    <a:pt x="60" y="141"/>
                    <a:pt x="60" y="146"/>
                  </a:cubicBezTo>
                  <a:cubicBezTo>
                    <a:pt x="56" y="142"/>
                    <a:pt x="59" y="137"/>
                    <a:pt x="58" y="133"/>
                  </a:cubicBezTo>
                  <a:cubicBezTo>
                    <a:pt x="58" y="126"/>
                    <a:pt x="56" y="117"/>
                    <a:pt x="54" y="109"/>
                  </a:cubicBezTo>
                  <a:cubicBezTo>
                    <a:pt x="53" y="98"/>
                    <a:pt x="51" y="88"/>
                    <a:pt x="48" y="79"/>
                  </a:cubicBezTo>
                  <a:cubicBezTo>
                    <a:pt x="38" y="48"/>
                    <a:pt x="20" y="2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46"/>
            <p:cNvSpPr>
              <a:spLocks/>
            </p:cNvSpPr>
            <p:nvPr/>
          </p:nvSpPr>
          <p:spPr bwMode="auto">
            <a:xfrm>
              <a:off x="6070601" y="2020888"/>
              <a:ext cx="122238" cy="619125"/>
            </a:xfrm>
            <a:custGeom>
              <a:avLst/>
              <a:gdLst>
                <a:gd name="T0" fmla="*/ 38 w 39"/>
                <a:gd name="T1" fmla="*/ 0 h 196"/>
                <a:gd name="T2" fmla="*/ 39 w 39"/>
                <a:gd name="T3" fmla="*/ 1 h 196"/>
                <a:gd name="T4" fmla="*/ 22 w 39"/>
                <a:gd name="T5" fmla="*/ 36 h 196"/>
                <a:gd name="T6" fmla="*/ 17 w 39"/>
                <a:gd name="T7" fmla="*/ 48 h 196"/>
                <a:gd name="T8" fmla="*/ 9 w 39"/>
                <a:gd name="T9" fmla="*/ 79 h 196"/>
                <a:gd name="T10" fmla="*/ 9 w 39"/>
                <a:gd name="T11" fmla="*/ 152 h 196"/>
                <a:gd name="T12" fmla="*/ 13 w 39"/>
                <a:gd name="T13" fmla="*/ 168 h 196"/>
                <a:gd name="T14" fmla="*/ 25 w 39"/>
                <a:gd name="T15" fmla="*/ 196 h 196"/>
                <a:gd name="T16" fmla="*/ 17 w 39"/>
                <a:gd name="T17" fmla="*/ 184 h 196"/>
                <a:gd name="T18" fmla="*/ 5 w 39"/>
                <a:gd name="T19" fmla="*/ 86 h 196"/>
                <a:gd name="T20" fmla="*/ 14 w 39"/>
                <a:gd name="T21" fmla="*/ 46 h 196"/>
                <a:gd name="T22" fmla="*/ 19 w 39"/>
                <a:gd name="T23" fmla="*/ 34 h 196"/>
                <a:gd name="T24" fmla="*/ 38 w 39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196">
                  <a:moveTo>
                    <a:pt x="38" y="0"/>
                  </a:moveTo>
                  <a:cubicBezTo>
                    <a:pt x="39" y="0"/>
                    <a:pt x="39" y="0"/>
                    <a:pt x="39" y="1"/>
                  </a:cubicBezTo>
                  <a:cubicBezTo>
                    <a:pt x="33" y="12"/>
                    <a:pt x="27" y="23"/>
                    <a:pt x="22" y="36"/>
                  </a:cubicBezTo>
                  <a:cubicBezTo>
                    <a:pt x="21" y="40"/>
                    <a:pt x="18" y="44"/>
                    <a:pt x="17" y="48"/>
                  </a:cubicBezTo>
                  <a:cubicBezTo>
                    <a:pt x="13" y="56"/>
                    <a:pt x="11" y="68"/>
                    <a:pt x="9" y="79"/>
                  </a:cubicBezTo>
                  <a:cubicBezTo>
                    <a:pt x="6" y="103"/>
                    <a:pt x="4" y="127"/>
                    <a:pt x="9" y="152"/>
                  </a:cubicBezTo>
                  <a:cubicBezTo>
                    <a:pt x="10" y="157"/>
                    <a:pt x="11" y="163"/>
                    <a:pt x="13" y="168"/>
                  </a:cubicBezTo>
                  <a:cubicBezTo>
                    <a:pt x="17" y="178"/>
                    <a:pt x="23" y="186"/>
                    <a:pt x="25" y="196"/>
                  </a:cubicBezTo>
                  <a:cubicBezTo>
                    <a:pt x="21" y="195"/>
                    <a:pt x="19" y="188"/>
                    <a:pt x="17" y="184"/>
                  </a:cubicBezTo>
                  <a:cubicBezTo>
                    <a:pt x="4" y="155"/>
                    <a:pt x="0" y="119"/>
                    <a:pt x="5" y="86"/>
                  </a:cubicBezTo>
                  <a:cubicBezTo>
                    <a:pt x="7" y="73"/>
                    <a:pt x="9" y="59"/>
                    <a:pt x="14" y="46"/>
                  </a:cubicBezTo>
                  <a:cubicBezTo>
                    <a:pt x="15" y="42"/>
                    <a:pt x="17" y="38"/>
                    <a:pt x="19" y="34"/>
                  </a:cubicBezTo>
                  <a:cubicBezTo>
                    <a:pt x="23" y="22"/>
                    <a:pt x="30" y="10"/>
                    <a:pt x="3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47"/>
            <p:cNvSpPr>
              <a:spLocks noEditPoints="1"/>
            </p:cNvSpPr>
            <p:nvPr/>
          </p:nvSpPr>
          <p:spPr bwMode="auto">
            <a:xfrm>
              <a:off x="6662739" y="2286000"/>
              <a:ext cx="195262" cy="92075"/>
            </a:xfrm>
            <a:custGeom>
              <a:avLst/>
              <a:gdLst>
                <a:gd name="T0" fmla="*/ 62 w 62"/>
                <a:gd name="T1" fmla="*/ 27 h 29"/>
                <a:gd name="T2" fmla="*/ 0 w 62"/>
                <a:gd name="T3" fmla="*/ 29 h 29"/>
                <a:gd name="T4" fmla="*/ 24 w 62"/>
                <a:gd name="T5" fmla="*/ 2 h 29"/>
                <a:gd name="T6" fmla="*/ 62 w 62"/>
                <a:gd name="T7" fmla="*/ 27 h 29"/>
                <a:gd name="T8" fmla="*/ 12 w 62"/>
                <a:gd name="T9" fmla="*/ 10 h 29"/>
                <a:gd name="T10" fmla="*/ 30 w 62"/>
                <a:gd name="T11" fmla="*/ 23 h 29"/>
                <a:gd name="T12" fmla="*/ 29 w 62"/>
                <a:gd name="T13" fmla="*/ 5 h 29"/>
                <a:gd name="T14" fmla="*/ 12 w 62"/>
                <a:gd name="T15" fmla="*/ 10 h 29"/>
                <a:gd name="T16" fmla="*/ 32 w 62"/>
                <a:gd name="T17" fmla="*/ 22 h 29"/>
                <a:gd name="T18" fmla="*/ 51 w 62"/>
                <a:gd name="T19" fmla="*/ 12 h 29"/>
                <a:gd name="T20" fmla="*/ 32 w 62"/>
                <a:gd name="T21" fmla="*/ 5 h 29"/>
                <a:gd name="T22" fmla="*/ 32 w 62"/>
                <a:gd name="T23" fmla="*/ 22 h 29"/>
                <a:gd name="T24" fmla="*/ 2 w 62"/>
                <a:gd name="T25" fmla="*/ 27 h 29"/>
                <a:gd name="T26" fmla="*/ 28 w 62"/>
                <a:gd name="T27" fmla="*/ 25 h 29"/>
                <a:gd name="T28" fmla="*/ 10 w 62"/>
                <a:gd name="T29" fmla="*/ 12 h 29"/>
                <a:gd name="T30" fmla="*/ 2 w 62"/>
                <a:gd name="T31" fmla="*/ 27 h 29"/>
                <a:gd name="T32" fmla="*/ 52 w 62"/>
                <a:gd name="T33" fmla="*/ 14 h 29"/>
                <a:gd name="T34" fmla="*/ 32 w 62"/>
                <a:gd name="T35" fmla="*/ 26 h 29"/>
                <a:gd name="T36" fmla="*/ 59 w 62"/>
                <a:gd name="T37" fmla="*/ 26 h 29"/>
                <a:gd name="T38" fmla="*/ 52 w 62"/>
                <a:gd name="T39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2" h="29">
                  <a:moveTo>
                    <a:pt x="62" y="27"/>
                  </a:moveTo>
                  <a:cubicBezTo>
                    <a:pt x="42" y="28"/>
                    <a:pt x="21" y="29"/>
                    <a:pt x="0" y="29"/>
                  </a:cubicBezTo>
                  <a:cubicBezTo>
                    <a:pt x="0" y="15"/>
                    <a:pt x="10" y="4"/>
                    <a:pt x="24" y="2"/>
                  </a:cubicBezTo>
                  <a:cubicBezTo>
                    <a:pt x="45" y="0"/>
                    <a:pt x="58" y="12"/>
                    <a:pt x="62" y="27"/>
                  </a:cubicBezTo>
                  <a:close/>
                  <a:moveTo>
                    <a:pt x="12" y="10"/>
                  </a:moveTo>
                  <a:cubicBezTo>
                    <a:pt x="17" y="15"/>
                    <a:pt x="24" y="20"/>
                    <a:pt x="30" y="23"/>
                  </a:cubicBezTo>
                  <a:cubicBezTo>
                    <a:pt x="30" y="17"/>
                    <a:pt x="30" y="12"/>
                    <a:pt x="29" y="5"/>
                  </a:cubicBezTo>
                  <a:cubicBezTo>
                    <a:pt x="22" y="4"/>
                    <a:pt x="17" y="7"/>
                    <a:pt x="12" y="10"/>
                  </a:cubicBezTo>
                  <a:close/>
                  <a:moveTo>
                    <a:pt x="32" y="22"/>
                  </a:moveTo>
                  <a:cubicBezTo>
                    <a:pt x="39" y="20"/>
                    <a:pt x="45" y="16"/>
                    <a:pt x="51" y="12"/>
                  </a:cubicBezTo>
                  <a:cubicBezTo>
                    <a:pt x="46" y="8"/>
                    <a:pt x="40" y="6"/>
                    <a:pt x="32" y="5"/>
                  </a:cubicBezTo>
                  <a:cubicBezTo>
                    <a:pt x="31" y="10"/>
                    <a:pt x="33" y="17"/>
                    <a:pt x="32" y="22"/>
                  </a:cubicBezTo>
                  <a:close/>
                  <a:moveTo>
                    <a:pt x="2" y="27"/>
                  </a:moveTo>
                  <a:cubicBezTo>
                    <a:pt x="12" y="27"/>
                    <a:pt x="19" y="26"/>
                    <a:pt x="28" y="25"/>
                  </a:cubicBezTo>
                  <a:cubicBezTo>
                    <a:pt x="22" y="20"/>
                    <a:pt x="15" y="17"/>
                    <a:pt x="10" y="12"/>
                  </a:cubicBezTo>
                  <a:cubicBezTo>
                    <a:pt x="6" y="16"/>
                    <a:pt x="2" y="22"/>
                    <a:pt x="2" y="27"/>
                  </a:cubicBezTo>
                  <a:close/>
                  <a:moveTo>
                    <a:pt x="52" y="14"/>
                  </a:moveTo>
                  <a:cubicBezTo>
                    <a:pt x="46" y="19"/>
                    <a:pt x="38" y="21"/>
                    <a:pt x="32" y="26"/>
                  </a:cubicBezTo>
                  <a:cubicBezTo>
                    <a:pt x="39" y="26"/>
                    <a:pt x="49" y="26"/>
                    <a:pt x="59" y="26"/>
                  </a:cubicBezTo>
                  <a:cubicBezTo>
                    <a:pt x="58" y="21"/>
                    <a:pt x="55" y="17"/>
                    <a:pt x="52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48"/>
            <p:cNvSpPr>
              <a:spLocks noEditPoints="1"/>
            </p:cNvSpPr>
            <p:nvPr/>
          </p:nvSpPr>
          <p:spPr bwMode="auto">
            <a:xfrm>
              <a:off x="6851651" y="2443163"/>
              <a:ext cx="95250" cy="168275"/>
            </a:xfrm>
            <a:custGeom>
              <a:avLst/>
              <a:gdLst>
                <a:gd name="T0" fmla="*/ 25 w 30"/>
                <a:gd name="T1" fmla="*/ 40 h 53"/>
                <a:gd name="T2" fmla="*/ 29 w 30"/>
                <a:gd name="T3" fmla="*/ 49 h 53"/>
                <a:gd name="T4" fmla="*/ 3 w 30"/>
                <a:gd name="T5" fmla="*/ 48 h 53"/>
                <a:gd name="T6" fmla="*/ 5 w 30"/>
                <a:gd name="T7" fmla="*/ 40 h 53"/>
                <a:gd name="T8" fmla="*/ 10 w 30"/>
                <a:gd name="T9" fmla="*/ 6 h 53"/>
                <a:gd name="T10" fmla="*/ 21 w 30"/>
                <a:gd name="T11" fmla="*/ 3 h 53"/>
                <a:gd name="T12" fmla="*/ 25 w 30"/>
                <a:gd name="T13" fmla="*/ 40 h 53"/>
                <a:gd name="T14" fmla="*/ 18 w 30"/>
                <a:gd name="T15" fmla="*/ 20 h 53"/>
                <a:gd name="T16" fmla="*/ 24 w 30"/>
                <a:gd name="T17" fmla="*/ 20 h 53"/>
                <a:gd name="T18" fmla="*/ 18 w 30"/>
                <a:gd name="T19" fmla="*/ 4 h 53"/>
                <a:gd name="T20" fmla="*/ 18 w 30"/>
                <a:gd name="T21" fmla="*/ 20 h 53"/>
                <a:gd name="T22" fmla="*/ 8 w 30"/>
                <a:gd name="T23" fmla="*/ 20 h 53"/>
                <a:gd name="T24" fmla="*/ 16 w 30"/>
                <a:gd name="T25" fmla="*/ 20 h 53"/>
                <a:gd name="T26" fmla="*/ 15 w 30"/>
                <a:gd name="T27" fmla="*/ 4 h 53"/>
                <a:gd name="T28" fmla="*/ 8 w 30"/>
                <a:gd name="T29" fmla="*/ 20 h 53"/>
                <a:gd name="T30" fmla="*/ 18 w 30"/>
                <a:gd name="T31" fmla="*/ 23 h 53"/>
                <a:gd name="T32" fmla="*/ 19 w 30"/>
                <a:gd name="T33" fmla="*/ 41 h 53"/>
                <a:gd name="T34" fmla="*/ 24 w 30"/>
                <a:gd name="T35" fmla="*/ 41 h 53"/>
                <a:gd name="T36" fmla="*/ 25 w 30"/>
                <a:gd name="T37" fmla="*/ 23 h 53"/>
                <a:gd name="T38" fmla="*/ 18 w 30"/>
                <a:gd name="T39" fmla="*/ 23 h 53"/>
                <a:gd name="T40" fmla="*/ 8 w 30"/>
                <a:gd name="T41" fmla="*/ 23 h 53"/>
                <a:gd name="T42" fmla="*/ 7 w 30"/>
                <a:gd name="T43" fmla="*/ 40 h 53"/>
                <a:gd name="T44" fmla="*/ 17 w 30"/>
                <a:gd name="T45" fmla="*/ 40 h 53"/>
                <a:gd name="T46" fmla="*/ 16 w 30"/>
                <a:gd name="T47" fmla="*/ 23 h 53"/>
                <a:gd name="T48" fmla="*/ 8 w 30"/>
                <a:gd name="T49" fmla="*/ 23 h 53"/>
                <a:gd name="T50" fmla="*/ 17 w 30"/>
                <a:gd name="T51" fmla="*/ 43 h 53"/>
                <a:gd name="T52" fmla="*/ 4 w 30"/>
                <a:gd name="T53" fmla="*/ 42 h 53"/>
                <a:gd name="T54" fmla="*/ 5 w 30"/>
                <a:gd name="T55" fmla="*/ 47 h 53"/>
                <a:gd name="T56" fmla="*/ 26 w 30"/>
                <a:gd name="T57" fmla="*/ 48 h 53"/>
                <a:gd name="T58" fmla="*/ 17 w 30"/>
                <a:gd name="T59" fmla="*/ 4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0" h="53">
                  <a:moveTo>
                    <a:pt x="25" y="40"/>
                  </a:moveTo>
                  <a:cubicBezTo>
                    <a:pt x="27" y="42"/>
                    <a:pt x="29" y="45"/>
                    <a:pt x="29" y="49"/>
                  </a:cubicBezTo>
                  <a:cubicBezTo>
                    <a:pt x="21" y="53"/>
                    <a:pt x="11" y="50"/>
                    <a:pt x="3" y="48"/>
                  </a:cubicBezTo>
                  <a:cubicBezTo>
                    <a:pt x="0" y="45"/>
                    <a:pt x="2" y="40"/>
                    <a:pt x="5" y="40"/>
                  </a:cubicBezTo>
                  <a:cubicBezTo>
                    <a:pt x="7" y="29"/>
                    <a:pt x="4" y="14"/>
                    <a:pt x="10" y="6"/>
                  </a:cubicBezTo>
                  <a:cubicBezTo>
                    <a:pt x="12" y="3"/>
                    <a:pt x="18" y="0"/>
                    <a:pt x="21" y="3"/>
                  </a:cubicBezTo>
                  <a:cubicBezTo>
                    <a:pt x="30" y="10"/>
                    <a:pt x="27" y="31"/>
                    <a:pt x="25" y="40"/>
                  </a:cubicBezTo>
                  <a:close/>
                  <a:moveTo>
                    <a:pt x="18" y="20"/>
                  </a:moveTo>
                  <a:cubicBezTo>
                    <a:pt x="21" y="21"/>
                    <a:pt x="22" y="20"/>
                    <a:pt x="24" y="20"/>
                  </a:cubicBezTo>
                  <a:cubicBezTo>
                    <a:pt x="25" y="13"/>
                    <a:pt x="23" y="7"/>
                    <a:pt x="18" y="4"/>
                  </a:cubicBezTo>
                  <a:cubicBezTo>
                    <a:pt x="17" y="10"/>
                    <a:pt x="18" y="14"/>
                    <a:pt x="18" y="20"/>
                  </a:cubicBezTo>
                  <a:close/>
                  <a:moveTo>
                    <a:pt x="8" y="20"/>
                  </a:moveTo>
                  <a:cubicBezTo>
                    <a:pt x="11" y="21"/>
                    <a:pt x="15" y="21"/>
                    <a:pt x="16" y="20"/>
                  </a:cubicBezTo>
                  <a:cubicBezTo>
                    <a:pt x="15" y="15"/>
                    <a:pt x="16" y="9"/>
                    <a:pt x="15" y="4"/>
                  </a:cubicBezTo>
                  <a:cubicBezTo>
                    <a:pt x="10" y="7"/>
                    <a:pt x="9" y="15"/>
                    <a:pt x="8" y="20"/>
                  </a:cubicBezTo>
                  <a:close/>
                  <a:moveTo>
                    <a:pt x="18" y="23"/>
                  </a:moveTo>
                  <a:cubicBezTo>
                    <a:pt x="18" y="30"/>
                    <a:pt x="19" y="34"/>
                    <a:pt x="19" y="41"/>
                  </a:cubicBezTo>
                  <a:cubicBezTo>
                    <a:pt x="20" y="41"/>
                    <a:pt x="22" y="41"/>
                    <a:pt x="24" y="41"/>
                  </a:cubicBezTo>
                  <a:cubicBezTo>
                    <a:pt x="23" y="35"/>
                    <a:pt x="24" y="27"/>
                    <a:pt x="25" y="23"/>
                  </a:cubicBezTo>
                  <a:cubicBezTo>
                    <a:pt x="23" y="22"/>
                    <a:pt x="22" y="23"/>
                    <a:pt x="18" y="23"/>
                  </a:cubicBezTo>
                  <a:close/>
                  <a:moveTo>
                    <a:pt x="8" y="23"/>
                  </a:moveTo>
                  <a:cubicBezTo>
                    <a:pt x="9" y="28"/>
                    <a:pt x="8" y="36"/>
                    <a:pt x="7" y="40"/>
                  </a:cubicBezTo>
                  <a:cubicBezTo>
                    <a:pt x="10" y="40"/>
                    <a:pt x="14" y="41"/>
                    <a:pt x="17" y="40"/>
                  </a:cubicBezTo>
                  <a:cubicBezTo>
                    <a:pt x="16" y="36"/>
                    <a:pt x="17" y="28"/>
                    <a:pt x="16" y="23"/>
                  </a:cubicBezTo>
                  <a:cubicBezTo>
                    <a:pt x="13" y="23"/>
                    <a:pt x="9" y="22"/>
                    <a:pt x="8" y="23"/>
                  </a:cubicBezTo>
                  <a:close/>
                  <a:moveTo>
                    <a:pt x="17" y="43"/>
                  </a:moveTo>
                  <a:cubicBezTo>
                    <a:pt x="12" y="43"/>
                    <a:pt x="7" y="41"/>
                    <a:pt x="4" y="42"/>
                  </a:cubicBezTo>
                  <a:cubicBezTo>
                    <a:pt x="3" y="44"/>
                    <a:pt x="4" y="45"/>
                    <a:pt x="5" y="47"/>
                  </a:cubicBezTo>
                  <a:cubicBezTo>
                    <a:pt x="11" y="47"/>
                    <a:pt x="19" y="50"/>
                    <a:pt x="26" y="48"/>
                  </a:cubicBezTo>
                  <a:cubicBezTo>
                    <a:pt x="27" y="41"/>
                    <a:pt x="21" y="43"/>
                    <a:pt x="17" y="4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49"/>
            <p:cNvSpPr>
              <a:spLocks noEditPoints="1"/>
            </p:cNvSpPr>
            <p:nvPr/>
          </p:nvSpPr>
          <p:spPr bwMode="auto">
            <a:xfrm>
              <a:off x="6681789" y="2449513"/>
              <a:ext cx="60325" cy="88900"/>
            </a:xfrm>
            <a:custGeom>
              <a:avLst/>
              <a:gdLst>
                <a:gd name="T0" fmla="*/ 16 w 19"/>
                <a:gd name="T1" fmla="*/ 0 h 28"/>
                <a:gd name="T2" fmla="*/ 17 w 19"/>
                <a:gd name="T3" fmla="*/ 26 h 28"/>
                <a:gd name="T4" fmla="*/ 5 w 19"/>
                <a:gd name="T5" fmla="*/ 27 h 28"/>
                <a:gd name="T6" fmla="*/ 2 w 19"/>
                <a:gd name="T7" fmla="*/ 1 h 28"/>
                <a:gd name="T8" fmla="*/ 16 w 19"/>
                <a:gd name="T9" fmla="*/ 0 h 28"/>
                <a:gd name="T10" fmla="*/ 6 w 19"/>
                <a:gd name="T11" fmla="*/ 25 h 28"/>
                <a:gd name="T12" fmla="*/ 15 w 19"/>
                <a:gd name="T13" fmla="*/ 25 h 28"/>
                <a:gd name="T14" fmla="*/ 15 w 19"/>
                <a:gd name="T15" fmla="*/ 2 h 28"/>
                <a:gd name="T16" fmla="*/ 4 w 19"/>
                <a:gd name="T17" fmla="*/ 2 h 28"/>
                <a:gd name="T18" fmla="*/ 6 w 19"/>
                <a:gd name="T19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28">
                  <a:moveTo>
                    <a:pt x="16" y="0"/>
                  </a:moveTo>
                  <a:cubicBezTo>
                    <a:pt x="17" y="9"/>
                    <a:pt x="19" y="17"/>
                    <a:pt x="17" y="26"/>
                  </a:cubicBezTo>
                  <a:cubicBezTo>
                    <a:pt x="14" y="28"/>
                    <a:pt x="8" y="27"/>
                    <a:pt x="5" y="27"/>
                  </a:cubicBezTo>
                  <a:cubicBezTo>
                    <a:pt x="1" y="21"/>
                    <a:pt x="0" y="10"/>
                    <a:pt x="2" y="1"/>
                  </a:cubicBezTo>
                  <a:cubicBezTo>
                    <a:pt x="8" y="1"/>
                    <a:pt x="11" y="1"/>
                    <a:pt x="16" y="0"/>
                  </a:cubicBezTo>
                  <a:close/>
                  <a:moveTo>
                    <a:pt x="6" y="25"/>
                  </a:moveTo>
                  <a:cubicBezTo>
                    <a:pt x="9" y="26"/>
                    <a:pt x="12" y="25"/>
                    <a:pt x="15" y="25"/>
                  </a:cubicBezTo>
                  <a:cubicBezTo>
                    <a:pt x="17" y="18"/>
                    <a:pt x="15" y="11"/>
                    <a:pt x="15" y="2"/>
                  </a:cubicBezTo>
                  <a:cubicBezTo>
                    <a:pt x="10" y="3"/>
                    <a:pt x="7" y="3"/>
                    <a:pt x="4" y="2"/>
                  </a:cubicBezTo>
                  <a:cubicBezTo>
                    <a:pt x="3" y="8"/>
                    <a:pt x="3" y="18"/>
                    <a:pt x="6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50"/>
            <p:cNvSpPr>
              <a:spLocks noEditPoints="1"/>
            </p:cNvSpPr>
            <p:nvPr/>
          </p:nvSpPr>
          <p:spPr bwMode="auto">
            <a:xfrm>
              <a:off x="6773864" y="2452688"/>
              <a:ext cx="61912" cy="82550"/>
            </a:xfrm>
            <a:custGeom>
              <a:avLst/>
              <a:gdLst>
                <a:gd name="T0" fmla="*/ 17 w 20"/>
                <a:gd name="T1" fmla="*/ 0 h 26"/>
                <a:gd name="T2" fmla="*/ 17 w 20"/>
                <a:gd name="T3" fmla="*/ 25 h 26"/>
                <a:gd name="T4" fmla="*/ 3 w 20"/>
                <a:gd name="T5" fmla="*/ 26 h 26"/>
                <a:gd name="T6" fmla="*/ 2 w 20"/>
                <a:gd name="T7" fmla="*/ 0 h 26"/>
                <a:gd name="T8" fmla="*/ 17 w 20"/>
                <a:gd name="T9" fmla="*/ 0 h 26"/>
                <a:gd name="T10" fmla="*/ 4 w 20"/>
                <a:gd name="T11" fmla="*/ 2 h 26"/>
                <a:gd name="T12" fmla="*/ 4 w 20"/>
                <a:gd name="T13" fmla="*/ 24 h 26"/>
                <a:gd name="T14" fmla="*/ 14 w 20"/>
                <a:gd name="T15" fmla="*/ 24 h 26"/>
                <a:gd name="T16" fmla="*/ 16 w 20"/>
                <a:gd name="T17" fmla="*/ 3 h 26"/>
                <a:gd name="T18" fmla="*/ 4 w 20"/>
                <a:gd name="T1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6">
                  <a:moveTo>
                    <a:pt x="17" y="0"/>
                  </a:moveTo>
                  <a:cubicBezTo>
                    <a:pt x="20" y="8"/>
                    <a:pt x="16" y="16"/>
                    <a:pt x="17" y="25"/>
                  </a:cubicBezTo>
                  <a:cubicBezTo>
                    <a:pt x="12" y="26"/>
                    <a:pt x="8" y="26"/>
                    <a:pt x="3" y="26"/>
                  </a:cubicBezTo>
                  <a:cubicBezTo>
                    <a:pt x="0" y="17"/>
                    <a:pt x="2" y="9"/>
                    <a:pt x="2" y="0"/>
                  </a:cubicBezTo>
                  <a:cubicBezTo>
                    <a:pt x="7" y="0"/>
                    <a:pt x="12" y="0"/>
                    <a:pt x="17" y="0"/>
                  </a:cubicBezTo>
                  <a:close/>
                  <a:moveTo>
                    <a:pt x="4" y="2"/>
                  </a:moveTo>
                  <a:cubicBezTo>
                    <a:pt x="5" y="11"/>
                    <a:pt x="2" y="16"/>
                    <a:pt x="4" y="24"/>
                  </a:cubicBezTo>
                  <a:cubicBezTo>
                    <a:pt x="10" y="24"/>
                    <a:pt x="10" y="24"/>
                    <a:pt x="14" y="24"/>
                  </a:cubicBezTo>
                  <a:cubicBezTo>
                    <a:pt x="15" y="15"/>
                    <a:pt x="16" y="8"/>
                    <a:pt x="16" y="3"/>
                  </a:cubicBezTo>
                  <a:cubicBezTo>
                    <a:pt x="12" y="1"/>
                    <a:pt x="8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51"/>
            <p:cNvSpPr>
              <a:spLocks noEditPoints="1"/>
            </p:cNvSpPr>
            <p:nvPr/>
          </p:nvSpPr>
          <p:spPr bwMode="auto">
            <a:xfrm>
              <a:off x="6556376" y="2459038"/>
              <a:ext cx="96838" cy="161925"/>
            </a:xfrm>
            <a:custGeom>
              <a:avLst/>
              <a:gdLst>
                <a:gd name="T0" fmla="*/ 29 w 31"/>
                <a:gd name="T1" fmla="*/ 46 h 51"/>
                <a:gd name="T2" fmla="*/ 5 w 31"/>
                <a:gd name="T3" fmla="*/ 47 h 51"/>
                <a:gd name="T4" fmla="*/ 5 w 31"/>
                <a:gd name="T5" fmla="*/ 40 h 51"/>
                <a:gd name="T6" fmla="*/ 2 w 31"/>
                <a:gd name="T7" fmla="*/ 31 h 51"/>
                <a:gd name="T8" fmla="*/ 3 w 31"/>
                <a:gd name="T9" fmla="*/ 5 h 51"/>
                <a:gd name="T10" fmla="*/ 18 w 31"/>
                <a:gd name="T11" fmla="*/ 7 h 51"/>
                <a:gd name="T12" fmla="*/ 31 w 31"/>
                <a:gd name="T13" fmla="*/ 40 h 51"/>
                <a:gd name="T14" fmla="*/ 29 w 31"/>
                <a:gd name="T15" fmla="*/ 46 h 51"/>
                <a:gd name="T16" fmla="*/ 13 w 31"/>
                <a:gd name="T17" fmla="*/ 18 h 51"/>
                <a:gd name="T18" fmla="*/ 21 w 31"/>
                <a:gd name="T19" fmla="*/ 16 h 51"/>
                <a:gd name="T20" fmla="*/ 11 w 31"/>
                <a:gd name="T21" fmla="*/ 5 h 51"/>
                <a:gd name="T22" fmla="*/ 13 w 31"/>
                <a:gd name="T23" fmla="*/ 18 h 51"/>
                <a:gd name="T24" fmla="*/ 3 w 31"/>
                <a:gd name="T25" fmla="*/ 21 h 51"/>
                <a:gd name="T26" fmla="*/ 11 w 31"/>
                <a:gd name="T27" fmla="*/ 18 h 51"/>
                <a:gd name="T28" fmla="*/ 7 w 31"/>
                <a:gd name="T29" fmla="*/ 5 h 51"/>
                <a:gd name="T30" fmla="*/ 3 w 31"/>
                <a:gd name="T31" fmla="*/ 21 h 51"/>
                <a:gd name="T32" fmla="*/ 14 w 31"/>
                <a:gd name="T33" fmla="*/ 20 h 51"/>
                <a:gd name="T34" fmla="*/ 19 w 31"/>
                <a:gd name="T35" fmla="*/ 38 h 51"/>
                <a:gd name="T36" fmla="*/ 25 w 31"/>
                <a:gd name="T37" fmla="*/ 36 h 51"/>
                <a:gd name="T38" fmla="*/ 22 w 31"/>
                <a:gd name="T39" fmla="*/ 19 h 51"/>
                <a:gd name="T40" fmla="*/ 14 w 31"/>
                <a:gd name="T41" fmla="*/ 20 h 51"/>
                <a:gd name="T42" fmla="*/ 4 w 31"/>
                <a:gd name="T43" fmla="*/ 24 h 51"/>
                <a:gd name="T44" fmla="*/ 8 w 31"/>
                <a:gd name="T45" fmla="*/ 40 h 51"/>
                <a:gd name="T46" fmla="*/ 16 w 31"/>
                <a:gd name="T47" fmla="*/ 39 h 51"/>
                <a:gd name="T48" fmla="*/ 11 w 31"/>
                <a:gd name="T49" fmla="*/ 20 h 51"/>
                <a:gd name="T50" fmla="*/ 4 w 31"/>
                <a:gd name="T51" fmla="*/ 24 h 51"/>
                <a:gd name="T52" fmla="*/ 8 w 31"/>
                <a:gd name="T53" fmla="*/ 47 h 51"/>
                <a:gd name="T54" fmla="*/ 28 w 31"/>
                <a:gd name="T55" fmla="*/ 43 h 51"/>
                <a:gd name="T56" fmla="*/ 25 w 31"/>
                <a:gd name="T57" fmla="*/ 38 h 51"/>
                <a:gd name="T58" fmla="*/ 6 w 31"/>
                <a:gd name="T59" fmla="*/ 42 h 51"/>
                <a:gd name="T60" fmla="*/ 8 w 31"/>
                <a:gd name="T61" fmla="*/ 4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" h="51">
                  <a:moveTo>
                    <a:pt x="29" y="46"/>
                  </a:moveTo>
                  <a:cubicBezTo>
                    <a:pt x="23" y="47"/>
                    <a:pt x="12" y="51"/>
                    <a:pt x="5" y="47"/>
                  </a:cubicBezTo>
                  <a:cubicBezTo>
                    <a:pt x="2" y="45"/>
                    <a:pt x="5" y="43"/>
                    <a:pt x="5" y="40"/>
                  </a:cubicBezTo>
                  <a:cubicBezTo>
                    <a:pt x="5" y="37"/>
                    <a:pt x="3" y="34"/>
                    <a:pt x="2" y="31"/>
                  </a:cubicBezTo>
                  <a:cubicBezTo>
                    <a:pt x="0" y="22"/>
                    <a:pt x="1" y="13"/>
                    <a:pt x="3" y="5"/>
                  </a:cubicBezTo>
                  <a:cubicBezTo>
                    <a:pt x="8" y="0"/>
                    <a:pt x="16" y="4"/>
                    <a:pt x="18" y="7"/>
                  </a:cubicBezTo>
                  <a:cubicBezTo>
                    <a:pt x="26" y="15"/>
                    <a:pt x="22" y="33"/>
                    <a:pt x="31" y="40"/>
                  </a:cubicBezTo>
                  <a:cubicBezTo>
                    <a:pt x="31" y="42"/>
                    <a:pt x="31" y="45"/>
                    <a:pt x="29" y="46"/>
                  </a:cubicBezTo>
                  <a:close/>
                  <a:moveTo>
                    <a:pt x="13" y="18"/>
                  </a:moveTo>
                  <a:cubicBezTo>
                    <a:pt x="16" y="17"/>
                    <a:pt x="18" y="17"/>
                    <a:pt x="21" y="16"/>
                  </a:cubicBezTo>
                  <a:cubicBezTo>
                    <a:pt x="19" y="13"/>
                    <a:pt x="17" y="6"/>
                    <a:pt x="11" y="5"/>
                  </a:cubicBezTo>
                  <a:cubicBezTo>
                    <a:pt x="10" y="9"/>
                    <a:pt x="12" y="13"/>
                    <a:pt x="13" y="18"/>
                  </a:cubicBezTo>
                  <a:close/>
                  <a:moveTo>
                    <a:pt x="3" y="21"/>
                  </a:moveTo>
                  <a:cubicBezTo>
                    <a:pt x="6" y="20"/>
                    <a:pt x="8" y="19"/>
                    <a:pt x="11" y="18"/>
                  </a:cubicBezTo>
                  <a:cubicBezTo>
                    <a:pt x="9" y="13"/>
                    <a:pt x="9" y="9"/>
                    <a:pt x="7" y="5"/>
                  </a:cubicBezTo>
                  <a:cubicBezTo>
                    <a:pt x="4" y="8"/>
                    <a:pt x="3" y="14"/>
                    <a:pt x="3" y="21"/>
                  </a:cubicBezTo>
                  <a:close/>
                  <a:moveTo>
                    <a:pt x="14" y="20"/>
                  </a:moveTo>
                  <a:cubicBezTo>
                    <a:pt x="16" y="27"/>
                    <a:pt x="17" y="32"/>
                    <a:pt x="19" y="38"/>
                  </a:cubicBezTo>
                  <a:cubicBezTo>
                    <a:pt x="21" y="37"/>
                    <a:pt x="22" y="37"/>
                    <a:pt x="25" y="36"/>
                  </a:cubicBezTo>
                  <a:cubicBezTo>
                    <a:pt x="24" y="31"/>
                    <a:pt x="22" y="25"/>
                    <a:pt x="22" y="19"/>
                  </a:cubicBezTo>
                  <a:cubicBezTo>
                    <a:pt x="18" y="18"/>
                    <a:pt x="17" y="20"/>
                    <a:pt x="14" y="20"/>
                  </a:cubicBezTo>
                  <a:close/>
                  <a:moveTo>
                    <a:pt x="4" y="24"/>
                  </a:moveTo>
                  <a:cubicBezTo>
                    <a:pt x="5" y="29"/>
                    <a:pt x="6" y="35"/>
                    <a:pt x="8" y="40"/>
                  </a:cubicBezTo>
                  <a:cubicBezTo>
                    <a:pt x="11" y="40"/>
                    <a:pt x="13" y="39"/>
                    <a:pt x="16" y="39"/>
                  </a:cubicBezTo>
                  <a:cubicBezTo>
                    <a:pt x="15" y="32"/>
                    <a:pt x="13" y="26"/>
                    <a:pt x="11" y="20"/>
                  </a:cubicBezTo>
                  <a:cubicBezTo>
                    <a:pt x="9" y="21"/>
                    <a:pt x="5" y="22"/>
                    <a:pt x="4" y="24"/>
                  </a:cubicBezTo>
                  <a:close/>
                  <a:moveTo>
                    <a:pt x="8" y="47"/>
                  </a:moveTo>
                  <a:cubicBezTo>
                    <a:pt x="11" y="48"/>
                    <a:pt x="26" y="45"/>
                    <a:pt x="28" y="43"/>
                  </a:cubicBezTo>
                  <a:cubicBezTo>
                    <a:pt x="29" y="42"/>
                    <a:pt x="27" y="38"/>
                    <a:pt x="25" y="38"/>
                  </a:cubicBezTo>
                  <a:cubicBezTo>
                    <a:pt x="20" y="39"/>
                    <a:pt x="11" y="42"/>
                    <a:pt x="6" y="42"/>
                  </a:cubicBezTo>
                  <a:cubicBezTo>
                    <a:pt x="5" y="44"/>
                    <a:pt x="6" y="46"/>
                    <a:pt x="8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5" name="Freeform 52"/>
            <p:cNvSpPr>
              <a:spLocks noEditPoints="1"/>
            </p:cNvSpPr>
            <p:nvPr/>
          </p:nvSpPr>
          <p:spPr bwMode="auto">
            <a:xfrm>
              <a:off x="6710364" y="2551113"/>
              <a:ext cx="47625" cy="53975"/>
            </a:xfrm>
            <a:custGeom>
              <a:avLst/>
              <a:gdLst>
                <a:gd name="T0" fmla="*/ 8 w 15"/>
                <a:gd name="T1" fmla="*/ 2 h 17"/>
                <a:gd name="T2" fmla="*/ 0 w 15"/>
                <a:gd name="T3" fmla="*/ 6 h 17"/>
                <a:gd name="T4" fmla="*/ 8 w 15"/>
                <a:gd name="T5" fmla="*/ 2 h 17"/>
                <a:gd name="T6" fmla="*/ 2 w 15"/>
                <a:gd name="T7" fmla="*/ 5 h 17"/>
                <a:gd name="T8" fmla="*/ 4 w 15"/>
                <a:gd name="T9" fmla="*/ 10 h 17"/>
                <a:gd name="T10" fmla="*/ 2 w 15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8" y="2"/>
                  </a:moveTo>
                  <a:cubicBezTo>
                    <a:pt x="15" y="9"/>
                    <a:pt x="1" y="17"/>
                    <a:pt x="0" y="6"/>
                  </a:cubicBezTo>
                  <a:cubicBezTo>
                    <a:pt x="1" y="3"/>
                    <a:pt x="3" y="1"/>
                    <a:pt x="8" y="2"/>
                  </a:cubicBezTo>
                  <a:close/>
                  <a:moveTo>
                    <a:pt x="2" y="5"/>
                  </a:moveTo>
                  <a:cubicBezTo>
                    <a:pt x="2" y="8"/>
                    <a:pt x="3" y="9"/>
                    <a:pt x="4" y="10"/>
                  </a:cubicBezTo>
                  <a:cubicBezTo>
                    <a:pt x="10" y="10"/>
                    <a:pt x="7" y="0"/>
                    <a:pt x="2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53"/>
            <p:cNvSpPr>
              <a:spLocks noEditPoints="1"/>
            </p:cNvSpPr>
            <p:nvPr/>
          </p:nvSpPr>
          <p:spPr bwMode="auto">
            <a:xfrm>
              <a:off x="6770689" y="2544763"/>
              <a:ext cx="46037" cy="50800"/>
            </a:xfrm>
            <a:custGeom>
              <a:avLst/>
              <a:gdLst>
                <a:gd name="T0" fmla="*/ 2 w 15"/>
                <a:gd name="T1" fmla="*/ 7 h 16"/>
                <a:gd name="T2" fmla="*/ 7 w 15"/>
                <a:gd name="T3" fmla="*/ 15 h 16"/>
                <a:gd name="T4" fmla="*/ 2 w 15"/>
                <a:gd name="T5" fmla="*/ 7 h 16"/>
                <a:gd name="T6" fmla="*/ 4 w 15"/>
                <a:gd name="T7" fmla="*/ 8 h 16"/>
                <a:gd name="T8" fmla="*/ 4 w 15"/>
                <a:gd name="T9" fmla="*/ 12 h 16"/>
                <a:gd name="T10" fmla="*/ 4 w 15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6">
                  <a:moveTo>
                    <a:pt x="2" y="7"/>
                  </a:moveTo>
                  <a:cubicBezTo>
                    <a:pt x="10" y="0"/>
                    <a:pt x="15" y="14"/>
                    <a:pt x="7" y="15"/>
                  </a:cubicBezTo>
                  <a:cubicBezTo>
                    <a:pt x="3" y="16"/>
                    <a:pt x="0" y="11"/>
                    <a:pt x="2" y="7"/>
                  </a:cubicBezTo>
                  <a:close/>
                  <a:moveTo>
                    <a:pt x="4" y="8"/>
                  </a:moveTo>
                  <a:cubicBezTo>
                    <a:pt x="4" y="9"/>
                    <a:pt x="3" y="11"/>
                    <a:pt x="4" y="12"/>
                  </a:cubicBezTo>
                  <a:cubicBezTo>
                    <a:pt x="10" y="15"/>
                    <a:pt x="10" y="4"/>
                    <a:pt x="4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54"/>
            <p:cNvSpPr>
              <a:spLocks noEditPoints="1"/>
            </p:cNvSpPr>
            <p:nvPr/>
          </p:nvSpPr>
          <p:spPr bwMode="auto">
            <a:xfrm>
              <a:off x="6953251" y="2563813"/>
              <a:ext cx="69850" cy="120650"/>
            </a:xfrm>
            <a:custGeom>
              <a:avLst/>
              <a:gdLst>
                <a:gd name="T0" fmla="*/ 19 w 22"/>
                <a:gd name="T1" fmla="*/ 4 h 38"/>
                <a:gd name="T2" fmla="*/ 16 w 22"/>
                <a:gd name="T3" fmla="*/ 32 h 38"/>
                <a:gd name="T4" fmla="*/ 15 w 22"/>
                <a:gd name="T5" fmla="*/ 38 h 38"/>
                <a:gd name="T6" fmla="*/ 0 w 22"/>
                <a:gd name="T7" fmla="*/ 31 h 38"/>
                <a:gd name="T8" fmla="*/ 6 w 22"/>
                <a:gd name="T9" fmla="*/ 8 h 38"/>
                <a:gd name="T10" fmla="*/ 19 w 22"/>
                <a:gd name="T11" fmla="*/ 4 h 38"/>
                <a:gd name="T12" fmla="*/ 8 w 22"/>
                <a:gd name="T13" fmla="*/ 9 h 38"/>
                <a:gd name="T14" fmla="*/ 12 w 22"/>
                <a:gd name="T15" fmla="*/ 11 h 38"/>
                <a:gd name="T16" fmla="*/ 14 w 22"/>
                <a:gd name="T17" fmla="*/ 4 h 38"/>
                <a:gd name="T18" fmla="*/ 8 w 22"/>
                <a:gd name="T19" fmla="*/ 9 h 38"/>
                <a:gd name="T20" fmla="*/ 14 w 22"/>
                <a:gd name="T21" fmla="*/ 13 h 38"/>
                <a:gd name="T22" fmla="*/ 18 w 22"/>
                <a:gd name="T23" fmla="*/ 15 h 38"/>
                <a:gd name="T24" fmla="*/ 16 w 22"/>
                <a:gd name="T25" fmla="*/ 5 h 38"/>
                <a:gd name="T26" fmla="*/ 14 w 22"/>
                <a:gd name="T27" fmla="*/ 13 h 38"/>
                <a:gd name="T28" fmla="*/ 5 w 22"/>
                <a:gd name="T29" fmla="*/ 28 h 38"/>
                <a:gd name="T30" fmla="*/ 9 w 22"/>
                <a:gd name="T31" fmla="*/ 29 h 38"/>
                <a:gd name="T32" fmla="*/ 11 w 22"/>
                <a:gd name="T33" fmla="*/ 13 h 38"/>
                <a:gd name="T34" fmla="*/ 8 w 22"/>
                <a:gd name="T35" fmla="*/ 12 h 38"/>
                <a:gd name="T36" fmla="*/ 5 w 22"/>
                <a:gd name="T37" fmla="*/ 28 h 38"/>
                <a:gd name="T38" fmla="*/ 11 w 22"/>
                <a:gd name="T39" fmla="*/ 31 h 38"/>
                <a:gd name="T40" fmla="*/ 14 w 22"/>
                <a:gd name="T41" fmla="*/ 31 h 38"/>
                <a:gd name="T42" fmla="*/ 17 w 22"/>
                <a:gd name="T43" fmla="*/ 17 h 38"/>
                <a:gd name="T44" fmla="*/ 14 w 22"/>
                <a:gd name="T45" fmla="*/ 15 h 38"/>
                <a:gd name="T46" fmla="*/ 11 w 22"/>
                <a:gd name="T47" fmla="*/ 31 h 38"/>
                <a:gd name="T48" fmla="*/ 12 w 22"/>
                <a:gd name="T49" fmla="*/ 33 h 38"/>
                <a:gd name="T50" fmla="*/ 2 w 22"/>
                <a:gd name="T51" fmla="*/ 30 h 38"/>
                <a:gd name="T52" fmla="*/ 14 w 22"/>
                <a:gd name="T53" fmla="*/ 36 h 38"/>
                <a:gd name="T54" fmla="*/ 12 w 22"/>
                <a:gd name="T55" fmla="*/ 3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2" h="38">
                  <a:moveTo>
                    <a:pt x="19" y="4"/>
                  </a:moveTo>
                  <a:cubicBezTo>
                    <a:pt x="22" y="14"/>
                    <a:pt x="17" y="24"/>
                    <a:pt x="16" y="32"/>
                  </a:cubicBezTo>
                  <a:cubicBezTo>
                    <a:pt x="16" y="34"/>
                    <a:pt x="16" y="36"/>
                    <a:pt x="15" y="38"/>
                  </a:cubicBezTo>
                  <a:cubicBezTo>
                    <a:pt x="8" y="37"/>
                    <a:pt x="4" y="34"/>
                    <a:pt x="0" y="31"/>
                  </a:cubicBezTo>
                  <a:cubicBezTo>
                    <a:pt x="3" y="25"/>
                    <a:pt x="6" y="14"/>
                    <a:pt x="6" y="8"/>
                  </a:cubicBezTo>
                  <a:cubicBezTo>
                    <a:pt x="8" y="4"/>
                    <a:pt x="14" y="0"/>
                    <a:pt x="19" y="4"/>
                  </a:cubicBezTo>
                  <a:close/>
                  <a:moveTo>
                    <a:pt x="8" y="9"/>
                  </a:moveTo>
                  <a:cubicBezTo>
                    <a:pt x="9" y="10"/>
                    <a:pt x="11" y="11"/>
                    <a:pt x="12" y="11"/>
                  </a:cubicBezTo>
                  <a:cubicBezTo>
                    <a:pt x="12" y="8"/>
                    <a:pt x="14" y="6"/>
                    <a:pt x="14" y="4"/>
                  </a:cubicBezTo>
                  <a:cubicBezTo>
                    <a:pt x="10" y="4"/>
                    <a:pt x="9" y="7"/>
                    <a:pt x="8" y="9"/>
                  </a:cubicBezTo>
                  <a:close/>
                  <a:moveTo>
                    <a:pt x="14" y="13"/>
                  </a:moveTo>
                  <a:cubicBezTo>
                    <a:pt x="15" y="13"/>
                    <a:pt x="16" y="15"/>
                    <a:pt x="18" y="15"/>
                  </a:cubicBezTo>
                  <a:cubicBezTo>
                    <a:pt x="17" y="10"/>
                    <a:pt x="18" y="7"/>
                    <a:pt x="16" y="5"/>
                  </a:cubicBezTo>
                  <a:cubicBezTo>
                    <a:pt x="15" y="7"/>
                    <a:pt x="14" y="10"/>
                    <a:pt x="14" y="13"/>
                  </a:cubicBezTo>
                  <a:close/>
                  <a:moveTo>
                    <a:pt x="5" y="28"/>
                  </a:moveTo>
                  <a:cubicBezTo>
                    <a:pt x="7" y="28"/>
                    <a:pt x="8" y="29"/>
                    <a:pt x="9" y="29"/>
                  </a:cubicBezTo>
                  <a:cubicBezTo>
                    <a:pt x="10" y="24"/>
                    <a:pt x="11" y="18"/>
                    <a:pt x="11" y="13"/>
                  </a:cubicBezTo>
                  <a:cubicBezTo>
                    <a:pt x="10" y="12"/>
                    <a:pt x="9" y="12"/>
                    <a:pt x="8" y="12"/>
                  </a:cubicBezTo>
                  <a:cubicBezTo>
                    <a:pt x="6" y="17"/>
                    <a:pt x="5" y="22"/>
                    <a:pt x="5" y="28"/>
                  </a:cubicBezTo>
                  <a:close/>
                  <a:moveTo>
                    <a:pt x="11" y="31"/>
                  </a:moveTo>
                  <a:cubicBezTo>
                    <a:pt x="12" y="31"/>
                    <a:pt x="12" y="32"/>
                    <a:pt x="14" y="31"/>
                  </a:cubicBezTo>
                  <a:cubicBezTo>
                    <a:pt x="15" y="27"/>
                    <a:pt x="17" y="22"/>
                    <a:pt x="17" y="17"/>
                  </a:cubicBezTo>
                  <a:cubicBezTo>
                    <a:pt x="16" y="16"/>
                    <a:pt x="15" y="16"/>
                    <a:pt x="14" y="15"/>
                  </a:cubicBezTo>
                  <a:cubicBezTo>
                    <a:pt x="12" y="20"/>
                    <a:pt x="12" y="26"/>
                    <a:pt x="11" y="31"/>
                  </a:cubicBezTo>
                  <a:close/>
                  <a:moveTo>
                    <a:pt x="12" y="33"/>
                  </a:moveTo>
                  <a:cubicBezTo>
                    <a:pt x="8" y="33"/>
                    <a:pt x="6" y="28"/>
                    <a:pt x="2" y="30"/>
                  </a:cubicBezTo>
                  <a:cubicBezTo>
                    <a:pt x="4" y="32"/>
                    <a:pt x="9" y="35"/>
                    <a:pt x="14" y="36"/>
                  </a:cubicBezTo>
                  <a:cubicBezTo>
                    <a:pt x="15" y="34"/>
                    <a:pt x="13" y="34"/>
                    <a:pt x="12" y="3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55"/>
            <p:cNvSpPr>
              <a:spLocks noEditPoints="1"/>
            </p:cNvSpPr>
            <p:nvPr/>
          </p:nvSpPr>
          <p:spPr bwMode="auto">
            <a:xfrm>
              <a:off x="6442076" y="2576513"/>
              <a:ext cx="104775" cy="120650"/>
            </a:xfrm>
            <a:custGeom>
              <a:avLst/>
              <a:gdLst>
                <a:gd name="T0" fmla="*/ 13 w 33"/>
                <a:gd name="T1" fmla="*/ 30 h 38"/>
                <a:gd name="T2" fmla="*/ 13 w 33"/>
                <a:gd name="T3" fmla="*/ 0 h 38"/>
                <a:gd name="T4" fmla="*/ 25 w 33"/>
                <a:gd name="T5" fmla="*/ 20 h 38"/>
                <a:gd name="T6" fmla="*/ 28 w 33"/>
                <a:gd name="T7" fmla="*/ 31 h 38"/>
                <a:gd name="T8" fmla="*/ 24 w 33"/>
                <a:gd name="T9" fmla="*/ 33 h 38"/>
                <a:gd name="T10" fmla="*/ 17 w 33"/>
                <a:gd name="T11" fmla="*/ 37 h 38"/>
                <a:gd name="T12" fmla="*/ 13 w 33"/>
                <a:gd name="T13" fmla="*/ 30 h 38"/>
                <a:gd name="T14" fmla="*/ 16 w 33"/>
                <a:gd name="T15" fmla="*/ 13 h 38"/>
                <a:gd name="T16" fmla="*/ 19 w 33"/>
                <a:gd name="T17" fmla="*/ 10 h 38"/>
                <a:gd name="T18" fmla="*/ 12 w 33"/>
                <a:gd name="T19" fmla="*/ 2 h 38"/>
                <a:gd name="T20" fmla="*/ 16 w 33"/>
                <a:gd name="T21" fmla="*/ 13 h 38"/>
                <a:gd name="T22" fmla="*/ 10 w 33"/>
                <a:gd name="T23" fmla="*/ 16 h 38"/>
                <a:gd name="T24" fmla="*/ 14 w 33"/>
                <a:gd name="T25" fmla="*/ 13 h 38"/>
                <a:gd name="T26" fmla="*/ 10 w 33"/>
                <a:gd name="T27" fmla="*/ 4 h 38"/>
                <a:gd name="T28" fmla="*/ 10 w 33"/>
                <a:gd name="T29" fmla="*/ 16 h 38"/>
                <a:gd name="T30" fmla="*/ 17 w 33"/>
                <a:gd name="T31" fmla="*/ 14 h 38"/>
                <a:gd name="T32" fmla="*/ 21 w 33"/>
                <a:gd name="T33" fmla="*/ 23 h 38"/>
                <a:gd name="T34" fmla="*/ 24 w 33"/>
                <a:gd name="T35" fmla="*/ 21 h 38"/>
                <a:gd name="T36" fmla="*/ 20 w 33"/>
                <a:gd name="T37" fmla="*/ 13 h 38"/>
                <a:gd name="T38" fmla="*/ 17 w 33"/>
                <a:gd name="T39" fmla="*/ 14 h 38"/>
                <a:gd name="T40" fmla="*/ 14 w 33"/>
                <a:gd name="T41" fmla="*/ 16 h 38"/>
                <a:gd name="T42" fmla="*/ 14 w 33"/>
                <a:gd name="T43" fmla="*/ 28 h 38"/>
                <a:gd name="T44" fmla="*/ 19 w 33"/>
                <a:gd name="T45" fmla="*/ 25 h 38"/>
                <a:gd name="T46" fmla="*/ 14 w 33"/>
                <a:gd name="T47" fmla="*/ 16 h 38"/>
                <a:gd name="T48" fmla="*/ 15 w 33"/>
                <a:gd name="T49" fmla="*/ 31 h 38"/>
                <a:gd name="T50" fmla="*/ 17 w 33"/>
                <a:gd name="T51" fmla="*/ 35 h 38"/>
                <a:gd name="T52" fmla="*/ 28 w 33"/>
                <a:gd name="T53" fmla="*/ 26 h 38"/>
                <a:gd name="T54" fmla="*/ 15 w 33"/>
                <a:gd name="T55" fmla="*/ 3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3" h="38">
                  <a:moveTo>
                    <a:pt x="13" y="30"/>
                  </a:moveTo>
                  <a:cubicBezTo>
                    <a:pt x="10" y="22"/>
                    <a:pt x="0" y="4"/>
                    <a:pt x="13" y="0"/>
                  </a:cubicBezTo>
                  <a:cubicBezTo>
                    <a:pt x="19" y="3"/>
                    <a:pt x="21" y="13"/>
                    <a:pt x="25" y="20"/>
                  </a:cubicBezTo>
                  <a:cubicBezTo>
                    <a:pt x="27" y="23"/>
                    <a:pt x="33" y="26"/>
                    <a:pt x="28" y="31"/>
                  </a:cubicBezTo>
                  <a:cubicBezTo>
                    <a:pt x="28" y="31"/>
                    <a:pt x="26" y="32"/>
                    <a:pt x="24" y="33"/>
                  </a:cubicBezTo>
                  <a:cubicBezTo>
                    <a:pt x="22" y="35"/>
                    <a:pt x="19" y="38"/>
                    <a:pt x="17" y="37"/>
                  </a:cubicBezTo>
                  <a:cubicBezTo>
                    <a:pt x="13" y="37"/>
                    <a:pt x="13" y="33"/>
                    <a:pt x="13" y="30"/>
                  </a:cubicBezTo>
                  <a:close/>
                  <a:moveTo>
                    <a:pt x="16" y="13"/>
                  </a:moveTo>
                  <a:cubicBezTo>
                    <a:pt x="17" y="12"/>
                    <a:pt x="19" y="12"/>
                    <a:pt x="19" y="10"/>
                  </a:cubicBezTo>
                  <a:cubicBezTo>
                    <a:pt x="17" y="8"/>
                    <a:pt x="15" y="4"/>
                    <a:pt x="12" y="2"/>
                  </a:cubicBezTo>
                  <a:cubicBezTo>
                    <a:pt x="12" y="5"/>
                    <a:pt x="15" y="9"/>
                    <a:pt x="16" y="13"/>
                  </a:cubicBezTo>
                  <a:close/>
                  <a:moveTo>
                    <a:pt x="10" y="16"/>
                  </a:moveTo>
                  <a:cubicBezTo>
                    <a:pt x="11" y="15"/>
                    <a:pt x="14" y="15"/>
                    <a:pt x="14" y="13"/>
                  </a:cubicBezTo>
                  <a:cubicBezTo>
                    <a:pt x="12" y="10"/>
                    <a:pt x="12" y="7"/>
                    <a:pt x="10" y="4"/>
                  </a:cubicBezTo>
                  <a:cubicBezTo>
                    <a:pt x="8" y="7"/>
                    <a:pt x="9" y="13"/>
                    <a:pt x="10" y="16"/>
                  </a:cubicBezTo>
                  <a:close/>
                  <a:moveTo>
                    <a:pt x="17" y="14"/>
                  </a:moveTo>
                  <a:cubicBezTo>
                    <a:pt x="19" y="17"/>
                    <a:pt x="20" y="21"/>
                    <a:pt x="21" y="23"/>
                  </a:cubicBezTo>
                  <a:cubicBezTo>
                    <a:pt x="22" y="23"/>
                    <a:pt x="23" y="22"/>
                    <a:pt x="24" y="21"/>
                  </a:cubicBezTo>
                  <a:cubicBezTo>
                    <a:pt x="22" y="18"/>
                    <a:pt x="22" y="15"/>
                    <a:pt x="20" y="13"/>
                  </a:cubicBezTo>
                  <a:cubicBezTo>
                    <a:pt x="19" y="14"/>
                    <a:pt x="18" y="14"/>
                    <a:pt x="17" y="14"/>
                  </a:cubicBezTo>
                  <a:close/>
                  <a:moveTo>
                    <a:pt x="14" y="16"/>
                  </a:moveTo>
                  <a:cubicBezTo>
                    <a:pt x="9" y="18"/>
                    <a:pt x="13" y="24"/>
                    <a:pt x="14" y="28"/>
                  </a:cubicBezTo>
                  <a:cubicBezTo>
                    <a:pt x="17" y="28"/>
                    <a:pt x="18" y="26"/>
                    <a:pt x="19" y="25"/>
                  </a:cubicBezTo>
                  <a:cubicBezTo>
                    <a:pt x="17" y="23"/>
                    <a:pt x="17" y="18"/>
                    <a:pt x="14" y="16"/>
                  </a:cubicBezTo>
                  <a:close/>
                  <a:moveTo>
                    <a:pt x="15" y="31"/>
                  </a:moveTo>
                  <a:cubicBezTo>
                    <a:pt x="15" y="33"/>
                    <a:pt x="16" y="34"/>
                    <a:pt x="17" y="35"/>
                  </a:cubicBezTo>
                  <a:cubicBezTo>
                    <a:pt x="21" y="32"/>
                    <a:pt x="27" y="31"/>
                    <a:pt x="28" y="26"/>
                  </a:cubicBezTo>
                  <a:cubicBezTo>
                    <a:pt x="24" y="19"/>
                    <a:pt x="20" y="30"/>
                    <a:pt x="1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56"/>
            <p:cNvSpPr>
              <a:spLocks/>
            </p:cNvSpPr>
            <p:nvPr/>
          </p:nvSpPr>
          <p:spPr bwMode="auto">
            <a:xfrm>
              <a:off x="6972301" y="2806700"/>
              <a:ext cx="12700" cy="25400"/>
            </a:xfrm>
            <a:custGeom>
              <a:avLst/>
              <a:gdLst>
                <a:gd name="T0" fmla="*/ 1 w 4"/>
                <a:gd name="T1" fmla="*/ 0 h 8"/>
                <a:gd name="T2" fmla="*/ 0 w 4"/>
                <a:gd name="T3" fmla="*/ 8 h 8"/>
                <a:gd name="T4" fmla="*/ 1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3" y="2"/>
                    <a:pt x="4" y="8"/>
                    <a:pt x="0" y="8"/>
                  </a:cubicBezTo>
                  <a:cubicBezTo>
                    <a:pt x="0" y="5"/>
                    <a:pt x="0" y="3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57"/>
            <p:cNvSpPr>
              <a:spLocks/>
            </p:cNvSpPr>
            <p:nvPr/>
          </p:nvSpPr>
          <p:spPr bwMode="auto">
            <a:xfrm>
              <a:off x="6978651" y="2816225"/>
              <a:ext cx="22225" cy="25400"/>
            </a:xfrm>
            <a:custGeom>
              <a:avLst/>
              <a:gdLst>
                <a:gd name="T0" fmla="*/ 5 w 7"/>
                <a:gd name="T1" fmla="*/ 0 h 8"/>
                <a:gd name="T2" fmla="*/ 1 w 7"/>
                <a:gd name="T3" fmla="*/ 8 h 8"/>
                <a:gd name="T4" fmla="*/ 0 w 7"/>
                <a:gd name="T5" fmla="*/ 7 h 8"/>
                <a:gd name="T6" fmla="*/ 5 w 7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5" y="0"/>
                  </a:moveTo>
                  <a:cubicBezTo>
                    <a:pt x="7" y="3"/>
                    <a:pt x="4" y="8"/>
                    <a:pt x="1" y="8"/>
                  </a:cubicBezTo>
                  <a:cubicBezTo>
                    <a:pt x="1" y="7"/>
                    <a:pt x="1" y="8"/>
                    <a:pt x="0" y="7"/>
                  </a:cubicBezTo>
                  <a:cubicBezTo>
                    <a:pt x="2" y="5"/>
                    <a:pt x="4" y="3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58"/>
            <p:cNvSpPr>
              <a:spLocks/>
            </p:cNvSpPr>
            <p:nvPr/>
          </p:nvSpPr>
          <p:spPr bwMode="auto">
            <a:xfrm>
              <a:off x="6486526" y="2822575"/>
              <a:ext cx="12700" cy="25400"/>
            </a:xfrm>
            <a:custGeom>
              <a:avLst/>
              <a:gdLst>
                <a:gd name="T0" fmla="*/ 1 w 4"/>
                <a:gd name="T1" fmla="*/ 0 h 8"/>
                <a:gd name="T2" fmla="*/ 0 w 4"/>
                <a:gd name="T3" fmla="*/ 7 h 8"/>
                <a:gd name="T4" fmla="*/ 1 w 4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8">
                  <a:moveTo>
                    <a:pt x="1" y="0"/>
                  </a:moveTo>
                  <a:cubicBezTo>
                    <a:pt x="4" y="2"/>
                    <a:pt x="2" y="8"/>
                    <a:pt x="0" y="7"/>
                  </a:cubicBezTo>
                  <a:cubicBezTo>
                    <a:pt x="1" y="5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59"/>
            <p:cNvSpPr>
              <a:spLocks/>
            </p:cNvSpPr>
            <p:nvPr/>
          </p:nvSpPr>
          <p:spPr bwMode="auto">
            <a:xfrm>
              <a:off x="6991351" y="2828925"/>
              <a:ext cx="22225" cy="19050"/>
            </a:xfrm>
            <a:custGeom>
              <a:avLst/>
              <a:gdLst>
                <a:gd name="T0" fmla="*/ 5 w 7"/>
                <a:gd name="T1" fmla="*/ 0 h 6"/>
                <a:gd name="T2" fmla="*/ 0 w 7"/>
                <a:gd name="T3" fmla="*/ 6 h 6"/>
                <a:gd name="T4" fmla="*/ 5 w 7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" h="6">
                  <a:moveTo>
                    <a:pt x="5" y="0"/>
                  </a:moveTo>
                  <a:cubicBezTo>
                    <a:pt x="7" y="2"/>
                    <a:pt x="2" y="5"/>
                    <a:pt x="0" y="6"/>
                  </a:cubicBezTo>
                  <a:cubicBezTo>
                    <a:pt x="0" y="3"/>
                    <a:pt x="4" y="2"/>
                    <a:pt x="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60"/>
            <p:cNvSpPr>
              <a:spLocks/>
            </p:cNvSpPr>
            <p:nvPr/>
          </p:nvSpPr>
          <p:spPr bwMode="auto">
            <a:xfrm>
              <a:off x="6448426" y="2832100"/>
              <a:ext cx="19050" cy="12700"/>
            </a:xfrm>
            <a:custGeom>
              <a:avLst/>
              <a:gdLst>
                <a:gd name="T0" fmla="*/ 0 w 6"/>
                <a:gd name="T1" fmla="*/ 0 h 4"/>
                <a:gd name="T2" fmla="*/ 5 w 6"/>
                <a:gd name="T3" fmla="*/ 4 h 4"/>
                <a:gd name="T4" fmla="*/ 0 w 6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3" y="0"/>
                    <a:pt x="6" y="2"/>
                    <a:pt x="5" y="4"/>
                  </a:cubicBezTo>
                  <a:cubicBezTo>
                    <a:pt x="3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61"/>
            <p:cNvSpPr>
              <a:spLocks/>
            </p:cNvSpPr>
            <p:nvPr/>
          </p:nvSpPr>
          <p:spPr bwMode="auto">
            <a:xfrm>
              <a:off x="6432551" y="2832100"/>
              <a:ext cx="22225" cy="15875"/>
            </a:xfrm>
            <a:custGeom>
              <a:avLst/>
              <a:gdLst>
                <a:gd name="T0" fmla="*/ 2 w 7"/>
                <a:gd name="T1" fmla="*/ 1 h 5"/>
                <a:gd name="T2" fmla="*/ 7 w 7"/>
                <a:gd name="T3" fmla="*/ 5 h 5"/>
                <a:gd name="T4" fmla="*/ 1 w 7"/>
                <a:gd name="T5" fmla="*/ 2 h 5"/>
                <a:gd name="T6" fmla="*/ 2 w 7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1"/>
                  </a:moveTo>
                  <a:cubicBezTo>
                    <a:pt x="3" y="2"/>
                    <a:pt x="6" y="2"/>
                    <a:pt x="7" y="5"/>
                  </a:cubicBezTo>
                  <a:cubicBezTo>
                    <a:pt x="5" y="5"/>
                    <a:pt x="2" y="3"/>
                    <a:pt x="1" y="2"/>
                  </a:cubicBezTo>
                  <a:cubicBezTo>
                    <a:pt x="0" y="0"/>
                    <a:pt x="3" y="2"/>
                    <a:pt x="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62"/>
            <p:cNvSpPr>
              <a:spLocks/>
            </p:cNvSpPr>
            <p:nvPr/>
          </p:nvSpPr>
          <p:spPr bwMode="auto">
            <a:xfrm>
              <a:off x="7010401" y="2835275"/>
              <a:ext cx="15875" cy="15875"/>
            </a:xfrm>
            <a:custGeom>
              <a:avLst/>
              <a:gdLst>
                <a:gd name="T0" fmla="*/ 4 w 5"/>
                <a:gd name="T1" fmla="*/ 0 h 5"/>
                <a:gd name="T2" fmla="*/ 0 w 5"/>
                <a:gd name="T3" fmla="*/ 4 h 5"/>
                <a:gd name="T4" fmla="*/ 4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4" y="0"/>
                  </a:moveTo>
                  <a:cubicBezTo>
                    <a:pt x="5" y="1"/>
                    <a:pt x="2" y="5"/>
                    <a:pt x="0" y="4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63"/>
            <p:cNvSpPr>
              <a:spLocks/>
            </p:cNvSpPr>
            <p:nvPr/>
          </p:nvSpPr>
          <p:spPr bwMode="auto">
            <a:xfrm>
              <a:off x="6346826" y="2892425"/>
              <a:ext cx="19050" cy="15875"/>
            </a:xfrm>
            <a:custGeom>
              <a:avLst/>
              <a:gdLst>
                <a:gd name="T0" fmla="*/ 1 w 6"/>
                <a:gd name="T1" fmla="*/ 0 h 5"/>
                <a:gd name="T2" fmla="*/ 5 w 6"/>
                <a:gd name="T3" fmla="*/ 5 h 5"/>
                <a:gd name="T4" fmla="*/ 1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1" y="0"/>
                  </a:moveTo>
                  <a:cubicBezTo>
                    <a:pt x="2" y="2"/>
                    <a:pt x="6" y="2"/>
                    <a:pt x="5" y="5"/>
                  </a:cubicBezTo>
                  <a:cubicBezTo>
                    <a:pt x="3" y="4"/>
                    <a:pt x="0" y="2"/>
                    <a:pt x="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 64"/>
            <p:cNvSpPr>
              <a:spLocks/>
            </p:cNvSpPr>
            <p:nvPr/>
          </p:nvSpPr>
          <p:spPr bwMode="auto">
            <a:xfrm>
              <a:off x="6388101" y="2895600"/>
              <a:ext cx="15875" cy="19050"/>
            </a:xfrm>
            <a:custGeom>
              <a:avLst/>
              <a:gdLst>
                <a:gd name="T0" fmla="*/ 4 w 5"/>
                <a:gd name="T1" fmla="*/ 0 h 6"/>
                <a:gd name="T2" fmla="*/ 0 w 5"/>
                <a:gd name="T3" fmla="*/ 6 h 6"/>
                <a:gd name="T4" fmla="*/ 4 w 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cubicBezTo>
                    <a:pt x="5" y="1"/>
                    <a:pt x="2" y="5"/>
                    <a:pt x="0" y="6"/>
                  </a:cubicBezTo>
                  <a:cubicBezTo>
                    <a:pt x="0" y="4"/>
                    <a:pt x="2" y="2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65"/>
            <p:cNvSpPr>
              <a:spLocks/>
            </p:cNvSpPr>
            <p:nvPr/>
          </p:nvSpPr>
          <p:spPr bwMode="auto">
            <a:xfrm>
              <a:off x="6262689" y="3071813"/>
              <a:ext cx="128587" cy="196850"/>
            </a:xfrm>
            <a:custGeom>
              <a:avLst/>
              <a:gdLst>
                <a:gd name="T0" fmla="*/ 35 w 41"/>
                <a:gd name="T1" fmla="*/ 10 h 62"/>
                <a:gd name="T2" fmla="*/ 38 w 41"/>
                <a:gd name="T3" fmla="*/ 8 h 62"/>
                <a:gd name="T4" fmla="*/ 35 w 41"/>
                <a:gd name="T5" fmla="*/ 16 h 62"/>
                <a:gd name="T6" fmla="*/ 18 w 41"/>
                <a:gd name="T7" fmla="*/ 29 h 62"/>
                <a:gd name="T8" fmla="*/ 35 w 41"/>
                <a:gd name="T9" fmla="*/ 46 h 62"/>
                <a:gd name="T10" fmla="*/ 33 w 41"/>
                <a:gd name="T11" fmla="*/ 51 h 62"/>
                <a:gd name="T12" fmla="*/ 32 w 41"/>
                <a:gd name="T13" fmla="*/ 53 h 62"/>
                <a:gd name="T14" fmla="*/ 3 w 41"/>
                <a:gd name="T15" fmla="*/ 48 h 62"/>
                <a:gd name="T16" fmla="*/ 1 w 41"/>
                <a:gd name="T17" fmla="*/ 48 h 62"/>
                <a:gd name="T18" fmla="*/ 4 w 41"/>
                <a:gd name="T19" fmla="*/ 40 h 62"/>
                <a:gd name="T20" fmla="*/ 7 w 41"/>
                <a:gd name="T21" fmla="*/ 42 h 62"/>
                <a:gd name="T22" fmla="*/ 6 w 41"/>
                <a:gd name="T23" fmla="*/ 46 h 62"/>
                <a:gd name="T24" fmla="*/ 31 w 41"/>
                <a:gd name="T25" fmla="*/ 40 h 62"/>
                <a:gd name="T26" fmla="*/ 13 w 41"/>
                <a:gd name="T27" fmla="*/ 29 h 62"/>
                <a:gd name="T28" fmla="*/ 15 w 41"/>
                <a:gd name="T29" fmla="*/ 11 h 62"/>
                <a:gd name="T30" fmla="*/ 35 w 41"/>
                <a:gd name="T31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1" h="62">
                  <a:moveTo>
                    <a:pt x="35" y="10"/>
                  </a:moveTo>
                  <a:cubicBezTo>
                    <a:pt x="36" y="10"/>
                    <a:pt x="36" y="7"/>
                    <a:pt x="38" y="8"/>
                  </a:cubicBezTo>
                  <a:cubicBezTo>
                    <a:pt x="41" y="9"/>
                    <a:pt x="38" y="18"/>
                    <a:pt x="35" y="16"/>
                  </a:cubicBezTo>
                  <a:cubicBezTo>
                    <a:pt x="29" y="0"/>
                    <a:pt x="7" y="17"/>
                    <a:pt x="18" y="29"/>
                  </a:cubicBezTo>
                  <a:cubicBezTo>
                    <a:pt x="26" y="32"/>
                    <a:pt x="37" y="35"/>
                    <a:pt x="35" y="46"/>
                  </a:cubicBezTo>
                  <a:cubicBezTo>
                    <a:pt x="35" y="47"/>
                    <a:pt x="33" y="49"/>
                    <a:pt x="33" y="51"/>
                  </a:cubicBezTo>
                  <a:cubicBezTo>
                    <a:pt x="32" y="52"/>
                    <a:pt x="32" y="52"/>
                    <a:pt x="32" y="53"/>
                  </a:cubicBezTo>
                  <a:cubicBezTo>
                    <a:pt x="25" y="62"/>
                    <a:pt x="6" y="57"/>
                    <a:pt x="3" y="48"/>
                  </a:cubicBezTo>
                  <a:cubicBezTo>
                    <a:pt x="2" y="47"/>
                    <a:pt x="1" y="49"/>
                    <a:pt x="1" y="48"/>
                  </a:cubicBezTo>
                  <a:cubicBezTo>
                    <a:pt x="0" y="44"/>
                    <a:pt x="3" y="42"/>
                    <a:pt x="4" y="40"/>
                  </a:cubicBezTo>
                  <a:cubicBezTo>
                    <a:pt x="6" y="40"/>
                    <a:pt x="7" y="41"/>
                    <a:pt x="7" y="42"/>
                  </a:cubicBezTo>
                  <a:cubicBezTo>
                    <a:pt x="7" y="44"/>
                    <a:pt x="7" y="45"/>
                    <a:pt x="6" y="46"/>
                  </a:cubicBezTo>
                  <a:cubicBezTo>
                    <a:pt x="10" y="59"/>
                    <a:pt x="35" y="56"/>
                    <a:pt x="31" y="40"/>
                  </a:cubicBezTo>
                  <a:cubicBezTo>
                    <a:pt x="27" y="34"/>
                    <a:pt x="16" y="34"/>
                    <a:pt x="13" y="29"/>
                  </a:cubicBezTo>
                  <a:cubicBezTo>
                    <a:pt x="10" y="23"/>
                    <a:pt x="12" y="14"/>
                    <a:pt x="15" y="11"/>
                  </a:cubicBezTo>
                  <a:cubicBezTo>
                    <a:pt x="19" y="5"/>
                    <a:pt x="31" y="3"/>
                    <a:pt x="35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66"/>
            <p:cNvSpPr>
              <a:spLocks/>
            </p:cNvSpPr>
            <p:nvPr/>
          </p:nvSpPr>
          <p:spPr bwMode="auto">
            <a:xfrm>
              <a:off x="7091364" y="3090863"/>
              <a:ext cx="139700" cy="146050"/>
            </a:xfrm>
            <a:custGeom>
              <a:avLst/>
              <a:gdLst>
                <a:gd name="T0" fmla="*/ 12 w 44"/>
                <a:gd name="T1" fmla="*/ 1 h 46"/>
                <a:gd name="T2" fmla="*/ 8 w 44"/>
                <a:gd name="T3" fmla="*/ 5 h 46"/>
                <a:gd name="T4" fmla="*/ 13 w 44"/>
                <a:gd name="T5" fmla="*/ 18 h 46"/>
                <a:gd name="T6" fmla="*/ 14 w 44"/>
                <a:gd name="T7" fmla="*/ 18 h 46"/>
                <a:gd name="T8" fmla="*/ 16 w 44"/>
                <a:gd name="T9" fmla="*/ 39 h 46"/>
                <a:gd name="T10" fmla="*/ 37 w 44"/>
                <a:gd name="T11" fmla="*/ 33 h 46"/>
                <a:gd name="T12" fmla="*/ 34 w 44"/>
                <a:gd name="T13" fmla="*/ 25 h 46"/>
                <a:gd name="T14" fmla="*/ 40 w 44"/>
                <a:gd name="T15" fmla="*/ 31 h 46"/>
                <a:gd name="T16" fmla="*/ 44 w 44"/>
                <a:gd name="T17" fmla="*/ 33 h 46"/>
                <a:gd name="T18" fmla="*/ 42 w 44"/>
                <a:gd name="T19" fmla="*/ 36 h 46"/>
                <a:gd name="T20" fmla="*/ 18 w 44"/>
                <a:gd name="T21" fmla="*/ 42 h 46"/>
                <a:gd name="T22" fmla="*/ 11 w 44"/>
                <a:gd name="T23" fmla="*/ 42 h 46"/>
                <a:gd name="T24" fmla="*/ 5 w 44"/>
                <a:gd name="T25" fmla="*/ 5 h 46"/>
                <a:gd name="T26" fmla="*/ 0 w 44"/>
                <a:gd name="T27" fmla="*/ 4 h 46"/>
                <a:gd name="T28" fmla="*/ 12 w 44"/>
                <a:gd name="T29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46">
                  <a:moveTo>
                    <a:pt x="12" y="1"/>
                  </a:moveTo>
                  <a:cubicBezTo>
                    <a:pt x="12" y="3"/>
                    <a:pt x="10" y="3"/>
                    <a:pt x="8" y="5"/>
                  </a:cubicBezTo>
                  <a:cubicBezTo>
                    <a:pt x="10" y="9"/>
                    <a:pt x="14" y="13"/>
                    <a:pt x="13" y="18"/>
                  </a:cubicBezTo>
                  <a:cubicBezTo>
                    <a:pt x="13" y="18"/>
                    <a:pt x="13" y="18"/>
                    <a:pt x="14" y="18"/>
                  </a:cubicBezTo>
                  <a:cubicBezTo>
                    <a:pt x="15" y="25"/>
                    <a:pt x="16" y="32"/>
                    <a:pt x="16" y="39"/>
                  </a:cubicBezTo>
                  <a:cubicBezTo>
                    <a:pt x="22" y="36"/>
                    <a:pt x="29" y="34"/>
                    <a:pt x="37" y="33"/>
                  </a:cubicBezTo>
                  <a:cubicBezTo>
                    <a:pt x="36" y="30"/>
                    <a:pt x="32" y="28"/>
                    <a:pt x="34" y="25"/>
                  </a:cubicBezTo>
                  <a:cubicBezTo>
                    <a:pt x="37" y="25"/>
                    <a:pt x="38" y="29"/>
                    <a:pt x="40" y="31"/>
                  </a:cubicBezTo>
                  <a:cubicBezTo>
                    <a:pt x="42" y="31"/>
                    <a:pt x="43" y="32"/>
                    <a:pt x="44" y="33"/>
                  </a:cubicBezTo>
                  <a:cubicBezTo>
                    <a:pt x="44" y="35"/>
                    <a:pt x="43" y="35"/>
                    <a:pt x="42" y="36"/>
                  </a:cubicBezTo>
                  <a:cubicBezTo>
                    <a:pt x="34" y="36"/>
                    <a:pt x="24" y="38"/>
                    <a:pt x="18" y="42"/>
                  </a:cubicBezTo>
                  <a:cubicBezTo>
                    <a:pt x="15" y="43"/>
                    <a:pt x="14" y="46"/>
                    <a:pt x="11" y="42"/>
                  </a:cubicBezTo>
                  <a:cubicBezTo>
                    <a:pt x="14" y="30"/>
                    <a:pt x="11" y="14"/>
                    <a:pt x="5" y="5"/>
                  </a:cubicBezTo>
                  <a:cubicBezTo>
                    <a:pt x="2" y="5"/>
                    <a:pt x="1" y="5"/>
                    <a:pt x="0" y="4"/>
                  </a:cubicBezTo>
                  <a:cubicBezTo>
                    <a:pt x="2" y="0"/>
                    <a:pt x="7" y="1"/>
                    <a:pt x="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7"/>
            <p:cNvSpPr>
              <a:spLocks noEditPoints="1"/>
            </p:cNvSpPr>
            <p:nvPr/>
          </p:nvSpPr>
          <p:spPr bwMode="auto">
            <a:xfrm>
              <a:off x="6956426" y="3100388"/>
              <a:ext cx="122238" cy="171450"/>
            </a:xfrm>
            <a:custGeom>
              <a:avLst/>
              <a:gdLst>
                <a:gd name="T0" fmla="*/ 11 w 39"/>
                <a:gd name="T1" fmla="*/ 4 h 54"/>
                <a:gd name="T2" fmla="*/ 11 w 39"/>
                <a:gd name="T3" fmla="*/ 3 h 54"/>
                <a:gd name="T4" fmla="*/ 19 w 39"/>
                <a:gd name="T5" fmla="*/ 3 h 54"/>
                <a:gd name="T6" fmla="*/ 24 w 39"/>
                <a:gd name="T7" fmla="*/ 5 h 54"/>
                <a:gd name="T8" fmla="*/ 28 w 39"/>
                <a:gd name="T9" fmla="*/ 10 h 54"/>
                <a:gd name="T10" fmla="*/ 34 w 39"/>
                <a:gd name="T11" fmla="*/ 31 h 54"/>
                <a:gd name="T12" fmla="*/ 12 w 39"/>
                <a:gd name="T13" fmla="*/ 47 h 54"/>
                <a:gd name="T14" fmla="*/ 5 w 39"/>
                <a:gd name="T15" fmla="*/ 41 h 54"/>
                <a:gd name="T16" fmla="*/ 0 w 39"/>
                <a:gd name="T17" fmla="*/ 20 h 54"/>
                <a:gd name="T18" fmla="*/ 11 w 39"/>
                <a:gd name="T19" fmla="*/ 4 h 54"/>
                <a:gd name="T20" fmla="*/ 23 w 39"/>
                <a:gd name="T21" fmla="*/ 44 h 54"/>
                <a:gd name="T22" fmla="*/ 9 w 39"/>
                <a:gd name="T23" fmla="*/ 9 h 54"/>
                <a:gd name="T24" fmla="*/ 4 w 39"/>
                <a:gd name="T25" fmla="*/ 18 h 54"/>
                <a:gd name="T26" fmla="*/ 23 w 39"/>
                <a:gd name="T27" fmla="*/ 4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54">
                  <a:moveTo>
                    <a:pt x="11" y="4"/>
                  </a:moveTo>
                  <a:cubicBezTo>
                    <a:pt x="11" y="4"/>
                    <a:pt x="11" y="4"/>
                    <a:pt x="11" y="3"/>
                  </a:cubicBezTo>
                  <a:cubicBezTo>
                    <a:pt x="14" y="4"/>
                    <a:pt x="16" y="3"/>
                    <a:pt x="19" y="3"/>
                  </a:cubicBezTo>
                  <a:cubicBezTo>
                    <a:pt x="20" y="4"/>
                    <a:pt x="23" y="5"/>
                    <a:pt x="24" y="5"/>
                  </a:cubicBezTo>
                  <a:cubicBezTo>
                    <a:pt x="23" y="5"/>
                    <a:pt x="27" y="9"/>
                    <a:pt x="28" y="10"/>
                  </a:cubicBezTo>
                  <a:cubicBezTo>
                    <a:pt x="32" y="15"/>
                    <a:pt x="35" y="25"/>
                    <a:pt x="34" y="31"/>
                  </a:cubicBezTo>
                  <a:cubicBezTo>
                    <a:pt x="33" y="40"/>
                    <a:pt x="24" y="54"/>
                    <a:pt x="12" y="47"/>
                  </a:cubicBezTo>
                  <a:cubicBezTo>
                    <a:pt x="9" y="46"/>
                    <a:pt x="8" y="43"/>
                    <a:pt x="5" y="41"/>
                  </a:cubicBezTo>
                  <a:cubicBezTo>
                    <a:pt x="3" y="35"/>
                    <a:pt x="0" y="28"/>
                    <a:pt x="0" y="20"/>
                  </a:cubicBezTo>
                  <a:cubicBezTo>
                    <a:pt x="1" y="12"/>
                    <a:pt x="6" y="7"/>
                    <a:pt x="11" y="4"/>
                  </a:cubicBezTo>
                  <a:close/>
                  <a:moveTo>
                    <a:pt x="23" y="44"/>
                  </a:moveTo>
                  <a:cubicBezTo>
                    <a:pt x="39" y="36"/>
                    <a:pt x="28" y="0"/>
                    <a:pt x="9" y="9"/>
                  </a:cubicBezTo>
                  <a:cubicBezTo>
                    <a:pt x="7" y="12"/>
                    <a:pt x="6" y="14"/>
                    <a:pt x="4" y="18"/>
                  </a:cubicBezTo>
                  <a:cubicBezTo>
                    <a:pt x="1" y="30"/>
                    <a:pt x="9" y="51"/>
                    <a:pt x="23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 68"/>
            <p:cNvSpPr>
              <a:spLocks/>
            </p:cNvSpPr>
            <p:nvPr/>
          </p:nvSpPr>
          <p:spPr bwMode="auto">
            <a:xfrm>
              <a:off x="6426201" y="3106738"/>
              <a:ext cx="107950" cy="161925"/>
            </a:xfrm>
            <a:custGeom>
              <a:avLst/>
              <a:gdLst>
                <a:gd name="T0" fmla="*/ 31 w 34"/>
                <a:gd name="T1" fmla="*/ 4 h 51"/>
                <a:gd name="T2" fmla="*/ 24 w 34"/>
                <a:gd name="T3" fmla="*/ 9 h 51"/>
                <a:gd name="T4" fmla="*/ 7 w 34"/>
                <a:gd name="T5" fmla="*/ 33 h 51"/>
                <a:gd name="T6" fmla="*/ 19 w 34"/>
                <a:gd name="T7" fmla="*/ 46 h 51"/>
                <a:gd name="T8" fmla="*/ 34 w 34"/>
                <a:gd name="T9" fmla="*/ 41 h 51"/>
                <a:gd name="T10" fmla="*/ 20 w 34"/>
                <a:gd name="T11" fmla="*/ 49 h 51"/>
                <a:gd name="T12" fmla="*/ 16 w 34"/>
                <a:gd name="T13" fmla="*/ 47 h 51"/>
                <a:gd name="T14" fmla="*/ 3 w 34"/>
                <a:gd name="T15" fmla="*/ 32 h 51"/>
                <a:gd name="T16" fmla="*/ 27 w 34"/>
                <a:gd name="T17" fmla="*/ 7 h 51"/>
                <a:gd name="T18" fmla="*/ 31 w 34"/>
                <a:gd name="T19" fmla="*/ 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" h="51">
                  <a:moveTo>
                    <a:pt x="31" y="4"/>
                  </a:moveTo>
                  <a:cubicBezTo>
                    <a:pt x="33" y="10"/>
                    <a:pt x="29" y="16"/>
                    <a:pt x="24" y="9"/>
                  </a:cubicBezTo>
                  <a:cubicBezTo>
                    <a:pt x="11" y="7"/>
                    <a:pt x="3" y="23"/>
                    <a:pt x="7" y="33"/>
                  </a:cubicBezTo>
                  <a:cubicBezTo>
                    <a:pt x="9" y="38"/>
                    <a:pt x="14" y="45"/>
                    <a:pt x="19" y="46"/>
                  </a:cubicBezTo>
                  <a:cubicBezTo>
                    <a:pt x="26" y="47"/>
                    <a:pt x="29" y="42"/>
                    <a:pt x="34" y="41"/>
                  </a:cubicBezTo>
                  <a:cubicBezTo>
                    <a:pt x="34" y="46"/>
                    <a:pt x="26" y="51"/>
                    <a:pt x="20" y="49"/>
                  </a:cubicBezTo>
                  <a:cubicBezTo>
                    <a:pt x="19" y="49"/>
                    <a:pt x="17" y="48"/>
                    <a:pt x="16" y="47"/>
                  </a:cubicBezTo>
                  <a:cubicBezTo>
                    <a:pt x="11" y="45"/>
                    <a:pt x="4" y="39"/>
                    <a:pt x="3" y="32"/>
                  </a:cubicBezTo>
                  <a:cubicBezTo>
                    <a:pt x="0" y="20"/>
                    <a:pt x="12" y="0"/>
                    <a:pt x="27" y="7"/>
                  </a:cubicBezTo>
                  <a:cubicBezTo>
                    <a:pt x="27" y="5"/>
                    <a:pt x="28" y="2"/>
                    <a:pt x="31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 69"/>
            <p:cNvSpPr>
              <a:spLocks noEditPoints="1"/>
            </p:cNvSpPr>
            <p:nvPr/>
          </p:nvSpPr>
          <p:spPr bwMode="auto">
            <a:xfrm>
              <a:off x="6792914" y="3119438"/>
              <a:ext cx="112712" cy="149225"/>
            </a:xfrm>
            <a:custGeom>
              <a:avLst/>
              <a:gdLst>
                <a:gd name="T0" fmla="*/ 8 w 36"/>
                <a:gd name="T1" fmla="*/ 4 h 47"/>
                <a:gd name="T2" fmla="*/ 27 w 36"/>
                <a:gd name="T3" fmla="*/ 6 h 47"/>
                <a:gd name="T4" fmla="*/ 35 w 36"/>
                <a:gd name="T5" fmla="*/ 20 h 47"/>
                <a:gd name="T6" fmla="*/ 17 w 36"/>
                <a:gd name="T7" fmla="*/ 45 h 47"/>
                <a:gd name="T8" fmla="*/ 11 w 36"/>
                <a:gd name="T9" fmla="*/ 44 h 47"/>
                <a:gd name="T10" fmla="*/ 2 w 36"/>
                <a:gd name="T11" fmla="*/ 19 h 47"/>
                <a:gd name="T12" fmla="*/ 8 w 36"/>
                <a:gd name="T13" fmla="*/ 4 h 47"/>
                <a:gd name="T14" fmla="*/ 5 w 36"/>
                <a:gd name="T15" fmla="*/ 21 h 47"/>
                <a:gd name="T16" fmla="*/ 8 w 36"/>
                <a:gd name="T17" fmla="*/ 37 h 47"/>
                <a:gd name="T18" fmla="*/ 29 w 36"/>
                <a:gd name="T19" fmla="*/ 37 h 47"/>
                <a:gd name="T20" fmla="*/ 32 w 36"/>
                <a:gd name="T21" fmla="*/ 26 h 47"/>
                <a:gd name="T22" fmla="*/ 15 w 36"/>
                <a:gd name="T23" fmla="*/ 5 h 47"/>
                <a:gd name="T24" fmla="*/ 14 w 36"/>
                <a:gd name="T25" fmla="*/ 5 h 47"/>
                <a:gd name="T26" fmla="*/ 5 w 36"/>
                <a:gd name="T27" fmla="*/ 2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6" h="47">
                  <a:moveTo>
                    <a:pt x="8" y="4"/>
                  </a:moveTo>
                  <a:cubicBezTo>
                    <a:pt x="14" y="0"/>
                    <a:pt x="22" y="2"/>
                    <a:pt x="27" y="6"/>
                  </a:cubicBezTo>
                  <a:cubicBezTo>
                    <a:pt x="30" y="10"/>
                    <a:pt x="33" y="16"/>
                    <a:pt x="35" y="20"/>
                  </a:cubicBezTo>
                  <a:cubicBezTo>
                    <a:pt x="36" y="34"/>
                    <a:pt x="32" y="47"/>
                    <a:pt x="17" y="45"/>
                  </a:cubicBezTo>
                  <a:cubicBezTo>
                    <a:pt x="15" y="45"/>
                    <a:pt x="14" y="44"/>
                    <a:pt x="11" y="44"/>
                  </a:cubicBezTo>
                  <a:cubicBezTo>
                    <a:pt x="4" y="38"/>
                    <a:pt x="0" y="30"/>
                    <a:pt x="2" y="19"/>
                  </a:cubicBezTo>
                  <a:cubicBezTo>
                    <a:pt x="2" y="13"/>
                    <a:pt x="7" y="9"/>
                    <a:pt x="8" y="4"/>
                  </a:cubicBezTo>
                  <a:close/>
                  <a:moveTo>
                    <a:pt x="5" y="21"/>
                  </a:moveTo>
                  <a:cubicBezTo>
                    <a:pt x="5" y="26"/>
                    <a:pt x="4" y="32"/>
                    <a:pt x="8" y="37"/>
                  </a:cubicBezTo>
                  <a:cubicBezTo>
                    <a:pt x="13" y="44"/>
                    <a:pt x="24" y="44"/>
                    <a:pt x="29" y="37"/>
                  </a:cubicBezTo>
                  <a:cubicBezTo>
                    <a:pt x="31" y="34"/>
                    <a:pt x="31" y="29"/>
                    <a:pt x="32" y="26"/>
                  </a:cubicBezTo>
                  <a:cubicBezTo>
                    <a:pt x="32" y="16"/>
                    <a:pt x="25" y="6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8" y="8"/>
                    <a:pt x="6" y="15"/>
                    <a:pt x="5" y="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3" name="Freeform 70"/>
            <p:cNvSpPr>
              <a:spLocks/>
            </p:cNvSpPr>
            <p:nvPr/>
          </p:nvSpPr>
          <p:spPr bwMode="auto">
            <a:xfrm>
              <a:off x="6605589" y="3122613"/>
              <a:ext cx="130175" cy="146050"/>
            </a:xfrm>
            <a:custGeom>
              <a:avLst/>
              <a:gdLst>
                <a:gd name="T0" fmla="*/ 10 w 41"/>
                <a:gd name="T1" fmla="*/ 2 h 46"/>
                <a:gd name="T2" fmla="*/ 6 w 41"/>
                <a:gd name="T3" fmla="*/ 5 h 46"/>
                <a:gd name="T4" fmla="*/ 9 w 41"/>
                <a:gd name="T5" fmla="*/ 20 h 46"/>
                <a:gd name="T6" fmla="*/ 32 w 41"/>
                <a:gd name="T7" fmla="*/ 21 h 46"/>
                <a:gd name="T8" fmla="*/ 33 w 41"/>
                <a:gd name="T9" fmla="*/ 6 h 46"/>
                <a:gd name="T10" fmla="*/ 30 w 41"/>
                <a:gd name="T11" fmla="*/ 4 h 46"/>
                <a:gd name="T12" fmla="*/ 39 w 41"/>
                <a:gd name="T13" fmla="*/ 4 h 46"/>
                <a:gd name="T14" fmla="*/ 36 w 41"/>
                <a:gd name="T15" fmla="*/ 6 h 46"/>
                <a:gd name="T16" fmla="*/ 37 w 41"/>
                <a:gd name="T17" fmla="*/ 43 h 46"/>
                <a:gd name="T18" fmla="*/ 41 w 41"/>
                <a:gd name="T19" fmla="*/ 43 h 46"/>
                <a:gd name="T20" fmla="*/ 41 w 41"/>
                <a:gd name="T21" fmla="*/ 46 h 46"/>
                <a:gd name="T22" fmla="*/ 31 w 41"/>
                <a:gd name="T23" fmla="*/ 45 h 46"/>
                <a:gd name="T24" fmla="*/ 34 w 41"/>
                <a:gd name="T25" fmla="*/ 43 h 46"/>
                <a:gd name="T26" fmla="*/ 31 w 41"/>
                <a:gd name="T27" fmla="*/ 25 h 46"/>
                <a:gd name="T28" fmla="*/ 9 w 41"/>
                <a:gd name="T29" fmla="*/ 24 h 46"/>
                <a:gd name="T30" fmla="*/ 8 w 41"/>
                <a:gd name="T31" fmla="*/ 44 h 46"/>
                <a:gd name="T32" fmla="*/ 0 w 41"/>
                <a:gd name="T33" fmla="*/ 44 h 46"/>
                <a:gd name="T34" fmla="*/ 3 w 41"/>
                <a:gd name="T35" fmla="*/ 41 h 46"/>
                <a:gd name="T36" fmla="*/ 3 w 41"/>
                <a:gd name="T37" fmla="*/ 39 h 46"/>
                <a:gd name="T38" fmla="*/ 3 w 41"/>
                <a:gd name="T39" fmla="*/ 6 h 46"/>
                <a:gd name="T40" fmla="*/ 0 w 41"/>
                <a:gd name="T41" fmla="*/ 6 h 46"/>
                <a:gd name="T42" fmla="*/ 10 w 41"/>
                <a:gd name="T43" fmla="*/ 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" h="46">
                  <a:moveTo>
                    <a:pt x="10" y="2"/>
                  </a:moveTo>
                  <a:cubicBezTo>
                    <a:pt x="10" y="5"/>
                    <a:pt x="8" y="5"/>
                    <a:pt x="6" y="5"/>
                  </a:cubicBezTo>
                  <a:cubicBezTo>
                    <a:pt x="7" y="10"/>
                    <a:pt x="8" y="15"/>
                    <a:pt x="9" y="20"/>
                  </a:cubicBezTo>
                  <a:cubicBezTo>
                    <a:pt x="15" y="24"/>
                    <a:pt x="24" y="24"/>
                    <a:pt x="32" y="21"/>
                  </a:cubicBezTo>
                  <a:cubicBezTo>
                    <a:pt x="32" y="15"/>
                    <a:pt x="33" y="11"/>
                    <a:pt x="33" y="6"/>
                  </a:cubicBezTo>
                  <a:cubicBezTo>
                    <a:pt x="32" y="5"/>
                    <a:pt x="30" y="5"/>
                    <a:pt x="30" y="4"/>
                  </a:cubicBezTo>
                  <a:cubicBezTo>
                    <a:pt x="30" y="1"/>
                    <a:pt x="37" y="3"/>
                    <a:pt x="39" y="4"/>
                  </a:cubicBezTo>
                  <a:cubicBezTo>
                    <a:pt x="40" y="5"/>
                    <a:pt x="38" y="6"/>
                    <a:pt x="36" y="6"/>
                  </a:cubicBezTo>
                  <a:cubicBezTo>
                    <a:pt x="35" y="21"/>
                    <a:pt x="33" y="30"/>
                    <a:pt x="37" y="43"/>
                  </a:cubicBezTo>
                  <a:cubicBezTo>
                    <a:pt x="39" y="43"/>
                    <a:pt x="39" y="43"/>
                    <a:pt x="41" y="43"/>
                  </a:cubicBezTo>
                  <a:cubicBezTo>
                    <a:pt x="41" y="44"/>
                    <a:pt x="41" y="45"/>
                    <a:pt x="41" y="46"/>
                  </a:cubicBezTo>
                  <a:cubicBezTo>
                    <a:pt x="38" y="46"/>
                    <a:pt x="35" y="46"/>
                    <a:pt x="31" y="45"/>
                  </a:cubicBezTo>
                  <a:cubicBezTo>
                    <a:pt x="32" y="44"/>
                    <a:pt x="33" y="43"/>
                    <a:pt x="34" y="43"/>
                  </a:cubicBezTo>
                  <a:cubicBezTo>
                    <a:pt x="32" y="38"/>
                    <a:pt x="31" y="33"/>
                    <a:pt x="31" y="25"/>
                  </a:cubicBezTo>
                  <a:cubicBezTo>
                    <a:pt x="23" y="28"/>
                    <a:pt x="16" y="26"/>
                    <a:pt x="9" y="24"/>
                  </a:cubicBezTo>
                  <a:cubicBezTo>
                    <a:pt x="10" y="32"/>
                    <a:pt x="5" y="39"/>
                    <a:pt x="8" y="44"/>
                  </a:cubicBezTo>
                  <a:cubicBezTo>
                    <a:pt x="7" y="46"/>
                    <a:pt x="2" y="46"/>
                    <a:pt x="0" y="44"/>
                  </a:cubicBezTo>
                  <a:cubicBezTo>
                    <a:pt x="0" y="42"/>
                    <a:pt x="3" y="42"/>
                    <a:pt x="3" y="41"/>
                  </a:cubicBezTo>
                  <a:cubicBezTo>
                    <a:pt x="3" y="40"/>
                    <a:pt x="3" y="39"/>
                    <a:pt x="3" y="39"/>
                  </a:cubicBezTo>
                  <a:cubicBezTo>
                    <a:pt x="6" y="30"/>
                    <a:pt x="7" y="16"/>
                    <a:pt x="3" y="6"/>
                  </a:cubicBezTo>
                  <a:cubicBezTo>
                    <a:pt x="2" y="5"/>
                    <a:pt x="1" y="6"/>
                    <a:pt x="0" y="6"/>
                  </a:cubicBezTo>
                  <a:cubicBezTo>
                    <a:pt x="1" y="3"/>
                    <a:pt x="7" y="0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71"/>
            <p:cNvSpPr>
              <a:spLocks noEditPoints="1"/>
            </p:cNvSpPr>
            <p:nvPr/>
          </p:nvSpPr>
          <p:spPr bwMode="auto">
            <a:xfrm>
              <a:off x="6016626" y="1682750"/>
              <a:ext cx="1431925" cy="1749425"/>
            </a:xfrm>
            <a:custGeom>
              <a:avLst/>
              <a:gdLst>
                <a:gd name="T0" fmla="*/ 93 w 454"/>
                <a:gd name="T1" fmla="*/ 539 h 554"/>
                <a:gd name="T2" fmla="*/ 7 w 454"/>
                <a:gd name="T3" fmla="*/ 261 h 554"/>
                <a:gd name="T4" fmla="*/ 227 w 454"/>
                <a:gd name="T5" fmla="*/ 1 h 554"/>
                <a:gd name="T6" fmla="*/ 372 w 454"/>
                <a:gd name="T7" fmla="*/ 395 h 554"/>
                <a:gd name="T8" fmla="*/ 419 w 454"/>
                <a:gd name="T9" fmla="*/ 303 h 554"/>
                <a:gd name="T10" fmla="*/ 408 w 454"/>
                <a:gd name="T11" fmla="*/ 101 h 554"/>
                <a:gd name="T12" fmla="*/ 16 w 454"/>
                <a:gd name="T13" fmla="*/ 152 h 554"/>
                <a:gd name="T14" fmla="*/ 68 w 454"/>
                <a:gd name="T15" fmla="*/ 342 h 554"/>
                <a:gd name="T16" fmla="*/ 59 w 454"/>
                <a:gd name="T17" fmla="*/ 279 h 554"/>
                <a:gd name="T18" fmla="*/ 116 w 454"/>
                <a:gd name="T19" fmla="*/ 147 h 554"/>
                <a:gd name="T20" fmla="*/ 216 w 454"/>
                <a:gd name="T21" fmla="*/ 155 h 554"/>
                <a:gd name="T22" fmla="*/ 195 w 454"/>
                <a:gd name="T23" fmla="*/ 140 h 554"/>
                <a:gd name="T24" fmla="*/ 244 w 454"/>
                <a:gd name="T25" fmla="*/ 46 h 554"/>
                <a:gd name="T26" fmla="*/ 305 w 454"/>
                <a:gd name="T27" fmla="*/ 190 h 554"/>
                <a:gd name="T28" fmla="*/ 331 w 454"/>
                <a:gd name="T29" fmla="*/ 275 h 554"/>
                <a:gd name="T30" fmla="*/ 358 w 454"/>
                <a:gd name="T31" fmla="*/ 367 h 554"/>
                <a:gd name="T32" fmla="*/ 344 w 454"/>
                <a:gd name="T33" fmla="*/ 318 h 554"/>
                <a:gd name="T34" fmla="*/ 373 w 454"/>
                <a:gd name="T35" fmla="*/ 351 h 554"/>
                <a:gd name="T36" fmla="*/ 264 w 454"/>
                <a:gd name="T37" fmla="*/ 79 h 554"/>
                <a:gd name="T38" fmla="*/ 220 w 454"/>
                <a:gd name="T39" fmla="*/ 45 h 554"/>
                <a:gd name="T40" fmla="*/ 202 w 454"/>
                <a:gd name="T41" fmla="*/ 56 h 554"/>
                <a:gd name="T42" fmla="*/ 267 w 454"/>
                <a:gd name="T43" fmla="*/ 66 h 554"/>
                <a:gd name="T44" fmla="*/ 72 w 454"/>
                <a:gd name="T45" fmla="*/ 144 h 554"/>
                <a:gd name="T46" fmla="*/ 43 w 454"/>
                <a:gd name="T47" fmla="*/ 245 h 554"/>
                <a:gd name="T48" fmla="*/ 88 w 454"/>
                <a:gd name="T49" fmla="*/ 268 h 554"/>
                <a:gd name="T50" fmla="*/ 97 w 454"/>
                <a:gd name="T51" fmla="*/ 235 h 554"/>
                <a:gd name="T52" fmla="*/ 102 w 454"/>
                <a:gd name="T53" fmla="*/ 207 h 554"/>
                <a:gd name="T54" fmla="*/ 136 w 454"/>
                <a:gd name="T55" fmla="*/ 255 h 554"/>
                <a:gd name="T56" fmla="*/ 113 w 454"/>
                <a:gd name="T57" fmla="*/ 151 h 554"/>
                <a:gd name="T58" fmla="*/ 235 w 454"/>
                <a:gd name="T59" fmla="*/ 153 h 554"/>
                <a:gd name="T60" fmla="*/ 255 w 454"/>
                <a:gd name="T61" fmla="*/ 159 h 554"/>
                <a:gd name="T62" fmla="*/ 244 w 454"/>
                <a:gd name="T63" fmla="*/ 175 h 554"/>
                <a:gd name="T64" fmla="*/ 248 w 454"/>
                <a:gd name="T65" fmla="*/ 164 h 554"/>
                <a:gd name="T66" fmla="*/ 206 w 454"/>
                <a:gd name="T67" fmla="*/ 229 h 554"/>
                <a:gd name="T68" fmla="*/ 280 w 454"/>
                <a:gd name="T69" fmla="*/ 175 h 554"/>
                <a:gd name="T70" fmla="*/ 182 w 454"/>
                <a:gd name="T71" fmla="*/ 197 h 554"/>
                <a:gd name="T72" fmla="*/ 102 w 454"/>
                <a:gd name="T73" fmla="*/ 218 h 554"/>
                <a:gd name="T74" fmla="*/ 101 w 454"/>
                <a:gd name="T75" fmla="*/ 220 h 554"/>
                <a:gd name="T76" fmla="*/ 128 w 454"/>
                <a:gd name="T77" fmla="*/ 269 h 554"/>
                <a:gd name="T78" fmla="*/ 206 w 454"/>
                <a:gd name="T79" fmla="*/ 239 h 554"/>
                <a:gd name="T80" fmla="*/ 315 w 454"/>
                <a:gd name="T81" fmla="*/ 258 h 554"/>
                <a:gd name="T82" fmla="*/ 146 w 454"/>
                <a:gd name="T83" fmla="*/ 256 h 554"/>
                <a:gd name="T84" fmla="*/ 313 w 454"/>
                <a:gd name="T85" fmla="*/ 326 h 554"/>
                <a:gd name="T86" fmla="*/ 156 w 454"/>
                <a:gd name="T87" fmla="*/ 261 h 554"/>
                <a:gd name="T88" fmla="*/ 152 w 454"/>
                <a:gd name="T89" fmla="*/ 270 h 554"/>
                <a:gd name="T90" fmla="*/ 110 w 454"/>
                <a:gd name="T91" fmla="*/ 303 h 554"/>
                <a:gd name="T92" fmla="*/ 129 w 454"/>
                <a:gd name="T93" fmla="*/ 307 h 554"/>
                <a:gd name="T94" fmla="*/ 89 w 454"/>
                <a:gd name="T95" fmla="*/ 316 h 554"/>
                <a:gd name="T96" fmla="*/ 122 w 454"/>
                <a:gd name="T97" fmla="*/ 347 h 554"/>
                <a:gd name="T98" fmla="*/ 122 w 454"/>
                <a:gd name="T99" fmla="*/ 340 h 554"/>
                <a:gd name="T100" fmla="*/ 348 w 454"/>
                <a:gd name="T101" fmla="*/ 325 h 554"/>
                <a:gd name="T102" fmla="*/ 93 w 454"/>
                <a:gd name="T103" fmla="*/ 331 h 554"/>
                <a:gd name="T104" fmla="*/ 179 w 454"/>
                <a:gd name="T105" fmla="*/ 337 h 554"/>
                <a:gd name="T106" fmla="*/ 174 w 454"/>
                <a:gd name="T107" fmla="*/ 351 h 554"/>
                <a:gd name="T108" fmla="*/ 201 w 454"/>
                <a:gd name="T109" fmla="*/ 338 h 554"/>
                <a:gd name="T110" fmla="*/ 187 w 454"/>
                <a:gd name="T111" fmla="*/ 416 h 554"/>
                <a:gd name="T112" fmla="*/ 277 w 454"/>
                <a:gd name="T113" fmla="*/ 439 h 554"/>
                <a:gd name="T114" fmla="*/ 89 w 454"/>
                <a:gd name="T115" fmla="*/ 419 h 554"/>
                <a:gd name="T116" fmla="*/ 129 w 454"/>
                <a:gd name="T117" fmla="*/ 524 h 554"/>
                <a:gd name="T118" fmla="*/ 87 w 454"/>
                <a:gd name="T119" fmla="*/ 534 h 554"/>
                <a:gd name="T120" fmla="*/ 404 w 454"/>
                <a:gd name="T121" fmla="*/ 515 h 554"/>
                <a:gd name="T122" fmla="*/ 22 w 454"/>
                <a:gd name="T123" fmla="*/ 49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4" h="554">
                  <a:moveTo>
                    <a:pt x="372" y="395"/>
                  </a:moveTo>
                  <a:cubicBezTo>
                    <a:pt x="382" y="398"/>
                    <a:pt x="384" y="413"/>
                    <a:pt x="375" y="417"/>
                  </a:cubicBezTo>
                  <a:cubicBezTo>
                    <a:pt x="378" y="428"/>
                    <a:pt x="384" y="437"/>
                    <a:pt x="388" y="448"/>
                  </a:cubicBezTo>
                  <a:cubicBezTo>
                    <a:pt x="394" y="463"/>
                    <a:pt x="400" y="477"/>
                    <a:pt x="406" y="492"/>
                  </a:cubicBezTo>
                  <a:cubicBezTo>
                    <a:pt x="419" y="491"/>
                    <a:pt x="425" y="506"/>
                    <a:pt x="416" y="512"/>
                  </a:cubicBezTo>
                  <a:cubicBezTo>
                    <a:pt x="412" y="513"/>
                    <a:pt x="410" y="516"/>
                    <a:pt x="406" y="518"/>
                  </a:cubicBezTo>
                  <a:cubicBezTo>
                    <a:pt x="398" y="522"/>
                    <a:pt x="389" y="524"/>
                    <a:pt x="381" y="527"/>
                  </a:cubicBezTo>
                  <a:cubicBezTo>
                    <a:pt x="376" y="529"/>
                    <a:pt x="370" y="532"/>
                    <a:pt x="365" y="533"/>
                  </a:cubicBezTo>
                  <a:cubicBezTo>
                    <a:pt x="357" y="535"/>
                    <a:pt x="350" y="537"/>
                    <a:pt x="342" y="539"/>
                  </a:cubicBezTo>
                  <a:cubicBezTo>
                    <a:pt x="325" y="543"/>
                    <a:pt x="306" y="547"/>
                    <a:pt x="285" y="549"/>
                  </a:cubicBezTo>
                  <a:cubicBezTo>
                    <a:pt x="280" y="550"/>
                    <a:pt x="274" y="551"/>
                    <a:pt x="269" y="551"/>
                  </a:cubicBezTo>
                  <a:cubicBezTo>
                    <a:pt x="238" y="554"/>
                    <a:pt x="209" y="552"/>
                    <a:pt x="174" y="550"/>
                  </a:cubicBezTo>
                  <a:cubicBezTo>
                    <a:pt x="163" y="550"/>
                    <a:pt x="152" y="548"/>
                    <a:pt x="141" y="547"/>
                  </a:cubicBezTo>
                  <a:cubicBezTo>
                    <a:pt x="130" y="546"/>
                    <a:pt x="119" y="543"/>
                    <a:pt x="108" y="541"/>
                  </a:cubicBezTo>
                  <a:cubicBezTo>
                    <a:pt x="104" y="541"/>
                    <a:pt x="102" y="540"/>
                    <a:pt x="99" y="539"/>
                  </a:cubicBezTo>
                  <a:cubicBezTo>
                    <a:pt x="97" y="539"/>
                    <a:pt x="95" y="539"/>
                    <a:pt x="93" y="539"/>
                  </a:cubicBezTo>
                  <a:cubicBezTo>
                    <a:pt x="88" y="538"/>
                    <a:pt x="84" y="536"/>
                    <a:pt x="80" y="535"/>
                  </a:cubicBezTo>
                  <a:cubicBezTo>
                    <a:pt x="67" y="534"/>
                    <a:pt x="57" y="529"/>
                    <a:pt x="44" y="525"/>
                  </a:cubicBezTo>
                  <a:cubicBezTo>
                    <a:pt x="38" y="523"/>
                    <a:pt x="33" y="520"/>
                    <a:pt x="28" y="517"/>
                  </a:cubicBezTo>
                  <a:cubicBezTo>
                    <a:pt x="24" y="515"/>
                    <a:pt x="22" y="514"/>
                    <a:pt x="19" y="511"/>
                  </a:cubicBezTo>
                  <a:cubicBezTo>
                    <a:pt x="18" y="509"/>
                    <a:pt x="16" y="507"/>
                    <a:pt x="16" y="504"/>
                  </a:cubicBezTo>
                  <a:cubicBezTo>
                    <a:pt x="16" y="497"/>
                    <a:pt x="22" y="493"/>
                    <a:pt x="30" y="494"/>
                  </a:cubicBezTo>
                  <a:cubicBezTo>
                    <a:pt x="45" y="467"/>
                    <a:pt x="59" y="440"/>
                    <a:pt x="71" y="410"/>
                  </a:cubicBezTo>
                  <a:cubicBezTo>
                    <a:pt x="68" y="403"/>
                    <a:pt x="71" y="394"/>
                    <a:pt x="78" y="392"/>
                  </a:cubicBezTo>
                  <a:cubicBezTo>
                    <a:pt x="74" y="388"/>
                    <a:pt x="70" y="384"/>
                    <a:pt x="65" y="378"/>
                  </a:cubicBezTo>
                  <a:cubicBezTo>
                    <a:pt x="59" y="373"/>
                    <a:pt x="53" y="367"/>
                    <a:pt x="48" y="359"/>
                  </a:cubicBezTo>
                  <a:cubicBezTo>
                    <a:pt x="42" y="351"/>
                    <a:pt x="37" y="342"/>
                    <a:pt x="32" y="333"/>
                  </a:cubicBezTo>
                  <a:cubicBezTo>
                    <a:pt x="30" y="329"/>
                    <a:pt x="29" y="325"/>
                    <a:pt x="26" y="321"/>
                  </a:cubicBezTo>
                  <a:cubicBezTo>
                    <a:pt x="25" y="318"/>
                    <a:pt x="24" y="314"/>
                    <a:pt x="22" y="310"/>
                  </a:cubicBezTo>
                  <a:cubicBezTo>
                    <a:pt x="21" y="308"/>
                    <a:pt x="19" y="305"/>
                    <a:pt x="17" y="301"/>
                  </a:cubicBezTo>
                  <a:cubicBezTo>
                    <a:pt x="15" y="296"/>
                    <a:pt x="14" y="291"/>
                    <a:pt x="12" y="285"/>
                  </a:cubicBezTo>
                  <a:cubicBezTo>
                    <a:pt x="10" y="277"/>
                    <a:pt x="8" y="270"/>
                    <a:pt x="7" y="261"/>
                  </a:cubicBezTo>
                  <a:cubicBezTo>
                    <a:pt x="6" y="252"/>
                    <a:pt x="4" y="243"/>
                    <a:pt x="2" y="234"/>
                  </a:cubicBezTo>
                  <a:cubicBezTo>
                    <a:pt x="0" y="221"/>
                    <a:pt x="2" y="208"/>
                    <a:pt x="3" y="197"/>
                  </a:cubicBezTo>
                  <a:cubicBezTo>
                    <a:pt x="4" y="191"/>
                    <a:pt x="5" y="185"/>
                    <a:pt x="6" y="181"/>
                  </a:cubicBezTo>
                  <a:cubicBezTo>
                    <a:pt x="7" y="175"/>
                    <a:pt x="8" y="170"/>
                    <a:pt x="10" y="164"/>
                  </a:cubicBezTo>
                  <a:cubicBezTo>
                    <a:pt x="10" y="162"/>
                    <a:pt x="10" y="159"/>
                    <a:pt x="11" y="157"/>
                  </a:cubicBezTo>
                  <a:cubicBezTo>
                    <a:pt x="11" y="155"/>
                    <a:pt x="13" y="154"/>
                    <a:pt x="13" y="153"/>
                  </a:cubicBezTo>
                  <a:cubicBezTo>
                    <a:pt x="16" y="144"/>
                    <a:pt x="19" y="136"/>
                    <a:pt x="22" y="129"/>
                  </a:cubicBezTo>
                  <a:cubicBezTo>
                    <a:pt x="29" y="114"/>
                    <a:pt x="38" y="100"/>
                    <a:pt x="48" y="88"/>
                  </a:cubicBezTo>
                  <a:cubicBezTo>
                    <a:pt x="51" y="85"/>
                    <a:pt x="53" y="82"/>
                    <a:pt x="56" y="79"/>
                  </a:cubicBezTo>
                  <a:cubicBezTo>
                    <a:pt x="58" y="77"/>
                    <a:pt x="61" y="73"/>
                    <a:pt x="62" y="70"/>
                  </a:cubicBezTo>
                  <a:cubicBezTo>
                    <a:pt x="63" y="69"/>
                    <a:pt x="63" y="71"/>
                    <a:pt x="64" y="70"/>
                  </a:cubicBezTo>
                  <a:cubicBezTo>
                    <a:pt x="73" y="59"/>
                    <a:pt x="84" y="51"/>
                    <a:pt x="95" y="42"/>
                  </a:cubicBezTo>
                  <a:cubicBezTo>
                    <a:pt x="97" y="40"/>
                    <a:pt x="99" y="38"/>
                    <a:pt x="101" y="36"/>
                  </a:cubicBezTo>
                  <a:cubicBezTo>
                    <a:pt x="109" y="30"/>
                    <a:pt x="119" y="26"/>
                    <a:pt x="130" y="21"/>
                  </a:cubicBezTo>
                  <a:cubicBezTo>
                    <a:pt x="147" y="13"/>
                    <a:pt x="169" y="8"/>
                    <a:pt x="191" y="4"/>
                  </a:cubicBezTo>
                  <a:cubicBezTo>
                    <a:pt x="203" y="2"/>
                    <a:pt x="216" y="1"/>
                    <a:pt x="227" y="1"/>
                  </a:cubicBezTo>
                  <a:cubicBezTo>
                    <a:pt x="233" y="0"/>
                    <a:pt x="240" y="0"/>
                    <a:pt x="246" y="1"/>
                  </a:cubicBezTo>
                  <a:cubicBezTo>
                    <a:pt x="249" y="1"/>
                    <a:pt x="252" y="3"/>
                    <a:pt x="255" y="3"/>
                  </a:cubicBezTo>
                  <a:cubicBezTo>
                    <a:pt x="265" y="5"/>
                    <a:pt x="274" y="6"/>
                    <a:pt x="282" y="8"/>
                  </a:cubicBezTo>
                  <a:cubicBezTo>
                    <a:pt x="291" y="11"/>
                    <a:pt x="300" y="14"/>
                    <a:pt x="309" y="18"/>
                  </a:cubicBezTo>
                  <a:cubicBezTo>
                    <a:pt x="323" y="23"/>
                    <a:pt x="335" y="29"/>
                    <a:pt x="347" y="37"/>
                  </a:cubicBezTo>
                  <a:cubicBezTo>
                    <a:pt x="358" y="41"/>
                    <a:pt x="368" y="51"/>
                    <a:pt x="378" y="59"/>
                  </a:cubicBezTo>
                  <a:cubicBezTo>
                    <a:pt x="383" y="63"/>
                    <a:pt x="386" y="66"/>
                    <a:pt x="391" y="71"/>
                  </a:cubicBezTo>
                  <a:cubicBezTo>
                    <a:pt x="401" y="82"/>
                    <a:pt x="411" y="96"/>
                    <a:pt x="419" y="108"/>
                  </a:cubicBezTo>
                  <a:cubicBezTo>
                    <a:pt x="435" y="138"/>
                    <a:pt x="449" y="174"/>
                    <a:pt x="452" y="212"/>
                  </a:cubicBezTo>
                  <a:cubicBezTo>
                    <a:pt x="454" y="234"/>
                    <a:pt x="450" y="253"/>
                    <a:pt x="450" y="273"/>
                  </a:cubicBezTo>
                  <a:cubicBezTo>
                    <a:pt x="448" y="276"/>
                    <a:pt x="447" y="277"/>
                    <a:pt x="448" y="281"/>
                  </a:cubicBezTo>
                  <a:cubicBezTo>
                    <a:pt x="443" y="293"/>
                    <a:pt x="439" y="306"/>
                    <a:pt x="434" y="317"/>
                  </a:cubicBezTo>
                  <a:cubicBezTo>
                    <a:pt x="428" y="328"/>
                    <a:pt x="421" y="339"/>
                    <a:pt x="416" y="349"/>
                  </a:cubicBezTo>
                  <a:cubicBezTo>
                    <a:pt x="411" y="355"/>
                    <a:pt x="407" y="361"/>
                    <a:pt x="402" y="367"/>
                  </a:cubicBezTo>
                  <a:cubicBezTo>
                    <a:pt x="397" y="372"/>
                    <a:pt x="391" y="377"/>
                    <a:pt x="387" y="383"/>
                  </a:cubicBezTo>
                  <a:cubicBezTo>
                    <a:pt x="381" y="386"/>
                    <a:pt x="378" y="392"/>
                    <a:pt x="372" y="395"/>
                  </a:cubicBezTo>
                  <a:close/>
                  <a:moveTo>
                    <a:pt x="313" y="339"/>
                  </a:moveTo>
                  <a:cubicBezTo>
                    <a:pt x="308" y="348"/>
                    <a:pt x="297" y="336"/>
                    <a:pt x="290" y="336"/>
                  </a:cubicBezTo>
                  <a:cubicBezTo>
                    <a:pt x="292" y="339"/>
                    <a:pt x="296" y="341"/>
                    <a:pt x="295" y="345"/>
                  </a:cubicBezTo>
                  <a:cubicBezTo>
                    <a:pt x="294" y="349"/>
                    <a:pt x="290" y="350"/>
                    <a:pt x="287" y="352"/>
                  </a:cubicBezTo>
                  <a:cubicBezTo>
                    <a:pt x="288" y="360"/>
                    <a:pt x="292" y="365"/>
                    <a:pt x="297" y="368"/>
                  </a:cubicBezTo>
                  <a:cubicBezTo>
                    <a:pt x="311" y="378"/>
                    <a:pt x="331" y="380"/>
                    <a:pt x="343" y="390"/>
                  </a:cubicBezTo>
                  <a:cubicBezTo>
                    <a:pt x="343" y="392"/>
                    <a:pt x="344" y="392"/>
                    <a:pt x="344" y="393"/>
                  </a:cubicBezTo>
                  <a:cubicBezTo>
                    <a:pt x="355" y="386"/>
                    <a:pt x="366" y="380"/>
                    <a:pt x="373" y="369"/>
                  </a:cubicBezTo>
                  <a:cubicBezTo>
                    <a:pt x="387" y="353"/>
                    <a:pt x="399" y="336"/>
                    <a:pt x="408" y="316"/>
                  </a:cubicBezTo>
                  <a:cubicBezTo>
                    <a:pt x="409" y="316"/>
                    <a:pt x="409" y="314"/>
                    <a:pt x="410" y="314"/>
                  </a:cubicBezTo>
                  <a:cubicBezTo>
                    <a:pt x="415" y="303"/>
                    <a:pt x="422" y="291"/>
                    <a:pt x="426" y="278"/>
                  </a:cubicBezTo>
                  <a:cubicBezTo>
                    <a:pt x="428" y="271"/>
                    <a:pt x="428" y="263"/>
                    <a:pt x="431" y="256"/>
                  </a:cubicBezTo>
                  <a:cubicBezTo>
                    <a:pt x="433" y="268"/>
                    <a:pt x="428" y="276"/>
                    <a:pt x="426" y="285"/>
                  </a:cubicBezTo>
                  <a:cubicBezTo>
                    <a:pt x="425" y="289"/>
                    <a:pt x="424" y="290"/>
                    <a:pt x="423" y="292"/>
                  </a:cubicBezTo>
                  <a:cubicBezTo>
                    <a:pt x="423" y="293"/>
                    <a:pt x="423" y="294"/>
                    <a:pt x="423" y="295"/>
                  </a:cubicBezTo>
                  <a:cubicBezTo>
                    <a:pt x="422" y="297"/>
                    <a:pt x="420" y="300"/>
                    <a:pt x="419" y="303"/>
                  </a:cubicBezTo>
                  <a:cubicBezTo>
                    <a:pt x="416" y="308"/>
                    <a:pt x="413" y="313"/>
                    <a:pt x="410" y="319"/>
                  </a:cubicBezTo>
                  <a:cubicBezTo>
                    <a:pt x="408" y="322"/>
                    <a:pt x="407" y="325"/>
                    <a:pt x="406" y="329"/>
                  </a:cubicBezTo>
                  <a:cubicBezTo>
                    <a:pt x="403" y="331"/>
                    <a:pt x="401" y="335"/>
                    <a:pt x="400" y="339"/>
                  </a:cubicBezTo>
                  <a:cubicBezTo>
                    <a:pt x="387" y="355"/>
                    <a:pt x="379" y="372"/>
                    <a:pt x="363" y="384"/>
                  </a:cubicBezTo>
                  <a:cubicBezTo>
                    <a:pt x="352" y="395"/>
                    <a:pt x="337" y="400"/>
                    <a:pt x="325" y="410"/>
                  </a:cubicBezTo>
                  <a:cubicBezTo>
                    <a:pt x="339" y="406"/>
                    <a:pt x="355" y="402"/>
                    <a:pt x="367" y="397"/>
                  </a:cubicBezTo>
                  <a:cubicBezTo>
                    <a:pt x="369" y="391"/>
                    <a:pt x="376" y="390"/>
                    <a:pt x="379" y="384"/>
                  </a:cubicBezTo>
                  <a:cubicBezTo>
                    <a:pt x="395" y="370"/>
                    <a:pt x="409" y="354"/>
                    <a:pt x="419" y="334"/>
                  </a:cubicBezTo>
                  <a:cubicBezTo>
                    <a:pt x="420" y="335"/>
                    <a:pt x="420" y="333"/>
                    <a:pt x="421" y="334"/>
                  </a:cubicBezTo>
                  <a:cubicBezTo>
                    <a:pt x="425" y="324"/>
                    <a:pt x="432" y="313"/>
                    <a:pt x="436" y="303"/>
                  </a:cubicBezTo>
                  <a:cubicBezTo>
                    <a:pt x="438" y="292"/>
                    <a:pt x="443" y="283"/>
                    <a:pt x="444" y="271"/>
                  </a:cubicBezTo>
                  <a:cubicBezTo>
                    <a:pt x="446" y="261"/>
                    <a:pt x="448" y="250"/>
                    <a:pt x="449" y="240"/>
                  </a:cubicBezTo>
                  <a:cubicBezTo>
                    <a:pt x="452" y="207"/>
                    <a:pt x="444" y="175"/>
                    <a:pt x="434" y="148"/>
                  </a:cubicBezTo>
                  <a:cubicBezTo>
                    <a:pt x="433" y="146"/>
                    <a:pt x="432" y="145"/>
                    <a:pt x="431" y="143"/>
                  </a:cubicBezTo>
                  <a:cubicBezTo>
                    <a:pt x="429" y="137"/>
                    <a:pt x="427" y="131"/>
                    <a:pt x="424" y="126"/>
                  </a:cubicBezTo>
                  <a:cubicBezTo>
                    <a:pt x="421" y="116"/>
                    <a:pt x="414" y="109"/>
                    <a:pt x="408" y="101"/>
                  </a:cubicBezTo>
                  <a:cubicBezTo>
                    <a:pt x="404" y="95"/>
                    <a:pt x="401" y="88"/>
                    <a:pt x="396" y="82"/>
                  </a:cubicBezTo>
                  <a:cubicBezTo>
                    <a:pt x="394" y="79"/>
                    <a:pt x="391" y="77"/>
                    <a:pt x="389" y="75"/>
                  </a:cubicBezTo>
                  <a:cubicBezTo>
                    <a:pt x="384" y="68"/>
                    <a:pt x="378" y="64"/>
                    <a:pt x="371" y="58"/>
                  </a:cubicBezTo>
                  <a:cubicBezTo>
                    <a:pt x="367" y="55"/>
                    <a:pt x="364" y="52"/>
                    <a:pt x="360" y="49"/>
                  </a:cubicBezTo>
                  <a:cubicBezTo>
                    <a:pt x="338" y="32"/>
                    <a:pt x="311" y="22"/>
                    <a:pt x="283" y="11"/>
                  </a:cubicBezTo>
                  <a:cubicBezTo>
                    <a:pt x="281" y="11"/>
                    <a:pt x="281" y="12"/>
                    <a:pt x="280" y="12"/>
                  </a:cubicBezTo>
                  <a:cubicBezTo>
                    <a:pt x="275" y="9"/>
                    <a:pt x="269" y="9"/>
                    <a:pt x="263" y="9"/>
                  </a:cubicBezTo>
                  <a:cubicBezTo>
                    <a:pt x="256" y="7"/>
                    <a:pt x="250" y="5"/>
                    <a:pt x="243" y="4"/>
                  </a:cubicBezTo>
                  <a:cubicBezTo>
                    <a:pt x="226" y="1"/>
                    <a:pt x="208" y="6"/>
                    <a:pt x="190" y="7"/>
                  </a:cubicBezTo>
                  <a:cubicBezTo>
                    <a:pt x="190" y="7"/>
                    <a:pt x="190" y="8"/>
                    <a:pt x="189" y="8"/>
                  </a:cubicBezTo>
                  <a:cubicBezTo>
                    <a:pt x="165" y="12"/>
                    <a:pt x="145" y="17"/>
                    <a:pt x="126" y="25"/>
                  </a:cubicBezTo>
                  <a:cubicBezTo>
                    <a:pt x="121" y="31"/>
                    <a:pt x="113" y="32"/>
                    <a:pt x="107" y="37"/>
                  </a:cubicBezTo>
                  <a:cubicBezTo>
                    <a:pt x="95" y="47"/>
                    <a:pt x="82" y="55"/>
                    <a:pt x="72" y="67"/>
                  </a:cubicBezTo>
                  <a:cubicBezTo>
                    <a:pt x="52" y="86"/>
                    <a:pt x="33" y="110"/>
                    <a:pt x="22" y="136"/>
                  </a:cubicBezTo>
                  <a:cubicBezTo>
                    <a:pt x="21" y="139"/>
                    <a:pt x="21" y="142"/>
                    <a:pt x="20" y="144"/>
                  </a:cubicBezTo>
                  <a:cubicBezTo>
                    <a:pt x="19" y="147"/>
                    <a:pt x="17" y="149"/>
                    <a:pt x="16" y="152"/>
                  </a:cubicBezTo>
                  <a:cubicBezTo>
                    <a:pt x="13" y="159"/>
                    <a:pt x="12" y="170"/>
                    <a:pt x="10" y="181"/>
                  </a:cubicBezTo>
                  <a:cubicBezTo>
                    <a:pt x="9" y="187"/>
                    <a:pt x="7" y="194"/>
                    <a:pt x="7" y="200"/>
                  </a:cubicBezTo>
                  <a:cubicBezTo>
                    <a:pt x="7" y="202"/>
                    <a:pt x="7" y="204"/>
                    <a:pt x="7" y="206"/>
                  </a:cubicBezTo>
                  <a:cubicBezTo>
                    <a:pt x="7" y="207"/>
                    <a:pt x="6" y="208"/>
                    <a:pt x="6" y="210"/>
                  </a:cubicBezTo>
                  <a:cubicBezTo>
                    <a:pt x="5" y="218"/>
                    <a:pt x="7" y="225"/>
                    <a:pt x="8" y="233"/>
                  </a:cubicBezTo>
                  <a:cubicBezTo>
                    <a:pt x="8" y="284"/>
                    <a:pt x="31" y="328"/>
                    <a:pt x="56" y="363"/>
                  </a:cubicBezTo>
                  <a:cubicBezTo>
                    <a:pt x="56" y="364"/>
                    <a:pt x="57" y="365"/>
                    <a:pt x="57" y="366"/>
                  </a:cubicBezTo>
                  <a:cubicBezTo>
                    <a:pt x="58" y="367"/>
                    <a:pt x="60" y="369"/>
                    <a:pt x="61" y="371"/>
                  </a:cubicBezTo>
                  <a:cubicBezTo>
                    <a:pt x="64" y="373"/>
                    <a:pt x="65" y="376"/>
                    <a:pt x="68" y="377"/>
                  </a:cubicBezTo>
                  <a:cubicBezTo>
                    <a:pt x="72" y="385"/>
                    <a:pt x="80" y="388"/>
                    <a:pt x="85" y="394"/>
                  </a:cubicBezTo>
                  <a:cubicBezTo>
                    <a:pt x="96" y="397"/>
                    <a:pt x="106" y="403"/>
                    <a:pt x="117" y="404"/>
                  </a:cubicBezTo>
                  <a:cubicBezTo>
                    <a:pt x="87" y="381"/>
                    <a:pt x="64" y="350"/>
                    <a:pt x="47" y="316"/>
                  </a:cubicBezTo>
                  <a:cubicBezTo>
                    <a:pt x="54" y="326"/>
                    <a:pt x="61" y="337"/>
                    <a:pt x="69" y="347"/>
                  </a:cubicBezTo>
                  <a:cubicBezTo>
                    <a:pt x="75" y="356"/>
                    <a:pt x="82" y="364"/>
                    <a:pt x="89" y="373"/>
                  </a:cubicBezTo>
                  <a:cubicBezTo>
                    <a:pt x="90" y="372"/>
                    <a:pt x="91" y="369"/>
                    <a:pt x="93" y="370"/>
                  </a:cubicBezTo>
                  <a:cubicBezTo>
                    <a:pt x="86" y="360"/>
                    <a:pt x="75" y="353"/>
                    <a:pt x="68" y="342"/>
                  </a:cubicBezTo>
                  <a:cubicBezTo>
                    <a:pt x="71" y="334"/>
                    <a:pt x="68" y="327"/>
                    <a:pt x="71" y="321"/>
                  </a:cubicBezTo>
                  <a:cubicBezTo>
                    <a:pt x="76" y="321"/>
                    <a:pt x="80" y="325"/>
                    <a:pt x="86" y="325"/>
                  </a:cubicBezTo>
                  <a:cubicBezTo>
                    <a:pt x="86" y="318"/>
                    <a:pt x="88" y="312"/>
                    <a:pt x="87" y="307"/>
                  </a:cubicBezTo>
                  <a:cubicBezTo>
                    <a:pt x="89" y="304"/>
                    <a:pt x="92" y="306"/>
                    <a:pt x="96" y="308"/>
                  </a:cubicBezTo>
                  <a:cubicBezTo>
                    <a:pt x="100" y="310"/>
                    <a:pt x="104" y="312"/>
                    <a:pt x="107" y="313"/>
                  </a:cubicBezTo>
                  <a:cubicBezTo>
                    <a:pt x="109" y="306"/>
                    <a:pt x="107" y="299"/>
                    <a:pt x="110" y="293"/>
                  </a:cubicBezTo>
                  <a:cubicBezTo>
                    <a:pt x="115" y="295"/>
                    <a:pt x="119" y="298"/>
                    <a:pt x="124" y="300"/>
                  </a:cubicBezTo>
                  <a:cubicBezTo>
                    <a:pt x="123" y="296"/>
                    <a:pt x="122" y="292"/>
                    <a:pt x="121" y="288"/>
                  </a:cubicBezTo>
                  <a:cubicBezTo>
                    <a:pt x="117" y="289"/>
                    <a:pt x="115" y="288"/>
                    <a:pt x="112" y="287"/>
                  </a:cubicBezTo>
                  <a:cubicBezTo>
                    <a:pt x="111" y="291"/>
                    <a:pt x="107" y="291"/>
                    <a:pt x="102" y="290"/>
                  </a:cubicBezTo>
                  <a:cubicBezTo>
                    <a:pt x="101" y="289"/>
                    <a:pt x="100" y="288"/>
                    <a:pt x="100" y="288"/>
                  </a:cubicBezTo>
                  <a:cubicBezTo>
                    <a:pt x="99" y="288"/>
                    <a:pt x="97" y="290"/>
                    <a:pt x="96" y="290"/>
                  </a:cubicBezTo>
                  <a:cubicBezTo>
                    <a:pt x="94" y="290"/>
                    <a:pt x="93" y="289"/>
                    <a:pt x="91" y="290"/>
                  </a:cubicBezTo>
                  <a:cubicBezTo>
                    <a:pt x="92" y="294"/>
                    <a:pt x="89" y="297"/>
                    <a:pt x="84" y="298"/>
                  </a:cubicBezTo>
                  <a:cubicBezTo>
                    <a:pt x="81" y="297"/>
                    <a:pt x="80" y="295"/>
                    <a:pt x="78" y="293"/>
                  </a:cubicBezTo>
                  <a:cubicBezTo>
                    <a:pt x="69" y="300"/>
                    <a:pt x="57" y="288"/>
                    <a:pt x="59" y="279"/>
                  </a:cubicBezTo>
                  <a:cubicBezTo>
                    <a:pt x="51" y="278"/>
                    <a:pt x="48" y="266"/>
                    <a:pt x="52" y="260"/>
                  </a:cubicBezTo>
                  <a:cubicBezTo>
                    <a:pt x="50" y="260"/>
                    <a:pt x="48" y="260"/>
                    <a:pt x="47" y="258"/>
                  </a:cubicBezTo>
                  <a:cubicBezTo>
                    <a:pt x="47" y="255"/>
                    <a:pt x="46" y="251"/>
                    <a:pt x="48" y="249"/>
                  </a:cubicBezTo>
                  <a:cubicBezTo>
                    <a:pt x="37" y="250"/>
                    <a:pt x="34" y="231"/>
                    <a:pt x="40" y="225"/>
                  </a:cubicBezTo>
                  <a:cubicBezTo>
                    <a:pt x="38" y="224"/>
                    <a:pt x="36" y="222"/>
                    <a:pt x="35" y="220"/>
                  </a:cubicBezTo>
                  <a:cubicBezTo>
                    <a:pt x="36" y="216"/>
                    <a:pt x="37" y="212"/>
                    <a:pt x="41" y="211"/>
                  </a:cubicBezTo>
                  <a:cubicBezTo>
                    <a:pt x="37" y="206"/>
                    <a:pt x="38" y="198"/>
                    <a:pt x="42" y="194"/>
                  </a:cubicBezTo>
                  <a:cubicBezTo>
                    <a:pt x="36" y="184"/>
                    <a:pt x="44" y="169"/>
                    <a:pt x="56" y="172"/>
                  </a:cubicBezTo>
                  <a:cubicBezTo>
                    <a:pt x="55" y="165"/>
                    <a:pt x="63" y="164"/>
                    <a:pt x="67" y="164"/>
                  </a:cubicBezTo>
                  <a:cubicBezTo>
                    <a:pt x="62" y="162"/>
                    <a:pt x="60" y="152"/>
                    <a:pt x="69" y="151"/>
                  </a:cubicBezTo>
                  <a:cubicBezTo>
                    <a:pt x="67" y="144"/>
                    <a:pt x="71" y="140"/>
                    <a:pt x="77" y="142"/>
                  </a:cubicBezTo>
                  <a:cubicBezTo>
                    <a:pt x="76" y="135"/>
                    <a:pt x="81" y="126"/>
                    <a:pt x="89" y="125"/>
                  </a:cubicBezTo>
                  <a:cubicBezTo>
                    <a:pt x="96" y="124"/>
                    <a:pt x="98" y="128"/>
                    <a:pt x="100" y="135"/>
                  </a:cubicBezTo>
                  <a:cubicBezTo>
                    <a:pt x="101" y="133"/>
                    <a:pt x="103" y="134"/>
                    <a:pt x="104" y="133"/>
                  </a:cubicBezTo>
                  <a:cubicBezTo>
                    <a:pt x="106" y="135"/>
                    <a:pt x="108" y="137"/>
                    <a:pt x="108" y="140"/>
                  </a:cubicBezTo>
                  <a:cubicBezTo>
                    <a:pt x="112" y="138"/>
                    <a:pt x="116" y="142"/>
                    <a:pt x="116" y="147"/>
                  </a:cubicBezTo>
                  <a:cubicBezTo>
                    <a:pt x="120" y="146"/>
                    <a:pt x="122" y="143"/>
                    <a:pt x="126" y="143"/>
                  </a:cubicBezTo>
                  <a:cubicBezTo>
                    <a:pt x="130" y="144"/>
                    <a:pt x="137" y="148"/>
                    <a:pt x="138" y="151"/>
                  </a:cubicBezTo>
                  <a:cubicBezTo>
                    <a:pt x="141" y="157"/>
                    <a:pt x="138" y="161"/>
                    <a:pt x="137" y="166"/>
                  </a:cubicBezTo>
                  <a:cubicBezTo>
                    <a:pt x="141" y="166"/>
                    <a:pt x="146" y="168"/>
                    <a:pt x="145" y="175"/>
                  </a:cubicBezTo>
                  <a:cubicBezTo>
                    <a:pt x="148" y="178"/>
                    <a:pt x="151" y="183"/>
                    <a:pt x="150" y="189"/>
                  </a:cubicBezTo>
                  <a:cubicBezTo>
                    <a:pt x="156" y="189"/>
                    <a:pt x="160" y="194"/>
                    <a:pt x="161" y="201"/>
                  </a:cubicBezTo>
                  <a:cubicBezTo>
                    <a:pt x="165" y="200"/>
                    <a:pt x="168" y="200"/>
                    <a:pt x="172" y="199"/>
                  </a:cubicBezTo>
                  <a:cubicBezTo>
                    <a:pt x="169" y="197"/>
                    <a:pt x="171" y="194"/>
                    <a:pt x="171" y="191"/>
                  </a:cubicBezTo>
                  <a:cubicBezTo>
                    <a:pt x="175" y="190"/>
                    <a:pt x="177" y="190"/>
                    <a:pt x="182" y="190"/>
                  </a:cubicBezTo>
                  <a:cubicBezTo>
                    <a:pt x="182" y="188"/>
                    <a:pt x="182" y="186"/>
                    <a:pt x="182" y="183"/>
                  </a:cubicBezTo>
                  <a:cubicBezTo>
                    <a:pt x="185" y="182"/>
                    <a:pt x="187" y="182"/>
                    <a:pt x="191" y="181"/>
                  </a:cubicBezTo>
                  <a:cubicBezTo>
                    <a:pt x="191" y="177"/>
                    <a:pt x="193" y="175"/>
                    <a:pt x="193" y="172"/>
                  </a:cubicBezTo>
                  <a:cubicBezTo>
                    <a:pt x="196" y="172"/>
                    <a:pt x="200" y="171"/>
                    <a:pt x="205" y="170"/>
                  </a:cubicBezTo>
                  <a:cubicBezTo>
                    <a:pt x="203" y="168"/>
                    <a:pt x="207" y="165"/>
                    <a:pt x="209" y="162"/>
                  </a:cubicBezTo>
                  <a:cubicBezTo>
                    <a:pt x="211" y="162"/>
                    <a:pt x="213" y="162"/>
                    <a:pt x="215" y="162"/>
                  </a:cubicBezTo>
                  <a:cubicBezTo>
                    <a:pt x="216" y="158"/>
                    <a:pt x="214" y="157"/>
                    <a:pt x="216" y="155"/>
                  </a:cubicBezTo>
                  <a:cubicBezTo>
                    <a:pt x="217" y="156"/>
                    <a:pt x="221" y="154"/>
                    <a:pt x="222" y="155"/>
                  </a:cubicBezTo>
                  <a:cubicBezTo>
                    <a:pt x="220" y="154"/>
                    <a:pt x="220" y="151"/>
                    <a:pt x="218" y="149"/>
                  </a:cubicBezTo>
                  <a:cubicBezTo>
                    <a:pt x="221" y="147"/>
                    <a:pt x="226" y="148"/>
                    <a:pt x="230" y="146"/>
                  </a:cubicBezTo>
                  <a:cubicBezTo>
                    <a:pt x="231" y="146"/>
                    <a:pt x="232" y="144"/>
                    <a:pt x="234" y="144"/>
                  </a:cubicBezTo>
                  <a:cubicBezTo>
                    <a:pt x="237" y="143"/>
                    <a:pt x="240" y="147"/>
                    <a:pt x="243" y="148"/>
                  </a:cubicBezTo>
                  <a:cubicBezTo>
                    <a:pt x="245" y="149"/>
                    <a:pt x="247" y="148"/>
                    <a:pt x="249" y="149"/>
                  </a:cubicBezTo>
                  <a:cubicBezTo>
                    <a:pt x="249" y="152"/>
                    <a:pt x="248" y="154"/>
                    <a:pt x="247" y="156"/>
                  </a:cubicBezTo>
                  <a:cubicBezTo>
                    <a:pt x="251" y="157"/>
                    <a:pt x="252" y="157"/>
                    <a:pt x="256" y="156"/>
                  </a:cubicBezTo>
                  <a:cubicBezTo>
                    <a:pt x="258" y="158"/>
                    <a:pt x="260" y="160"/>
                    <a:pt x="260" y="164"/>
                  </a:cubicBezTo>
                  <a:cubicBezTo>
                    <a:pt x="262" y="163"/>
                    <a:pt x="264" y="163"/>
                    <a:pt x="266" y="162"/>
                  </a:cubicBezTo>
                  <a:cubicBezTo>
                    <a:pt x="265" y="157"/>
                    <a:pt x="264" y="145"/>
                    <a:pt x="265" y="138"/>
                  </a:cubicBezTo>
                  <a:cubicBezTo>
                    <a:pt x="247" y="139"/>
                    <a:pt x="216" y="141"/>
                    <a:pt x="203" y="140"/>
                  </a:cubicBezTo>
                  <a:cubicBezTo>
                    <a:pt x="201" y="142"/>
                    <a:pt x="198" y="140"/>
                    <a:pt x="197" y="142"/>
                  </a:cubicBezTo>
                  <a:cubicBezTo>
                    <a:pt x="197" y="149"/>
                    <a:pt x="198" y="162"/>
                    <a:pt x="197" y="169"/>
                  </a:cubicBezTo>
                  <a:cubicBezTo>
                    <a:pt x="194" y="167"/>
                    <a:pt x="195" y="162"/>
                    <a:pt x="195" y="158"/>
                  </a:cubicBezTo>
                  <a:cubicBezTo>
                    <a:pt x="195" y="152"/>
                    <a:pt x="195" y="146"/>
                    <a:pt x="195" y="140"/>
                  </a:cubicBezTo>
                  <a:cubicBezTo>
                    <a:pt x="193" y="139"/>
                    <a:pt x="193" y="138"/>
                    <a:pt x="192" y="137"/>
                  </a:cubicBezTo>
                  <a:cubicBezTo>
                    <a:pt x="193" y="135"/>
                    <a:pt x="193" y="133"/>
                    <a:pt x="195" y="132"/>
                  </a:cubicBezTo>
                  <a:cubicBezTo>
                    <a:pt x="191" y="118"/>
                    <a:pt x="191" y="98"/>
                    <a:pt x="190" y="85"/>
                  </a:cubicBezTo>
                  <a:cubicBezTo>
                    <a:pt x="189" y="86"/>
                    <a:pt x="186" y="89"/>
                    <a:pt x="183" y="88"/>
                  </a:cubicBezTo>
                  <a:cubicBezTo>
                    <a:pt x="181" y="88"/>
                    <a:pt x="182" y="86"/>
                    <a:pt x="180" y="83"/>
                  </a:cubicBezTo>
                  <a:cubicBezTo>
                    <a:pt x="178" y="80"/>
                    <a:pt x="175" y="79"/>
                    <a:pt x="175" y="76"/>
                  </a:cubicBezTo>
                  <a:cubicBezTo>
                    <a:pt x="178" y="72"/>
                    <a:pt x="182" y="69"/>
                    <a:pt x="185" y="66"/>
                  </a:cubicBezTo>
                  <a:cubicBezTo>
                    <a:pt x="187" y="67"/>
                    <a:pt x="188" y="67"/>
                    <a:pt x="191" y="66"/>
                  </a:cubicBezTo>
                  <a:cubicBezTo>
                    <a:pt x="189" y="61"/>
                    <a:pt x="198" y="61"/>
                    <a:pt x="202" y="59"/>
                  </a:cubicBezTo>
                  <a:cubicBezTo>
                    <a:pt x="202" y="57"/>
                    <a:pt x="200" y="57"/>
                    <a:pt x="200" y="55"/>
                  </a:cubicBezTo>
                  <a:cubicBezTo>
                    <a:pt x="203" y="51"/>
                    <a:pt x="209" y="52"/>
                    <a:pt x="212" y="50"/>
                  </a:cubicBezTo>
                  <a:cubicBezTo>
                    <a:pt x="211" y="49"/>
                    <a:pt x="210" y="49"/>
                    <a:pt x="210" y="47"/>
                  </a:cubicBezTo>
                  <a:cubicBezTo>
                    <a:pt x="212" y="44"/>
                    <a:pt x="215" y="44"/>
                    <a:pt x="219" y="43"/>
                  </a:cubicBezTo>
                  <a:cubicBezTo>
                    <a:pt x="220" y="42"/>
                    <a:pt x="218" y="40"/>
                    <a:pt x="220" y="40"/>
                  </a:cubicBezTo>
                  <a:cubicBezTo>
                    <a:pt x="224" y="40"/>
                    <a:pt x="225" y="37"/>
                    <a:pt x="229" y="38"/>
                  </a:cubicBezTo>
                  <a:cubicBezTo>
                    <a:pt x="233" y="42"/>
                    <a:pt x="241" y="40"/>
                    <a:pt x="244" y="46"/>
                  </a:cubicBezTo>
                  <a:cubicBezTo>
                    <a:pt x="247" y="45"/>
                    <a:pt x="249" y="47"/>
                    <a:pt x="250" y="48"/>
                  </a:cubicBezTo>
                  <a:cubicBezTo>
                    <a:pt x="251" y="50"/>
                    <a:pt x="250" y="51"/>
                    <a:pt x="250" y="51"/>
                  </a:cubicBezTo>
                  <a:cubicBezTo>
                    <a:pt x="255" y="51"/>
                    <a:pt x="257" y="53"/>
                    <a:pt x="256" y="57"/>
                  </a:cubicBezTo>
                  <a:cubicBezTo>
                    <a:pt x="261" y="56"/>
                    <a:pt x="265" y="59"/>
                    <a:pt x="265" y="64"/>
                  </a:cubicBezTo>
                  <a:cubicBezTo>
                    <a:pt x="269" y="62"/>
                    <a:pt x="272" y="67"/>
                    <a:pt x="270" y="71"/>
                  </a:cubicBezTo>
                  <a:cubicBezTo>
                    <a:pt x="272" y="72"/>
                    <a:pt x="275" y="71"/>
                    <a:pt x="276" y="73"/>
                  </a:cubicBezTo>
                  <a:cubicBezTo>
                    <a:pt x="277" y="75"/>
                    <a:pt x="275" y="78"/>
                    <a:pt x="272" y="80"/>
                  </a:cubicBezTo>
                  <a:cubicBezTo>
                    <a:pt x="275" y="84"/>
                    <a:pt x="266" y="89"/>
                    <a:pt x="265" y="83"/>
                  </a:cubicBezTo>
                  <a:cubicBezTo>
                    <a:pt x="264" y="99"/>
                    <a:pt x="268" y="114"/>
                    <a:pt x="267" y="131"/>
                  </a:cubicBezTo>
                  <a:cubicBezTo>
                    <a:pt x="267" y="131"/>
                    <a:pt x="268" y="131"/>
                    <a:pt x="268" y="133"/>
                  </a:cubicBezTo>
                  <a:cubicBezTo>
                    <a:pt x="268" y="133"/>
                    <a:pt x="268" y="136"/>
                    <a:pt x="267" y="138"/>
                  </a:cubicBezTo>
                  <a:cubicBezTo>
                    <a:pt x="266" y="150"/>
                    <a:pt x="267" y="162"/>
                    <a:pt x="272" y="172"/>
                  </a:cubicBezTo>
                  <a:cubicBezTo>
                    <a:pt x="274" y="172"/>
                    <a:pt x="278" y="173"/>
                    <a:pt x="280" y="171"/>
                  </a:cubicBezTo>
                  <a:cubicBezTo>
                    <a:pt x="283" y="173"/>
                    <a:pt x="282" y="179"/>
                    <a:pt x="283" y="181"/>
                  </a:cubicBezTo>
                  <a:cubicBezTo>
                    <a:pt x="291" y="178"/>
                    <a:pt x="298" y="182"/>
                    <a:pt x="297" y="190"/>
                  </a:cubicBezTo>
                  <a:cubicBezTo>
                    <a:pt x="299" y="190"/>
                    <a:pt x="302" y="191"/>
                    <a:pt x="305" y="190"/>
                  </a:cubicBezTo>
                  <a:cubicBezTo>
                    <a:pt x="308" y="193"/>
                    <a:pt x="311" y="198"/>
                    <a:pt x="308" y="201"/>
                  </a:cubicBezTo>
                  <a:cubicBezTo>
                    <a:pt x="312" y="200"/>
                    <a:pt x="314" y="202"/>
                    <a:pt x="318" y="201"/>
                  </a:cubicBezTo>
                  <a:cubicBezTo>
                    <a:pt x="320" y="203"/>
                    <a:pt x="323" y="207"/>
                    <a:pt x="320" y="210"/>
                  </a:cubicBezTo>
                  <a:cubicBezTo>
                    <a:pt x="323" y="211"/>
                    <a:pt x="327" y="211"/>
                    <a:pt x="329" y="212"/>
                  </a:cubicBezTo>
                  <a:cubicBezTo>
                    <a:pt x="329" y="216"/>
                    <a:pt x="328" y="219"/>
                    <a:pt x="326" y="220"/>
                  </a:cubicBezTo>
                  <a:cubicBezTo>
                    <a:pt x="329" y="225"/>
                    <a:pt x="324" y="232"/>
                    <a:pt x="319" y="233"/>
                  </a:cubicBezTo>
                  <a:cubicBezTo>
                    <a:pt x="314" y="230"/>
                    <a:pt x="309" y="228"/>
                    <a:pt x="304" y="225"/>
                  </a:cubicBezTo>
                  <a:cubicBezTo>
                    <a:pt x="304" y="228"/>
                    <a:pt x="304" y="230"/>
                    <a:pt x="303" y="234"/>
                  </a:cubicBezTo>
                  <a:cubicBezTo>
                    <a:pt x="306" y="235"/>
                    <a:pt x="312" y="235"/>
                    <a:pt x="310" y="241"/>
                  </a:cubicBezTo>
                  <a:cubicBezTo>
                    <a:pt x="312" y="243"/>
                    <a:pt x="317" y="242"/>
                    <a:pt x="318" y="244"/>
                  </a:cubicBezTo>
                  <a:cubicBezTo>
                    <a:pt x="319" y="246"/>
                    <a:pt x="318" y="246"/>
                    <a:pt x="317" y="248"/>
                  </a:cubicBezTo>
                  <a:cubicBezTo>
                    <a:pt x="319" y="249"/>
                    <a:pt x="321" y="248"/>
                    <a:pt x="324" y="249"/>
                  </a:cubicBezTo>
                  <a:cubicBezTo>
                    <a:pt x="325" y="251"/>
                    <a:pt x="324" y="253"/>
                    <a:pt x="325" y="254"/>
                  </a:cubicBezTo>
                  <a:cubicBezTo>
                    <a:pt x="330" y="251"/>
                    <a:pt x="334" y="254"/>
                    <a:pt x="332" y="259"/>
                  </a:cubicBezTo>
                  <a:cubicBezTo>
                    <a:pt x="334" y="260"/>
                    <a:pt x="335" y="259"/>
                    <a:pt x="338" y="260"/>
                  </a:cubicBezTo>
                  <a:cubicBezTo>
                    <a:pt x="338" y="265"/>
                    <a:pt x="337" y="274"/>
                    <a:pt x="331" y="275"/>
                  </a:cubicBezTo>
                  <a:cubicBezTo>
                    <a:pt x="326" y="295"/>
                    <a:pt x="318" y="316"/>
                    <a:pt x="313" y="337"/>
                  </a:cubicBezTo>
                  <a:cubicBezTo>
                    <a:pt x="315" y="337"/>
                    <a:pt x="316" y="336"/>
                    <a:pt x="317" y="338"/>
                  </a:cubicBezTo>
                  <a:cubicBezTo>
                    <a:pt x="314" y="339"/>
                    <a:pt x="315" y="343"/>
                    <a:pt x="317" y="345"/>
                  </a:cubicBezTo>
                  <a:cubicBezTo>
                    <a:pt x="319" y="345"/>
                    <a:pt x="320" y="343"/>
                    <a:pt x="321" y="344"/>
                  </a:cubicBezTo>
                  <a:cubicBezTo>
                    <a:pt x="325" y="338"/>
                    <a:pt x="337" y="336"/>
                    <a:pt x="337" y="347"/>
                  </a:cubicBezTo>
                  <a:cubicBezTo>
                    <a:pt x="344" y="346"/>
                    <a:pt x="343" y="359"/>
                    <a:pt x="337" y="353"/>
                  </a:cubicBezTo>
                  <a:cubicBezTo>
                    <a:pt x="338" y="352"/>
                    <a:pt x="339" y="353"/>
                    <a:pt x="340" y="353"/>
                  </a:cubicBezTo>
                  <a:cubicBezTo>
                    <a:pt x="339" y="351"/>
                    <a:pt x="338" y="350"/>
                    <a:pt x="337" y="349"/>
                  </a:cubicBezTo>
                  <a:cubicBezTo>
                    <a:pt x="335" y="349"/>
                    <a:pt x="334" y="351"/>
                    <a:pt x="333" y="349"/>
                  </a:cubicBezTo>
                  <a:cubicBezTo>
                    <a:pt x="333" y="347"/>
                    <a:pt x="335" y="348"/>
                    <a:pt x="335" y="346"/>
                  </a:cubicBezTo>
                  <a:cubicBezTo>
                    <a:pt x="334" y="343"/>
                    <a:pt x="332" y="341"/>
                    <a:pt x="329" y="341"/>
                  </a:cubicBezTo>
                  <a:cubicBezTo>
                    <a:pt x="323" y="343"/>
                    <a:pt x="315" y="356"/>
                    <a:pt x="328" y="356"/>
                  </a:cubicBezTo>
                  <a:cubicBezTo>
                    <a:pt x="327" y="362"/>
                    <a:pt x="332" y="366"/>
                    <a:pt x="337" y="366"/>
                  </a:cubicBezTo>
                  <a:cubicBezTo>
                    <a:pt x="339" y="365"/>
                    <a:pt x="341" y="361"/>
                    <a:pt x="343" y="364"/>
                  </a:cubicBezTo>
                  <a:cubicBezTo>
                    <a:pt x="339" y="369"/>
                    <a:pt x="344" y="376"/>
                    <a:pt x="350" y="377"/>
                  </a:cubicBezTo>
                  <a:cubicBezTo>
                    <a:pt x="354" y="375"/>
                    <a:pt x="354" y="369"/>
                    <a:pt x="358" y="367"/>
                  </a:cubicBezTo>
                  <a:cubicBezTo>
                    <a:pt x="361" y="373"/>
                    <a:pt x="372" y="369"/>
                    <a:pt x="367" y="363"/>
                  </a:cubicBezTo>
                  <a:cubicBezTo>
                    <a:pt x="366" y="362"/>
                    <a:pt x="364" y="364"/>
                    <a:pt x="363" y="362"/>
                  </a:cubicBezTo>
                  <a:cubicBezTo>
                    <a:pt x="365" y="361"/>
                    <a:pt x="365" y="358"/>
                    <a:pt x="366" y="356"/>
                  </a:cubicBezTo>
                  <a:cubicBezTo>
                    <a:pt x="365" y="354"/>
                    <a:pt x="363" y="354"/>
                    <a:pt x="361" y="352"/>
                  </a:cubicBezTo>
                  <a:cubicBezTo>
                    <a:pt x="363" y="350"/>
                    <a:pt x="367" y="347"/>
                    <a:pt x="365" y="343"/>
                  </a:cubicBezTo>
                  <a:cubicBezTo>
                    <a:pt x="360" y="341"/>
                    <a:pt x="356" y="345"/>
                    <a:pt x="353" y="345"/>
                  </a:cubicBezTo>
                  <a:cubicBezTo>
                    <a:pt x="356" y="338"/>
                    <a:pt x="348" y="337"/>
                    <a:pt x="344" y="339"/>
                  </a:cubicBezTo>
                  <a:cubicBezTo>
                    <a:pt x="344" y="336"/>
                    <a:pt x="345" y="333"/>
                    <a:pt x="343" y="332"/>
                  </a:cubicBezTo>
                  <a:cubicBezTo>
                    <a:pt x="344" y="331"/>
                    <a:pt x="345" y="329"/>
                    <a:pt x="346" y="328"/>
                  </a:cubicBezTo>
                  <a:cubicBezTo>
                    <a:pt x="347" y="322"/>
                    <a:pt x="341" y="323"/>
                    <a:pt x="337" y="323"/>
                  </a:cubicBezTo>
                  <a:cubicBezTo>
                    <a:pt x="335" y="326"/>
                    <a:pt x="334" y="329"/>
                    <a:pt x="331" y="330"/>
                  </a:cubicBezTo>
                  <a:cubicBezTo>
                    <a:pt x="325" y="330"/>
                    <a:pt x="322" y="322"/>
                    <a:pt x="329" y="323"/>
                  </a:cubicBezTo>
                  <a:cubicBezTo>
                    <a:pt x="329" y="325"/>
                    <a:pt x="327" y="324"/>
                    <a:pt x="327" y="325"/>
                  </a:cubicBezTo>
                  <a:cubicBezTo>
                    <a:pt x="332" y="331"/>
                    <a:pt x="334" y="323"/>
                    <a:pt x="335" y="319"/>
                  </a:cubicBezTo>
                  <a:cubicBezTo>
                    <a:pt x="336" y="320"/>
                    <a:pt x="337" y="321"/>
                    <a:pt x="339" y="321"/>
                  </a:cubicBezTo>
                  <a:cubicBezTo>
                    <a:pt x="341" y="321"/>
                    <a:pt x="343" y="320"/>
                    <a:pt x="344" y="318"/>
                  </a:cubicBezTo>
                  <a:cubicBezTo>
                    <a:pt x="344" y="313"/>
                    <a:pt x="341" y="311"/>
                    <a:pt x="337" y="312"/>
                  </a:cubicBezTo>
                  <a:cubicBezTo>
                    <a:pt x="337" y="309"/>
                    <a:pt x="339" y="309"/>
                    <a:pt x="340" y="306"/>
                  </a:cubicBezTo>
                  <a:cubicBezTo>
                    <a:pt x="339" y="304"/>
                    <a:pt x="336" y="303"/>
                    <a:pt x="334" y="303"/>
                  </a:cubicBezTo>
                  <a:cubicBezTo>
                    <a:pt x="334" y="301"/>
                    <a:pt x="334" y="300"/>
                    <a:pt x="334" y="299"/>
                  </a:cubicBezTo>
                  <a:cubicBezTo>
                    <a:pt x="332" y="298"/>
                    <a:pt x="331" y="297"/>
                    <a:pt x="329" y="297"/>
                  </a:cubicBezTo>
                  <a:cubicBezTo>
                    <a:pt x="327" y="297"/>
                    <a:pt x="326" y="300"/>
                    <a:pt x="324" y="299"/>
                  </a:cubicBezTo>
                  <a:cubicBezTo>
                    <a:pt x="326" y="297"/>
                    <a:pt x="328" y="296"/>
                    <a:pt x="330" y="295"/>
                  </a:cubicBezTo>
                  <a:cubicBezTo>
                    <a:pt x="333" y="296"/>
                    <a:pt x="338" y="297"/>
                    <a:pt x="336" y="301"/>
                  </a:cubicBezTo>
                  <a:cubicBezTo>
                    <a:pt x="342" y="301"/>
                    <a:pt x="343" y="307"/>
                    <a:pt x="341" y="310"/>
                  </a:cubicBezTo>
                  <a:cubicBezTo>
                    <a:pt x="345" y="311"/>
                    <a:pt x="347" y="316"/>
                    <a:pt x="345" y="321"/>
                  </a:cubicBezTo>
                  <a:cubicBezTo>
                    <a:pt x="346" y="321"/>
                    <a:pt x="347" y="323"/>
                    <a:pt x="348" y="324"/>
                  </a:cubicBezTo>
                  <a:cubicBezTo>
                    <a:pt x="351" y="318"/>
                    <a:pt x="365" y="321"/>
                    <a:pt x="361" y="330"/>
                  </a:cubicBezTo>
                  <a:cubicBezTo>
                    <a:pt x="363" y="329"/>
                    <a:pt x="365" y="330"/>
                    <a:pt x="367" y="330"/>
                  </a:cubicBezTo>
                  <a:cubicBezTo>
                    <a:pt x="368" y="332"/>
                    <a:pt x="369" y="333"/>
                    <a:pt x="369" y="335"/>
                  </a:cubicBezTo>
                  <a:cubicBezTo>
                    <a:pt x="375" y="334"/>
                    <a:pt x="379" y="339"/>
                    <a:pt x="378" y="343"/>
                  </a:cubicBezTo>
                  <a:cubicBezTo>
                    <a:pt x="377" y="347"/>
                    <a:pt x="374" y="348"/>
                    <a:pt x="373" y="351"/>
                  </a:cubicBezTo>
                  <a:cubicBezTo>
                    <a:pt x="372" y="353"/>
                    <a:pt x="375" y="355"/>
                    <a:pt x="376" y="358"/>
                  </a:cubicBezTo>
                  <a:cubicBezTo>
                    <a:pt x="377" y="361"/>
                    <a:pt x="375" y="364"/>
                    <a:pt x="371" y="365"/>
                  </a:cubicBezTo>
                  <a:cubicBezTo>
                    <a:pt x="371" y="367"/>
                    <a:pt x="369" y="372"/>
                    <a:pt x="365" y="373"/>
                  </a:cubicBezTo>
                  <a:cubicBezTo>
                    <a:pt x="365" y="374"/>
                    <a:pt x="367" y="375"/>
                    <a:pt x="365" y="376"/>
                  </a:cubicBezTo>
                  <a:cubicBezTo>
                    <a:pt x="363" y="374"/>
                    <a:pt x="361" y="371"/>
                    <a:pt x="358" y="371"/>
                  </a:cubicBezTo>
                  <a:cubicBezTo>
                    <a:pt x="356" y="374"/>
                    <a:pt x="354" y="379"/>
                    <a:pt x="350" y="379"/>
                  </a:cubicBezTo>
                  <a:cubicBezTo>
                    <a:pt x="345" y="379"/>
                    <a:pt x="339" y="372"/>
                    <a:pt x="339" y="367"/>
                  </a:cubicBezTo>
                  <a:cubicBezTo>
                    <a:pt x="333" y="369"/>
                    <a:pt x="326" y="364"/>
                    <a:pt x="326" y="358"/>
                  </a:cubicBezTo>
                  <a:cubicBezTo>
                    <a:pt x="318" y="358"/>
                    <a:pt x="317" y="351"/>
                    <a:pt x="319" y="346"/>
                  </a:cubicBezTo>
                  <a:cubicBezTo>
                    <a:pt x="314" y="348"/>
                    <a:pt x="313" y="343"/>
                    <a:pt x="313" y="339"/>
                  </a:cubicBezTo>
                  <a:close/>
                  <a:moveTo>
                    <a:pt x="222" y="42"/>
                  </a:moveTo>
                  <a:cubicBezTo>
                    <a:pt x="222" y="43"/>
                    <a:pt x="222" y="43"/>
                    <a:pt x="223" y="43"/>
                  </a:cubicBezTo>
                  <a:cubicBezTo>
                    <a:pt x="224" y="41"/>
                    <a:pt x="227" y="41"/>
                    <a:pt x="228" y="40"/>
                  </a:cubicBezTo>
                  <a:cubicBezTo>
                    <a:pt x="225" y="40"/>
                    <a:pt x="225" y="42"/>
                    <a:pt x="222" y="42"/>
                  </a:cubicBezTo>
                  <a:close/>
                  <a:moveTo>
                    <a:pt x="230" y="50"/>
                  </a:moveTo>
                  <a:cubicBezTo>
                    <a:pt x="243" y="59"/>
                    <a:pt x="252" y="71"/>
                    <a:pt x="264" y="79"/>
                  </a:cubicBezTo>
                  <a:cubicBezTo>
                    <a:pt x="265" y="81"/>
                    <a:pt x="267" y="83"/>
                    <a:pt x="269" y="84"/>
                  </a:cubicBezTo>
                  <a:cubicBezTo>
                    <a:pt x="270" y="84"/>
                    <a:pt x="269" y="82"/>
                    <a:pt x="270" y="83"/>
                  </a:cubicBezTo>
                  <a:cubicBezTo>
                    <a:pt x="270" y="76"/>
                    <a:pt x="263" y="73"/>
                    <a:pt x="259" y="68"/>
                  </a:cubicBezTo>
                  <a:cubicBezTo>
                    <a:pt x="248" y="61"/>
                    <a:pt x="241" y="48"/>
                    <a:pt x="230" y="41"/>
                  </a:cubicBezTo>
                  <a:cubicBezTo>
                    <a:pt x="228" y="44"/>
                    <a:pt x="230" y="46"/>
                    <a:pt x="230" y="50"/>
                  </a:cubicBezTo>
                  <a:close/>
                  <a:moveTo>
                    <a:pt x="236" y="43"/>
                  </a:moveTo>
                  <a:cubicBezTo>
                    <a:pt x="237" y="45"/>
                    <a:pt x="238" y="46"/>
                    <a:pt x="241" y="46"/>
                  </a:cubicBezTo>
                  <a:cubicBezTo>
                    <a:pt x="240" y="44"/>
                    <a:pt x="238" y="42"/>
                    <a:pt x="236" y="43"/>
                  </a:cubicBezTo>
                  <a:close/>
                  <a:moveTo>
                    <a:pt x="191" y="75"/>
                  </a:moveTo>
                  <a:cubicBezTo>
                    <a:pt x="188" y="77"/>
                    <a:pt x="180" y="81"/>
                    <a:pt x="184" y="86"/>
                  </a:cubicBezTo>
                  <a:cubicBezTo>
                    <a:pt x="198" y="73"/>
                    <a:pt x="213" y="62"/>
                    <a:pt x="228" y="50"/>
                  </a:cubicBezTo>
                  <a:cubicBezTo>
                    <a:pt x="228" y="48"/>
                    <a:pt x="228" y="45"/>
                    <a:pt x="226" y="43"/>
                  </a:cubicBezTo>
                  <a:cubicBezTo>
                    <a:pt x="215" y="53"/>
                    <a:pt x="202" y="65"/>
                    <a:pt x="191" y="75"/>
                  </a:cubicBezTo>
                  <a:close/>
                  <a:moveTo>
                    <a:pt x="213" y="48"/>
                  </a:moveTo>
                  <a:cubicBezTo>
                    <a:pt x="215" y="47"/>
                    <a:pt x="215" y="48"/>
                    <a:pt x="217" y="48"/>
                  </a:cubicBezTo>
                  <a:cubicBezTo>
                    <a:pt x="218" y="47"/>
                    <a:pt x="220" y="47"/>
                    <a:pt x="220" y="45"/>
                  </a:cubicBezTo>
                  <a:cubicBezTo>
                    <a:pt x="217" y="45"/>
                    <a:pt x="214" y="46"/>
                    <a:pt x="213" y="48"/>
                  </a:cubicBezTo>
                  <a:close/>
                  <a:moveTo>
                    <a:pt x="241" y="48"/>
                  </a:moveTo>
                  <a:cubicBezTo>
                    <a:pt x="243" y="49"/>
                    <a:pt x="245" y="50"/>
                    <a:pt x="247" y="51"/>
                  </a:cubicBezTo>
                  <a:cubicBezTo>
                    <a:pt x="247" y="50"/>
                    <a:pt x="248" y="50"/>
                    <a:pt x="248" y="49"/>
                  </a:cubicBezTo>
                  <a:cubicBezTo>
                    <a:pt x="246" y="48"/>
                    <a:pt x="243" y="47"/>
                    <a:pt x="241" y="48"/>
                  </a:cubicBezTo>
                  <a:close/>
                  <a:moveTo>
                    <a:pt x="262" y="88"/>
                  </a:moveTo>
                  <a:cubicBezTo>
                    <a:pt x="261" y="81"/>
                    <a:pt x="262" y="81"/>
                    <a:pt x="258" y="77"/>
                  </a:cubicBezTo>
                  <a:cubicBezTo>
                    <a:pt x="248" y="69"/>
                    <a:pt x="239" y="60"/>
                    <a:pt x="230" y="52"/>
                  </a:cubicBezTo>
                  <a:cubicBezTo>
                    <a:pt x="230" y="52"/>
                    <a:pt x="230" y="51"/>
                    <a:pt x="230" y="51"/>
                  </a:cubicBezTo>
                  <a:cubicBezTo>
                    <a:pt x="221" y="58"/>
                    <a:pt x="211" y="67"/>
                    <a:pt x="201" y="75"/>
                  </a:cubicBezTo>
                  <a:cubicBezTo>
                    <a:pt x="198" y="77"/>
                    <a:pt x="193" y="81"/>
                    <a:pt x="193" y="83"/>
                  </a:cubicBezTo>
                  <a:cubicBezTo>
                    <a:pt x="192" y="85"/>
                    <a:pt x="193" y="89"/>
                    <a:pt x="193" y="92"/>
                  </a:cubicBezTo>
                  <a:cubicBezTo>
                    <a:pt x="194" y="105"/>
                    <a:pt x="195" y="119"/>
                    <a:pt x="197" y="132"/>
                  </a:cubicBezTo>
                  <a:cubicBezTo>
                    <a:pt x="219" y="132"/>
                    <a:pt x="242" y="130"/>
                    <a:pt x="265" y="129"/>
                  </a:cubicBezTo>
                  <a:cubicBezTo>
                    <a:pt x="264" y="116"/>
                    <a:pt x="263" y="101"/>
                    <a:pt x="262" y="88"/>
                  </a:cubicBezTo>
                  <a:close/>
                  <a:moveTo>
                    <a:pt x="202" y="56"/>
                  </a:moveTo>
                  <a:cubicBezTo>
                    <a:pt x="203" y="56"/>
                    <a:pt x="203" y="58"/>
                    <a:pt x="204" y="58"/>
                  </a:cubicBezTo>
                  <a:cubicBezTo>
                    <a:pt x="207" y="57"/>
                    <a:pt x="210" y="54"/>
                    <a:pt x="211" y="53"/>
                  </a:cubicBezTo>
                  <a:cubicBezTo>
                    <a:pt x="208" y="54"/>
                    <a:pt x="205" y="54"/>
                    <a:pt x="202" y="56"/>
                  </a:cubicBezTo>
                  <a:close/>
                  <a:moveTo>
                    <a:pt x="254" y="57"/>
                  </a:moveTo>
                  <a:cubicBezTo>
                    <a:pt x="253" y="56"/>
                    <a:pt x="253" y="55"/>
                    <a:pt x="254" y="55"/>
                  </a:cubicBezTo>
                  <a:cubicBezTo>
                    <a:pt x="253" y="53"/>
                    <a:pt x="248" y="53"/>
                    <a:pt x="246" y="53"/>
                  </a:cubicBezTo>
                  <a:cubicBezTo>
                    <a:pt x="248" y="55"/>
                    <a:pt x="250" y="57"/>
                    <a:pt x="254" y="57"/>
                  </a:cubicBezTo>
                  <a:close/>
                  <a:moveTo>
                    <a:pt x="262" y="63"/>
                  </a:moveTo>
                  <a:cubicBezTo>
                    <a:pt x="262" y="62"/>
                    <a:pt x="261" y="62"/>
                    <a:pt x="262" y="61"/>
                  </a:cubicBezTo>
                  <a:cubicBezTo>
                    <a:pt x="260" y="58"/>
                    <a:pt x="254" y="60"/>
                    <a:pt x="252" y="59"/>
                  </a:cubicBezTo>
                  <a:cubicBezTo>
                    <a:pt x="255" y="61"/>
                    <a:pt x="259" y="63"/>
                    <a:pt x="262" y="63"/>
                  </a:cubicBezTo>
                  <a:close/>
                  <a:moveTo>
                    <a:pt x="193" y="65"/>
                  </a:moveTo>
                  <a:cubicBezTo>
                    <a:pt x="196" y="67"/>
                    <a:pt x="202" y="62"/>
                    <a:pt x="201" y="61"/>
                  </a:cubicBezTo>
                  <a:cubicBezTo>
                    <a:pt x="199" y="63"/>
                    <a:pt x="194" y="62"/>
                    <a:pt x="193" y="65"/>
                  </a:cubicBezTo>
                  <a:close/>
                  <a:moveTo>
                    <a:pt x="268" y="70"/>
                  </a:moveTo>
                  <a:cubicBezTo>
                    <a:pt x="269" y="68"/>
                    <a:pt x="267" y="67"/>
                    <a:pt x="267" y="66"/>
                  </a:cubicBezTo>
                  <a:cubicBezTo>
                    <a:pt x="264" y="66"/>
                    <a:pt x="261" y="65"/>
                    <a:pt x="259" y="65"/>
                  </a:cubicBezTo>
                  <a:cubicBezTo>
                    <a:pt x="261" y="67"/>
                    <a:pt x="264" y="69"/>
                    <a:pt x="268" y="70"/>
                  </a:cubicBezTo>
                  <a:close/>
                  <a:moveTo>
                    <a:pt x="183" y="72"/>
                  </a:moveTo>
                  <a:cubicBezTo>
                    <a:pt x="188" y="73"/>
                    <a:pt x="190" y="72"/>
                    <a:pt x="193" y="70"/>
                  </a:cubicBezTo>
                  <a:cubicBezTo>
                    <a:pt x="193" y="69"/>
                    <a:pt x="193" y="69"/>
                    <a:pt x="192" y="68"/>
                  </a:cubicBezTo>
                  <a:cubicBezTo>
                    <a:pt x="187" y="70"/>
                    <a:pt x="184" y="68"/>
                    <a:pt x="183" y="72"/>
                  </a:cubicBezTo>
                  <a:close/>
                  <a:moveTo>
                    <a:pt x="272" y="77"/>
                  </a:moveTo>
                  <a:cubicBezTo>
                    <a:pt x="273" y="77"/>
                    <a:pt x="274" y="75"/>
                    <a:pt x="274" y="74"/>
                  </a:cubicBezTo>
                  <a:cubicBezTo>
                    <a:pt x="271" y="74"/>
                    <a:pt x="269" y="72"/>
                    <a:pt x="267" y="72"/>
                  </a:cubicBezTo>
                  <a:cubicBezTo>
                    <a:pt x="269" y="74"/>
                    <a:pt x="270" y="76"/>
                    <a:pt x="272" y="77"/>
                  </a:cubicBezTo>
                  <a:close/>
                  <a:moveTo>
                    <a:pt x="180" y="74"/>
                  </a:moveTo>
                  <a:cubicBezTo>
                    <a:pt x="177" y="76"/>
                    <a:pt x="178" y="80"/>
                    <a:pt x="181" y="81"/>
                  </a:cubicBezTo>
                  <a:cubicBezTo>
                    <a:pt x="182" y="78"/>
                    <a:pt x="185" y="77"/>
                    <a:pt x="187" y="75"/>
                  </a:cubicBezTo>
                  <a:cubicBezTo>
                    <a:pt x="184" y="75"/>
                    <a:pt x="182" y="75"/>
                    <a:pt x="180" y="74"/>
                  </a:cubicBezTo>
                  <a:close/>
                  <a:moveTo>
                    <a:pt x="78" y="145"/>
                  </a:moveTo>
                  <a:cubicBezTo>
                    <a:pt x="76" y="145"/>
                    <a:pt x="75" y="143"/>
                    <a:pt x="72" y="144"/>
                  </a:cubicBezTo>
                  <a:cubicBezTo>
                    <a:pt x="69" y="145"/>
                    <a:pt x="71" y="150"/>
                    <a:pt x="71" y="152"/>
                  </a:cubicBezTo>
                  <a:cubicBezTo>
                    <a:pt x="67" y="152"/>
                    <a:pt x="65" y="155"/>
                    <a:pt x="64" y="158"/>
                  </a:cubicBezTo>
                  <a:cubicBezTo>
                    <a:pt x="65" y="161"/>
                    <a:pt x="69" y="161"/>
                    <a:pt x="69" y="165"/>
                  </a:cubicBezTo>
                  <a:cubicBezTo>
                    <a:pt x="65" y="167"/>
                    <a:pt x="59" y="165"/>
                    <a:pt x="58" y="171"/>
                  </a:cubicBezTo>
                  <a:cubicBezTo>
                    <a:pt x="57" y="172"/>
                    <a:pt x="59" y="173"/>
                    <a:pt x="58" y="175"/>
                  </a:cubicBezTo>
                  <a:cubicBezTo>
                    <a:pt x="48" y="167"/>
                    <a:pt x="37" y="189"/>
                    <a:pt x="45" y="193"/>
                  </a:cubicBezTo>
                  <a:cubicBezTo>
                    <a:pt x="47" y="192"/>
                    <a:pt x="48" y="192"/>
                    <a:pt x="50" y="193"/>
                  </a:cubicBezTo>
                  <a:cubicBezTo>
                    <a:pt x="52" y="188"/>
                    <a:pt x="63" y="189"/>
                    <a:pt x="62" y="194"/>
                  </a:cubicBezTo>
                  <a:cubicBezTo>
                    <a:pt x="60" y="192"/>
                    <a:pt x="55" y="189"/>
                    <a:pt x="53" y="194"/>
                  </a:cubicBezTo>
                  <a:cubicBezTo>
                    <a:pt x="53" y="195"/>
                    <a:pt x="55" y="196"/>
                    <a:pt x="53" y="197"/>
                  </a:cubicBezTo>
                  <a:cubicBezTo>
                    <a:pt x="51" y="198"/>
                    <a:pt x="49" y="194"/>
                    <a:pt x="46" y="194"/>
                  </a:cubicBezTo>
                  <a:cubicBezTo>
                    <a:pt x="41" y="196"/>
                    <a:pt x="37" y="207"/>
                    <a:pt x="45" y="210"/>
                  </a:cubicBezTo>
                  <a:cubicBezTo>
                    <a:pt x="45" y="211"/>
                    <a:pt x="45" y="211"/>
                    <a:pt x="45" y="212"/>
                  </a:cubicBezTo>
                  <a:cubicBezTo>
                    <a:pt x="37" y="212"/>
                    <a:pt x="35" y="224"/>
                    <a:pt x="44" y="224"/>
                  </a:cubicBezTo>
                  <a:cubicBezTo>
                    <a:pt x="43" y="227"/>
                    <a:pt x="40" y="227"/>
                    <a:pt x="39" y="230"/>
                  </a:cubicBezTo>
                  <a:cubicBezTo>
                    <a:pt x="39" y="236"/>
                    <a:pt x="39" y="242"/>
                    <a:pt x="43" y="245"/>
                  </a:cubicBezTo>
                  <a:cubicBezTo>
                    <a:pt x="45" y="247"/>
                    <a:pt x="48" y="245"/>
                    <a:pt x="52" y="247"/>
                  </a:cubicBezTo>
                  <a:cubicBezTo>
                    <a:pt x="50" y="250"/>
                    <a:pt x="47" y="252"/>
                    <a:pt x="49" y="257"/>
                  </a:cubicBezTo>
                  <a:cubicBezTo>
                    <a:pt x="52" y="260"/>
                    <a:pt x="55" y="257"/>
                    <a:pt x="58" y="258"/>
                  </a:cubicBezTo>
                  <a:cubicBezTo>
                    <a:pt x="58" y="261"/>
                    <a:pt x="55" y="260"/>
                    <a:pt x="54" y="262"/>
                  </a:cubicBezTo>
                  <a:cubicBezTo>
                    <a:pt x="50" y="266"/>
                    <a:pt x="53" y="274"/>
                    <a:pt x="58" y="276"/>
                  </a:cubicBezTo>
                  <a:cubicBezTo>
                    <a:pt x="59" y="277"/>
                    <a:pt x="61" y="275"/>
                    <a:pt x="61" y="277"/>
                  </a:cubicBezTo>
                  <a:cubicBezTo>
                    <a:pt x="58" y="288"/>
                    <a:pt x="71" y="298"/>
                    <a:pt x="79" y="290"/>
                  </a:cubicBezTo>
                  <a:cubicBezTo>
                    <a:pt x="81" y="292"/>
                    <a:pt x="81" y="295"/>
                    <a:pt x="84" y="295"/>
                  </a:cubicBezTo>
                  <a:cubicBezTo>
                    <a:pt x="89" y="296"/>
                    <a:pt x="89" y="290"/>
                    <a:pt x="89" y="286"/>
                  </a:cubicBezTo>
                  <a:cubicBezTo>
                    <a:pt x="92" y="286"/>
                    <a:pt x="94" y="288"/>
                    <a:pt x="97" y="288"/>
                  </a:cubicBezTo>
                  <a:cubicBezTo>
                    <a:pt x="98" y="287"/>
                    <a:pt x="98" y="284"/>
                    <a:pt x="100" y="284"/>
                  </a:cubicBezTo>
                  <a:cubicBezTo>
                    <a:pt x="101" y="287"/>
                    <a:pt x="105" y="289"/>
                    <a:pt x="108" y="288"/>
                  </a:cubicBezTo>
                  <a:cubicBezTo>
                    <a:pt x="111" y="288"/>
                    <a:pt x="110" y="285"/>
                    <a:pt x="111" y="283"/>
                  </a:cubicBezTo>
                  <a:cubicBezTo>
                    <a:pt x="115" y="284"/>
                    <a:pt x="116" y="288"/>
                    <a:pt x="120" y="286"/>
                  </a:cubicBezTo>
                  <a:cubicBezTo>
                    <a:pt x="116" y="278"/>
                    <a:pt x="112" y="268"/>
                    <a:pt x="102" y="266"/>
                  </a:cubicBezTo>
                  <a:cubicBezTo>
                    <a:pt x="97" y="266"/>
                    <a:pt x="93" y="267"/>
                    <a:pt x="88" y="268"/>
                  </a:cubicBezTo>
                  <a:cubicBezTo>
                    <a:pt x="89" y="271"/>
                    <a:pt x="87" y="274"/>
                    <a:pt x="84" y="274"/>
                  </a:cubicBezTo>
                  <a:cubicBezTo>
                    <a:pt x="88" y="285"/>
                    <a:pt x="71" y="287"/>
                    <a:pt x="70" y="279"/>
                  </a:cubicBezTo>
                  <a:cubicBezTo>
                    <a:pt x="73" y="283"/>
                    <a:pt x="82" y="284"/>
                    <a:pt x="82" y="277"/>
                  </a:cubicBezTo>
                  <a:cubicBezTo>
                    <a:pt x="82" y="275"/>
                    <a:pt x="81" y="275"/>
                    <a:pt x="80" y="273"/>
                  </a:cubicBezTo>
                  <a:cubicBezTo>
                    <a:pt x="89" y="273"/>
                    <a:pt x="85" y="262"/>
                    <a:pt x="79" y="261"/>
                  </a:cubicBezTo>
                  <a:cubicBezTo>
                    <a:pt x="80" y="259"/>
                    <a:pt x="84" y="257"/>
                    <a:pt x="85" y="254"/>
                  </a:cubicBezTo>
                  <a:cubicBezTo>
                    <a:pt x="85" y="252"/>
                    <a:pt x="84" y="251"/>
                    <a:pt x="83" y="249"/>
                  </a:cubicBezTo>
                  <a:cubicBezTo>
                    <a:pt x="79" y="249"/>
                    <a:pt x="78" y="246"/>
                    <a:pt x="76" y="243"/>
                  </a:cubicBezTo>
                  <a:cubicBezTo>
                    <a:pt x="69" y="251"/>
                    <a:pt x="59" y="233"/>
                    <a:pt x="69" y="230"/>
                  </a:cubicBezTo>
                  <a:cubicBezTo>
                    <a:pt x="66" y="235"/>
                    <a:pt x="66" y="243"/>
                    <a:pt x="73" y="244"/>
                  </a:cubicBezTo>
                  <a:cubicBezTo>
                    <a:pt x="75" y="243"/>
                    <a:pt x="75" y="240"/>
                    <a:pt x="77" y="240"/>
                  </a:cubicBezTo>
                  <a:cubicBezTo>
                    <a:pt x="79" y="242"/>
                    <a:pt x="79" y="244"/>
                    <a:pt x="81" y="247"/>
                  </a:cubicBezTo>
                  <a:cubicBezTo>
                    <a:pt x="84" y="246"/>
                    <a:pt x="85" y="248"/>
                    <a:pt x="88" y="246"/>
                  </a:cubicBezTo>
                  <a:cubicBezTo>
                    <a:pt x="90" y="245"/>
                    <a:pt x="89" y="242"/>
                    <a:pt x="90" y="242"/>
                  </a:cubicBezTo>
                  <a:cubicBezTo>
                    <a:pt x="92" y="242"/>
                    <a:pt x="92" y="245"/>
                    <a:pt x="95" y="245"/>
                  </a:cubicBezTo>
                  <a:cubicBezTo>
                    <a:pt x="100" y="243"/>
                    <a:pt x="96" y="237"/>
                    <a:pt x="97" y="235"/>
                  </a:cubicBezTo>
                  <a:cubicBezTo>
                    <a:pt x="101" y="237"/>
                    <a:pt x="99" y="244"/>
                    <a:pt x="96" y="247"/>
                  </a:cubicBezTo>
                  <a:cubicBezTo>
                    <a:pt x="99" y="250"/>
                    <a:pt x="103" y="252"/>
                    <a:pt x="106" y="255"/>
                  </a:cubicBezTo>
                  <a:cubicBezTo>
                    <a:pt x="109" y="256"/>
                    <a:pt x="113" y="262"/>
                    <a:pt x="116" y="258"/>
                  </a:cubicBezTo>
                  <a:cubicBezTo>
                    <a:pt x="116" y="253"/>
                    <a:pt x="113" y="248"/>
                    <a:pt x="110" y="244"/>
                  </a:cubicBezTo>
                  <a:cubicBezTo>
                    <a:pt x="102" y="238"/>
                    <a:pt x="100" y="228"/>
                    <a:pt x="94" y="220"/>
                  </a:cubicBezTo>
                  <a:cubicBezTo>
                    <a:pt x="91" y="221"/>
                    <a:pt x="88" y="219"/>
                    <a:pt x="87" y="216"/>
                  </a:cubicBezTo>
                  <a:cubicBezTo>
                    <a:pt x="85" y="217"/>
                    <a:pt x="85" y="218"/>
                    <a:pt x="84" y="219"/>
                  </a:cubicBezTo>
                  <a:cubicBezTo>
                    <a:pt x="79" y="217"/>
                    <a:pt x="78" y="215"/>
                    <a:pt x="77" y="210"/>
                  </a:cubicBezTo>
                  <a:cubicBezTo>
                    <a:pt x="78" y="210"/>
                    <a:pt x="77" y="208"/>
                    <a:pt x="79" y="208"/>
                  </a:cubicBezTo>
                  <a:cubicBezTo>
                    <a:pt x="78" y="212"/>
                    <a:pt x="80" y="216"/>
                    <a:pt x="84" y="216"/>
                  </a:cubicBezTo>
                  <a:cubicBezTo>
                    <a:pt x="85" y="216"/>
                    <a:pt x="84" y="213"/>
                    <a:pt x="86" y="213"/>
                  </a:cubicBezTo>
                  <a:cubicBezTo>
                    <a:pt x="89" y="213"/>
                    <a:pt x="89" y="219"/>
                    <a:pt x="93" y="219"/>
                  </a:cubicBezTo>
                  <a:cubicBezTo>
                    <a:pt x="94" y="219"/>
                    <a:pt x="93" y="217"/>
                    <a:pt x="94" y="218"/>
                  </a:cubicBezTo>
                  <a:cubicBezTo>
                    <a:pt x="96" y="217"/>
                    <a:pt x="95" y="219"/>
                    <a:pt x="97" y="219"/>
                  </a:cubicBezTo>
                  <a:cubicBezTo>
                    <a:pt x="103" y="218"/>
                    <a:pt x="100" y="211"/>
                    <a:pt x="98" y="207"/>
                  </a:cubicBezTo>
                  <a:cubicBezTo>
                    <a:pt x="100" y="206"/>
                    <a:pt x="101" y="207"/>
                    <a:pt x="102" y="207"/>
                  </a:cubicBezTo>
                  <a:cubicBezTo>
                    <a:pt x="104" y="210"/>
                    <a:pt x="108" y="211"/>
                    <a:pt x="112" y="212"/>
                  </a:cubicBezTo>
                  <a:cubicBezTo>
                    <a:pt x="113" y="211"/>
                    <a:pt x="110" y="209"/>
                    <a:pt x="111" y="208"/>
                  </a:cubicBezTo>
                  <a:cubicBezTo>
                    <a:pt x="115" y="208"/>
                    <a:pt x="115" y="211"/>
                    <a:pt x="118" y="212"/>
                  </a:cubicBezTo>
                  <a:cubicBezTo>
                    <a:pt x="123" y="212"/>
                    <a:pt x="128" y="205"/>
                    <a:pt x="127" y="199"/>
                  </a:cubicBezTo>
                  <a:cubicBezTo>
                    <a:pt x="127" y="198"/>
                    <a:pt x="124" y="199"/>
                    <a:pt x="124" y="198"/>
                  </a:cubicBezTo>
                  <a:cubicBezTo>
                    <a:pt x="128" y="195"/>
                    <a:pt x="135" y="194"/>
                    <a:pt x="135" y="188"/>
                  </a:cubicBezTo>
                  <a:cubicBezTo>
                    <a:pt x="135" y="187"/>
                    <a:pt x="133" y="186"/>
                    <a:pt x="134" y="184"/>
                  </a:cubicBezTo>
                  <a:cubicBezTo>
                    <a:pt x="132" y="182"/>
                    <a:pt x="128" y="183"/>
                    <a:pt x="126" y="183"/>
                  </a:cubicBezTo>
                  <a:cubicBezTo>
                    <a:pt x="127" y="181"/>
                    <a:pt x="128" y="180"/>
                    <a:pt x="128" y="179"/>
                  </a:cubicBezTo>
                  <a:cubicBezTo>
                    <a:pt x="128" y="175"/>
                    <a:pt x="123" y="174"/>
                    <a:pt x="121" y="175"/>
                  </a:cubicBezTo>
                  <a:cubicBezTo>
                    <a:pt x="124" y="170"/>
                    <a:pt x="133" y="176"/>
                    <a:pt x="130" y="181"/>
                  </a:cubicBezTo>
                  <a:cubicBezTo>
                    <a:pt x="140" y="181"/>
                    <a:pt x="138" y="196"/>
                    <a:pt x="129" y="197"/>
                  </a:cubicBezTo>
                  <a:cubicBezTo>
                    <a:pt x="130" y="205"/>
                    <a:pt x="125" y="213"/>
                    <a:pt x="118" y="214"/>
                  </a:cubicBezTo>
                  <a:cubicBezTo>
                    <a:pt x="116" y="231"/>
                    <a:pt x="124" y="246"/>
                    <a:pt x="130" y="259"/>
                  </a:cubicBezTo>
                  <a:cubicBezTo>
                    <a:pt x="131" y="257"/>
                    <a:pt x="130" y="255"/>
                    <a:pt x="133" y="254"/>
                  </a:cubicBezTo>
                  <a:cubicBezTo>
                    <a:pt x="135" y="254"/>
                    <a:pt x="135" y="255"/>
                    <a:pt x="136" y="255"/>
                  </a:cubicBezTo>
                  <a:cubicBezTo>
                    <a:pt x="139" y="253"/>
                    <a:pt x="139" y="249"/>
                    <a:pt x="139" y="244"/>
                  </a:cubicBezTo>
                  <a:cubicBezTo>
                    <a:pt x="140" y="245"/>
                    <a:pt x="145" y="246"/>
                    <a:pt x="148" y="245"/>
                  </a:cubicBezTo>
                  <a:cubicBezTo>
                    <a:pt x="150" y="242"/>
                    <a:pt x="150" y="239"/>
                    <a:pt x="149" y="234"/>
                  </a:cubicBezTo>
                  <a:cubicBezTo>
                    <a:pt x="144" y="238"/>
                    <a:pt x="136" y="239"/>
                    <a:pt x="130" y="235"/>
                  </a:cubicBezTo>
                  <a:cubicBezTo>
                    <a:pt x="130" y="230"/>
                    <a:pt x="123" y="229"/>
                    <a:pt x="124" y="224"/>
                  </a:cubicBezTo>
                  <a:cubicBezTo>
                    <a:pt x="124" y="218"/>
                    <a:pt x="135" y="222"/>
                    <a:pt x="138" y="220"/>
                  </a:cubicBezTo>
                  <a:cubicBezTo>
                    <a:pt x="136" y="211"/>
                    <a:pt x="147" y="211"/>
                    <a:pt x="154" y="210"/>
                  </a:cubicBezTo>
                  <a:cubicBezTo>
                    <a:pt x="154" y="207"/>
                    <a:pt x="157" y="203"/>
                    <a:pt x="159" y="201"/>
                  </a:cubicBezTo>
                  <a:cubicBezTo>
                    <a:pt x="158" y="195"/>
                    <a:pt x="155" y="192"/>
                    <a:pt x="151" y="191"/>
                  </a:cubicBezTo>
                  <a:cubicBezTo>
                    <a:pt x="149" y="191"/>
                    <a:pt x="149" y="193"/>
                    <a:pt x="146" y="193"/>
                  </a:cubicBezTo>
                  <a:cubicBezTo>
                    <a:pt x="148" y="187"/>
                    <a:pt x="148" y="181"/>
                    <a:pt x="144" y="177"/>
                  </a:cubicBezTo>
                  <a:cubicBezTo>
                    <a:pt x="143" y="177"/>
                    <a:pt x="142" y="179"/>
                    <a:pt x="141" y="178"/>
                  </a:cubicBezTo>
                  <a:cubicBezTo>
                    <a:pt x="145" y="172"/>
                    <a:pt x="139" y="167"/>
                    <a:pt x="133" y="168"/>
                  </a:cubicBezTo>
                  <a:cubicBezTo>
                    <a:pt x="135" y="163"/>
                    <a:pt x="139" y="158"/>
                    <a:pt x="136" y="152"/>
                  </a:cubicBezTo>
                  <a:cubicBezTo>
                    <a:pt x="132" y="149"/>
                    <a:pt x="130" y="146"/>
                    <a:pt x="126" y="146"/>
                  </a:cubicBezTo>
                  <a:cubicBezTo>
                    <a:pt x="121" y="145"/>
                    <a:pt x="118" y="150"/>
                    <a:pt x="113" y="151"/>
                  </a:cubicBezTo>
                  <a:cubicBezTo>
                    <a:pt x="115" y="146"/>
                    <a:pt x="113" y="143"/>
                    <a:pt x="110" y="142"/>
                  </a:cubicBezTo>
                  <a:cubicBezTo>
                    <a:pt x="109" y="142"/>
                    <a:pt x="108" y="143"/>
                    <a:pt x="107" y="143"/>
                  </a:cubicBezTo>
                  <a:cubicBezTo>
                    <a:pt x="106" y="141"/>
                    <a:pt x="106" y="137"/>
                    <a:pt x="103" y="136"/>
                  </a:cubicBezTo>
                  <a:cubicBezTo>
                    <a:pt x="100" y="136"/>
                    <a:pt x="100" y="138"/>
                    <a:pt x="97" y="137"/>
                  </a:cubicBezTo>
                  <a:cubicBezTo>
                    <a:pt x="97" y="132"/>
                    <a:pt x="95" y="130"/>
                    <a:pt x="93" y="127"/>
                  </a:cubicBezTo>
                  <a:cubicBezTo>
                    <a:pt x="82" y="126"/>
                    <a:pt x="78" y="137"/>
                    <a:pt x="78" y="145"/>
                  </a:cubicBezTo>
                  <a:close/>
                  <a:moveTo>
                    <a:pt x="202" y="138"/>
                  </a:moveTo>
                  <a:cubicBezTo>
                    <a:pt x="210" y="138"/>
                    <a:pt x="217" y="138"/>
                    <a:pt x="224" y="138"/>
                  </a:cubicBezTo>
                  <a:cubicBezTo>
                    <a:pt x="232" y="138"/>
                    <a:pt x="238" y="137"/>
                    <a:pt x="244" y="136"/>
                  </a:cubicBezTo>
                  <a:cubicBezTo>
                    <a:pt x="249" y="136"/>
                    <a:pt x="253" y="136"/>
                    <a:pt x="259" y="135"/>
                  </a:cubicBezTo>
                  <a:cubicBezTo>
                    <a:pt x="260" y="135"/>
                    <a:pt x="266" y="136"/>
                    <a:pt x="266" y="133"/>
                  </a:cubicBezTo>
                  <a:cubicBezTo>
                    <a:pt x="265" y="131"/>
                    <a:pt x="261" y="132"/>
                    <a:pt x="259" y="132"/>
                  </a:cubicBezTo>
                  <a:cubicBezTo>
                    <a:pt x="257" y="132"/>
                    <a:pt x="252" y="132"/>
                    <a:pt x="248" y="133"/>
                  </a:cubicBezTo>
                  <a:cubicBezTo>
                    <a:pt x="231" y="134"/>
                    <a:pt x="216" y="134"/>
                    <a:pt x="196" y="134"/>
                  </a:cubicBezTo>
                  <a:cubicBezTo>
                    <a:pt x="193" y="139"/>
                    <a:pt x="197" y="139"/>
                    <a:pt x="202" y="138"/>
                  </a:cubicBezTo>
                  <a:close/>
                  <a:moveTo>
                    <a:pt x="235" y="153"/>
                  </a:moveTo>
                  <a:cubicBezTo>
                    <a:pt x="239" y="154"/>
                    <a:pt x="242" y="154"/>
                    <a:pt x="245" y="155"/>
                  </a:cubicBezTo>
                  <a:cubicBezTo>
                    <a:pt x="245" y="154"/>
                    <a:pt x="247" y="153"/>
                    <a:pt x="246" y="151"/>
                  </a:cubicBezTo>
                  <a:cubicBezTo>
                    <a:pt x="242" y="150"/>
                    <a:pt x="239" y="148"/>
                    <a:pt x="235" y="146"/>
                  </a:cubicBezTo>
                  <a:cubicBezTo>
                    <a:pt x="234" y="147"/>
                    <a:pt x="234" y="151"/>
                    <a:pt x="235" y="153"/>
                  </a:cubicBezTo>
                  <a:close/>
                  <a:moveTo>
                    <a:pt x="222" y="150"/>
                  </a:moveTo>
                  <a:cubicBezTo>
                    <a:pt x="222" y="152"/>
                    <a:pt x="223" y="153"/>
                    <a:pt x="222" y="155"/>
                  </a:cubicBezTo>
                  <a:cubicBezTo>
                    <a:pt x="226" y="155"/>
                    <a:pt x="230" y="153"/>
                    <a:pt x="232" y="153"/>
                  </a:cubicBezTo>
                  <a:cubicBezTo>
                    <a:pt x="232" y="150"/>
                    <a:pt x="233" y="149"/>
                    <a:pt x="231" y="147"/>
                  </a:cubicBezTo>
                  <a:cubicBezTo>
                    <a:pt x="229" y="150"/>
                    <a:pt x="225" y="148"/>
                    <a:pt x="222" y="150"/>
                  </a:cubicBezTo>
                  <a:close/>
                  <a:moveTo>
                    <a:pt x="218" y="157"/>
                  </a:moveTo>
                  <a:cubicBezTo>
                    <a:pt x="217" y="159"/>
                    <a:pt x="218" y="160"/>
                    <a:pt x="217" y="162"/>
                  </a:cubicBezTo>
                  <a:cubicBezTo>
                    <a:pt x="221" y="161"/>
                    <a:pt x="223" y="160"/>
                    <a:pt x="227" y="159"/>
                  </a:cubicBezTo>
                  <a:cubicBezTo>
                    <a:pt x="227" y="157"/>
                    <a:pt x="231" y="157"/>
                    <a:pt x="230" y="155"/>
                  </a:cubicBezTo>
                  <a:cubicBezTo>
                    <a:pt x="226" y="157"/>
                    <a:pt x="223" y="157"/>
                    <a:pt x="218" y="157"/>
                  </a:cubicBezTo>
                  <a:close/>
                  <a:moveTo>
                    <a:pt x="258" y="164"/>
                  </a:moveTo>
                  <a:cubicBezTo>
                    <a:pt x="258" y="161"/>
                    <a:pt x="257" y="159"/>
                    <a:pt x="255" y="159"/>
                  </a:cubicBezTo>
                  <a:cubicBezTo>
                    <a:pt x="249" y="160"/>
                    <a:pt x="245" y="157"/>
                    <a:pt x="239" y="156"/>
                  </a:cubicBezTo>
                  <a:cubicBezTo>
                    <a:pt x="244" y="162"/>
                    <a:pt x="249" y="163"/>
                    <a:pt x="258" y="164"/>
                  </a:cubicBezTo>
                  <a:close/>
                  <a:moveTo>
                    <a:pt x="131" y="233"/>
                  </a:moveTo>
                  <a:cubicBezTo>
                    <a:pt x="133" y="235"/>
                    <a:pt x="137" y="235"/>
                    <a:pt x="139" y="236"/>
                  </a:cubicBezTo>
                  <a:cubicBezTo>
                    <a:pt x="146" y="234"/>
                    <a:pt x="150" y="231"/>
                    <a:pt x="155" y="229"/>
                  </a:cubicBezTo>
                  <a:cubicBezTo>
                    <a:pt x="159" y="226"/>
                    <a:pt x="163" y="223"/>
                    <a:pt x="167" y="221"/>
                  </a:cubicBezTo>
                  <a:cubicBezTo>
                    <a:pt x="172" y="217"/>
                    <a:pt x="176" y="214"/>
                    <a:pt x="181" y="210"/>
                  </a:cubicBezTo>
                  <a:cubicBezTo>
                    <a:pt x="188" y="206"/>
                    <a:pt x="194" y="202"/>
                    <a:pt x="200" y="197"/>
                  </a:cubicBezTo>
                  <a:cubicBezTo>
                    <a:pt x="213" y="187"/>
                    <a:pt x="223" y="176"/>
                    <a:pt x="234" y="165"/>
                  </a:cubicBezTo>
                  <a:cubicBezTo>
                    <a:pt x="233" y="163"/>
                    <a:pt x="233" y="158"/>
                    <a:pt x="232" y="157"/>
                  </a:cubicBezTo>
                  <a:cubicBezTo>
                    <a:pt x="201" y="185"/>
                    <a:pt x="170" y="212"/>
                    <a:pt x="131" y="233"/>
                  </a:cubicBezTo>
                  <a:close/>
                  <a:moveTo>
                    <a:pt x="285" y="196"/>
                  </a:moveTo>
                  <a:cubicBezTo>
                    <a:pt x="267" y="184"/>
                    <a:pt x="252" y="170"/>
                    <a:pt x="236" y="157"/>
                  </a:cubicBezTo>
                  <a:cubicBezTo>
                    <a:pt x="236" y="156"/>
                    <a:pt x="235" y="157"/>
                    <a:pt x="235" y="157"/>
                  </a:cubicBezTo>
                  <a:cubicBezTo>
                    <a:pt x="235" y="162"/>
                    <a:pt x="236" y="163"/>
                    <a:pt x="236" y="167"/>
                  </a:cubicBezTo>
                  <a:cubicBezTo>
                    <a:pt x="239" y="170"/>
                    <a:pt x="242" y="173"/>
                    <a:pt x="244" y="175"/>
                  </a:cubicBezTo>
                  <a:cubicBezTo>
                    <a:pt x="247" y="178"/>
                    <a:pt x="251" y="180"/>
                    <a:pt x="254" y="183"/>
                  </a:cubicBezTo>
                  <a:cubicBezTo>
                    <a:pt x="256" y="184"/>
                    <a:pt x="258" y="187"/>
                    <a:pt x="259" y="188"/>
                  </a:cubicBezTo>
                  <a:cubicBezTo>
                    <a:pt x="264" y="192"/>
                    <a:pt x="269" y="196"/>
                    <a:pt x="274" y="199"/>
                  </a:cubicBezTo>
                  <a:cubicBezTo>
                    <a:pt x="288" y="211"/>
                    <a:pt x="303" y="223"/>
                    <a:pt x="320" y="230"/>
                  </a:cubicBezTo>
                  <a:cubicBezTo>
                    <a:pt x="323" y="229"/>
                    <a:pt x="324" y="226"/>
                    <a:pt x="324" y="223"/>
                  </a:cubicBezTo>
                  <a:cubicBezTo>
                    <a:pt x="319" y="218"/>
                    <a:pt x="313" y="215"/>
                    <a:pt x="307" y="211"/>
                  </a:cubicBezTo>
                  <a:cubicBezTo>
                    <a:pt x="300" y="206"/>
                    <a:pt x="292" y="200"/>
                    <a:pt x="285" y="198"/>
                  </a:cubicBezTo>
                  <a:cubicBezTo>
                    <a:pt x="285" y="197"/>
                    <a:pt x="285" y="197"/>
                    <a:pt x="285" y="196"/>
                  </a:cubicBezTo>
                  <a:close/>
                  <a:moveTo>
                    <a:pt x="222" y="164"/>
                  </a:moveTo>
                  <a:cubicBezTo>
                    <a:pt x="222" y="163"/>
                    <a:pt x="222" y="163"/>
                    <a:pt x="221" y="163"/>
                  </a:cubicBezTo>
                  <a:cubicBezTo>
                    <a:pt x="217" y="164"/>
                    <a:pt x="215" y="164"/>
                    <a:pt x="209" y="164"/>
                  </a:cubicBezTo>
                  <a:cubicBezTo>
                    <a:pt x="209" y="166"/>
                    <a:pt x="207" y="168"/>
                    <a:pt x="206" y="170"/>
                  </a:cubicBezTo>
                  <a:cubicBezTo>
                    <a:pt x="211" y="168"/>
                    <a:pt x="218" y="167"/>
                    <a:pt x="222" y="164"/>
                  </a:cubicBezTo>
                  <a:close/>
                  <a:moveTo>
                    <a:pt x="269" y="171"/>
                  </a:moveTo>
                  <a:cubicBezTo>
                    <a:pt x="268" y="168"/>
                    <a:pt x="267" y="166"/>
                    <a:pt x="265" y="165"/>
                  </a:cubicBezTo>
                  <a:cubicBezTo>
                    <a:pt x="261" y="167"/>
                    <a:pt x="253" y="166"/>
                    <a:pt x="248" y="164"/>
                  </a:cubicBezTo>
                  <a:cubicBezTo>
                    <a:pt x="252" y="170"/>
                    <a:pt x="260" y="171"/>
                    <a:pt x="269" y="171"/>
                  </a:cubicBezTo>
                  <a:close/>
                  <a:moveTo>
                    <a:pt x="234" y="168"/>
                  </a:moveTo>
                  <a:cubicBezTo>
                    <a:pt x="223" y="181"/>
                    <a:pt x="209" y="193"/>
                    <a:pt x="196" y="203"/>
                  </a:cubicBezTo>
                  <a:cubicBezTo>
                    <a:pt x="191" y="207"/>
                    <a:pt x="186" y="209"/>
                    <a:pt x="181" y="213"/>
                  </a:cubicBezTo>
                  <a:cubicBezTo>
                    <a:pt x="171" y="220"/>
                    <a:pt x="161" y="228"/>
                    <a:pt x="151" y="233"/>
                  </a:cubicBezTo>
                  <a:cubicBezTo>
                    <a:pt x="161" y="269"/>
                    <a:pt x="169" y="296"/>
                    <a:pt x="174" y="336"/>
                  </a:cubicBezTo>
                  <a:cubicBezTo>
                    <a:pt x="183" y="334"/>
                    <a:pt x="191" y="330"/>
                    <a:pt x="202" y="328"/>
                  </a:cubicBezTo>
                  <a:cubicBezTo>
                    <a:pt x="201" y="325"/>
                    <a:pt x="200" y="323"/>
                    <a:pt x="200" y="322"/>
                  </a:cubicBezTo>
                  <a:cubicBezTo>
                    <a:pt x="201" y="321"/>
                    <a:pt x="202" y="320"/>
                    <a:pt x="202" y="319"/>
                  </a:cubicBezTo>
                  <a:cubicBezTo>
                    <a:pt x="203" y="318"/>
                    <a:pt x="202" y="315"/>
                    <a:pt x="203" y="314"/>
                  </a:cubicBezTo>
                  <a:cubicBezTo>
                    <a:pt x="204" y="311"/>
                    <a:pt x="209" y="310"/>
                    <a:pt x="210" y="307"/>
                  </a:cubicBezTo>
                  <a:cubicBezTo>
                    <a:pt x="210" y="306"/>
                    <a:pt x="210" y="302"/>
                    <a:pt x="209" y="299"/>
                  </a:cubicBezTo>
                  <a:cubicBezTo>
                    <a:pt x="209" y="288"/>
                    <a:pt x="208" y="273"/>
                    <a:pt x="206" y="258"/>
                  </a:cubicBezTo>
                  <a:cubicBezTo>
                    <a:pt x="206" y="253"/>
                    <a:pt x="206" y="245"/>
                    <a:pt x="204" y="241"/>
                  </a:cubicBezTo>
                  <a:cubicBezTo>
                    <a:pt x="203" y="238"/>
                    <a:pt x="200" y="237"/>
                    <a:pt x="200" y="234"/>
                  </a:cubicBezTo>
                  <a:cubicBezTo>
                    <a:pt x="201" y="232"/>
                    <a:pt x="203" y="230"/>
                    <a:pt x="206" y="229"/>
                  </a:cubicBezTo>
                  <a:cubicBezTo>
                    <a:pt x="213" y="226"/>
                    <a:pt x="224" y="227"/>
                    <a:pt x="235" y="226"/>
                  </a:cubicBezTo>
                  <a:cubicBezTo>
                    <a:pt x="245" y="226"/>
                    <a:pt x="259" y="227"/>
                    <a:pt x="267" y="228"/>
                  </a:cubicBezTo>
                  <a:cubicBezTo>
                    <a:pt x="270" y="231"/>
                    <a:pt x="268" y="237"/>
                    <a:pt x="264" y="238"/>
                  </a:cubicBezTo>
                  <a:cubicBezTo>
                    <a:pt x="264" y="263"/>
                    <a:pt x="261" y="287"/>
                    <a:pt x="259" y="308"/>
                  </a:cubicBezTo>
                  <a:cubicBezTo>
                    <a:pt x="265" y="311"/>
                    <a:pt x="268" y="320"/>
                    <a:pt x="265" y="325"/>
                  </a:cubicBezTo>
                  <a:cubicBezTo>
                    <a:pt x="272" y="328"/>
                    <a:pt x="277" y="333"/>
                    <a:pt x="285" y="335"/>
                  </a:cubicBezTo>
                  <a:cubicBezTo>
                    <a:pt x="285" y="335"/>
                    <a:pt x="285" y="337"/>
                    <a:pt x="287" y="336"/>
                  </a:cubicBezTo>
                  <a:cubicBezTo>
                    <a:pt x="290" y="325"/>
                    <a:pt x="290" y="317"/>
                    <a:pt x="292" y="306"/>
                  </a:cubicBezTo>
                  <a:cubicBezTo>
                    <a:pt x="295" y="279"/>
                    <a:pt x="299" y="249"/>
                    <a:pt x="302" y="223"/>
                  </a:cubicBezTo>
                  <a:cubicBezTo>
                    <a:pt x="278" y="206"/>
                    <a:pt x="255" y="188"/>
                    <a:pt x="234" y="168"/>
                  </a:cubicBezTo>
                  <a:close/>
                  <a:moveTo>
                    <a:pt x="195" y="174"/>
                  </a:moveTo>
                  <a:cubicBezTo>
                    <a:pt x="194" y="176"/>
                    <a:pt x="194" y="178"/>
                    <a:pt x="193" y="180"/>
                  </a:cubicBezTo>
                  <a:cubicBezTo>
                    <a:pt x="203" y="181"/>
                    <a:pt x="209" y="174"/>
                    <a:pt x="214" y="169"/>
                  </a:cubicBezTo>
                  <a:cubicBezTo>
                    <a:pt x="208" y="172"/>
                    <a:pt x="202" y="173"/>
                    <a:pt x="195" y="174"/>
                  </a:cubicBezTo>
                  <a:close/>
                  <a:moveTo>
                    <a:pt x="280" y="181"/>
                  </a:moveTo>
                  <a:cubicBezTo>
                    <a:pt x="280" y="179"/>
                    <a:pt x="281" y="177"/>
                    <a:pt x="280" y="175"/>
                  </a:cubicBezTo>
                  <a:cubicBezTo>
                    <a:pt x="271" y="175"/>
                    <a:pt x="266" y="172"/>
                    <a:pt x="259" y="173"/>
                  </a:cubicBezTo>
                  <a:cubicBezTo>
                    <a:pt x="264" y="177"/>
                    <a:pt x="272" y="179"/>
                    <a:pt x="280" y="181"/>
                  </a:cubicBezTo>
                  <a:close/>
                  <a:moveTo>
                    <a:pt x="295" y="186"/>
                  </a:moveTo>
                  <a:cubicBezTo>
                    <a:pt x="290" y="180"/>
                    <a:pt x="274" y="184"/>
                    <a:pt x="268" y="181"/>
                  </a:cubicBezTo>
                  <a:cubicBezTo>
                    <a:pt x="274" y="187"/>
                    <a:pt x="284" y="192"/>
                    <a:pt x="295" y="190"/>
                  </a:cubicBezTo>
                  <a:cubicBezTo>
                    <a:pt x="294" y="190"/>
                    <a:pt x="295" y="187"/>
                    <a:pt x="295" y="186"/>
                  </a:cubicBezTo>
                  <a:close/>
                  <a:moveTo>
                    <a:pt x="183" y="184"/>
                  </a:moveTo>
                  <a:cubicBezTo>
                    <a:pt x="184" y="187"/>
                    <a:pt x="184" y="188"/>
                    <a:pt x="184" y="190"/>
                  </a:cubicBezTo>
                  <a:cubicBezTo>
                    <a:pt x="190" y="188"/>
                    <a:pt x="199" y="186"/>
                    <a:pt x="201" y="181"/>
                  </a:cubicBezTo>
                  <a:cubicBezTo>
                    <a:pt x="197" y="183"/>
                    <a:pt x="188" y="183"/>
                    <a:pt x="183" y="184"/>
                  </a:cubicBezTo>
                  <a:close/>
                  <a:moveTo>
                    <a:pt x="182" y="197"/>
                  </a:moveTo>
                  <a:cubicBezTo>
                    <a:pt x="184" y="195"/>
                    <a:pt x="187" y="194"/>
                    <a:pt x="189" y="191"/>
                  </a:cubicBezTo>
                  <a:cubicBezTo>
                    <a:pt x="189" y="191"/>
                    <a:pt x="193" y="189"/>
                    <a:pt x="191" y="189"/>
                  </a:cubicBezTo>
                  <a:cubicBezTo>
                    <a:pt x="187" y="191"/>
                    <a:pt x="179" y="193"/>
                    <a:pt x="174" y="192"/>
                  </a:cubicBezTo>
                  <a:cubicBezTo>
                    <a:pt x="173" y="194"/>
                    <a:pt x="172" y="195"/>
                    <a:pt x="172" y="197"/>
                  </a:cubicBezTo>
                  <a:cubicBezTo>
                    <a:pt x="175" y="199"/>
                    <a:pt x="178" y="196"/>
                    <a:pt x="182" y="197"/>
                  </a:cubicBezTo>
                  <a:close/>
                  <a:moveTo>
                    <a:pt x="307" y="201"/>
                  </a:moveTo>
                  <a:cubicBezTo>
                    <a:pt x="308" y="187"/>
                    <a:pt x="291" y="196"/>
                    <a:pt x="282" y="191"/>
                  </a:cubicBezTo>
                  <a:cubicBezTo>
                    <a:pt x="288" y="198"/>
                    <a:pt x="297" y="199"/>
                    <a:pt x="307" y="201"/>
                  </a:cubicBezTo>
                  <a:close/>
                  <a:moveTo>
                    <a:pt x="159" y="203"/>
                  </a:moveTo>
                  <a:cubicBezTo>
                    <a:pt x="158" y="206"/>
                    <a:pt x="157" y="207"/>
                    <a:pt x="156" y="209"/>
                  </a:cubicBezTo>
                  <a:cubicBezTo>
                    <a:pt x="161" y="210"/>
                    <a:pt x="165" y="206"/>
                    <a:pt x="171" y="206"/>
                  </a:cubicBezTo>
                  <a:cubicBezTo>
                    <a:pt x="172" y="204"/>
                    <a:pt x="174" y="203"/>
                    <a:pt x="176" y="202"/>
                  </a:cubicBezTo>
                  <a:cubicBezTo>
                    <a:pt x="176" y="200"/>
                    <a:pt x="179" y="199"/>
                    <a:pt x="178" y="199"/>
                  </a:cubicBezTo>
                  <a:cubicBezTo>
                    <a:pt x="172" y="201"/>
                    <a:pt x="164" y="203"/>
                    <a:pt x="159" y="203"/>
                  </a:cubicBezTo>
                  <a:close/>
                  <a:moveTo>
                    <a:pt x="300" y="204"/>
                  </a:moveTo>
                  <a:cubicBezTo>
                    <a:pt x="307" y="205"/>
                    <a:pt x="312" y="209"/>
                    <a:pt x="319" y="209"/>
                  </a:cubicBezTo>
                  <a:cubicBezTo>
                    <a:pt x="319" y="207"/>
                    <a:pt x="319" y="204"/>
                    <a:pt x="317" y="203"/>
                  </a:cubicBezTo>
                  <a:cubicBezTo>
                    <a:pt x="316" y="203"/>
                    <a:pt x="314" y="203"/>
                    <a:pt x="313" y="203"/>
                  </a:cubicBezTo>
                  <a:cubicBezTo>
                    <a:pt x="308" y="203"/>
                    <a:pt x="300" y="201"/>
                    <a:pt x="296" y="201"/>
                  </a:cubicBezTo>
                  <a:cubicBezTo>
                    <a:pt x="298" y="202"/>
                    <a:pt x="299" y="203"/>
                    <a:pt x="300" y="204"/>
                  </a:cubicBezTo>
                  <a:close/>
                  <a:moveTo>
                    <a:pt x="102" y="218"/>
                  </a:moveTo>
                  <a:cubicBezTo>
                    <a:pt x="105" y="222"/>
                    <a:pt x="106" y="233"/>
                    <a:pt x="112" y="234"/>
                  </a:cubicBezTo>
                  <a:cubicBezTo>
                    <a:pt x="111" y="228"/>
                    <a:pt x="109" y="222"/>
                    <a:pt x="111" y="214"/>
                  </a:cubicBezTo>
                  <a:cubicBezTo>
                    <a:pt x="106" y="214"/>
                    <a:pt x="103" y="211"/>
                    <a:pt x="101" y="208"/>
                  </a:cubicBezTo>
                  <a:cubicBezTo>
                    <a:pt x="102" y="212"/>
                    <a:pt x="104" y="215"/>
                    <a:pt x="102" y="218"/>
                  </a:cubicBezTo>
                  <a:close/>
                  <a:moveTo>
                    <a:pt x="141" y="214"/>
                  </a:moveTo>
                  <a:cubicBezTo>
                    <a:pt x="141" y="216"/>
                    <a:pt x="139" y="217"/>
                    <a:pt x="140" y="220"/>
                  </a:cubicBezTo>
                  <a:cubicBezTo>
                    <a:pt x="150" y="219"/>
                    <a:pt x="159" y="215"/>
                    <a:pt x="165" y="209"/>
                  </a:cubicBezTo>
                  <a:cubicBezTo>
                    <a:pt x="158" y="212"/>
                    <a:pt x="149" y="212"/>
                    <a:pt x="141" y="214"/>
                  </a:cubicBezTo>
                  <a:close/>
                  <a:moveTo>
                    <a:pt x="324" y="220"/>
                  </a:moveTo>
                  <a:cubicBezTo>
                    <a:pt x="326" y="217"/>
                    <a:pt x="328" y="216"/>
                    <a:pt x="326" y="213"/>
                  </a:cubicBezTo>
                  <a:cubicBezTo>
                    <a:pt x="320" y="214"/>
                    <a:pt x="313" y="210"/>
                    <a:pt x="308" y="209"/>
                  </a:cubicBezTo>
                  <a:cubicBezTo>
                    <a:pt x="313" y="213"/>
                    <a:pt x="319" y="216"/>
                    <a:pt x="324" y="220"/>
                  </a:cubicBezTo>
                  <a:close/>
                  <a:moveTo>
                    <a:pt x="112" y="214"/>
                  </a:moveTo>
                  <a:cubicBezTo>
                    <a:pt x="110" y="219"/>
                    <a:pt x="113" y="226"/>
                    <a:pt x="114" y="231"/>
                  </a:cubicBezTo>
                  <a:cubicBezTo>
                    <a:pt x="116" y="239"/>
                    <a:pt x="109" y="237"/>
                    <a:pt x="107" y="233"/>
                  </a:cubicBezTo>
                  <a:cubicBezTo>
                    <a:pt x="104" y="229"/>
                    <a:pt x="103" y="223"/>
                    <a:pt x="101" y="220"/>
                  </a:cubicBezTo>
                  <a:cubicBezTo>
                    <a:pt x="99" y="220"/>
                    <a:pt x="98" y="221"/>
                    <a:pt x="97" y="221"/>
                  </a:cubicBezTo>
                  <a:cubicBezTo>
                    <a:pt x="100" y="228"/>
                    <a:pt x="105" y="234"/>
                    <a:pt x="109" y="241"/>
                  </a:cubicBezTo>
                  <a:cubicBezTo>
                    <a:pt x="114" y="243"/>
                    <a:pt x="122" y="258"/>
                    <a:pt x="116" y="262"/>
                  </a:cubicBezTo>
                  <a:cubicBezTo>
                    <a:pt x="105" y="260"/>
                    <a:pt x="99" y="250"/>
                    <a:pt x="91" y="245"/>
                  </a:cubicBezTo>
                  <a:cubicBezTo>
                    <a:pt x="91" y="247"/>
                    <a:pt x="89" y="247"/>
                    <a:pt x="89" y="248"/>
                  </a:cubicBezTo>
                  <a:cubicBezTo>
                    <a:pt x="92" y="252"/>
                    <a:pt x="99" y="254"/>
                    <a:pt x="98" y="258"/>
                  </a:cubicBezTo>
                  <a:cubicBezTo>
                    <a:pt x="96" y="264"/>
                    <a:pt x="89" y="259"/>
                    <a:pt x="83" y="260"/>
                  </a:cubicBezTo>
                  <a:cubicBezTo>
                    <a:pt x="84" y="262"/>
                    <a:pt x="87" y="263"/>
                    <a:pt x="87" y="266"/>
                  </a:cubicBezTo>
                  <a:cubicBezTo>
                    <a:pt x="99" y="263"/>
                    <a:pt x="108" y="264"/>
                    <a:pt x="115" y="271"/>
                  </a:cubicBezTo>
                  <a:cubicBezTo>
                    <a:pt x="120" y="280"/>
                    <a:pt x="125" y="291"/>
                    <a:pt x="127" y="300"/>
                  </a:cubicBezTo>
                  <a:cubicBezTo>
                    <a:pt x="131" y="304"/>
                    <a:pt x="132" y="310"/>
                    <a:pt x="138" y="313"/>
                  </a:cubicBezTo>
                  <a:cubicBezTo>
                    <a:pt x="136" y="305"/>
                    <a:pt x="134" y="296"/>
                    <a:pt x="132" y="287"/>
                  </a:cubicBezTo>
                  <a:cubicBezTo>
                    <a:pt x="129" y="288"/>
                    <a:pt x="123" y="284"/>
                    <a:pt x="126" y="281"/>
                  </a:cubicBezTo>
                  <a:cubicBezTo>
                    <a:pt x="124" y="280"/>
                    <a:pt x="123" y="278"/>
                    <a:pt x="122" y="276"/>
                  </a:cubicBezTo>
                  <a:cubicBezTo>
                    <a:pt x="124" y="275"/>
                    <a:pt x="126" y="274"/>
                    <a:pt x="128" y="274"/>
                  </a:cubicBezTo>
                  <a:cubicBezTo>
                    <a:pt x="127" y="272"/>
                    <a:pt x="128" y="271"/>
                    <a:pt x="128" y="269"/>
                  </a:cubicBezTo>
                  <a:cubicBezTo>
                    <a:pt x="129" y="269"/>
                    <a:pt x="131" y="270"/>
                    <a:pt x="132" y="269"/>
                  </a:cubicBezTo>
                  <a:cubicBezTo>
                    <a:pt x="129" y="267"/>
                    <a:pt x="129" y="265"/>
                    <a:pt x="128" y="262"/>
                  </a:cubicBezTo>
                  <a:cubicBezTo>
                    <a:pt x="121" y="248"/>
                    <a:pt x="114" y="231"/>
                    <a:pt x="115" y="213"/>
                  </a:cubicBezTo>
                  <a:cubicBezTo>
                    <a:pt x="114" y="212"/>
                    <a:pt x="114" y="214"/>
                    <a:pt x="112" y="214"/>
                  </a:cubicBezTo>
                  <a:close/>
                  <a:moveTo>
                    <a:pt x="126" y="223"/>
                  </a:moveTo>
                  <a:cubicBezTo>
                    <a:pt x="126" y="227"/>
                    <a:pt x="128" y="229"/>
                    <a:pt x="131" y="230"/>
                  </a:cubicBezTo>
                  <a:cubicBezTo>
                    <a:pt x="138" y="227"/>
                    <a:pt x="144" y="224"/>
                    <a:pt x="149" y="220"/>
                  </a:cubicBezTo>
                  <a:cubicBezTo>
                    <a:pt x="141" y="223"/>
                    <a:pt x="134" y="222"/>
                    <a:pt x="126" y="223"/>
                  </a:cubicBezTo>
                  <a:close/>
                  <a:moveTo>
                    <a:pt x="239" y="228"/>
                  </a:moveTo>
                  <a:cubicBezTo>
                    <a:pt x="231" y="229"/>
                    <a:pt x="218" y="229"/>
                    <a:pt x="210" y="231"/>
                  </a:cubicBezTo>
                  <a:cubicBezTo>
                    <a:pt x="207" y="231"/>
                    <a:pt x="202" y="232"/>
                    <a:pt x="203" y="236"/>
                  </a:cubicBezTo>
                  <a:cubicBezTo>
                    <a:pt x="208" y="234"/>
                    <a:pt x="215" y="233"/>
                    <a:pt x="223" y="233"/>
                  </a:cubicBezTo>
                  <a:cubicBezTo>
                    <a:pt x="238" y="232"/>
                    <a:pt x="252" y="234"/>
                    <a:pt x="266" y="234"/>
                  </a:cubicBezTo>
                  <a:cubicBezTo>
                    <a:pt x="267" y="233"/>
                    <a:pt x="265" y="231"/>
                    <a:pt x="266" y="229"/>
                  </a:cubicBezTo>
                  <a:cubicBezTo>
                    <a:pt x="257" y="229"/>
                    <a:pt x="247" y="228"/>
                    <a:pt x="239" y="228"/>
                  </a:cubicBezTo>
                  <a:close/>
                  <a:moveTo>
                    <a:pt x="206" y="239"/>
                  </a:moveTo>
                  <a:cubicBezTo>
                    <a:pt x="210" y="260"/>
                    <a:pt x="210" y="287"/>
                    <a:pt x="212" y="307"/>
                  </a:cubicBezTo>
                  <a:cubicBezTo>
                    <a:pt x="218" y="307"/>
                    <a:pt x="228" y="306"/>
                    <a:pt x="234" y="306"/>
                  </a:cubicBezTo>
                  <a:cubicBezTo>
                    <a:pt x="233" y="283"/>
                    <a:pt x="234" y="256"/>
                    <a:pt x="233" y="235"/>
                  </a:cubicBezTo>
                  <a:cubicBezTo>
                    <a:pt x="223" y="236"/>
                    <a:pt x="212" y="234"/>
                    <a:pt x="206" y="239"/>
                  </a:cubicBezTo>
                  <a:close/>
                  <a:moveTo>
                    <a:pt x="236" y="235"/>
                  </a:moveTo>
                  <a:cubicBezTo>
                    <a:pt x="236" y="260"/>
                    <a:pt x="236" y="283"/>
                    <a:pt x="236" y="306"/>
                  </a:cubicBezTo>
                  <a:cubicBezTo>
                    <a:pt x="244" y="307"/>
                    <a:pt x="249" y="305"/>
                    <a:pt x="257" y="307"/>
                  </a:cubicBezTo>
                  <a:cubicBezTo>
                    <a:pt x="259" y="297"/>
                    <a:pt x="257" y="285"/>
                    <a:pt x="261" y="274"/>
                  </a:cubicBezTo>
                  <a:cubicBezTo>
                    <a:pt x="260" y="262"/>
                    <a:pt x="262" y="246"/>
                    <a:pt x="261" y="236"/>
                  </a:cubicBezTo>
                  <a:cubicBezTo>
                    <a:pt x="253" y="236"/>
                    <a:pt x="244" y="235"/>
                    <a:pt x="236" y="235"/>
                  </a:cubicBezTo>
                  <a:close/>
                  <a:moveTo>
                    <a:pt x="303" y="238"/>
                  </a:moveTo>
                  <a:cubicBezTo>
                    <a:pt x="304" y="239"/>
                    <a:pt x="306" y="241"/>
                    <a:pt x="308" y="240"/>
                  </a:cubicBezTo>
                  <a:cubicBezTo>
                    <a:pt x="309" y="237"/>
                    <a:pt x="304" y="237"/>
                    <a:pt x="303" y="237"/>
                  </a:cubicBezTo>
                  <a:cubicBezTo>
                    <a:pt x="304" y="237"/>
                    <a:pt x="302" y="238"/>
                    <a:pt x="303" y="238"/>
                  </a:cubicBezTo>
                  <a:close/>
                  <a:moveTo>
                    <a:pt x="302" y="247"/>
                  </a:moveTo>
                  <a:cubicBezTo>
                    <a:pt x="306" y="251"/>
                    <a:pt x="311" y="254"/>
                    <a:pt x="315" y="258"/>
                  </a:cubicBezTo>
                  <a:cubicBezTo>
                    <a:pt x="320" y="263"/>
                    <a:pt x="325" y="269"/>
                    <a:pt x="332" y="272"/>
                  </a:cubicBezTo>
                  <a:cubicBezTo>
                    <a:pt x="333" y="271"/>
                    <a:pt x="334" y="270"/>
                    <a:pt x="335" y="269"/>
                  </a:cubicBezTo>
                  <a:cubicBezTo>
                    <a:pt x="323" y="260"/>
                    <a:pt x="311" y="251"/>
                    <a:pt x="302" y="241"/>
                  </a:cubicBezTo>
                  <a:cubicBezTo>
                    <a:pt x="303" y="243"/>
                    <a:pt x="301" y="245"/>
                    <a:pt x="302" y="247"/>
                  </a:cubicBezTo>
                  <a:close/>
                  <a:moveTo>
                    <a:pt x="315" y="247"/>
                  </a:moveTo>
                  <a:cubicBezTo>
                    <a:pt x="316" y="247"/>
                    <a:pt x="316" y="246"/>
                    <a:pt x="316" y="245"/>
                  </a:cubicBezTo>
                  <a:cubicBezTo>
                    <a:pt x="312" y="245"/>
                    <a:pt x="310" y="243"/>
                    <a:pt x="307" y="242"/>
                  </a:cubicBezTo>
                  <a:cubicBezTo>
                    <a:pt x="309" y="245"/>
                    <a:pt x="311" y="247"/>
                    <a:pt x="315" y="247"/>
                  </a:cubicBezTo>
                  <a:close/>
                  <a:moveTo>
                    <a:pt x="141" y="247"/>
                  </a:moveTo>
                  <a:cubicBezTo>
                    <a:pt x="142" y="252"/>
                    <a:pt x="139" y="258"/>
                    <a:pt x="134" y="257"/>
                  </a:cubicBezTo>
                  <a:cubicBezTo>
                    <a:pt x="133" y="259"/>
                    <a:pt x="132" y="260"/>
                    <a:pt x="130" y="261"/>
                  </a:cubicBezTo>
                  <a:cubicBezTo>
                    <a:pt x="130" y="264"/>
                    <a:pt x="133" y="266"/>
                    <a:pt x="132" y="269"/>
                  </a:cubicBezTo>
                  <a:cubicBezTo>
                    <a:pt x="134" y="269"/>
                    <a:pt x="135" y="268"/>
                    <a:pt x="136" y="268"/>
                  </a:cubicBezTo>
                  <a:cubicBezTo>
                    <a:pt x="136" y="267"/>
                    <a:pt x="135" y="266"/>
                    <a:pt x="135" y="264"/>
                  </a:cubicBezTo>
                  <a:cubicBezTo>
                    <a:pt x="137" y="262"/>
                    <a:pt x="143" y="263"/>
                    <a:pt x="143" y="262"/>
                  </a:cubicBezTo>
                  <a:cubicBezTo>
                    <a:pt x="137" y="261"/>
                    <a:pt x="142" y="253"/>
                    <a:pt x="146" y="256"/>
                  </a:cubicBezTo>
                  <a:cubicBezTo>
                    <a:pt x="145" y="252"/>
                    <a:pt x="149" y="250"/>
                    <a:pt x="153" y="249"/>
                  </a:cubicBezTo>
                  <a:cubicBezTo>
                    <a:pt x="153" y="247"/>
                    <a:pt x="151" y="245"/>
                    <a:pt x="151" y="243"/>
                  </a:cubicBezTo>
                  <a:cubicBezTo>
                    <a:pt x="150" y="246"/>
                    <a:pt x="145" y="248"/>
                    <a:pt x="141" y="247"/>
                  </a:cubicBezTo>
                  <a:close/>
                  <a:moveTo>
                    <a:pt x="85" y="258"/>
                  </a:moveTo>
                  <a:cubicBezTo>
                    <a:pt x="89" y="259"/>
                    <a:pt x="92" y="259"/>
                    <a:pt x="95" y="259"/>
                  </a:cubicBezTo>
                  <a:cubicBezTo>
                    <a:pt x="95" y="256"/>
                    <a:pt x="93" y="254"/>
                    <a:pt x="92" y="253"/>
                  </a:cubicBezTo>
                  <a:cubicBezTo>
                    <a:pt x="90" y="252"/>
                    <a:pt x="88" y="250"/>
                    <a:pt x="86" y="249"/>
                  </a:cubicBezTo>
                  <a:cubicBezTo>
                    <a:pt x="86" y="249"/>
                    <a:pt x="86" y="249"/>
                    <a:pt x="85" y="249"/>
                  </a:cubicBezTo>
                  <a:cubicBezTo>
                    <a:pt x="87" y="252"/>
                    <a:pt x="87" y="256"/>
                    <a:pt x="85" y="258"/>
                  </a:cubicBezTo>
                  <a:close/>
                  <a:moveTo>
                    <a:pt x="313" y="326"/>
                  </a:moveTo>
                  <a:cubicBezTo>
                    <a:pt x="314" y="325"/>
                    <a:pt x="315" y="322"/>
                    <a:pt x="315" y="322"/>
                  </a:cubicBezTo>
                  <a:cubicBezTo>
                    <a:pt x="318" y="307"/>
                    <a:pt x="326" y="290"/>
                    <a:pt x="329" y="274"/>
                  </a:cubicBezTo>
                  <a:cubicBezTo>
                    <a:pt x="319" y="266"/>
                    <a:pt x="311" y="257"/>
                    <a:pt x="301" y="249"/>
                  </a:cubicBezTo>
                  <a:cubicBezTo>
                    <a:pt x="299" y="277"/>
                    <a:pt x="295" y="303"/>
                    <a:pt x="291" y="333"/>
                  </a:cubicBezTo>
                  <a:cubicBezTo>
                    <a:pt x="297" y="335"/>
                    <a:pt x="302" y="338"/>
                    <a:pt x="309" y="340"/>
                  </a:cubicBezTo>
                  <a:cubicBezTo>
                    <a:pt x="313" y="337"/>
                    <a:pt x="312" y="331"/>
                    <a:pt x="313" y="326"/>
                  </a:cubicBezTo>
                  <a:close/>
                  <a:moveTo>
                    <a:pt x="322" y="253"/>
                  </a:moveTo>
                  <a:cubicBezTo>
                    <a:pt x="322" y="252"/>
                    <a:pt x="323" y="251"/>
                    <a:pt x="322" y="251"/>
                  </a:cubicBezTo>
                  <a:cubicBezTo>
                    <a:pt x="320" y="251"/>
                    <a:pt x="317" y="250"/>
                    <a:pt x="315" y="250"/>
                  </a:cubicBezTo>
                  <a:cubicBezTo>
                    <a:pt x="317" y="251"/>
                    <a:pt x="320" y="252"/>
                    <a:pt x="322" y="253"/>
                  </a:cubicBezTo>
                  <a:close/>
                  <a:moveTo>
                    <a:pt x="148" y="253"/>
                  </a:moveTo>
                  <a:cubicBezTo>
                    <a:pt x="149" y="254"/>
                    <a:pt x="149" y="255"/>
                    <a:pt x="149" y="255"/>
                  </a:cubicBezTo>
                  <a:cubicBezTo>
                    <a:pt x="151" y="256"/>
                    <a:pt x="151" y="253"/>
                    <a:pt x="153" y="254"/>
                  </a:cubicBezTo>
                  <a:cubicBezTo>
                    <a:pt x="153" y="254"/>
                    <a:pt x="153" y="255"/>
                    <a:pt x="153" y="255"/>
                  </a:cubicBezTo>
                  <a:cubicBezTo>
                    <a:pt x="157" y="251"/>
                    <a:pt x="150" y="250"/>
                    <a:pt x="148" y="253"/>
                  </a:cubicBezTo>
                  <a:close/>
                  <a:moveTo>
                    <a:pt x="330" y="259"/>
                  </a:moveTo>
                  <a:cubicBezTo>
                    <a:pt x="330" y="258"/>
                    <a:pt x="330" y="256"/>
                    <a:pt x="329" y="255"/>
                  </a:cubicBezTo>
                  <a:cubicBezTo>
                    <a:pt x="326" y="255"/>
                    <a:pt x="325" y="256"/>
                    <a:pt x="322" y="255"/>
                  </a:cubicBezTo>
                  <a:cubicBezTo>
                    <a:pt x="324" y="258"/>
                    <a:pt x="327" y="258"/>
                    <a:pt x="330" y="259"/>
                  </a:cubicBezTo>
                  <a:close/>
                  <a:moveTo>
                    <a:pt x="128" y="283"/>
                  </a:moveTo>
                  <a:cubicBezTo>
                    <a:pt x="129" y="285"/>
                    <a:pt x="132" y="283"/>
                    <a:pt x="133" y="283"/>
                  </a:cubicBezTo>
                  <a:cubicBezTo>
                    <a:pt x="144" y="278"/>
                    <a:pt x="150" y="269"/>
                    <a:pt x="156" y="261"/>
                  </a:cubicBezTo>
                  <a:cubicBezTo>
                    <a:pt x="155" y="260"/>
                    <a:pt x="157" y="257"/>
                    <a:pt x="154" y="256"/>
                  </a:cubicBezTo>
                  <a:cubicBezTo>
                    <a:pt x="148" y="267"/>
                    <a:pt x="137" y="274"/>
                    <a:pt x="128" y="283"/>
                  </a:cubicBezTo>
                  <a:close/>
                  <a:moveTo>
                    <a:pt x="143" y="258"/>
                  </a:moveTo>
                  <a:cubicBezTo>
                    <a:pt x="142" y="260"/>
                    <a:pt x="144" y="260"/>
                    <a:pt x="144" y="262"/>
                  </a:cubicBezTo>
                  <a:cubicBezTo>
                    <a:pt x="146" y="261"/>
                    <a:pt x="150" y="259"/>
                    <a:pt x="150" y="257"/>
                  </a:cubicBezTo>
                  <a:cubicBezTo>
                    <a:pt x="148" y="258"/>
                    <a:pt x="146" y="258"/>
                    <a:pt x="143" y="258"/>
                  </a:cubicBezTo>
                  <a:close/>
                  <a:moveTo>
                    <a:pt x="335" y="265"/>
                  </a:moveTo>
                  <a:cubicBezTo>
                    <a:pt x="336" y="264"/>
                    <a:pt x="336" y="263"/>
                    <a:pt x="336" y="262"/>
                  </a:cubicBezTo>
                  <a:cubicBezTo>
                    <a:pt x="333" y="262"/>
                    <a:pt x="331" y="261"/>
                    <a:pt x="329" y="261"/>
                  </a:cubicBezTo>
                  <a:cubicBezTo>
                    <a:pt x="331" y="263"/>
                    <a:pt x="332" y="265"/>
                    <a:pt x="335" y="265"/>
                  </a:cubicBezTo>
                  <a:close/>
                  <a:moveTo>
                    <a:pt x="138" y="265"/>
                  </a:moveTo>
                  <a:cubicBezTo>
                    <a:pt x="138" y="266"/>
                    <a:pt x="138" y="267"/>
                    <a:pt x="139" y="268"/>
                  </a:cubicBezTo>
                  <a:cubicBezTo>
                    <a:pt x="140" y="267"/>
                    <a:pt x="142" y="266"/>
                    <a:pt x="143" y="267"/>
                  </a:cubicBezTo>
                  <a:cubicBezTo>
                    <a:pt x="143" y="266"/>
                    <a:pt x="146" y="263"/>
                    <a:pt x="145" y="264"/>
                  </a:cubicBezTo>
                  <a:cubicBezTo>
                    <a:pt x="143" y="264"/>
                    <a:pt x="141" y="265"/>
                    <a:pt x="138" y="265"/>
                  </a:cubicBezTo>
                  <a:close/>
                  <a:moveTo>
                    <a:pt x="152" y="270"/>
                  </a:moveTo>
                  <a:cubicBezTo>
                    <a:pt x="150" y="272"/>
                    <a:pt x="149" y="275"/>
                    <a:pt x="147" y="276"/>
                  </a:cubicBezTo>
                  <a:cubicBezTo>
                    <a:pt x="143" y="280"/>
                    <a:pt x="139" y="282"/>
                    <a:pt x="134" y="286"/>
                  </a:cubicBezTo>
                  <a:cubicBezTo>
                    <a:pt x="135" y="292"/>
                    <a:pt x="137" y="298"/>
                    <a:pt x="138" y="304"/>
                  </a:cubicBezTo>
                  <a:cubicBezTo>
                    <a:pt x="141" y="317"/>
                    <a:pt x="144" y="330"/>
                    <a:pt x="150" y="338"/>
                  </a:cubicBezTo>
                  <a:cubicBezTo>
                    <a:pt x="156" y="334"/>
                    <a:pt x="164" y="330"/>
                    <a:pt x="170" y="325"/>
                  </a:cubicBezTo>
                  <a:cubicBezTo>
                    <a:pt x="167" y="303"/>
                    <a:pt x="161" y="281"/>
                    <a:pt x="157" y="264"/>
                  </a:cubicBezTo>
                  <a:cubicBezTo>
                    <a:pt x="156" y="266"/>
                    <a:pt x="154" y="268"/>
                    <a:pt x="152" y="270"/>
                  </a:cubicBezTo>
                  <a:close/>
                  <a:moveTo>
                    <a:pt x="130" y="271"/>
                  </a:moveTo>
                  <a:cubicBezTo>
                    <a:pt x="130" y="272"/>
                    <a:pt x="130" y="273"/>
                    <a:pt x="130" y="274"/>
                  </a:cubicBezTo>
                  <a:cubicBezTo>
                    <a:pt x="133" y="273"/>
                    <a:pt x="141" y="272"/>
                    <a:pt x="140" y="269"/>
                  </a:cubicBezTo>
                  <a:cubicBezTo>
                    <a:pt x="136" y="271"/>
                    <a:pt x="133" y="271"/>
                    <a:pt x="130" y="271"/>
                  </a:cubicBezTo>
                  <a:close/>
                  <a:moveTo>
                    <a:pt x="125" y="277"/>
                  </a:moveTo>
                  <a:cubicBezTo>
                    <a:pt x="126" y="278"/>
                    <a:pt x="127" y="279"/>
                    <a:pt x="128" y="279"/>
                  </a:cubicBezTo>
                  <a:cubicBezTo>
                    <a:pt x="129" y="278"/>
                    <a:pt x="133" y="277"/>
                    <a:pt x="132" y="275"/>
                  </a:cubicBezTo>
                  <a:cubicBezTo>
                    <a:pt x="131" y="276"/>
                    <a:pt x="127" y="276"/>
                    <a:pt x="125" y="277"/>
                  </a:cubicBezTo>
                  <a:close/>
                  <a:moveTo>
                    <a:pt x="110" y="303"/>
                  </a:moveTo>
                  <a:cubicBezTo>
                    <a:pt x="112" y="302"/>
                    <a:pt x="113" y="303"/>
                    <a:pt x="115" y="303"/>
                  </a:cubicBezTo>
                  <a:cubicBezTo>
                    <a:pt x="115" y="301"/>
                    <a:pt x="116" y="300"/>
                    <a:pt x="116" y="298"/>
                  </a:cubicBezTo>
                  <a:cubicBezTo>
                    <a:pt x="114" y="298"/>
                    <a:pt x="113" y="297"/>
                    <a:pt x="111" y="296"/>
                  </a:cubicBezTo>
                  <a:cubicBezTo>
                    <a:pt x="110" y="298"/>
                    <a:pt x="110" y="300"/>
                    <a:pt x="110" y="303"/>
                  </a:cubicBezTo>
                  <a:close/>
                  <a:moveTo>
                    <a:pt x="110" y="304"/>
                  </a:moveTo>
                  <a:cubicBezTo>
                    <a:pt x="110" y="309"/>
                    <a:pt x="110" y="310"/>
                    <a:pt x="110" y="314"/>
                  </a:cubicBezTo>
                  <a:cubicBezTo>
                    <a:pt x="113" y="316"/>
                    <a:pt x="118" y="316"/>
                    <a:pt x="120" y="312"/>
                  </a:cubicBezTo>
                  <a:cubicBezTo>
                    <a:pt x="119" y="310"/>
                    <a:pt x="118" y="309"/>
                    <a:pt x="120" y="307"/>
                  </a:cubicBezTo>
                  <a:cubicBezTo>
                    <a:pt x="122" y="308"/>
                    <a:pt x="123" y="308"/>
                    <a:pt x="125" y="309"/>
                  </a:cubicBezTo>
                  <a:cubicBezTo>
                    <a:pt x="126" y="308"/>
                    <a:pt x="127" y="307"/>
                    <a:pt x="127" y="305"/>
                  </a:cubicBezTo>
                  <a:cubicBezTo>
                    <a:pt x="125" y="303"/>
                    <a:pt x="121" y="299"/>
                    <a:pt x="117" y="300"/>
                  </a:cubicBezTo>
                  <a:cubicBezTo>
                    <a:pt x="118" y="304"/>
                    <a:pt x="114" y="306"/>
                    <a:pt x="110" y="304"/>
                  </a:cubicBezTo>
                  <a:close/>
                  <a:moveTo>
                    <a:pt x="123" y="311"/>
                  </a:moveTo>
                  <a:cubicBezTo>
                    <a:pt x="126" y="315"/>
                    <a:pt x="128" y="321"/>
                    <a:pt x="132" y="324"/>
                  </a:cubicBezTo>
                  <a:cubicBezTo>
                    <a:pt x="129" y="321"/>
                    <a:pt x="130" y="316"/>
                    <a:pt x="134" y="313"/>
                  </a:cubicBezTo>
                  <a:cubicBezTo>
                    <a:pt x="132" y="311"/>
                    <a:pt x="131" y="308"/>
                    <a:pt x="129" y="307"/>
                  </a:cubicBezTo>
                  <a:cubicBezTo>
                    <a:pt x="128" y="310"/>
                    <a:pt x="126" y="311"/>
                    <a:pt x="123" y="311"/>
                  </a:cubicBezTo>
                  <a:close/>
                  <a:moveTo>
                    <a:pt x="89" y="314"/>
                  </a:moveTo>
                  <a:cubicBezTo>
                    <a:pt x="93" y="314"/>
                    <a:pt x="95" y="314"/>
                    <a:pt x="96" y="310"/>
                  </a:cubicBezTo>
                  <a:cubicBezTo>
                    <a:pt x="94" y="309"/>
                    <a:pt x="92" y="309"/>
                    <a:pt x="90" y="308"/>
                  </a:cubicBezTo>
                  <a:cubicBezTo>
                    <a:pt x="89" y="310"/>
                    <a:pt x="90" y="312"/>
                    <a:pt x="89" y="314"/>
                  </a:cubicBezTo>
                  <a:close/>
                  <a:moveTo>
                    <a:pt x="239" y="310"/>
                  </a:moveTo>
                  <a:cubicBezTo>
                    <a:pt x="230" y="310"/>
                    <a:pt x="221" y="308"/>
                    <a:pt x="215" y="309"/>
                  </a:cubicBezTo>
                  <a:cubicBezTo>
                    <a:pt x="210" y="310"/>
                    <a:pt x="204" y="314"/>
                    <a:pt x="205" y="318"/>
                  </a:cubicBezTo>
                  <a:cubicBezTo>
                    <a:pt x="224" y="315"/>
                    <a:pt x="242" y="318"/>
                    <a:pt x="263" y="316"/>
                  </a:cubicBezTo>
                  <a:cubicBezTo>
                    <a:pt x="260" y="307"/>
                    <a:pt x="248" y="310"/>
                    <a:pt x="239" y="310"/>
                  </a:cubicBezTo>
                  <a:close/>
                  <a:moveTo>
                    <a:pt x="89" y="316"/>
                  </a:moveTo>
                  <a:cubicBezTo>
                    <a:pt x="88" y="320"/>
                    <a:pt x="87" y="326"/>
                    <a:pt x="90" y="329"/>
                  </a:cubicBezTo>
                  <a:cubicBezTo>
                    <a:pt x="96" y="330"/>
                    <a:pt x="98" y="325"/>
                    <a:pt x="97" y="321"/>
                  </a:cubicBezTo>
                  <a:cubicBezTo>
                    <a:pt x="99" y="320"/>
                    <a:pt x="101" y="322"/>
                    <a:pt x="103" y="321"/>
                  </a:cubicBezTo>
                  <a:cubicBezTo>
                    <a:pt x="107" y="317"/>
                    <a:pt x="103" y="312"/>
                    <a:pt x="98" y="311"/>
                  </a:cubicBezTo>
                  <a:cubicBezTo>
                    <a:pt x="97" y="315"/>
                    <a:pt x="93" y="317"/>
                    <a:pt x="89" y="316"/>
                  </a:cubicBezTo>
                  <a:close/>
                  <a:moveTo>
                    <a:pt x="121" y="314"/>
                  </a:moveTo>
                  <a:cubicBezTo>
                    <a:pt x="120" y="316"/>
                    <a:pt x="118" y="317"/>
                    <a:pt x="115" y="318"/>
                  </a:cubicBezTo>
                  <a:cubicBezTo>
                    <a:pt x="113" y="318"/>
                    <a:pt x="110" y="316"/>
                    <a:pt x="109" y="317"/>
                  </a:cubicBezTo>
                  <a:cubicBezTo>
                    <a:pt x="113" y="324"/>
                    <a:pt x="121" y="331"/>
                    <a:pt x="125" y="339"/>
                  </a:cubicBezTo>
                  <a:cubicBezTo>
                    <a:pt x="127" y="336"/>
                    <a:pt x="131" y="339"/>
                    <a:pt x="133" y="338"/>
                  </a:cubicBezTo>
                  <a:cubicBezTo>
                    <a:pt x="127" y="336"/>
                    <a:pt x="125" y="329"/>
                    <a:pt x="130" y="325"/>
                  </a:cubicBezTo>
                  <a:cubicBezTo>
                    <a:pt x="127" y="321"/>
                    <a:pt x="126" y="316"/>
                    <a:pt x="121" y="314"/>
                  </a:cubicBezTo>
                  <a:close/>
                  <a:moveTo>
                    <a:pt x="132" y="319"/>
                  </a:moveTo>
                  <a:cubicBezTo>
                    <a:pt x="132" y="321"/>
                    <a:pt x="135" y="322"/>
                    <a:pt x="136" y="324"/>
                  </a:cubicBezTo>
                  <a:cubicBezTo>
                    <a:pt x="136" y="326"/>
                    <a:pt x="133" y="325"/>
                    <a:pt x="132" y="326"/>
                  </a:cubicBezTo>
                  <a:cubicBezTo>
                    <a:pt x="133" y="327"/>
                    <a:pt x="134" y="327"/>
                    <a:pt x="134" y="329"/>
                  </a:cubicBezTo>
                  <a:cubicBezTo>
                    <a:pt x="132" y="329"/>
                    <a:pt x="131" y="328"/>
                    <a:pt x="130" y="327"/>
                  </a:cubicBezTo>
                  <a:cubicBezTo>
                    <a:pt x="126" y="333"/>
                    <a:pt x="135" y="334"/>
                    <a:pt x="136" y="338"/>
                  </a:cubicBezTo>
                  <a:cubicBezTo>
                    <a:pt x="134" y="342"/>
                    <a:pt x="130" y="338"/>
                    <a:pt x="127" y="340"/>
                  </a:cubicBezTo>
                  <a:cubicBezTo>
                    <a:pt x="127" y="343"/>
                    <a:pt x="128" y="343"/>
                    <a:pt x="129" y="345"/>
                  </a:cubicBezTo>
                  <a:cubicBezTo>
                    <a:pt x="127" y="346"/>
                    <a:pt x="124" y="345"/>
                    <a:pt x="122" y="347"/>
                  </a:cubicBezTo>
                  <a:cubicBezTo>
                    <a:pt x="122" y="351"/>
                    <a:pt x="124" y="353"/>
                    <a:pt x="127" y="355"/>
                  </a:cubicBezTo>
                  <a:cubicBezTo>
                    <a:pt x="126" y="356"/>
                    <a:pt x="125" y="357"/>
                    <a:pt x="125" y="359"/>
                  </a:cubicBezTo>
                  <a:cubicBezTo>
                    <a:pt x="131" y="361"/>
                    <a:pt x="131" y="353"/>
                    <a:pt x="132" y="351"/>
                  </a:cubicBezTo>
                  <a:cubicBezTo>
                    <a:pt x="135" y="352"/>
                    <a:pt x="141" y="352"/>
                    <a:pt x="141" y="349"/>
                  </a:cubicBezTo>
                  <a:cubicBezTo>
                    <a:pt x="141" y="347"/>
                    <a:pt x="138" y="347"/>
                    <a:pt x="139" y="345"/>
                  </a:cubicBezTo>
                  <a:cubicBezTo>
                    <a:pt x="142" y="345"/>
                    <a:pt x="143" y="346"/>
                    <a:pt x="145" y="345"/>
                  </a:cubicBezTo>
                  <a:cubicBezTo>
                    <a:pt x="148" y="339"/>
                    <a:pt x="143" y="334"/>
                    <a:pt x="142" y="327"/>
                  </a:cubicBezTo>
                  <a:cubicBezTo>
                    <a:pt x="140" y="327"/>
                    <a:pt x="139" y="328"/>
                    <a:pt x="139" y="330"/>
                  </a:cubicBezTo>
                  <a:cubicBezTo>
                    <a:pt x="139" y="331"/>
                    <a:pt x="143" y="333"/>
                    <a:pt x="140" y="334"/>
                  </a:cubicBezTo>
                  <a:cubicBezTo>
                    <a:pt x="136" y="333"/>
                    <a:pt x="136" y="325"/>
                    <a:pt x="141" y="325"/>
                  </a:cubicBezTo>
                  <a:cubicBezTo>
                    <a:pt x="141" y="322"/>
                    <a:pt x="139" y="319"/>
                    <a:pt x="139" y="316"/>
                  </a:cubicBezTo>
                  <a:cubicBezTo>
                    <a:pt x="136" y="314"/>
                    <a:pt x="133" y="317"/>
                    <a:pt x="132" y="319"/>
                  </a:cubicBezTo>
                  <a:close/>
                  <a:moveTo>
                    <a:pt x="102" y="323"/>
                  </a:moveTo>
                  <a:cubicBezTo>
                    <a:pt x="108" y="332"/>
                    <a:pt x="113" y="342"/>
                    <a:pt x="121" y="349"/>
                  </a:cubicBezTo>
                  <a:cubicBezTo>
                    <a:pt x="120" y="346"/>
                    <a:pt x="122" y="344"/>
                    <a:pt x="126" y="344"/>
                  </a:cubicBezTo>
                  <a:cubicBezTo>
                    <a:pt x="125" y="342"/>
                    <a:pt x="123" y="341"/>
                    <a:pt x="122" y="340"/>
                  </a:cubicBezTo>
                  <a:cubicBezTo>
                    <a:pt x="122" y="339"/>
                    <a:pt x="123" y="339"/>
                    <a:pt x="122" y="339"/>
                  </a:cubicBezTo>
                  <a:cubicBezTo>
                    <a:pt x="121" y="335"/>
                    <a:pt x="116" y="330"/>
                    <a:pt x="113" y="327"/>
                  </a:cubicBezTo>
                  <a:cubicBezTo>
                    <a:pt x="111" y="323"/>
                    <a:pt x="109" y="320"/>
                    <a:pt x="107" y="317"/>
                  </a:cubicBezTo>
                  <a:cubicBezTo>
                    <a:pt x="106" y="320"/>
                    <a:pt x="106" y="324"/>
                    <a:pt x="102" y="323"/>
                  </a:cubicBezTo>
                  <a:close/>
                  <a:moveTo>
                    <a:pt x="263" y="318"/>
                  </a:moveTo>
                  <a:cubicBezTo>
                    <a:pt x="263" y="318"/>
                    <a:pt x="263" y="318"/>
                    <a:pt x="262" y="318"/>
                  </a:cubicBezTo>
                  <a:cubicBezTo>
                    <a:pt x="251" y="319"/>
                    <a:pt x="242" y="319"/>
                    <a:pt x="231" y="319"/>
                  </a:cubicBezTo>
                  <a:cubicBezTo>
                    <a:pt x="221" y="318"/>
                    <a:pt x="212" y="320"/>
                    <a:pt x="203" y="320"/>
                  </a:cubicBezTo>
                  <a:cubicBezTo>
                    <a:pt x="203" y="323"/>
                    <a:pt x="203" y="326"/>
                    <a:pt x="204" y="327"/>
                  </a:cubicBezTo>
                  <a:cubicBezTo>
                    <a:pt x="224" y="328"/>
                    <a:pt x="244" y="325"/>
                    <a:pt x="263" y="324"/>
                  </a:cubicBezTo>
                  <a:cubicBezTo>
                    <a:pt x="264" y="323"/>
                    <a:pt x="264" y="319"/>
                    <a:pt x="263" y="318"/>
                  </a:cubicBezTo>
                  <a:close/>
                  <a:moveTo>
                    <a:pt x="73" y="329"/>
                  </a:moveTo>
                  <a:cubicBezTo>
                    <a:pt x="75" y="329"/>
                    <a:pt x="78" y="328"/>
                    <a:pt x="78" y="325"/>
                  </a:cubicBezTo>
                  <a:cubicBezTo>
                    <a:pt x="76" y="324"/>
                    <a:pt x="74" y="324"/>
                    <a:pt x="72" y="323"/>
                  </a:cubicBezTo>
                  <a:cubicBezTo>
                    <a:pt x="72" y="325"/>
                    <a:pt x="71" y="328"/>
                    <a:pt x="73" y="329"/>
                  </a:cubicBezTo>
                  <a:close/>
                  <a:moveTo>
                    <a:pt x="348" y="325"/>
                  </a:moveTo>
                  <a:cubicBezTo>
                    <a:pt x="350" y="329"/>
                    <a:pt x="346" y="330"/>
                    <a:pt x="346" y="332"/>
                  </a:cubicBezTo>
                  <a:cubicBezTo>
                    <a:pt x="346" y="331"/>
                    <a:pt x="347" y="334"/>
                    <a:pt x="347" y="334"/>
                  </a:cubicBezTo>
                  <a:cubicBezTo>
                    <a:pt x="347" y="335"/>
                    <a:pt x="346" y="335"/>
                    <a:pt x="347" y="336"/>
                  </a:cubicBezTo>
                  <a:cubicBezTo>
                    <a:pt x="352" y="335"/>
                    <a:pt x="356" y="338"/>
                    <a:pt x="357" y="342"/>
                  </a:cubicBezTo>
                  <a:cubicBezTo>
                    <a:pt x="365" y="337"/>
                    <a:pt x="372" y="347"/>
                    <a:pt x="365" y="352"/>
                  </a:cubicBezTo>
                  <a:cubicBezTo>
                    <a:pt x="368" y="353"/>
                    <a:pt x="369" y="357"/>
                    <a:pt x="367" y="360"/>
                  </a:cubicBezTo>
                  <a:cubicBezTo>
                    <a:pt x="369" y="363"/>
                    <a:pt x="374" y="364"/>
                    <a:pt x="373" y="358"/>
                  </a:cubicBezTo>
                  <a:cubicBezTo>
                    <a:pt x="372" y="357"/>
                    <a:pt x="371" y="357"/>
                    <a:pt x="370" y="356"/>
                  </a:cubicBezTo>
                  <a:cubicBezTo>
                    <a:pt x="373" y="354"/>
                    <a:pt x="370" y="352"/>
                    <a:pt x="370" y="350"/>
                  </a:cubicBezTo>
                  <a:cubicBezTo>
                    <a:pt x="372" y="347"/>
                    <a:pt x="375" y="346"/>
                    <a:pt x="375" y="343"/>
                  </a:cubicBezTo>
                  <a:cubicBezTo>
                    <a:pt x="376" y="336"/>
                    <a:pt x="370" y="337"/>
                    <a:pt x="366" y="337"/>
                  </a:cubicBezTo>
                  <a:cubicBezTo>
                    <a:pt x="366" y="336"/>
                    <a:pt x="367" y="334"/>
                    <a:pt x="366" y="333"/>
                  </a:cubicBezTo>
                  <a:cubicBezTo>
                    <a:pt x="364" y="331"/>
                    <a:pt x="361" y="333"/>
                    <a:pt x="358" y="332"/>
                  </a:cubicBezTo>
                  <a:cubicBezTo>
                    <a:pt x="358" y="330"/>
                    <a:pt x="359" y="329"/>
                    <a:pt x="360" y="327"/>
                  </a:cubicBezTo>
                  <a:cubicBezTo>
                    <a:pt x="358" y="323"/>
                    <a:pt x="351" y="322"/>
                    <a:pt x="348" y="325"/>
                  </a:cubicBezTo>
                  <a:close/>
                  <a:moveTo>
                    <a:pt x="93" y="331"/>
                  </a:moveTo>
                  <a:cubicBezTo>
                    <a:pt x="99" y="341"/>
                    <a:pt x="107" y="351"/>
                    <a:pt x="114" y="361"/>
                  </a:cubicBezTo>
                  <a:cubicBezTo>
                    <a:pt x="118" y="359"/>
                    <a:pt x="123" y="358"/>
                    <a:pt x="123" y="354"/>
                  </a:cubicBezTo>
                  <a:cubicBezTo>
                    <a:pt x="122" y="354"/>
                    <a:pt x="122" y="355"/>
                    <a:pt x="121" y="355"/>
                  </a:cubicBezTo>
                  <a:cubicBezTo>
                    <a:pt x="114" y="345"/>
                    <a:pt x="107" y="334"/>
                    <a:pt x="99" y="324"/>
                  </a:cubicBezTo>
                  <a:cubicBezTo>
                    <a:pt x="98" y="328"/>
                    <a:pt x="97" y="331"/>
                    <a:pt x="93" y="331"/>
                  </a:cubicBezTo>
                  <a:close/>
                  <a:moveTo>
                    <a:pt x="72" y="330"/>
                  </a:moveTo>
                  <a:cubicBezTo>
                    <a:pt x="72" y="336"/>
                    <a:pt x="70" y="338"/>
                    <a:pt x="71" y="342"/>
                  </a:cubicBezTo>
                  <a:cubicBezTo>
                    <a:pt x="76" y="342"/>
                    <a:pt x="78" y="337"/>
                    <a:pt x="79" y="334"/>
                  </a:cubicBezTo>
                  <a:cubicBezTo>
                    <a:pt x="81" y="334"/>
                    <a:pt x="82" y="336"/>
                    <a:pt x="84" y="336"/>
                  </a:cubicBezTo>
                  <a:cubicBezTo>
                    <a:pt x="87" y="334"/>
                    <a:pt x="88" y="331"/>
                    <a:pt x="88" y="328"/>
                  </a:cubicBezTo>
                  <a:cubicBezTo>
                    <a:pt x="86" y="328"/>
                    <a:pt x="83" y="326"/>
                    <a:pt x="80" y="325"/>
                  </a:cubicBezTo>
                  <a:cubicBezTo>
                    <a:pt x="79" y="329"/>
                    <a:pt x="77" y="331"/>
                    <a:pt x="72" y="330"/>
                  </a:cubicBezTo>
                  <a:close/>
                  <a:moveTo>
                    <a:pt x="262" y="327"/>
                  </a:moveTo>
                  <a:cubicBezTo>
                    <a:pt x="257" y="327"/>
                    <a:pt x="251" y="328"/>
                    <a:pt x="246" y="328"/>
                  </a:cubicBezTo>
                  <a:cubicBezTo>
                    <a:pt x="231" y="328"/>
                    <a:pt x="217" y="331"/>
                    <a:pt x="203" y="329"/>
                  </a:cubicBezTo>
                  <a:cubicBezTo>
                    <a:pt x="195" y="332"/>
                    <a:pt x="186" y="334"/>
                    <a:pt x="179" y="337"/>
                  </a:cubicBezTo>
                  <a:cubicBezTo>
                    <a:pt x="210" y="335"/>
                    <a:pt x="246" y="337"/>
                    <a:pt x="281" y="336"/>
                  </a:cubicBezTo>
                  <a:cubicBezTo>
                    <a:pt x="274" y="334"/>
                    <a:pt x="269" y="328"/>
                    <a:pt x="262" y="327"/>
                  </a:cubicBezTo>
                  <a:close/>
                  <a:moveTo>
                    <a:pt x="148" y="341"/>
                  </a:moveTo>
                  <a:cubicBezTo>
                    <a:pt x="148" y="343"/>
                    <a:pt x="147" y="348"/>
                    <a:pt x="143" y="347"/>
                  </a:cubicBezTo>
                  <a:cubicBezTo>
                    <a:pt x="144" y="352"/>
                    <a:pt x="138" y="355"/>
                    <a:pt x="134" y="354"/>
                  </a:cubicBezTo>
                  <a:cubicBezTo>
                    <a:pt x="132" y="358"/>
                    <a:pt x="131" y="362"/>
                    <a:pt x="125" y="362"/>
                  </a:cubicBezTo>
                  <a:cubicBezTo>
                    <a:pt x="124" y="361"/>
                    <a:pt x="124" y="360"/>
                    <a:pt x="123" y="360"/>
                  </a:cubicBezTo>
                  <a:cubicBezTo>
                    <a:pt x="120" y="361"/>
                    <a:pt x="117" y="362"/>
                    <a:pt x="114" y="363"/>
                  </a:cubicBezTo>
                  <a:cubicBezTo>
                    <a:pt x="111" y="370"/>
                    <a:pt x="105" y="375"/>
                    <a:pt x="97" y="375"/>
                  </a:cubicBezTo>
                  <a:cubicBezTo>
                    <a:pt x="96" y="373"/>
                    <a:pt x="95" y="372"/>
                    <a:pt x="93" y="371"/>
                  </a:cubicBezTo>
                  <a:cubicBezTo>
                    <a:pt x="93" y="371"/>
                    <a:pt x="91" y="374"/>
                    <a:pt x="89" y="374"/>
                  </a:cubicBezTo>
                  <a:cubicBezTo>
                    <a:pt x="100" y="386"/>
                    <a:pt x="112" y="396"/>
                    <a:pt x="124" y="406"/>
                  </a:cubicBezTo>
                  <a:cubicBezTo>
                    <a:pt x="127" y="406"/>
                    <a:pt x="128" y="407"/>
                    <a:pt x="131" y="407"/>
                  </a:cubicBezTo>
                  <a:cubicBezTo>
                    <a:pt x="130" y="406"/>
                    <a:pt x="131" y="405"/>
                    <a:pt x="131" y="404"/>
                  </a:cubicBezTo>
                  <a:cubicBezTo>
                    <a:pt x="137" y="396"/>
                    <a:pt x="140" y="388"/>
                    <a:pt x="147" y="382"/>
                  </a:cubicBezTo>
                  <a:cubicBezTo>
                    <a:pt x="158" y="373"/>
                    <a:pt x="172" y="367"/>
                    <a:pt x="174" y="351"/>
                  </a:cubicBezTo>
                  <a:cubicBezTo>
                    <a:pt x="166" y="350"/>
                    <a:pt x="166" y="339"/>
                    <a:pt x="171" y="336"/>
                  </a:cubicBezTo>
                  <a:cubicBezTo>
                    <a:pt x="170" y="333"/>
                    <a:pt x="171" y="329"/>
                    <a:pt x="169" y="328"/>
                  </a:cubicBezTo>
                  <a:cubicBezTo>
                    <a:pt x="163" y="333"/>
                    <a:pt x="155" y="338"/>
                    <a:pt x="148" y="341"/>
                  </a:cubicBezTo>
                  <a:close/>
                  <a:moveTo>
                    <a:pt x="83" y="338"/>
                  </a:moveTo>
                  <a:cubicBezTo>
                    <a:pt x="90" y="349"/>
                    <a:pt x="98" y="359"/>
                    <a:pt x="107" y="369"/>
                  </a:cubicBezTo>
                  <a:cubicBezTo>
                    <a:pt x="109" y="368"/>
                    <a:pt x="110" y="365"/>
                    <a:pt x="111" y="363"/>
                  </a:cubicBezTo>
                  <a:cubicBezTo>
                    <a:pt x="105" y="352"/>
                    <a:pt x="97" y="342"/>
                    <a:pt x="89" y="332"/>
                  </a:cubicBezTo>
                  <a:cubicBezTo>
                    <a:pt x="89" y="336"/>
                    <a:pt x="86" y="338"/>
                    <a:pt x="83" y="338"/>
                  </a:cubicBezTo>
                  <a:close/>
                  <a:moveTo>
                    <a:pt x="185" y="350"/>
                  </a:moveTo>
                  <a:cubicBezTo>
                    <a:pt x="198" y="351"/>
                    <a:pt x="209" y="352"/>
                    <a:pt x="221" y="351"/>
                  </a:cubicBezTo>
                  <a:cubicBezTo>
                    <a:pt x="240" y="350"/>
                    <a:pt x="259" y="352"/>
                    <a:pt x="280" y="350"/>
                  </a:cubicBezTo>
                  <a:cubicBezTo>
                    <a:pt x="285" y="350"/>
                    <a:pt x="292" y="348"/>
                    <a:pt x="292" y="344"/>
                  </a:cubicBezTo>
                  <a:cubicBezTo>
                    <a:pt x="293" y="336"/>
                    <a:pt x="280" y="339"/>
                    <a:pt x="274" y="339"/>
                  </a:cubicBezTo>
                  <a:cubicBezTo>
                    <a:pt x="261" y="339"/>
                    <a:pt x="252" y="339"/>
                    <a:pt x="239" y="339"/>
                  </a:cubicBezTo>
                  <a:cubicBezTo>
                    <a:pt x="229" y="339"/>
                    <a:pt x="220" y="338"/>
                    <a:pt x="211" y="339"/>
                  </a:cubicBezTo>
                  <a:cubicBezTo>
                    <a:pt x="207" y="339"/>
                    <a:pt x="204" y="338"/>
                    <a:pt x="201" y="338"/>
                  </a:cubicBezTo>
                  <a:cubicBezTo>
                    <a:pt x="189" y="338"/>
                    <a:pt x="178" y="339"/>
                    <a:pt x="171" y="340"/>
                  </a:cubicBezTo>
                  <a:cubicBezTo>
                    <a:pt x="166" y="348"/>
                    <a:pt x="177" y="349"/>
                    <a:pt x="185" y="350"/>
                  </a:cubicBezTo>
                  <a:close/>
                  <a:moveTo>
                    <a:pt x="81" y="339"/>
                  </a:moveTo>
                  <a:cubicBezTo>
                    <a:pt x="81" y="339"/>
                    <a:pt x="81" y="339"/>
                    <a:pt x="80" y="339"/>
                  </a:cubicBezTo>
                  <a:cubicBezTo>
                    <a:pt x="80" y="339"/>
                    <a:pt x="80" y="339"/>
                    <a:pt x="80" y="339"/>
                  </a:cubicBezTo>
                  <a:cubicBezTo>
                    <a:pt x="78" y="341"/>
                    <a:pt x="76" y="345"/>
                    <a:pt x="73" y="344"/>
                  </a:cubicBezTo>
                  <a:cubicBezTo>
                    <a:pt x="76" y="350"/>
                    <a:pt x="85" y="357"/>
                    <a:pt x="91" y="364"/>
                  </a:cubicBezTo>
                  <a:cubicBezTo>
                    <a:pt x="94" y="368"/>
                    <a:pt x="98" y="374"/>
                    <a:pt x="105" y="371"/>
                  </a:cubicBezTo>
                  <a:cubicBezTo>
                    <a:pt x="98" y="361"/>
                    <a:pt x="88" y="351"/>
                    <a:pt x="81" y="339"/>
                  </a:cubicBezTo>
                  <a:close/>
                  <a:moveTo>
                    <a:pt x="176" y="351"/>
                  </a:moveTo>
                  <a:cubicBezTo>
                    <a:pt x="176" y="357"/>
                    <a:pt x="172" y="363"/>
                    <a:pt x="170" y="367"/>
                  </a:cubicBezTo>
                  <a:cubicBezTo>
                    <a:pt x="165" y="374"/>
                    <a:pt x="156" y="378"/>
                    <a:pt x="150" y="383"/>
                  </a:cubicBezTo>
                  <a:cubicBezTo>
                    <a:pt x="141" y="389"/>
                    <a:pt x="137" y="399"/>
                    <a:pt x="132" y="408"/>
                  </a:cubicBezTo>
                  <a:cubicBezTo>
                    <a:pt x="138" y="409"/>
                    <a:pt x="144" y="409"/>
                    <a:pt x="150" y="410"/>
                  </a:cubicBezTo>
                  <a:cubicBezTo>
                    <a:pt x="153" y="410"/>
                    <a:pt x="156" y="412"/>
                    <a:pt x="159" y="412"/>
                  </a:cubicBezTo>
                  <a:cubicBezTo>
                    <a:pt x="168" y="414"/>
                    <a:pt x="177" y="415"/>
                    <a:pt x="187" y="416"/>
                  </a:cubicBezTo>
                  <a:cubicBezTo>
                    <a:pt x="205" y="417"/>
                    <a:pt x="224" y="419"/>
                    <a:pt x="242" y="419"/>
                  </a:cubicBezTo>
                  <a:cubicBezTo>
                    <a:pt x="247" y="419"/>
                    <a:pt x="252" y="418"/>
                    <a:pt x="257" y="418"/>
                  </a:cubicBezTo>
                  <a:cubicBezTo>
                    <a:pt x="265" y="417"/>
                    <a:pt x="274" y="418"/>
                    <a:pt x="283" y="416"/>
                  </a:cubicBezTo>
                  <a:cubicBezTo>
                    <a:pt x="288" y="416"/>
                    <a:pt x="293" y="415"/>
                    <a:pt x="297" y="414"/>
                  </a:cubicBezTo>
                  <a:cubicBezTo>
                    <a:pt x="302" y="414"/>
                    <a:pt x="307" y="414"/>
                    <a:pt x="311" y="412"/>
                  </a:cubicBezTo>
                  <a:cubicBezTo>
                    <a:pt x="317" y="410"/>
                    <a:pt x="322" y="407"/>
                    <a:pt x="328" y="403"/>
                  </a:cubicBezTo>
                  <a:cubicBezTo>
                    <a:pt x="333" y="400"/>
                    <a:pt x="339" y="398"/>
                    <a:pt x="343" y="394"/>
                  </a:cubicBezTo>
                  <a:cubicBezTo>
                    <a:pt x="327" y="378"/>
                    <a:pt x="290" y="379"/>
                    <a:pt x="285" y="352"/>
                  </a:cubicBezTo>
                  <a:cubicBezTo>
                    <a:pt x="249" y="353"/>
                    <a:pt x="211" y="355"/>
                    <a:pt x="176" y="351"/>
                  </a:cubicBezTo>
                  <a:close/>
                  <a:moveTo>
                    <a:pt x="104" y="423"/>
                  </a:moveTo>
                  <a:cubicBezTo>
                    <a:pt x="110" y="425"/>
                    <a:pt x="115" y="427"/>
                    <a:pt x="121" y="428"/>
                  </a:cubicBezTo>
                  <a:cubicBezTo>
                    <a:pt x="132" y="430"/>
                    <a:pt x="144" y="433"/>
                    <a:pt x="155" y="435"/>
                  </a:cubicBezTo>
                  <a:cubicBezTo>
                    <a:pt x="158" y="436"/>
                    <a:pt x="161" y="435"/>
                    <a:pt x="164" y="435"/>
                  </a:cubicBezTo>
                  <a:cubicBezTo>
                    <a:pt x="172" y="435"/>
                    <a:pt x="179" y="438"/>
                    <a:pt x="187" y="438"/>
                  </a:cubicBezTo>
                  <a:cubicBezTo>
                    <a:pt x="212" y="441"/>
                    <a:pt x="234" y="440"/>
                    <a:pt x="258" y="440"/>
                  </a:cubicBezTo>
                  <a:cubicBezTo>
                    <a:pt x="264" y="440"/>
                    <a:pt x="271" y="439"/>
                    <a:pt x="277" y="439"/>
                  </a:cubicBezTo>
                  <a:cubicBezTo>
                    <a:pt x="283" y="438"/>
                    <a:pt x="289" y="438"/>
                    <a:pt x="294" y="437"/>
                  </a:cubicBezTo>
                  <a:cubicBezTo>
                    <a:pt x="306" y="435"/>
                    <a:pt x="318" y="432"/>
                    <a:pt x="328" y="430"/>
                  </a:cubicBezTo>
                  <a:cubicBezTo>
                    <a:pt x="342" y="428"/>
                    <a:pt x="357" y="425"/>
                    <a:pt x="367" y="420"/>
                  </a:cubicBezTo>
                  <a:cubicBezTo>
                    <a:pt x="370" y="418"/>
                    <a:pt x="377" y="413"/>
                    <a:pt x="378" y="410"/>
                  </a:cubicBezTo>
                  <a:cubicBezTo>
                    <a:pt x="378" y="406"/>
                    <a:pt x="376" y="400"/>
                    <a:pt x="372" y="399"/>
                  </a:cubicBezTo>
                  <a:cubicBezTo>
                    <a:pt x="370" y="399"/>
                    <a:pt x="363" y="402"/>
                    <a:pt x="360" y="403"/>
                  </a:cubicBezTo>
                  <a:cubicBezTo>
                    <a:pt x="340" y="410"/>
                    <a:pt x="318" y="414"/>
                    <a:pt x="295" y="417"/>
                  </a:cubicBezTo>
                  <a:cubicBezTo>
                    <a:pt x="285" y="419"/>
                    <a:pt x="275" y="421"/>
                    <a:pt x="266" y="421"/>
                  </a:cubicBezTo>
                  <a:cubicBezTo>
                    <a:pt x="249" y="423"/>
                    <a:pt x="232" y="422"/>
                    <a:pt x="215" y="422"/>
                  </a:cubicBezTo>
                  <a:cubicBezTo>
                    <a:pt x="207" y="422"/>
                    <a:pt x="200" y="421"/>
                    <a:pt x="192" y="420"/>
                  </a:cubicBezTo>
                  <a:cubicBezTo>
                    <a:pt x="181" y="419"/>
                    <a:pt x="171" y="419"/>
                    <a:pt x="161" y="416"/>
                  </a:cubicBezTo>
                  <a:cubicBezTo>
                    <a:pt x="137" y="411"/>
                    <a:pt x="111" y="408"/>
                    <a:pt x="89" y="399"/>
                  </a:cubicBezTo>
                  <a:cubicBezTo>
                    <a:pt x="86" y="397"/>
                    <a:pt x="78" y="395"/>
                    <a:pt x="75" y="397"/>
                  </a:cubicBezTo>
                  <a:cubicBezTo>
                    <a:pt x="71" y="400"/>
                    <a:pt x="73" y="406"/>
                    <a:pt x="75" y="410"/>
                  </a:cubicBezTo>
                  <a:cubicBezTo>
                    <a:pt x="79" y="414"/>
                    <a:pt x="83" y="417"/>
                    <a:pt x="89" y="419"/>
                  </a:cubicBezTo>
                  <a:cubicBezTo>
                    <a:pt x="90" y="420"/>
                    <a:pt x="90" y="420"/>
                    <a:pt x="89" y="419"/>
                  </a:cubicBezTo>
                  <a:cubicBezTo>
                    <a:pt x="94" y="422"/>
                    <a:pt x="99" y="422"/>
                    <a:pt x="104" y="423"/>
                  </a:cubicBezTo>
                  <a:close/>
                  <a:moveTo>
                    <a:pt x="329" y="434"/>
                  </a:moveTo>
                  <a:cubicBezTo>
                    <a:pt x="313" y="437"/>
                    <a:pt x="297" y="440"/>
                    <a:pt x="281" y="441"/>
                  </a:cubicBezTo>
                  <a:cubicBezTo>
                    <a:pt x="263" y="443"/>
                    <a:pt x="245" y="444"/>
                    <a:pt x="228" y="443"/>
                  </a:cubicBezTo>
                  <a:cubicBezTo>
                    <a:pt x="188" y="443"/>
                    <a:pt x="148" y="439"/>
                    <a:pt x="111" y="429"/>
                  </a:cubicBezTo>
                  <a:cubicBezTo>
                    <a:pt x="98" y="425"/>
                    <a:pt x="84" y="421"/>
                    <a:pt x="74" y="414"/>
                  </a:cubicBezTo>
                  <a:cubicBezTo>
                    <a:pt x="70" y="419"/>
                    <a:pt x="68" y="428"/>
                    <a:pt x="65" y="434"/>
                  </a:cubicBezTo>
                  <a:cubicBezTo>
                    <a:pt x="58" y="448"/>
                    <a:pt x="49" y="466"/>
                    <a:pt x="42" y="480"/>
                  </a:cubicBezTo>
                  <a:cubicBezTo>
                    <a:pt x="40" y="484"/>
                    <a:pt x="34" y="493"/>
                    <a:pt x="35" y="495"/>
                  </a:cubicBezTo>
                  <a:cubicBezTo>
                    <a:pt x="35" y="495"/>
                    <a:pt x="37" y="496"/>
                    <a:pt x="35" y="497"/>
                  </a:cubicBezTo>
                  <a:cubicBezTo>
                    <a:pt x="38" y="496"/>
                    <a:pt x="39" y="498"/>
                    <a:pt x="43" y="499"/>
                  </a:cubicBezTo>
                  <a:cubicBezTo>
                    <a:pt x="54" y="506"/>
                    <a:pt x="72" y="509"/>
                    <a:pt x="85" y="514"/>
                  </a:cubicBezTo>
                  <a:cubicBezTo>
                    <a:pt x="88" y="514"/>
                    <a:pt x="92" y="516"/>
                    <a:pt x="97" y="517"/>
                  </a:cubicBezTo>
                  <a:cubicBezTo>
                    <a:pt x="100" y="517"/>
                    <a:pt x="104" y="517"/>
                    <a:pt x="106" y="518"/>
                  </a:cubicBezTo>
                  <a:cubicBezTo>
                    <a:pt x="107" y="518"/>
                    <a:pt x="106" y="519"/>
                    <a:pt x="107" y="519"/>
                  </a:cubicBezTo>
                  <a:cubicBezTo>
                    <a:pt x="115" y="520"/>
                    <a:pt x="123" y="520"/>
                    <a:pt x="129" y="524"/>
                  </a:cubicBezTo>
                  <a:cubicBezTo>
                    <a:pt x="133" y="522"/>
                    <a:pt x="137" y="524"/>
                    <a:pt x="141" y="525"/>
                  </a:cubicBezTo>
                  <a:cubicBezTo>
                    <a:pt x="146" y="527"/>
                    <a:pt x="153" y="526"/>
                    <a:pt x="158" y="527"/>
                  </a:cubicBezTo>
                  <a:cubicBezTo>
                    <a:pt x="175" y="529"/>
                    <a:pt x="191" y="531"/>
                    <a:pt x="205" y="530"/>
                  </a:cubicBezTo>
                  <a:cubicBezTo>
                    <a:pt x="207" y="530"/>
                    <a:pt x="208" y="531"/>
                    <a:pt x="209" y="531"/>
                  </a:cubicBezTo>
                  <a:cubicBezTo>
                    <a:pt x="231" y="533"/>
                    <a:pt x="249" y="530"/>
                    <a:pt x="268" y="530"/>
                  </a:cubicBezTo>
                  <a:cubicBezTo>
                    <a:pt x="280" y="526"/>
                    <a:pt x="294" y="527"/>
                    <a:pt x="304" y="525"/>
                  </a:cubicBezTo>
                  <a:cubicBezTo>
                    <a:pt x="313" y="524"/>
                    <a:pt x="322" y="521"/>
                    <a:pt x="331" y="519"/>
                  </a:cubicBezTo>
                  <a:cubicBezTo>
                    <a:pt x="344" y="516"/>
                    <a:pt x="356" y="513"/>
                    <a:pt x="369" y="510"/>
                  </a:cubicBezTo>
                  <a:cubicBezTo>
                    <a:pt x="381" y="507"/>
                    <a:pt x="393" y="503"/>
                    <a:pt x="403" y="497"/>
                  </a:cubicBezTo>
                  <a:cubicBezTo>
                    <a:pt x="394" y="470"/>
                    <a:pt x="384" y="445"/>
                    <a:pt x="372" y="420"/>
                  </a:cubicBezTo>
                  <a:cubicBezTo>
                    <a:pt x="360" y="427"/>
                    <a:pt x="344" y="431"/>
                    <a:pt x="329" y="434"/>
                  </a:cubicBezTo>
                  <a:close/>
                  <a:moveTo>
                    <a:pt x="22" y="499"/>
                  </a:moveTo>
                  <a:cubicBezTo>
                    <a:pt x="19" y="503"/>
                    <a:pt x="22" y="508"/>
                    <a:pt x="24" y="511"/>
                  </a:cubicBezTo>
                  <a:cubicBezTo>
                    <a:pt x="37" y="521"/>
                    <a:pt x="56" y="524"/>
                    <a:pt x="71" y="531"/>
                  </a:cubicBezTo>
                  <a:cubicBezTo>
                    <a:pt x="73" y="531"/>
                    <a:pt x="74" y="531"/>
                    <a:pt x="76" y="531"/>
                  </a:cubicBezTo>
                  <a:cubicBezTo>
                    <a:pt x="79" y="534"/>
                    <a:pt x="85" y="533"/>
                    <a:pt x="87" y="534"/>
                  </a:cubicBezTo>
                  <a:cubicBezTo>
                    <a:pt x="88" y="535"/>
                    <a:pt x="88" y="534"/>
                    <a:pt x="89" y="534"/>
                  </a:cubicBezTo>
                  <a:cubicBezTo>
                    <a:pt x="101" y="537"/>
                    <a:pt x="110" y="540"/>
                    <a:pt x="125" y="541"/>
                  </a:cubicBezTo>
                  <a:cubicBezTo>
                    <a:pt x="134" y="543"/>
                    <a:pt x="145" y="545"/>
                    <a:pt x="155" y="546"/>
                  </a:cubicBezTo>
                  <a:cubicBezTo>
                    <a:pt x="158" y="546"/>
                    <a:pt x="161" y="545"/>
                    <a:pt x="163" y="546"/>
                  </a:cubicBezTo>
                  <a:cubicBezTo>
                    <a:pt x="174" y="548"/>
                    <a:pt x="184" y="547"/>
                    <a:pt x="194" y="548"/>
                  </a:cubicBezTo>
                  <a:cubicBezTo>
                    <a:pt x="198" y="548"/>
                    <a:pt x="202" y="549"/>
                    <a:pt x="206" y="549"/>
                  </a:cubicBezTo>
                  <a:cubicBezTo>
                    <a:pt x="220" y="550"/>
                    <a:pt x="237" y="550"/>
                    <a:pt x="254" y="549"/>
                  </a:cubicBezTo>
                  <a:cubicBezTo>
                    <a:pt x="258" y="548"/>
                    <a:pt x="263" y="547"/>
                    <a:pt x="266" y="547"/>
                  </a:cubicBezTo>
                  <a:cubicBezTo>
                    <a:pt x="268" y="548"/>
                    <a:pt x="266" y="549"/>
                    <a:pt x="267" y="547"/>
                  </a:cubicBezTo>
                  <a:cubicBezTo>
                    <a:pt x="268" y="546"/>
                    <a:pt x="274" y="547"/>
                    <a:pt x="276" y="547"/>
                  </a:cubicBezTo>
                  <a:cubicBezTo>
                    <a:pt x="284" y="546"/>
                    <a:pt x="296" y="544"/>
                    <a:pt x="301" y="543"/>
                  </a:cubicBezTo>
                  <a:cubicBezTo>
                    <a:pt x="308" y="542"/>
                    <a:pt x="315" y="542"/>
                    <a:pt x="322" y="540"/>
                  </a:cubicBezTo>
                  <a:cubicBezTo>
                    <a:pt x="328" y="539"/>
                    <a:pt x="335" y="537"/>
                    <a:pt x="341" y="535"/>
                  </a:cubicBezTo>
                  <a:cubicBezTo>
                    <a:pt x="352" y="532"/>
                    <a:pt x="366" y="530"/>
                    <a:pt x="376" y="526"/>
                  </a:cubicBezTo>
                  <a:cubicBezTo>
                    <a:pt x="379" y="525"/>
                    <a:pt x="382" y="523"/>
                    <a:pt x="387" y="521"/>
                  </a:cubicBezTo>
                  <a:cubicBezTo>
                    <a:pt x="392" y="519"/>
                    <a:pt x="399" y="517"/>
                    <a:pt x="404" y="515"/>
                  </a:cubicBezTo>
                  <a:cubicBezTo>
                    <a:pt x="408" y="514"/>
                    <a:pt x="415" y="509"/>
                    <a:pt x="416" y="508"/>
                  </a:cubicBezTo>
                  <a:cubicBezTo>
                    <a:pt x="416" y="506"/>
                    <a:pt x="416" y="501"/>
                    <a:pt x="415" y="499"/>
                  </a:cubicBezTo>
                  <a:cubicBezTo>
                    <a:pt x="414" y="496"/>
                    <a:pt x="411" y="496"/>
                    <a:pt x="408" y="495"/>
                  </a:cubicBezTo>
                  <a:cubicBezTo>
                    <a:pt x="408" y="496"/>
                    <a:pt x="408" y="497"/>
                    <a:pt x="408" y="499"/>
                  </a:cubicBezTo>
                  <a:cubicBezTo>
                    <a:pt x="384" y="509"/>
                    <a:pt x="357" y="515"/>
                    <a:pt x="330" y="523"/>
                  </a:cubicBezTo>
                  <a:cubicBezTo>
                    <a:pt x="319" y="526"/>
                    <a:pt x="307" y="528"/>
                    <a:pt x="295" y="529"/>
                  </a:cubicBezTo>
                  <a:cubicBezTo>
                    <a:pt x="277" y="530"/>
                    <a:pt x="259" y="534"/>
                    <a:pt x="241" y="535"/>
                  </a:cubicBezTo>
                  <a:cubicBezTo>
                    <a:pt x="237" y="535"/>
                    <a:pt x="232" y="534"/>
                    <a:pt x="228" y="534"/>
                  </a:cubicBezTo>
                  <a:cubicBezTo>
                    <a:pt x="216" y="534"/>
                    <a:pt x="205" y="534"/>
                    <a:pt x="193" y="534"/>
                  </a:cubicBezTo>
                  <a:cubicBezTo>
                    <a:pt x="184" y="533"/>
                    <a:pt x="175" y="532"/>
                    <a:pt x="166" y="531"/>
                  </a:cubicBezTo>
                  <a:cubicBezTo>
                    <a:pt x="153" y="530"/>
                    <a:pt x="139" y="528"/>
                    <a:pt x="125" y="526"/>
                  </a:cubicBezTo>
                  <a:cubicBezTo>
                    <a:pt x="118" y="524"/>
                    <a:pt x="111" y="521"/>
                    <a:pt x="104" y="522"/>
                  </a:cubicBezTo>
                  <a:cubicBezTo>
                    <a:pt x="87" y="518"/>
                    <a:pt x="74" y="514"/>
                    <a:pt x="56" y="509"/>
                  </a:cubicBezTo>
                  <a:cubicBezTo>
                    <a:pt x="48" y="504"/>
                    <a:pt x="39" y="502"/>
                    <a:pt x="30" y="499"/>
                  </a:cubicBezTo>
                  <a:cubicBezTo>
                    <a:pt x="29" y="498"/>
                    <a:pt x="31" y="496"/>
                    <a:pt x="29" y="497"/>
                  </a:cubicBezTo>
                  <a:cubicBezTo>
                    <a:pt x="26" y="498"/>
                    <a:pt x="23" y="497"/>
                    <a:pt x="22" y="4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72"/>
            <p:cNvSpPr>
              <a:spLocks noEditPoints="1"/>
            </p:cNvSpPr>
            <p:nvPr/>
          </p:nvSpPr>
          <p:spPr bwMode="auto">
            <a:xfrm>
              <a:off x="7164389" y="2058988"/>
              <a:ext cx="157162" cy="381000"/>
            </a:xfrm>
            <a:custGeom>
              <a:avLst/>
              <a:gdLst>
                <a:gd name="T0" fmla="*/ 15 w 50"/>
                <a:gd name="T1" fmla="*/ 1 h 121"/>
                <a:gd name="T2" fmla="*/ 25 w 50"/>
                <a:gd name="T3" fmla="*/ 7 h 121"/>
                <a:gd name="T4" fmla="*/ 32 w 50"/>
                <a:gd name="T5" fmla="*/ 19 h 121"/>
                <a:gd name="T6" fmla="*/ 50 w 50"/>
                <a:gd name="T7" fmla="*/ 90 h 121"/>
                <a:gd name="T8" fmla="*/ 49 w 50"/>
                <a:gd name="T9" fmla="*/ 107 h 121"/>
                <a:gd name="T10" fmla="*/ 29 w 50"/>
                <a:gd name="T11" fmla="*/ 121 h 121"/>
                <a:gd name="T12" fmla="*/ 24 w 50"/>
                <a:gd name="T13" fmla="*/ 103 h 121"/>
                <a:gd name="T14" fmla="*/ 22 w 50"/>
                <a:gd name="T15" fmla="*/ 73 h 121"/>
                <a:gd name="T16" fmla="*/ 16 w 50"/>
                <a:gd name="T17" fmla="*/ 54 h 121"/>
                <a:gd name="T18" fmla="*/ 9 w 50"/>
                <a:gd name="T19" fmla="*/ 34 h 121"/>
                <a:gd name="T20" fmla="*/ 5 w 50"/>
                <a:gd name="T21" fmla="*/ 25 h 121"/>
                <a:gd name="T22" fmla="*/ 4 w 50"/>
                <a:gd name="T23" fmla="*/ 10 h 121"/>
                <a:gd name="T24" fmla="*/ 11 w 50"/>
                <a:gd name="T25" fmla="*/ 6 h 121"/>
                <a:gd name="T26" fmla="*/ 15 w 50"/>
                <a:gd name="T27" fmla="*/ 1 h 121"/>
                <a:gd name="T28" fmla="*/ 43 w 50"/>
                <a:gd name="T29" fmla="*/ 112 h 121"/>
                <a:gd name="T30" fmla="*/ 47 w 50"/>
                <a:gd name="T31" fmla="*/ 101 h 121"/>
                <a:gd name="T32" fmla="*/ 44 w 50"/>
                <a:gd name="T33" fmla="*/ 72 h 121"/>
                <a:gd name="T34" fmla="*/ 31 w 50"/>
                <a:gd name="T35" fmla="*/ 25 h 121"/>
                <a:gd name="T36" fmla="*/ 25 w 50"/>
                <a:gd name="T37" fmla="*/ 15 h 121"/>
                <a:gd name="T38" fmla="*/ 18 w 50"/>
                <a:gd name="T39" fmla="*/ 5 h 121"/>
                <a:gd name="T40" fmla="*/ 6 w 50"/>
                <a:gd name="T41" fmla="*/ 14 h 121"/>
                <a:gd name="T42" fmla="*/ 8 w 50"/>
                <a:gd name="T43" fmla="*/ 22 h 121"/>
                <a:gd name="T44" fmla="*/ 13 w 50"/>
                <a:gd name="T45" fmla="*/ 34 h 121"/>
                <a:gd name="T46" fmla="*/ 15 w 50"/>
                <a:gd name="T47" fmla="*/ 40 h 121"/>
                <a:gd name="T48" fmla="*/ 22 w 50"/>
                <a:gd name="T49" fmla="*/ 65 h 121"/>
                <a:gd name="T50" fmla="*/ 26 w 50"/>
                <a:gd name="T51" fmla="*/ 78 h 121"/>
                <a:gd name="T52" fmla="*/ 27 w 50"/>
                <a:gd name="T53" fmla="*/ 88 h 121"/>
                <a:gd name="T54" fmla="*/ 28 w 50"/>
                <a:gd name="T55" fmla="*/ 104 h 121"/>
                <a:gd name="T56" fmla="*/ 30 w 50"/>
                <a:gd name="T57" fmla="*/ 117 h 121"/>
                <a:gd name="T58" fmla="*/ 43 w 50"/>
                <a:gd name="T59" fmla="*/ 11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0" h="121">
                  <a:moveTo>
                    <a:pt x="15" y="1"/>
                  </a:moveTo>
                  <a:cubicBezTo>
                    <a:pt x="20" y="0"/>
                    <a:pt x="22" y="3"/>
                    <a:pt x="25" y="7"/>
                  </a:cubicBezTo>
                  <a:cubicBezTo>
                    <a:pt x="26" y="12"/>
                    <a:pt x="29" y="15"/>
                    <a:pt x="32" y="19"/>
                  </a:cubicBezTo>
                  <a:cubicBezTo>
                    <a:pt x="41" y="42"/>
                    <a:pt x="47" y="65"/>
                    <a:pt x="50" y="90"/>
                  </a:cubicBezTo>
                  <a:cubicBezTo>
                    <a:pt x="49" y="95"/>
                    <a:pt x="50" y="102"/>
                    <a:pt x="49" y="107"/>
                  </a:cubicBezTo>
                  <a:cubicBezTo>
                    <a:pt x="47" y="113"/>
                    <a:pt x="37" y="121"/>
                    <a:pt x="29" y="121"/>
                  </a:cubicBezTo>
                  <a:cubicBezTo>
                    <a:pt x="22" y="120"/>
                    <a:pt x="24" y="110"/>
                    <a:pt x="24" y="103"/>
                  </a:cubicBezTo>
                  <a:cubicBezTo>
                    <a:pt x="24" y="92"/>
                    <a:pt x="24" y="83"/>
                    <a:pt x="22" y="73"/>
                  </a:cubicBezTo>
                  <a:cubicBezTo>
                    <a:pt x="20" y="67"/>
                    <a:pt x="18" y="61"/>
                    <a:pt x="16" y="54"/>
                  </a:cubicBezTo>
                  <a:cubicBezTo>
                    <a:pt x="14" y="47"/>
                    <a:pt x="12" y="41"/>
                    <a:pt x="9" y="34"/>
                  </a:cubicBezTo>
                  <a:cubicBezTo>
                    <a:pt x="8" y="31"/>
                    <a:pt x="6" y="28"/>
                    <a:pt x="5" y="25"/>
                  </a:cubicBezTo>
                  <a:cubicBezTo>
                    <a:pt x="3" y="19"/>
                    <a:pt x="0" y="14"/>
                    <a:pt x="4" y="10"/>
                  </a:cubicBezTo>
                  <a:cubicBezTo>
                    <a:pt x="5" y="8"/>
                    <a:pt x="9" y="8"/>
                    <a:pt x="11" y="6"/>
                  </a:cubicBezTo>
                  <a:cubicBezTo>
                    <a:pt x="14" y="4"/>
                    <a:pt x="13" y="3"/>
                    <a:pt x="15" y="1"/>
                  </a:cubicBezTo>
                  <a:close/>
                  <a:moveTo>
                    <a:pt x="43" y="112"/>
                  </a:moveTo>
                  <a:cubicBezTo>
                    <a:pt x="45" y="108"/>
                    <a:pt x="47" y="105"/>
                    <a:pt x="47" y="101"/>
                  </a:cubicBezTo>
                  <a:cubicBezTo>
                    <a:pt x="48" y="90"/>
                    <a:pt x="46" y="82"/>
                    <a:pt x="44" y="72"/>
                  </a:cubicBezTo>
                  <a:cubicBezTo>
                    <a:pt x="41" y="58"/>
                    <a:pt x="37" y="38"/>
                    <a:pt x="31" y="25"/>
                  </a:cubicBezTo>
                  <a:cubicBezTo>
                    <a:pt x="30" y="22"/>
                    <a:pt x="27" y="19"/>
                    <a:pt x="25" y="15"/>
                  </a:cubicBezTo>
                  <a:cubicBezTo>
                    <a:pt x="23" y="11"/>
                    <a:pt x="21" y="5"/>
                    <a:pt x="18" y="5"/>
                  </a:cubicBezTo>
                  <a:cubicBezTo>
                    <a:pt x="16" y="6"/>
                    <a:pt x="6" y="11"/>
                    <a:pt x="6" y="14"/>
                  </a:cubicBezTo>
                  <a:cubicBezTo>
                    <a:pt x="5" y="16"/>
                    <a:pt x="7" y="19"/>
                    <a:pt x="8" y="22"/>
                  </a:cubicBezTo>
                  <a:cubicBezTo>
                    <a:pt x="10" y="28"/>
                    <a:pt x="11" y="30"/>
                    <a:pt x="13" y="34"/>
                  </a:cubicBezTo>
                  <a:cubicBezTo>
                    <a:pt x="13" y="36"/>
                    <a:pt x="14" y="38"/>
                    <a:pt x="15" y="40"/>
                  </a:cubicBezTo>
                  <a:cubicBezTo>
                    <a:pt x="18" y="48"/>
                    <a:pt x="20" y="57"/>
                    <a:pt x="22" y="65"/>
                  </a:cubicBezTo>
                  <a:cubicBezTo>
                    <a:pt x="23" y="70"/>
                    <a:pt x="25" y="75"/>
                    <a:pt x="26" y="78"/>
                  </a:cubicBezTo>
                  <a:cubicBezTo>
                    <a:pt x="26" y="82"/>
                    <a:pt x="27" y="85"/>
                    <a:pt x="27" y="88"/>
                  </a:cubicBezTo>
                  <a:cubicBezTo>
                    <a:pt x="28" y="94"/>
                    <a:pt x="28" y="99"/>
                    <a:pt x="28" y="104"/>
                  </a:cubicBezTo>
                  <a:cubicBezTo>
                    <a:pt x="28" y="108"/>
                    <a:pt x="26" y="113"/>
                    <a:pt x="30" y="117"/>
                  </a:cubicBezTo>
                  <a:cubicBezTo>
                    <a:pt x="35" y="117"/>
                    <a:pt x="39" y="114"/>
                    <a:pt x="43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6" name="Freeform 73"/>
            <p:cNvSpPr>
              <a:spLocks noEditPoints="1"/>
            </p:cNvSpPr>
            <p:nvPr/>
          </p:nvSpPr>
          <p:spPr bwMode="auto">
            <a:xfrm>
              <a:off x="7053264" y="2116138"/>
              <a:ext cx="168275" cy="387350"/>
            </a:xfrm>
            <a:custGeom>
              <a:avLst/>
              <a:gdLst>
                <a:gd name="T0" fmla="*/ 26 w 53"/>
                <a:gd name="T1" fmla="*/ 0 h 123"/>
                <a:gd name="T2" fmla="*/ 37 w 53"/>
                <a:gd name="T3" fmla="*/ 15 h 123"/>
                <a:gd name="T4" fmla="*/ 41 w 53"/>
                <a:gd name="T5" fmla="*/ 33 h 123"/>
                <a:gd name="T6" fmla="*/ 51 w 53"/>
                <a:gd name="T7" fmla="*/ 75 h 123"/>
                <a:gd name="T8" fmla="*/ 52 w 53"/>
                <a:gd name="T9" fmla="*/ 83 h 123"/>
                <a:gd name="T10" fmla="*/ 49 w 53"/>
                <a:gd name="T11" fmla="*/ 107 h 123"/>
                <a:gd name="T12" fmla="*/ 26 w 53"/>
                <a:gd name="T13" fmla="*/ 121 h 123"/>
                <a:gd name="T14" fmla="*/ 16 w 53"/>
                <a:gd name="T15" fmla="*/ 118 h 123"/>
                <a:gd name="T16" fmla="*/ 15 w 53"/>
                <a:gd name="T17" fmla="*/ 60 h 123"/>
                <a:gd name="T18" fmla="*/ 13 w 53"/>
                <a:gd name="T19" fmla="*/ 49 h 123"/>
                <a:gd name="T20" fmla="*/ 5 w 53"/>
                <a:gd name="T21" fmla="*/ 23 h 123"/>
                <a:gd name="T22" fmla="*/ 1 w 53"/>
                <a:gd name="T23" fmla="*/ 12 h 123"/>
                <a:gd name="T24" fmla="*/ 7 w 53"/>
                <a:gd name="T25" fmla="*/ 8 h 123"/>
                <a:gd name="T26" fmla="*/ 26 w 53"/>
                <a:gd name="T27" fmla="*/ 0 h 123"/>
                <a:gd name="T28" fmla="*/ 34 w 53"/>
                <a:gd name="T29" fmla="*/ 113 h 123"/>
                <a:gd name="T30" fmla="*/ 49 w 53"/>
                <a:gd name="T31" fmla="*/ 94 h 123"/>
                <a:gd name="T32" fmla="*/ 42 w 53"/>
                <a:gd name="T33" fmla="*/ 48 h 123"/>
                <a:gd name="T34" fmla="*/ 32 w 53"/>
                <a:gd name="T35" fmla="*/ 14 h 123"/>
                <a:gd name="T36" fmla="*/ 28 w 53"/>
                <a:gd name="T37" fmla="*/ 5 h 123"/>
                <a:gd name="T38" fmla="*/ 25 w 53"/>
                <a:gd name="T39" fmla="*/ 5 h 123"/>
                <a:gd name="T40" fmla="*/ 6 w 53"/>
                <a:gd name="T41" fmla="*/ 12 h 123"/>
                <a:gd name="T42" fmla="*/ 18 w 53"/>
                <a:gd name="T43" fmla="*/ 59 h 123"/>
                <a:gd name="T44" fmla="*/ 21 w 53"/>
                <a:gd name="T45" fmla="*/ 96 h 123"/>
                <a:gd name="T46" fmla="*/ 22 w 53"/>
                <a:gd name="T47" fmla="*/ 118 h 123"/>
                <a:gd name="T48" fmla="*/ 34 w 53"/>
                <a:gd name="T49" fmla="*/ 11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23">
                  <a:moveTo>
                    <a:pt x="26" y="0"/>
                  </a:moveTo>
                  <a:cubicBezTo>
                    <a:pt x="30" y="1"/>
                    <a:pt x="36" y="11"/>
                    <a:pt x="37" y="15"/>
                  </a:cubicBezTo>
                  <a:cubicBezTo>
                    <a:pt x="39" y="20"/>
                    <a:pt x="40" y="27"/>
                    <a:pt x="41" y="33"/>
                  </a:cubicBezTo>
                  <a:cubicBezTo>
                    <a:pt x="44" y="47"/>
                    <a:pt x="50" y="62"/>
                    <a:pt x="51" y="75"/>
                  </a:cubicBezTo>
                  <a:cubicBezTo>
                    <a:pt x="52" y="78"/>
                    <a:pt x="51" y="81"/>
                    <a:pt x="52" y="83"/>
                  </a:cubicBezTo>
                  <a:cubicBezTo>
                    <a:pt x="52" y="90"/>
                    <a:pt x="53" y="102"/>
                    <a:pt x="49" y="107"/>
                  </a:cubicBezTo>
                  <a:cubicBezTo>
                    <a:pt x="43" y="114"/>
                    <a:pt x="34" y="115"/>
                    <a:pt x="26" y="121"/>
                  </a:cubicBezTo>
                  <a:cubicBezTo>
                    <a:pt x="22" y="121"/>
                    <a:pt x="18" y="123"/>
                    <a:pt x="16" y="118"/>
                  </a:cubicBezTo>
                  <a:cubicBezTo>
                    <a:pt x="19" y="101"/>
                    <a:pt x="18" y="77"/>
                    <a:pt x="15" y="60"/>
                  </a:cubicBezTo>
                  <a:cubicBezTo>
                    <a:pt x="14" y="56"/>
                    <a:pt x="14" y="53"/>
                    <a:pt x="13" y="49"/>
                  </a:cubicBezTo>
                  <a:cubicBezTo>
                    <a:pt x="10" y="40"/>
                    <a:pt x="8" y="33"/>
                    <a:pt x="5" y="23"/>
                  </a:cubicBezTo>
                  <a:cubicBezTo>
                    <a:pt x="4" y="21"/>
                    <a:pt x="0" y="14"/>
                    <a:pt x="1" y="12"/>
                  </a:cubicBezTo>
                  <a:cubicBezTo>
                    <a:pt x="1" y="10"/>
                    <a:pt x="4" y="9"/>
                    <a:pt x="7" y="8"/>
                  </a:cubicBezTo>
                  <a:cubicBezTo>
                    <a:pt x="12" y="5"/>
                    <a:pt x="21" y="0"/>
                    <a:pt x="26" y="0"/>
                  </a:cubicBezTo>
                  <a:close/>
                  <a:moveTo>
                    <a:pt x="34" y="113"/>
                  </a:moveTo>
                  <a:cubicBezTo>
                    <a:pt x="42" y="109"/>
                    <a:pt x="49" y="106"/>
                    <a:pt x="49" y="94"/>
                  </a:cubicBezTo>
                  <a:cubicBezTo>
                    <a:pt x="48" y="79"/>
                    <a:pt x="47" y="62"/>
                    <a:pt x="42" y="48"/>
                  </a:cubicBezTo>
                  <a:cubicBezTo>
                    <a:pt x="39" y="35"/>
                    <a:pt x="36" y="23"/>
                    <a:pt x="32" y="14"/>
                  </a:cubicBezTo>
                  <a:cubicBezTo>
                    <a:pt x="31" y="11"/>
                    <a:pt x="29" y="9"/>
                    <a:pt x="28" y="5"/>
                  </a:cubicBezTo>
                  <a:cubicBezTo>
                    <a:pt x="26" y="6"/>
                    <a:pt x="26" y="3"/>
                    <a:pt x="25" y="5"/>
                  </a:cubicBezTo>
                  <a:cubicBezTo>
                    <a:pt x="20" y="5"/>
                    <a:pt x="11" y="10"/>
                    <a:pt x="6" y="12"/>
                  </a:cubicBezTo>
                  <a:cubicBezTo>
                    <a:pt x="8" y="28"/>
                    <a:pt x="16" y="43"/>
                    <a:pt x="18" y="59"/>
                  </a:cubicBezTo>
                  <a:cubicBezTo>
                    <a:pt x="20" y="73"/>
                    <a:pt x="21" y="84"/>
                    <a:pt x="21" y="96"/>
                  </a:cubicBezTo>
                  <a:cubicBezTo>
                    <a:pt x="22" y="104"/>
                    <a:pt x="19" y="111"/>
                    <a:pt x="22" y="118"/>
                  </a:cubicBezTo>
                  <a:cubicBezTo>
                    <a:pt x="25" y="119"/>
                    <a:pt x="30" y="115"/>
                    <a:pt x="34" y="1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74"/>
            <p:cNvSpPr>
              <a:spLocks/>
            </p:cNvSpPr>
            <p:nvPr/>
          </p:nvSpPr>
          <p:spPr bwMode="auto">
            <a:xfrm>
              <a:off x="6461126" y="2816225"/>
              <a:ext cx="12700" cy="25400"/>
            </a:xfrm>
            <a:custGeom>
              <a:avLst/>
              <a:gdLst>
                <a:gd name="T0" fmla="*/ 3 w 4"/>
                <a:gd name="T1" fmla="*/ 8 h 8"/>
                <a:gd name="T2" fmla="*/ 0 w 4"/>
                <a:gd name="T3" fmla="*/ 0 h 8"/>
                <a:gd name="T4" fmla="*/ 4 w 4"/>
                <a:gd name="T5" fmla="*/ 7 h 8"/>
                <a:gd name="T6" fmla="*/ 3 w 4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8">
                  <a:moveTo>
                    <a:pt x="3" y="8"/>
                  </a:moveTo>
                  <a:cubicBezTo>
                    <a:pt x="1" y="6"/>
                    <a:pt x="1" y="3"/>
                    <a:pt x="0" y="0"/>
                  </a:cubicBezTo>
                  <a:cubicBezTo>
                    <a:pt x="4" y="1"/>
                    <a:pt x="3" y="5"/>
                    <a:pt x="4" y="7"/>
                  </a:cubicBezTo>
                  <a:cubicBezTo>
                    <a:pt x="4" y="7"/>
                    <a:pt x="3" y="7"/>
                    <a:pt x="3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8" name="Freeform 75"/>
            <p:cNvSpPr>
              <a:spLocks/>
            </p:cNvSpPr>
            <p:nvPr/>
          </p:nvSpPr>
          <p:spPr bwMode="auto">
            <a:xfrm>
              <a:off x="6372226" y="2886075"/>
              <a:ext cx="9525" cy="22225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6 h 7"/>
                <a:gd name="T4" fmla="*/ 2 w 3"/>
                <a:gd name="T5" fmla="*/ 1 h 7"/>
                <a:gd name="T6" fmla="*/ 3 w 3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cubicBezTo>
                    <a:pt x="3" y="2"/>
                    <a:pt x="3" y="7"/>
                    <a:pt x="0" y="6"/>
                  </a:cubicBezTo>
                  <a:cubicBezTo>
                    <a:pt x="0" y="4"/>
                    <a:pt x="1" y="3"/>
                    <a:pt x="2" y="1"/>
                  </a:cubicBezTo>
                  <a:cubicBezTo>
                    <a:pt x="2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 76"/>
            <p:cNvSpPr>
              <a:spLocks noEditPoints="1"/>
            </p:cNvSpPr>
            <p:nvPr/>
          </p:nvSpPr>
          <p:spPr bwMode="auto">
            <a:xfrm>
              <a:off x="7013576" y="1868488"/>
              <a:ext cx="173038" cy="196850"/>
            </a:xfrm>
            <a:custGeom>
              <a:avLst/>
              <a:gdLst>
                <a:gd name="T0" fmla="*/ 53 w 55"/>
                <a:gd name="T1" fmla="*/ 41 h 62"/>
                <a:gd name="T2" fmla="*/ 55 w 55"/>
                <a:gd name="T3" fmla="*/ 50 h 62"/>
                <a:gd name="T4" fmla="*/ 38 w 55"/>
                <a:gd name="T5" fmla="*/ 57 h 62"/>
                <a:gd name="T6" fmla="*/ 8 w 55"/>
                <a:gd name="T7" fmla="*/ 20 h 62"/>
                <a:gd name="T8" fmla="*/ 4 w 55"/>
                <a:gd name="T9" fmla="*/ 9 h 62"/>
                <a:gd name="T10" fmla="*/ 35 w 55"/>
                <a:gd name="T11" fmla="*/ 20 h 62"/>
                <a:gd name="T12" fmla="*/ 41 w 55"/>
                <a:gd name="T13" fmla="*/ 25 h 62"/>
                <a:gd name="T14" fmla="*/ 44 w 55"/>
                <a:gd name="T15" fmla="*/ 29 h 62"/>
                <a:gd name="T16" fmla="*/ 53 w 55"/>
                <a:gd name="T17" fmla="*/ 41 h 62"/>
                <a:gd name="T18" fmla="*/ 49 w 55"/>
                <a:gd name="T19" fmla="*/ 54 h 62"/>
                <a:gd name="T20" fmla="*/ 46 w 55"/>
                <a:gd name="T21" fmla="*/ 35 h 62"/>
                <a:gd name="T22" fmla="*/ 36 w 55"/>
                <a:gd name="T23" fmla="*/ 25 h 62"/>
                <a:gd name="T24" fmla="*/ 21 w 55"/>
                <a:gd name="T25" fmla="*/ 13 h 62"/>
                <a:gd name="T26" fmla="*/ 5 w 55"/>
                <a:gd name="T27" fmla="*/ 14 h 62"/>
                <a:gd name="T28" fmla="*/ 44 w 55"/>
                <a:gd name="T29" fmla="*/ 55 h 62"/>
                <a:gd name="T30" fmla="*/ 49 w 55"/>
                <a:gd name="T31" fmla="*/ 5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62">
                  <a:moveTo>
                    <a:pt x="53" y="41"/>
                  </a:moveTo>
                  <a:cubicBezTo>
                    <a:pt x="52" y="45"/>
                    <a:pt x="55" y="46"/>
                    <a:pt x="55" y="50"/>
                  </a:cubicBezTo>
                  <a:cubicBezTo>
                    <a:pt x="55" y="57"/>
                    <a:pt x="44" y="62"/>
                    <a:pt x="38" y="57"/>
                  </a:cubicBezTo>
                  <a:cubicBezTo>
                    <a:pt x="30" y="42"/>
                    <a:pt x="19" y="32"/>
                    <a:pt x="8" y="20"/>
                  </a:cubicBezTo>
                  <a:cubicBezTo>
                    <a:pt x="3" y="19"/>
                    <a:pt x="0" y="13"/>
                    <a:pt x="4" y="9"/>
                  </a:cubicBezTo>
                  <a:cubicBezTo>
                    <a:pt x="15" y="0"/>
                    <a:pt x="28" y="14"/>
                    <a:pt x="35" y="20"/>
                  </a:cubicBezTo>
                  <a:cubicBezTo>
                    <a:pt x="37" y="22"/>
                    <a:pt x="39" y="23"/>
                    <a:pt x="41" y="25"/>
                  </a:cubicBezTo>
                  <a:cubicBezTo>
                    <a:pt x="42" y="26"/>
                    <a:pt x="43" y="28"/>
                    <a:pt x="44" y="29"/>
                  </a:cubicBezTo>
                  <a:cubicBezTo>
                    <a:pt x="47" y="33"/>
                    <a:pt x="52" y="36"/>
                    <a:pt x="53" y="41"/>
                  </a:cubicBezTo>
                  <a:close/>
                  <a:moveTo>
                    <a:pt x="49" y="54"/>
                  </a:moveTo>
                  <a:cubicBezTo>
                    <a:pt x="54" y="48"/>
                    <a:pt x="49" y="39"/>
                    <a:pt x="46" y="35"/>
                  </a:cubicBezTo>
                  <a:cubicBezTo>
                    <a:pt x="42" y="31"/>
                    <a:pt x="40" y="28"/>
                    <a:pt x="36" y="25"/>
                  </a:cubicBezTo>
                  <a:cubicBezTo>
                    <a:pt x="32" y="21"/>
                    <a:pt x="26" y="15"/>
                    <a:pt x="21" y="13"/>
                  </a:cubicBezTo>
                  <a:cubicBezTo>
                    <a:pt x="16" y="9"/>
                    <a:pt x="8" y="7"/>
                    <a:pt x="5" y="14"/>
                  </a:cubicBezTo>
                  <a:cubicBezTo>
                    <a:pt x="20" y="26"/>
                    <a:pt x="31" y="42"/>
                    <a:pt x="44" y="55"/>
                  </a:cubicBezTo>
                  <a:cubicBezTo>
                    <a:pt x="46" y="55"/>
                    <a:pt x="47" y="54"/>
                    <a:pt x="49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77"/>
            <p:cNvSpPr>
              <a:spLocks noEditPoints="1"/>
            </p:cNvSpPr>
            <p:nvPr/>
          </p:nvSpPr>
          <p:spPr bwMode="auto">
            <a:xfrm>
              <a:off x="6659564" y="1884363"/>
              <a:ext cx="157162" cy="193675"/>
            </a:xfrm>
            <a:custGeom>
              <a:avLst/>
              <a:gdLst>
                <a:gd name="T0" fmla="*/ 46 w 50"/>
                <a:gd name="T1" fmla="*/ 57 h 61"/>
                <a:gd name="T2" fmla="*/ 7 w 50"/>
                <a:gd name="T3" fmla="*/ 58 h 61"/>
                <a:gd name="T4" fmla="*/ 9 w 50"/>
                <a:gd name="T5" fmla="*/ 9 h 61"/>
                <a:gd name="T6" fmla="*/ 26 w 50"/>
                <a:gd name="T7" fmla="*/ 2 h 61"/>
                <a:gd name="T8" fmla="*/ 46 w 50"/>
                <a:gd name="T9" fmla="*/ 57 h 61"/>
                <a:gd name="T10" fmla="*/ 18 w 50"/>
                <a:gd name="T11" fmla="*/ 5 h 61"/>
                <a:gd name="T12" fmla="*/ 20 w 50"/>
                <a:gd name="T13" fmla="*/ 10 h 61"/>
                <a:gd name="T14" fmla="*/ 26 w 50"/>
                <a:gd name="T15" fmla="*/ 10 h 61"/>
                <a:gd name="T16" fmla="*/ 25 w 50"/>
                <a:gd name="T17" fmla="*/ 5 h 61"/>
                <a:gd name="T18" fmla="*/ 18 w 50"/>
                <a:gd name="T19" fmla="*/ 5 h 61"/>
                <a:gd name="T20" fmla="*/ 15 w 50"/>
                <a:gd name="T21" fmla="*/ 7 h 61"/>
                <a:gd name="T22" fmla="*/ 18 w 50"/>
                <a:gd name="T23" fmla="*/ 13 h 61"/>
                <a:gd name="T24" fmla="*/ 16 w 50"/>
                <a:gd name="T25" fmla="*/ 6 h 61"/>
                <a:gd name="T26" fmla="*/ 15 w 50"/>
                <a:gd name="T27" fmla="*/ 7 h 61"/>
                <a:gd name="T28" fmla="*/ 27 w 50"/>
                <a:gd name="T29" fmla="*/ 12 h 61"/>
                <a:gd name="T30" fmla="*/ 28 w 50"/>
                <a:gd name="T31" fmla="*/ 7 h 61"/>
                <a:gd name="T32" fmla="*/ 27 w 50"/>
                <a:gd name="T33" fmla="*/ 12 h 61"/>
                <a:gd name="T34" fmla="*/ 9 w 50"/>
                <a:gd name="T35" fmla="*/ 57 h 61"/>
                <a:gd name="T36" fmla="*/ 44 w 50"/>
                <a:gd name="T37" fmla="*/ 54 h 61"/>
                <a:gd name="T38" fmla="*/ 33 w 50"/>
                <a:gd name="T39" fmla="*/ 10 h 61"/>
                <a:gd name="T40" fmla="*/ 28 w 50"/>
                <a:gd name="T41" fmla="*/ 17 h 61"/>
                <a:gd name="T42" fmla="*/ 33 w 50"/>
                <a:gd name="T43" fmla="*/ 21 h 61"/>
                <a:gd name="T44" fmla="*/ 37 w 50"/>
                <a:gd name="T45" fmla="*/ 37 h 61"/>
                <a:gd name="T46" fmla="*/ 41 w 50"/>
                <a:gd name="T47" fmla="*/ 43 h 61"/>
                <a:gd name="T48" fmla="*/ 31 w 50"/>
                <a:gd name="T49" fmla="*/ 50 h 61"/>
                <a:gd name="T50" fmla="*/ 8 w 50"/>
                <a:gd name="T51" fmla="*/ 42 h 61"/>
                <a:gd name="T52" fmla="*/ 14 w 50"/>
                <a:gd name="T53" fmla="*/ 34 h 61"/>
                <a:gd name="T54" fmla="*/ 15 w 50"/>
                <a:gd name="T55" fmla="*/ 24 h 61"/>
                <a:gd name="T56" fmla="*/ 19 w 50"/>
                <a:gd name="T57" fmla="*/ 16 h 61"/>
                <a:gd name="T58" fmla="*/ 15 w 50"/>
                <a:gd name="T59" fmla="*/ 14 h 61"/>
                <a:gd name="T60" fmla="*/ 13 w 50"/>
                <a:gd name="T61" fmla="*/ 9 h 61"/>
                <a:gd name="T62" fmla="*/ 9 w 50"/>
                <a:gd name="T63" fmla="*/ 57 h 61"/>
                <a:gd name="T64" fmla="*/ 21 w 50"/>
                <a:gd name="T65" fmla="*/ 17 h 61"/>
                <a:gd name="T66" fmla="*/ 26 w 50"/>
                <a:gd name="T67" fmla="*/ 15 h 61"/>
                <a:gd name="T68" fmla="*/ 25 w 50"/>
                <a:gd name="T69" fmla="*/ 15 h 61"/>
                <a:gd name="T70" fmla="*/ 26 w 50"/>
                <a:gd name="T71" fmla="*/ 12 h 61"/>
                <a:gd name="T72" fmla="*/ 21 w 50"/>
                <a:gd name="T73" fmla="*/ 17 h 61"/>
                <a:gd name="T74" fmla="*/ 32 w 50"/>
                <a:gd name="T75" fmla="*/ 26 h 61"/>
                <a:gd name="T76" fmla="*/ 32 w 50"/>
                <a:gd name="T77" fmla="*/ 22 h 61"/>
                <a:gd name="T78" fmla="*/ 24 w 50"/>
                <a:gd name="T79" fmla="*/ 18 h 61"/>
                <a:gd name="T80" fmla="*/ 14 w 50"/>
                <a:gd name="T81" fmla="*/ 37 h 61"/>
                <a:gd name="T82" fmla="*/ 33 w 50"/>
                <a:gd name="T83" fmla="*/ 41 h 61"/>
                <a:gd name="T84" fmla="*/ 32 w 50"/>
                <a:gd name="T85" fmla="*/ 26 h 61"/>
                <a:gd name="T86" fmla="*/ 19 w 50"/>
                <a:gd name="T87" fmla="*/ 42 h 61"/>
                <a:gd name="T88" fmla="*/ 10 w 50"/>
                <a:gd name="T89" fmla="*/ 43 h 61"/>
                <a:gd name="T90" fmla="*/ 31 w 50"/>
                <a:gd name="T91" fmla="*/ 48 h 61"/>
                <a:gd name="T92" fmla="*/ 38 w 50"/>
                <a:gd name="T93" fmla="*/ 40 h 61"/>
                <a:gd name="T94" fmla="*/ 19 w 50"/>
                <a:gd name="T95" fmla="*/ 4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0" h="61">
                  <a:moveTo>
                    <a:pt x="46" y="57"/>
                  </a:moveTo>
                  <a:cubicBezTo>
                    <a:pt x="34" y="61"/>
                    <a:pt x="23" y="60"/>
                    <a:pt x="7" y="58"/>
                  </a:cubicBezTo>
                  <a:cubicBezTo>
                    <a:pt x="0" y="41"/>
                    <a:pt x="2" y="25"/>
                    <a:pt x="9" y="9"/>
                  </a:cubicBezTo>
                  <a:cubicBezTo>
                    <a:pt x="13" y="5"/>
                    <a:pt x="17" y="0"/>
                    <a:pt x="26" y="2"/>
                  </a:cubicBezTo>
                  <a:cubicBezTo>
                    <a:pt x="43" y="8"/>
                    <a:pt x="50" y="37"/>
                    <a:pt x="46" y="57"/>
                  </a:cubicBezTo>
                  <a:close/>
                  <a:moveTo>
                    <a:pt x="18" y="5"/>
                  </a:moveTo>
                  <a:cubicBezTo>
                    <a:pt x="19" y="7"/>
                    <a:pt x="20" y="8"/>
                    <a:pt x="20" y="10"/>
                  </a:cubicBezTo>
                  <a:cubicBezTo>
                    <a:pt x="22" y="10"/>
                    <a:pt x="24" y="10"/>
                    <a:pt x="26" y="10"/>
                  </a:cubicBezTo>
                  <a:cubicBezTo>
                    <a:pt x="26" y="8"/>
                    <a:pt x="26" y="6"/>
                    <a:pt x="25" y="5"/>
                  </a:cubicBezTo>
                  <a:cubicBezTo>
                    <a:pt x="22" y="5"/>
                    <a:pt x="21" y="4"/>
                    <a:pt x="18" y="5"/>
                  </a:cubicBezTo>
                  <a:close/>
                  <a:moveTo>
                    <a:pt x="15" y="7"/>
                  </a:moveTo>
                  <a:cubicBezTo>
                    <a:pt x="15" y="8"/>
                    <a:pt x="15" y="13"/>
                    <a:pt x="18" y="13"/>
                  </a:cubicBezTo>
                  <a:cubicBezTo>
                    <a:pt x="20" y="12"/>
                    <a:pt x="16" y="7"/>
                    <a:pt x="16" y="6"/>
                  </a:cubicBezTo>
                  <a:cubicBezTo>
                    <a:pt x="16" y="7"/>
                    <a:pt x="15" y="6"/>
                    <a:pt x="15" y="7"/>
                  </a:cubicBezTo>
                  <a:close/>
                  <a:moveTo>
                    <a:pt x="27" y="12"/>
                  </a:moveTo>
                  <a:cubicBezTo>
                    <a:pt x="30" y="11"/>
                    <a:pt x="31" y="7"/>
                    <a:pt x="28" y="7"/>
                  </a:cubicBezTo>
                  <a:cubicBezTo>
                    <a:pt x="29" y="9"/>
                    <a:pt x="26" y="10"/>
                    <a:pt x="27" y="12"/>
                  </a:cubicBezTo>
                  <a:close/>
                  <a:moveTo>
                    <a:pt x="9" y="57"/>
                  </a:moveTo>
                  <a:cubicBezTo>
                    <a:pt x="21" y="56"/>
                    <a:pt x="36" y="59"/>
                    <a:pt x="44" y="54"/>
                  </a:cubicBezTo>
                  <a:cubicBezTo>
                    <a:pt x="45" y="35"/>
                    <a:pt x="42" y="21"/>
                    <a:pt x="33" y="10"/>
                  </a:cubicBezTo>
                  <a:cubicBezTo>
                    <a:pt x="31" y="12"/>
                    <a:pt x="28" y="13"/>
                    <a:pt x="28" y="17"/>
                  </a:cubicBezTo>
                  <a:cubicBezTo>
                    <a:pt x="30" y="18"/>
                    <a:pt x="32" y="19"/>
                    <a:pt x="33" y="21"/>
                  </a:cubicBezTo>
                  <a:cubicBezTo>
                    <a:pt x="36" y="24"/>
                    <a:pt x="34" y="33"/>
                    <a:pt x="37" y="37"/>
                  </a:cubicBezTo>
                  <a:cubicBezTo>
                    <a:pt x="39" y="39"/>
                    <a:pt x="41" y="39"/>
                    <a:pt x="41" y="43"/>
                  </a:cubicBezTo>
                  <a:cubicBezTo>
                    <a:pt x="41" y="46"/>
                    <a:pt x="35" y="49"/>
                    <a:pt x="31" y="50"/>
                  </a:cubicBezTo>
                  <a:cubicBezTo>
                    <a:pt x="24" y="51"/>
                    <a:pt x="9" y="47"/>
                    <a:pt x="8" y="42"/>
                  </a:cubicBezTo>
                  <a:cubicBezTo>
                    <a:pt x="8" y="39"/>
                    <a:pt x="13" y="38"/>
                    <a:pt x="14" y="34"/>
                  </a:cubicBezTo>
                  <a:cubicBezTo>
                    <a:pt x="15" y="31"/>
                    <a:pt x="14" y="27"/>
                    <a:pt x="15" y="24"/>
                  </a:cubicBezTo>
                  <a:cubicBezTo>
                    <a:pt x="15" y="21"/>
                    <a:pt x="19" y="20"/>
                    <a:pt x="19" y="16"/>
                  </a:cubicBezTo>
                  <a:cubicBezTo>
                    <a:pt x="18" y="15"/>
                    <a:pt x="17" y="15"/>
                    <a:pt x="15" y="14"/>
                  </a:cubicBezTo>
                  <a:cubicBezTo>
                    <a:pt x="14" y="13"/>
                    <a:pt x="14" y="10"/>
                    <a:pt x="13" y="9"/>
                  </a:cubicBezTo>
                  <a:cubicBezTo>
                    <a:pt x="4" y="19"/>
                    <a:pt x="3" y="43"/>
                    <a:pt x="9" y="57"/>
                  </a:cubicBezTo>
                  <a:close/>
                  <a:moveTo>
                    <a:pt x="21" y="17"/>
                  </a:moveTo>
                  <a:cubicBezTo>
                    <a:pt x="22" y="16"/>
                    <a:pt x="26" y="17"/>
                    <a:pt x="26" y="15"/>
                  </a:cubicBezTo>
                  <a:cubicBezTo>
                    <a:pt x="27" y="14"/>
                    <a:pt x="24" y="16"/>
                    <a:pt x="25" y="15"/>
                  </a:cubicBezTo>
                  <a:cubicBezTo>
                    <a:pt x="25" y="14"/>
                    <a:pt x="26" y="14"/>
                    <a:pt x="26" y="12"/>
                  </a:cubicBezTo>
                  <a:cubicBezTo>
                    <a:pt x="22" y="11"/>
                    <a:pt x="19" y="13"/>
                    <a:pt x="21" y="17"/>
                  </a:cubicBezTo>
                  <a:close/>
                  <a:moveTo>
                    <a:pt x="32" y="26"/>
                  </a:moveTo>
                  <a:cubicBezTo>
                    <a:pt x="32" y="25"/>
                    <a:pt x="33" y="23"/>
                    <a:pt x="32" y="22"/>
                  </a:cubicBezTo>
                  <a:cubicBezTo>
                    <a:pt x="31" y="19"/>
                    <a:pt x="26" y="18"/>
                    <a:pt x="24" y="18"/>
                  </a:cubicBezTo>
                  <a:cubicBezTo>
                    <a:pt x="16" y="18"/>
                    <a:pt x="18" y="32"/>
                    <a:pt x="14" y="37"/>
                  </a:cubicBezTo>
                  <a:cubicBezTo>
                    <a:pt x="20" y="40"/>
                    <a:pt x="26" y="41"/>
                    <a:pt x="33" y="41"/>
                  </a:cubicBezTo>
                  <a:cubicBezTo>
                    <a:pt x="37" y="37"/>
                    <a:pt x="33" y="32"/>
                    <a:pt x="32" y="26"/>
                  </a:cubicBezTo>
                  <a:close/>
                  <a:moveTo>
                    <a:pt x="19" y="42"/>
                  </a:moveTo>
                  <a:cubicBezTo>
                    <a:pt x="15" y="41"/>
                    <a:pt x="10" y="37"/>
                    <a:pt x="10" y="43"/>
                  </a:cubicBezTo>
                  <a:cubicBezTo>
                    <a:pt x="13" y="46"/>
                    <a:pt x="23" y="50"/>
                    <a:pt x="31" y="48"/>
                  </a:cubicBezTo>
                  <a:cubicBezTo>
                    <a:pt x="34" y="48"/>
                    <a:pt x="40" y="44"/>
                    <a:pt x="38" y="40"/>
                  </a:cubicBezTo>
                  <a:cubicBezTo>
                    <a:pt x="33" y="44"/>
                    <a:pt x="26" y="44"/>
                    <a:pt x="19" y="4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78"/>
            <p:cNvSpPr>
              <a:spLocks noEditPoints="1"/>
            </p:cNvSpPr>
            <p:nvPr/>
          </p:nvSpPr>
          <p:spPr bwMode="auto">
            <a:xfrm>
              <a:off x="6946901" y="1931988"/>
              <a:ext cx="179388" cy="177800"/>
            </a:xfrm>
            <a:custGeom>
              <a:avLst/>
              <a:gdLst>
                <a:gd name="T0" fmla="*/ 17 w 57"/>
                <a:gd name="T1" fmla="*/ 0 h 56"/>
                <a:gd name="T2" fmla="*/ 17 w 57"/>
                <a:gd name="T3" fmla="*/ 0 h 56"/>
                <a:gd name="T4" fmla="*/ 35 w 57"/>
                <a:gd name="T5" fmla="*/ 14 h 56"/>
                <a:gd name="T6" fmla="*/ 51 w 57"/>
                <a:gd name="T7" fmla="*/ 32 h 56"/>
                <a:gd name="T8" fmla="*/ 51 w 57"/>
                <a:gd name="T9" fmla="*/ 47 h 56"/>
                <a:gd name="T10" fmla="*/ 33 w 57"/>
                <a:gd name="T11" fmla="*/ 56 h 56"/>
                <a:gd name="T12" fmla="*/ 24 w 57"/>
                <a:gd name="T13" fmla="*/ 44 h 56"/>
                <a:gd name="T14" fmla="*/ 16 w 57"/>
                <a:gd name="T15" fmla="*/ 33 h 56"/>
                <a:gd name="T16" fmla="*/ 8 w 57"/>
                <a:gd name="T17" fmla="*/ 22 h 56"/>
                <a:gd name="T18" fmla="*/ 0 w 57"/>
                <a:gd name="T19" fmla="*/ 11 h 56"/>
                <a:gd name="T20" fmla="*/ 17 w 57"/>
                <a:gd name="T21" fmla="*/ 0 h 56"/>
                <a:gd name="T22" fmla="*/ 51 w 57"/>
                <a:gd name="T23" fmla="*/ 39 h 56"/>
                <a:gd name="T24" fmla="*/ 21 w 57"/>
                <a:gd name="T25" fmla="*/ 5 h 56"/>
                <a:gd name="T26" fmla="*/ 3 w 57"/>
                <a:gd name="T27" fmla="*/ 12 h 56"/>
                <a:gd name="T28" fmla="*/ 34 w 57"/>
                <a:gd name="T29" fmla="*/ 52 h 56"/>
                <a:gd name="T30" fmla="*/ 51 w 57"/>
                <a:gd name="T31" fmla="*/ 3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7" h="56">
                  <a:moveTo>
                    <a:pt x="17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2"/>
                    <a:pt x="30" y="9"/>
                    <a:pt x="35" y="14"/>
                  </a:cubicBezTo>
                  <a:cubicBezTo>
                    <a:pt x="41" y="19"/>
                    <a:pt x="47" y="25"/>
                    <a:pt x="51" y="32"/>
                  </a:cubicBezTo>
                  <a:cubicBezTo>
                    <a:pt x="56" y="38"/>
                    <a:pt x="57" y="43"/>
                    <a:pt x="51" y="47"/>
                  </a:cubicBezTo>
                  <a:cubicBezTo>
                    <a:pt x="48" y="50"/>
                    <a:pt x="37" y="56"/>
                    <a:pt x="33" y="56"/>
                  </a:cubicBezTo>
                  <a:cubicBezTo>
                    <a:pt x="30" y="55"/>
                    <a:pt x="26" y="47"/>
                    <a:pt x="24" y="44"/>
                  </a:cubicBezTo>
                  <a:cubicBezTo>
                    <a:pt x="21" y="39"/>
                    <a:pt x="19" y="36"/>
                    <a:pt x="16" y="33"/>
                  </a:cubicBezTo>
                  <a:cubicBezTo>
                    <a:pt x="14" y="30"/>
                    <a:pt x="11" y="26"/>
                    <a:pt x="8" y="22"/>
                  </a:cubicBezTo>
                  <a:cubicBezTo>
                    <a:pt x="6" y="19"/>
                    <a:pt x="0" y="14"/>
                    <a:pt x="0" y="11"/>
                  </a:cubicBezTo>
                  <a:cubicBezTo>
                    <a:pt x="0" y="4"/>
                    <a:pt x="10" y="2"/>
                    <a:pt x="17" y="0"/>
                  </a:cubicBezTo>
                  <a:close/>
                  <a:moveTo>
                    <a:pt x="51" y="39"/>
                  </a:moveTo>
                  <a:cubicBezTo>
                    <a:pt x="45" y="27"/>
                    <a:pt x="32" y="14"/>
                    <a:pt x="21" y="5"/>
                  </a:cubicBezTo>
                  <a:cubicBezTo>
                    <a:pt x="15" y="1"/>
                    <a:pt x="5" y="7"/>
                    <a:pt x="3" y="12"/>
                  </a:cubicBezTo>
                  <a:cubicBezTo>
                    <a:pt x="14" y="25"/>
                    <a:pt x="24" y="39"/>
                    <a:pt x="34" y="52"/>
                  </a:cubicBezTo>
                  <a:cubicBezTo>
                    <a:pt x="40" y="48"/>
                    <a:pt x="49" y="47"/>
                    <a:pt x="5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 dirty="0"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64" name="组合 63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65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1295905"/>
      </p:ext>
    </p:extLst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07339" y="1276880"/>
            <a:ext cx="197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232"/>
            <a:r>
              <a: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rPr>
              <a:t>添加标题一</a:t>
            </a:r>
            <a:endParaRPr lang="en-US" altLang="zh-CN" sz="18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07339" y="1523155"/>
            <a:ext cx="54874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07339" y="3288517"/>
            <a:ext cx="1973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88232"/>
            <a:r>
              <a:rPr lang="zh-CN" altLang="en-US" sz="1800" dirty="0">
                <a:solidFill>
                  <a:schemeClr val="bg1"/>
                </a:solidFill>
                <a:latin typeface="华文细黑" panose="02010600040101010101" pitchFamily="2" charset="-122"/>
              </a:rPr>
              <a:t>添加标题二</a:t>
            </a:r>
            <a:endParaRPr lang="en-US" altLang="zh-CN" sz="18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07339" y="3534792"/>
            <a:ext cx="548744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并选择只保留文字。您的内容打在这里，您的内容打在这里</a:t>
            </a:r>
            <a:endParaRPr lang="zh-CN" altLang="en-US" sz="1100" dirty="0">
              <a:solidFill>
                <a:schemeClr val="bg1"/>
              </a:solidFill>
              <a:latin typeface="华文细黑" panose="020106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6858" y="1276880"/>
            <a:ext cx="963559" cy="116291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03" y="3119221"/>
            <a:ext cx="1152314" cy="118948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1" name="组合 10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5050480"/>
      </p:ext>
    </p:extLst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2708796" y="1435489"/>
            <a:ext cx="1723278" cy="115465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8" name="矩形 27"/>
          <p:cNvSpPr/>
          <p:nvPr/>
        </p:nvSpPr>
        <p:spPr>
          <a:xfrm>
            <a:off x="4719471" y="1440642"/>
            <a:ext cx="1723278" cy="1154655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29" name="矩形 28"/>
          <p:cNvSpPr/>
          <p:nvPr/>
        </p:nvSpPr>
        <p:spPr>
          <a:xfrm>
            <a:off x="6730145" y="1440642"/>
            <a:ext cx="1723278" cy="115465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/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2708796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4664471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661244" y="2787058"/>
            <a:ext cx="1709376" cy="1117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cs typeface="Open Sans" pitchFamily="34" charset="0"/>
              </a:rPr>
              <a:t>添加您的标题</a:t>
            </a:r>
            <a:endParaRPr lang="en-US" altLang="zh-CN" sz="1600" dirty="0">
              <a:solidFill>
                <a:schemeClr val="bg1"/>
              </a:solidFill>
              <a:latin typeface="+mn-ea"/>
              <a:cs typeface="Open Sans" pitchFamily="34" charset="0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endParaRPr lang="zh-CN" altLang="en-US" sz="10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797113">
            <a:off x="-16059" y="2858982"/>
            <a:ext cx="2296245" cy="2090611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1" name="组合 10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56843188"/>
      </p:ext>
    </p:extLst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632365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添加第三部分标题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632366" y="2115656"/>
            <a:ext cx="555247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6" name="Freeform 347"/>
          <p:cNvSpPr>
            <a:spLocks noEditPoints="1"/>
          </p:cNvSpPr>
          <p:nvPr/>
        </p:nvSpPr>
        <p:spPr bwMode="auto">
          <a:xfrm>
            <a:off x="1252405" y="1374389"/>
            <a:ext cx="1174291" cy="1393854"/>
          </a:xfrm>
          <a:custGeom>
            <a:avLst/>
            <a:gdLst>
              <a:gd name="T0" fmla="*/ 19 w 240"/>
              <a:gd name="T1" fmla="*/ 245 h 284"/>
              <a:gd name="T2" fmla="*/ 7 w 240"/>
              <a:gd name="T3" fmla="*/ 116 h 284"/>
              <a:gd name="T4" fmla="*/ 23 w 240"/>
              <a:gd name="T5" fmla="*/ 85 h 284"/>
              <a:gd name="T6" fmla="*/ 207 w 240"/>
              <a:gd name="T7" fmla="*/ 37 h 284"/>
              <a:gd name="T8" fmla="*/ 191 w 240"/>
              <a:gd name="T9" fmla="*/ 113 h 284"/>
              <a:gd name="T10" fmla="*/ 113 w 240"/>
              <a:gd name="T11" fmla="*/ 119 h 284"/>
              <a:gd name="T12" fmla="*/ 33 w 240"/>
              <a:gd name="T13" fmla="*/ 112 h 284"/>
              <a:gd name="T14" fmla="*/ 104 w 240"/>
              <a:gd name="T15" fmla="*/ 233 h 284"/>
              <a:gd name="T16" fmla="*/ 89 w 240"/>
              <a:gd name="T17" fmla="*/ 139 h 284"/>
              <a:gd name="T18" fmla="*/ 128 w 240"/>
              <a:gd name="T19" fmla="*/ 154 h 284"/>
              <a:gd name="T20" fmla="*/ 178 w 240"/>
              <a:gd name="T21" fmla="*/ 149 h 284"/>
              <a:gd name="T22" fmla="*/ 131 w 240"/>
              <a:gd name="T23" fmla="*/ 247 h 284"/>
              <a:gd name="T24" fmla="*/ 28 w 240"/>
              <a:gd name="T25" fmla="*/ 91 h 284"/>
              <a:gd name="T26" fmla="*/ 161 w 240"/>
              <a:gd name="T27" fmla="*/ 5 h 284"/>
              <a:gd name="T28" fmla="*/ 190 w 240"/>
              <a:gd name="T29" fmla="*/ 36 h 284"/>
              <a:gd name="T30" fmla="*/ 117 w 240"/>
              <a:gd name="T31" fmla="*/ 88 h 284"/>
              <a:gd name="T32" fmla="*/ 117 w 240"/>
              <a:gd name="T33" fmla="*/ 58 h 284"/>
              <a:gd name="T34" fmla="*/ 85 w 240"/>
              <a:gd name="T35" fmla="*/ 58 h 284"/>
              <a:gd name="T36" fmla="*/ 113 w 240"/>
              <a:gd name="T37" fmla="*/ 49 h 284"/>
              <a:gd name="T38" fmla="*/ 113 w 240"/>
              <a:gd name="T39" fmla="*/ 52 h 284"/>
              <a:gd name="T40" fmla="*/ 117 w 240"/>
              <a:gd name="T41" fmla="*/ 62 h 284"/>
              <a:gd name="T42" fmla="*/ 226 w 240"/>
              <a:gd name="T43" fmla="*/ 87 h 284"/>
              <a:gd name="T44" fmla="*/ 37 w 240"/>
              <a:gd name="T45" fmla="*/ 101 h 284"/>
              <a:gd name="T46" fmla="*/ 194 w 240"/>
              <a:gd name="T47" fmla="*/ 87 h 284"/>
              <a:gd name="T48" fmla="*/ 188 w 240"/>
              <a:gd name="T49" fmla="*/ 104 h 284"/>
              <a:gd name="T50" fmla="*/ 158 w 240"/>
              <a:gd name="T51" fmla="*/ 81 h 284"/>
              <a:gd name="T52" fmla="*/ 199 w 240"/>
              <a:gd name="T53" fmla="*/ 111 h 284"/>
              <a:gd name="T54" fmla="*/ 184 w 240"/>
              <a:gd name="T55" fmla="*/ 89 h 284"/>
              <a:gd name="T56" fmla="*/ 170 w 240"/>
              <a:gd name="T57" fmla="*/ 83 h 284"/>
              <a:gd name="T58" fmla="*/ 85 w 240"/>
              <a:gd name="T59" fmla="*/ 224 h 284"/>
              <a:gd name="T60" fmla="*/ 31 w 240"/>
              <a:gd name="T61" fmla="*/ 115 h 284"/>
              <a:gd name="T62" fmla="*/ 85 w 240"/>
              <a:gd name="T63" fmla="*/ 224 h 284"/>
              <a:gd name="T64" fmla="*/ 65 w 240"/>
              <a:gd name="T65" fmla="*/ 218 h 284"/>
              <a:gd name="T66" fmla="*/ 12 w 240"/>
              <a:gd name="T67" fmla="*/ 118 h 284"/>
              <a:gd name="T68" fmla="*/ 73 w 240"/>
              <a:gd name="T69" fmla="*/ 217 h 284"/>
              <a:gd name="T70" fmla="*/ 131 w 240"/>
              <a:gd name="T71" fmla="*/ 192 h 284"/>
              <a:gd name="T72" fmla="*/ 126 w 240"/>
              <a:gd name="T73" fmla="*/ 178 h 284"/>
              <a:gd name="T74" fmla="*/ 120 w 240"/>
              <a:gd name="T75" fmla="*/ 166 h 284"/>
              <a:gd name="T76" fmla="*/ 114 w 240"/>
              <a:gd name="T77" fmla="*/ 154 h 284"/>
              <a:gd name="T78" fmla="*/ 110 w 240"/>
              <a:gd name="T79" fmla="*/ 147 h 284"/>
              <a:gd name="T80" fmla="*/ 98 w 240"/>
              <a:gd name="T81" fmla="*/ 143 h 284"/>
              <a:gd name="T82" fmla="*/ 168 w 240"/>
              <a:gd name="T83" fmla="*/ 143 h 284"/>
              <a:gd name="T84" fmla="*/ 139 w 240"/>
              <a:gd name="T85" fmla="*/ 151 h 284"/>
              <a:gd name="T86" fmla="*/ 166 w 240"/>
              <a:gd name="T87" fmla="*/ 165 h 284"/>
              <a:gd name="T88" fmla="*/ 167 w 240"/>
              <a:gd name="T89" fmla="*/ 172 h 284"/>
              <a:gd name="T90" fmla="*/ 147 w 240"/>
              <a:gd name="T91" fmla="*/ 156 h 284"/>
              <a:gd name="T92" fmla="*/ 164 w 240"/>
              <a:gd name="T93" fmla="*/ 169 h 284"/>
              <a:gd name="T94" fmla="*/ 115 w 240"/>
              <a:gd name="T95" fmla="*/ 207 h 284"/>
              <a:gd name="T96" fmla="*/ 153 w 240"/>
              <a:gd name="T97" fmla="*/ 209 h 284"/>
              <a:gd name="T98" fmla="*/ 150 w 240"/>
              <a:gd name="T99" fmla="*/ 209 h 284"/>
              <a:gd name="T100" fmla="*/ 140 w 240"/>
              <a:gd name="T101" fmla="*/ 211 h 284"/>
              <a:gd name="T102" fmla="*/ 131 w 240"/>
              <a:gd name="T103" fmla="*/ 212 h 284"/>
              <a:gd name="T104" fmla="*/ 135 w 240"/>
              <a:gd name="T105" fmla="*/ 211 h 284"/>
              <a:gd name="T106" fmla="*/ 136 w 240"/>
              <a:gd name="T107" fmla="*/ 243 h 284"/>
              <a:gd name="T108" fmla="*/ 58 w 240"/>
              <a:gd name="T109" fmla="*/ 223 h 284"/>
              <a:gd name="T110" fmla="*/ 75 w 240"/>
              <a:gd name="T111" fmla="*/ 220 h 284"/>
              <a:gd name="T112" fmla="*/ 72 w 240"/>
              <a:gd name="T113" fmla="*/ 247 h 284"/>
              <a:gd name="T114" fmla="*/ 12 w 240"/>
              <a:gd name="T115" fmla="*/ 255 h 284"/>
              <a:gd name="T116" fmla="*/ 140 w 240"/>
              <a:gd name="T117" fmla="*/ 262 h 284"/>
              <a:gd name="T118" fmla="*/ 45 w 240"/>
              <a:gd name="T119" fmla="*/ 236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40" h="284">
                <a:moveTo>
                  <a:pt x="131" y="247"/>
                </a:moveTo>
                <a:cubicBezTo>
                  <a:pt x="135" y="252"/>
                  <a:pt x="144" y="256"/>
                  <a:pt x="143" y="265"/>
                </a:cubicBezTo>
                <a:cubicBezTo>
                  <a:pt x="132" y="272"/>
                  <a:pt x="119" y="277"/>
                  <a:pt x="104" y="280"/>
                </a:cubicBezTo>
                <a:cubicBezTo>
                  <a:pt x="74" y="283"/>
                  <a:pt x="43" y="284"/>
                  <a:pt x="16" y="273"/>
                </a:cubicBezTo>
                <a:cubicBezTo>
                  <a:pt x="11" y="272"/>
                  <a:pt x="9" y="267"/>
                  <a:pt x="4" y="266"/>
                </a:cubicBezTo>
                <a:cubicBezTo>
                  <a:pt x="1" y="260"/>
                  <a:pt x="8" y="256"/>
                  <a:pt x="12" y="252"/>
                </a:cubicBezTo>
                <a:cubicBezTo>
                  <a:pt x="14" y="250"/>
                  <a:pt x="16" y="248"/>
                  <a:pt x="19" y="245"/>
                </a:cubicBezTo>
                <a:cubicBezTo>
                  <a:pt x="25" y="242"/>
                  <a:pt x="32" y="238"/>
                  <a:pt x="38" y="235"/>
                </a:cubicBezTo>
                <a:cubicBezTo>
                  <a:pt x="39" y="235"/>
                  <a:pt x="41" y="235"/>
                  <a:pt x="42" y="234"/>
                </a:cubicBezTo>
                <a:cubicBezTo>
                  <a:pt x="44" y="233"/>
                  <a:pt x="45" y="232"/>
                  <a:pt x="47" y="232"/>
                </a:cubicBezTo>
                <a:cubicBezTo>
                  <a:pt x="48" y="226"/>
                  <a:pt x="52" y="222"/>
                  <a:pt x="57" y="220"/>
                </a:cubicBezTo>
                <a:cubicBezTo>
                  <a:pt x="49" y="200"/>
                  <a:pt x="38" y="180"/>
                  <a:pt x="29" y="158"/>
                </a:cubicBezTo>
                <a:cubicBezTo>
                  <a:pt x="24" y="148"/>
                  <a:pt x="18" y="138"/>
                  <a:pt x="13" y="128"/>
                </a:cubicBezTo>
                <a:cubicBezTo>
                  <a:pt x="12" y="124"/>
                  <a:pt x="10" y="119"/>
                  <a:pt x="7" y="116"/>
                </a:cubicBezTo>
                <a:cubicBezTo>
                  <a:pt x="6" y="115"/>
                  <a:pt x="7" y="115"/>
                  <a:pt x="6" y="114"/>
                </a:cubicBezTo>
                <a:cubicBezTo>
                  <a:pt x="6" y="113"/>
                  <a:pt x="4" y="112"/>
                  <a:pt x="3" y="111"/>
                </a:cubicBezTo>
                <a:cubicBezTo>
                  <a:pt x="3" y="110"/>
                  <a:pt x="2" y="108"/>
                  <a:pt x="2" y="106"/>
                </a:cubicBezTo>
                <a:cubicBezTo>
                  <a:pt x="1" y="101"/>
                  <a:pt x="0" y="97"/>
                  <a:pt x="3" y="92"/>
                </a:cubicBezTo>
                <a:cubicBezTo>
                  <a:pt x="4" y="91"/>
                  <a:pt x="5" y="90"/>
                  <a:pt x="6" y="88"/>
                </a:cubicBezTo>
                <a:cubicBezTo>
                  <a:pt x="10" y="86"/>
                  <a:pt x="15" y="85"/>
                  <a:pt x="19" y="84"/>
                </a:cubicBezTo>
                <a:cubicBezTo>
                  <a:pt x="20" y="84"/>
                  <a:pt x="22" y="84"/>
                  <a:pt x="23" y="85"/>
                </a:cubicBezTo>
                <a:cubicBezTo>
                  <a:pt x="32" y="79"/>
                  <a:pt x="40" y="75"/>
                  <a:pt x="51" y="71"/>
                </a:cubicBezTo>
                <a:cubicBezTo>
                  <a:pt x="75" y="58"/>
                  <a:pt x="103" y="49"/>
                  <a:pt x="125" y="35"/>
                </a:cubicBezTo>
                <a:cubicBezTo>
                  <a:pt x="125" y="27"/>
                  <a:pt x="123" y="18"/>
                  <a:pt x="126" y="12"/>
                </a:cubicBezTo>
                <a:cubicBezTo>
                  <a:pt x="130" y="7"/>
                  <a:pt x="141" y="4"/>
                  <a:pt x="148" y="2"/>
                </a:cubicBezTo>
                <a:cubicBezTo>
                  <a:pt x="153" y="1"/>
                  <a:pt x="158" y="0"/>
                  <a:pt x="164" y="3"/>
                </a:cubicBezTo>
                <a:cubicBezTo>
                  <a:pt x="171" y="12"/>
                  <a:pt x="177" y="21"/>
                  <a:pt x="183" y="30"/>
                </a:cubicBezTo>
                <a:cubicBezTo>
                  <a:pt x="191" y="33"/>
                  <a:pt x="200" y="34"/>
                  <a:pt x="207" y="37"/>
                </a:cubicBezTo>
                <a:cubicBezTo>
                  <a:pt x="209" y="38"/>
                  <a:pt x="210" y="40"/>
                  <a:pt x="212" y="41"/>
                </a:cubicBezTo>
                <a:cubicBezTo>
                  <a:pt x="223" y="46"/>
                  <a:pt x="232" y="54"/>
                  <a:pt x="239" y="62"/>
                </a:cubicBezTo>
                <a:cubicBezTo>
                  <a:pt x="238" y="65"/>
                  <a:pt x="240" y="69"/>
                  <a:pt x="239" y="73"/>
                </a:cubicBezTo>
                <a:cubicBezTo>
                  <a:pt x="237" y="80"/>
                  <a:pt x="232" y="85"/>
                  <a:pt x="227" y="90"/>
                </a:cubicBezTo>
                <a:cubicBezTo>
                  <a:pt x="222" y="95"/>
                  <a:pt x="218" y="98"/>
                  <a:pt x="211" y="102"/>
                </a:cubicBezTo>
                <a:cubicBezTo>
                  <a:pt x="209" y="104"/>
                  <a:pt x="206" y="106"/>
                  <a:pt x="202" y="107"/>
                </a:cubicBezTo>
                <a:cubicBezTo>
                  <a:pt x="204" y="114"/>
                  <a:pt x="197" y="115"/>
                  <a:pt x="191" y="113"/>
                </a:cubicBezTo>
                <a:cubicBezTo>
                  <a:pt x="188" y="115"/>
                  <a:pt x="188" y="121"/>
                  <a:pt x="184" y="122"/>
                </a:cubicBezTo>
                <a:cubicBezTo>
                  <a:pt x="180" y="123"/>
                  <a:pt x="177" y="121"/>
                  <a:pt x="173" y="120"/>
                </a:cubicBezTo>
                <a:cubicBezTo>
                  <a:pt x="168" y="120"/>
                  <a:pt x="164" y="123"/>
                  <a:pt x="159" y="124"/>
                </a:cubicBezTo>
                <a:cubicBezTo>
                  <a:pt x="158" y="124"/>
                  <a:pt x="158" y="124"/>
                  <a:pt x="158" y="124"/>
                </a:cubicBezTo>
                <a:cubicBezTo>
                  <a:pt x="148" y="125"/>
                  <a:pt x="135" y="127"/>
                  <a:pt x="122" y="126"/>
                </a:cubicBezTo>
                <a:cubicBezTo>
                  <a:pt x="119" y="125"/>
                  <a:pt x="114" y="125"/>
                  <a:pt x="112" y="123"/>
                </a:cubicBezTo>
                <a:cubicBezTo>
                  <a:pt x="112" y="121"/>
                  <a:pt x="112" y="120"/>
                  <a:pt x="113" y="119"/>
                </a:cubicBezTo>
                <a:cubicBezTo>
                  <a:pt x="109" y="102"/>
                  <a:pt x="114" y="85"/>
                  <a:pt x="119" y="71"/>
                </a:cubicBezTo>
                <a:cubicBezTo>
                  <a:pt x="118" y="71"/>
                  <a:pt x="115" y="73"/>
                  <a:pt x="114" y="74"/>
                </a:cubicBezTo>
                <a:cubicBezTo>
                  <a:pt x="110" y="75"/>
                  <a:pt x="106" y="76"/>
                  <a:pt x="102" y="78"/>
                </a:cubicBezTo>
                <a:cubicBezTo>
                  <a:pt x="92" y="81"/>
                  <a:pt x="80" y="87"/>
                  <a:pt x="70" y="92"/>
                </a:cubicBezTo>
                <a:cubicBezTo>
                  <a:pt x="65" y="94"/>
                  <a:pt x="60" y="96"/>
                  <a:pt x="55" y="98"/>
                </a:cubicBezTo>
                <a:cubicBezTo>
                  <a:pt x="50" y="101"/>
                  <a:pt x="45" y="103"/>
                  <a:pt x="40" y="106"/>
                </a:cubicBezTo>
                <a:cubicBezTo>
                  <a:pt x="37" y="108"/>
                  <a:pt x="35" y="110"/>
                  <a:pt x="33" y="112"/>
                </a:cubicBezTo>
                <a:cubicBezTo>
                  <a:pt x="37" y="129"/>
                  <a:pt x="47" y="142"/>
                  <a:pt x="53" y="157"/>
                </a:cubicBezTo>
                <a:cubicBezTo>
                  <a:pt x="56" y="163"/>
                  <a:pt x="58" y="169"/>
                  <a:pt x="61" y="174"/>
                </a:cubicBezTo>
                <a:cubicBezTo>
                  <a:pt x="62" y="176"/>
                  <a:pt x="64" y="177"/>
                  <a:pt x="65" y="179"/>
                </a:cubicBezTo>
                <a:cubicBezTo>
                  <a:pt x="69" y="187"/>
                  <a:pt x="72" y="195"/>
                  <a:pt x="77" y="202"/>
                </a:cubicBezTo>
                <a:cubicBezTo>
                  <a:pt x="79" y="205"/>
                  <a:pt x="80" y="208"/>
                  <a:pt x="82" y="211"/>
                </a:cubicBezTo>
                <a:cubicBezTo>
                  <a:pt x="83" y="213"/>
                  <a:pt x="85" y="214"/>
                  <a:pt x="85" y="217"/>
                </a:cubicBezTo>
                <a:cubicBezTo>
                  <a:pt x="92" y="223"/>
                  <a:pt x="103" y="224"/>
                  <a:pt x="104" y="233"/>
                </a:cubicBezTo>
                <a:cubicBezTo>
                  <a:pt x="108" y="236"/>
                  <a:pt x="113" y="236"/>
                  <a:pt x="118" y="238"/>
                </a:cubicBezTo>
                <a:cubicBezTo>
                  <a:pt x="115" y="220"/>
                  <a:pt x="113" y="207"/>
                  <a:pt x="109" y="189"/>
                </a:cubicBezTo>
                <a:cubicBezTo>
                  <a:pt x="109" y="188"/>
                  <a:pt x="111" y="188"/>
                  <a:pt x="111" y="187"/>
                </a:cubicBezTo>
                <a:cubicBezTo>
                  <a:pt x="106" y="179"/>
                  <a:pt x="101" y="168"/>
                  <a:pt x="96" y="157"/>
                </a:cubicBezTo>
                <a:cubicBezTo>
                  <a:pt x="95" y="155"/>
                  <a:pt x="93" y="152"/>
                  <a:pt x="93" y="150"/>
                </a:cubicBezTo>
                <a:cubicBezTo>
                  <a:pt x="92" y="148"/>
                  <a:pt x="92" y="145"/>
                  <a:pt x="91" y="143"/>
                </a:cubicBezTo>
                <a:cubicBezTo>
                  <a:pt x="90" y="141"/>
                  <a:pt x="89" y="140"/>
                  <a:pt x="89" y="139"/>
                </a:cubicBezTo>
                <a:cubicBezTo>
                  <a:pt x="88" y="137"/>
                  <a:pt x="85" y="133"/>
                  <a:pt x="86" y="130"/>
                </a:cubicBezTo>
                <a:cubicBezTo>
                  <a:pt x="86" y="126"/>
                  <a:pt x="95" y="120"/>
                  <a:pt x="100" y="121"/>
                </a:cubicBezTo>
                <a:cubicBezTo>
                  <a:pt x="101" y="122"/>
                  <a:pt x="102" y="123"/>
                  <a:pt x="101" y="124"/>
                </a:cubicBezTo>
                <a:cubicBezTo>
                  <a:pt x="106" y="134"/>
                  <a:pt x="111" y="144"/>
                  <a:pt x="116" y="154"/>
                </a:cubicBezTo>
                <a:cubicBezTo>
                  <a:pt x="119" y="160"/>
                  <a:pt x="124" y="168"/>
                  <a:pt x="127" y="175"/>
                </a:cubicBezTo>
                <a:cubicBezTo>
                  <a:pt x="128" y="177"/>
                  <a:pt x="129" y="181"/>
                  <a:pt x="131" y="181"/>
                </a:cubicBezTo>
                <a:cubicBezTo>
                  <a:pt x="130" y="172"/>
                  <a:pt x="131" y="161"/>
                  <a:pt x="128" y="154"/>
                </a:cubicBezTo>
                <a:cubicBezTo>
                  <a:pt x="131" y="149"/>
                  <a:pt x="135" y="142"/>
                  <a:pt x="134" y="136"/>
                </a:cubicBezTo>
                <a:cubicBezTo>
                  <a:pt x="138" y="135"/>
                  <a:pt x="139" y="140"/>
                  <a:pt x="141" y="143"/>
                </a:cubicBezTo>
                <a:cubicBezTo>
                  <a:pt x="144" y="147"/>
                  <a:pt x="146" y="150"/>
                  <a:pt x="150" y="153"/>
                </a:cubicBezTo>
                <a:cubicBezTo>
                  <a:pt x="149" y="159"/>
                  <a:pt x="151" y="164"/>
                  <a:pt x="151" y="170"/>
                </a:cubicBezTo>
                <a:cubicBezTo>
                  <a:pt x="154" y="160"/>
                  <a:pt x="159" y="149"/>
                  <a:pt x="162" y="140"/>
                </a:cubicBezTo>
                <a:cubicBezTo>
                  <a:pt x="164" y="138"/>
                  <a:pt x="169" y="140"/>
                  <a:pt x="172" y="141"/>
                </a:cubicBezTo>
                <a:cubicBezTo>
                  <a:pt x="171" y="146"/>
                  <a:pt x="175" y="147"/>
                  <a:pt x="178" y="149"/>
                </a:cubicBezTo>
                <a:cubicBezTo>
                  <a:pt x="178" y="158"/>
                  <a:pt x="171" y="164"/>
                  <a:pt x="173" y="173"/>
                </a:cubicBezTo>
                <a:cubicBezTo>
                  <a:pt x="173" y="178"/>
                  <a:pt x="166" y="180"/>
                  <a:pt x="166" y="174"/>
                </a:cubicBezTo>
                <a:cubicBezTo>
                  <a:pt x="165" y="178"/>
                  <a:pt x="164" y="182"/>
                  <a:pt x="162" y="185"/>
                </a:cubicBezTo>
                <a:cubicBezTo>
                  <a:pt x="166" y="187"/>
                  <a:pt x="161" y="195"/>
                  <a:pt x="161" y="200"/>
                </a:cubicBezTo>
                <a:cubicBezTo>
                  <a:pt x="161" y="204"/>
                  <a:pt x="161" y="207"/>
                  <a:pt x="161" y="211"/>
                </a:cubicBezTo>
                <a:cubicBezTo>
                  <a:pt x="160" y="222"/>
                  <a:pt x="159" y="233"/>
                  <a:pt x="158" y="241"/>
                </a:cubicBezTo>
                <a:cubicBezTo>
                  <a:pt x="151" y="247"/>
                  <a:pt x="139" y="247"/>
                  <a:pt x="131" y="247"/>
                </a:cubicBezTo>
                <a:close/>
                <a:moveTo>
                  <a:pt x="4" y="100"/>
                </a:moveTo>
                <a:cubicBezTo>
                  <a:pt x="3" y="102"/>
                  <a:pt x="6" y="108"/>
                  <a:pt x="7" y="110"/>
                </a:cubicBezTo>
                <a:cubicBezTo>
                  <a:pt x="8" y="110"/>
                  <a:pt x="10" y="112"/>
                  <a:pt x="11" y="113"/>
                </a:cubicBezTo>
                <a:cubicBezTo>
                  <a:pt x="19" y="117"/>
                  <a:pt x="31" y="112"/>
                  <a:pt x="31" y="105"/>
                </a:cubicBezTo>
                <a:cubicBezTo>
                  <a:pt x="31" y="105"/>
                  <a:pt x="32" y="105"/>
                  <a:pt x="32" y="105"/>
                </a:cubicBezTo>
                <a:cubicBezTo>
                  <a:pt x="32" y="104"/>
                  <a:pt x="32" y="101"/>
                  <a:pt x="32" y="101"/>
                </a:cubicBezTo>
                <a:cubicBezTo>
                  <a:pt x="32" y="97"/>
                  <a:pt x="30" y="95"/>
                  <a:pt x="28" y="91"/>
                </a:cubicBezTo>
                <a:cubicBezTo>
                  <a:pt x="25" y="90"/>
                  <a:pt x="21" y="90"/>
                  <a:pt x="17" y="88"/>
                </a:cubicBezTo>
                <a:cubicBezTo>
                  <a:pt x="12" y="88"/>
                  <a:pt x="6" y="92"/>
                  <a:pt x="5" y="96"/>
                </a:cubicBezTo>
                <a:cubicBezTo>
                  <a:pt x="5" y="96"/>
                  <a:pt x="5" y="97"/>
                  <a:pt x="5" y="97"/>
                </a:cubicBezTo>
                <a:cubicBezTo>
                  <a:pt x="5" y="97"/>
                  <a:pt x="4" y="97"/>
                  <a:pt x="4" y="97"/>
                </a:cubicBezTo>
                <a:cubicBezTo>
                  <a:pt x="5" y="99"/>
                  <a:pt x="4" y="99"/>
                  <a:pt x="4" y="100"/>
                </a:cubicBezTo>
                <a:close/>
                <a:moveTo>
                  <a:pt x="168" y="13"/>
                </a:moveTo>
                <a:cubicBezTo>
                  <a:pt x="166" y="10"/>
                  <a:pt x="164" y="7"/>
                  <a:pt x="161" y="5"/>
                </a:cubicBezTo>
                <a:cubicBezTo>
                  <a:pt x="155" y="2"/>
                  <a:pt x="151" y="4"/>
                  <a:pt x="146" y="6"/>
                </a:cubicBezTo>
                <a:cubicBezTo>
                  <a:pt x="137" y="9"/>
                  <a:pt x="127" y="10"/>
                  <a:pt x="127" y="22"/>
                </a:cubicBezTo>
                <a:cubicBezTo>
                  <a:pt x="127" y="30"/>
                  <a:pt x="130" y="41"/>
                  <a:pt x="130" y="49"/>
                </a:cubicBezTo>
                <a:cubicBezTo>
                  <a:pt x="140" y="35"/>
                  <a:pt x="158" y="31"/>
                  <a:pt x="179" y="29"/>
                </a:cubicBezTo>
                <a:cubicBezTo>
                  <a:pt x="176" y="23"/>
                  <a:pt x="172" y="18"/>
                  <a:pt x="168" y="13"/>
                </a:cubicBezTo>
                <a:close/>
                <a:moveTo>
                  <a:pt x="195" y="36"/>
                </a:moveTo>
                <a:cubicBezTo>
                  <a:pt x="194" y="36"/>
                  <a:pt x="192" y="36"/>
                  <a:pt x="190" y="36"/>
                </a:cubicBezTo>
                <a:cubicBezTo>
                  <a:pt x="186" y="34"/>
                  <a:pt x="181" y="32"/>
                  <a:pt x="176" y="32"/>
                </a:cubicBezTo>
                <a:cubicBezTo>
                  <a:pt x="170" y="32"/>
                  <a:pt x="161" y="34"/>
                  <a:pt x="156" y="36"/>
                </a:cubicBezTo>
                <a:cubicBezTo>
                  <a:pt x="148" y="38"/>
                  <a:pt x="140" y="43"/>
                  <a:pt x="135" y="48"/>
                </a:cubicBezTo>
                <a:cubicBezTo>
                  <a:pt x="134" y="49"/>
                  <a:pt x="133" y="50"/>
                  <a:pt x="132" y="51"/>
                </a:cubicBezTo>
                <a:cubicBezTo>
                  <a:pt x="128" y="55"/>
                  <a:pt x="127" y="62"/>
                  <a:pt x="124" y="68"/>
                </a:cubicBezTo>
                <a:cubicBezTo>
                  <a:pt x="123" y="71"/>
                  <a:pt x="121" y="75"/>
                  <a:pt x="119" y="78"/>
                </a:cubicBezTo>
                <a:cubicBezTo>
                  <a:pt x="118" y="81"/>
                  <a:pt x="118" y="85"/>
                  <a:pt x="117" y="88"/>
                </a:cubicBezTo>
                <a:cubicBezTo>
                  <a:pt x="115" y="97"/>
                  <a:pt x="113" y="105"/>
                  <a:pt x="115" y="116"/>
                </a:cubicBezTo>
                <a:cubicBezTo>
                  <a:pt x="114" y="114"/>
                  <a:pt x="116" y="113"/>
                  <a:pt x="116" y="111"/>
                </a:cubicBezTo>
                <a:cubicBezTo>
                  <a:pt x="123" y="106"/>
                  <a:pt x="128" y="98"/>
                  <a:pt x="136" y="92"/>
                </a:cubicBezTo>
                <a:cubicBezTo>
                  <a:pt x="142" y="86"/>
                  <a:pt x="150" y="82"/>
                  <a:pt x="159" y="77"/>
                </a:cubicBezTo>
                <a:cubicBezTo>
                  <a:pt x="180" y="66"/>
                  <a:pt x="207" y="55"/>
                  <a:pt x="233" y="60"/>
                </a:cubicBezTo>
                <a:cubicBezTo>
                  <a:pt x="223" y="49"/>
                  <a:pt x="211" y="40"/>
                  <a:pt x="195" y="36"/>
                </a:cubicBezTo>
                <a:close/>
                <a:moveTo>
                  <a:pt x="117" y="58"/>
                </a:moveTo>
                <a:cubicBezTo>
                  <a:pt x="120" y="60"/>
                  <a:pt x="120" y="61"/>
                  <a:pt x="123" y="62"/>
                </a:cubicBezTo>
                <a:cubicBezTo>
                  <a:pt x="124" y="60"/>
                  <a:pt x="124" y="59"/>
                  <a:pt x="125" y="58"/>
                </a:cubicBezTo>
                <a:cubicBezTo>
                  <a:pt x="118" y="55"/>
                  <a:pt x="119" y="46"/>
                  <a:pt x="127" y="45"/>
                </a:cubicBezTo>
                <a:cubicBezTo>
                  <a:pt x="126" y="43"/>
                  <a:pt x="127" y="41"/>
                  <a:pt x="126" y="40"/>
                </a:cubicBezTo>
                <a:cubicBezTo>
                  <a:pt x="118" y="42"/>
                  <a:pt x="115" y="49"/>
                  <a:pt x="117" y="58"/>
                </a:cubicBezTo>
                <a:close/>
                <a:moveTo>
                  <a:pt x="93" y="54"/>
                </a:moveTo>
                <a:cubicBezTo>
                  <a:pt x="91" y="55"/>
                  <a:pt x="88" y="57"/>
                  <a:pt x="85" y="58"/>
                </a:cubicBezTo>
                <a:cubicBezTo>
                  <a:pt x="65" y="67"/>
                  <a:pt x="45" y="75"/>
                  <a:pt x="26" y="86"/>
                </a:cubicBezTo>
                <a:cubicBezTo>
                  <a:pt x="28" y="85"/>
                  <a:pt x="27" y="87"/>
                  <a:pt x="29" y="87"/>
                </a:cubicBezTo>
                <a:cubicBezTo>
                  <a:pt x="30" y="87"/>
                  <a:pt x="31" y="86"/>
                  <a:pt x="33" y="85"/>
                </a:cubicBezTo>
                <a:cubicBezTo>
                  <a:pt x="36" y="83"/>
                  <a:pt x="42" y="80"/>
                  <a:pt x="45" y="79"/>
                </a:cubicBezTo>
                <a:cubicBezTo>
                  <a:pt x="50" y="76"/>
                  <a:pt x="55" y="74"/>
                  <a:pt x="61" y="72"/>
                </a:cubicBezTo>
                <a:cubicBezTo>
                  <a:pt x="70" y="68"/>
                  <a:pt x="79" y="65"/>
                  <a:pt x="87" y="61"/>
                </a:cubicBezTo>
                <a:cubicBezTo>
                  <a:pt x="96" y="57"/>
                  <a:pt x="105" y="53"/>
                  <a:pt x="113" y="49"/>
                </a:cubicBezTo>
                <a:cubicBezTo>
                  <a:pt x="114" y="47"/>
                  <a:pt x="116" y="45"/>
                  <a:pt x="115" y="44"/>
                </a:cubicBezTo>
                <a:cubicBezTo>
                  <a:pt x="109" y="48"/>
                  <a:pt x="101" y="50"/>
                  <a:pt x="93" y="54"/>
                </a:cubicBezTo>
                <a:close/>
                <a:moveTo>
                  <a:pt x="126" y="55"/>
                </a:moveTo>
                <a:cubicBezTo>
                  <a:pt x="128" y="52"/>
                  <a:pt x="129" y="50"/>
                  <a:pt x="127" y="48"/>
                </a:cubicBezTo>
                <a:cubicBezTo>
                  <a:pt x="124" y="48"/>
                  <a:pt x="123" y="54"/>
                  <a:pt x="126" y="55"/>
                </a:cubicBezTo>
                <a:close/>
                <a:moveTo>
                  <a:pt x="113" y="56"/>
                </a:moveTo>
                <a:cubicBezTo>
                  <a:pt x="114" y="55"/>
                  <a:pt x="113" y="54"/>
                  <a:pt x="113" y="52"/>
                </a:cubicBezTo>
                <a:cubicBezTo>
                  <a:pt x="113" y="52"/>
                  <a:pt x="112" y="52"/>
                  <a:pt x="112" y="52"/>
                </a:cubicBezTo>
                <a:cubicBezTo>
                  <a:pt x="101" y="57"/>
                  <a:pt x="90" y="63"/>
                  <a:pt x="78" y="67"/>
                </a:cubicBezTo>
                <a:cubicBezTo>
                  <a:pt x="75" y="69"/>
                  <a:pt x="70" y="71"/>
                  <a:pt x="66" y="72"/>
                </a:cubicBezTo>
                <a:cubicBezTo>
                  <a:pt x="62" y="74"/>
                  <a:pt x="58" y="76"/>
                  <a:pt x="54" y="78"/>
                </a:cubicBezTo>
                <a:cubicBezTo>
                  <a:pt x="48" y="80"/>
                  <a:pt x="40" y="84"/>
                  <a:pt x="35" y="87"/>
                </a:cubicBezTo>
                <a:cubicBezTo>
                  <a:pt x="28" y="90"/>
                  <a:pt x="36" y="94"/>
                  <a:pt x="37" y="98"/>
                </a:cubicBezTo>
                <a:cubicBezTo>
                  <a:pt x="63" y="85"/>
                  <a:pt x="92" y="76"/>
                  <a:pt x="117" y="62"/>
                </a:cubicBezTo>
                <a:cubicBezTo>
                  <a:pt x="115" y="61"/>
                  <a:pt x="115" y="57"/>
                  <a:pt x="113" y="56"/>
                </a:cubicBezTo>
                <a:close/>
                <a:moveTo>
                  <a:pt x="226" y="87"/>
                </a:moveTo>
                <a:cubicBezTo>
                  <a:pt x="232" y="80"/>
                  <a:pt x="238" y="73"/>
                  <a:pt x="235" y="64"/>
                </a:cubicBezTo>
                <a:cubicBezTo>
                  <a:pt x="233" y="63"/>
                  <a:pt x="232" y="62"/>
                  <a:pt x="230" y="62"/>
                </a:cubicBezTo>
                <a:cubicBezTo>
                  <a:pt x="216" y="60"/>
                  <a:pt x="200" y="63"/>
                  <a:pt x="190" y="66"/>
                </a:cubicBezTo>
                <a:cubicBezTo>
                  <a:pt x="193" y="80"/>
                  <a:pt x="201" y="91"/>
                  <a:pt x="202" y="104"/>
                </a:cubicBezTo>
                <a:cubicBezTo>
                  <a:pt x="211" y="99"/>
                  <a:pt x="219" y="95"/>
                  <a:pt x="226" y="87"/>
                </a:cubicBezTo>
                <a:close/>
                <a:moveTo>
                  <a:pt x="119" y="65"/>
                </a:moveTo>
                <a:cubicBezTo>
                  <a:pt x="119" y="65"/>
                  <a:pt x="119" y="65"/>
                  <a:pt x="119" y="65"/>
                </a:cubicBezTo>
                <a:cubicBezTo>
                  <a:pt x="117" y="66"/>
                  <a:pt x="115" y="66"/>
                  <a:pt x="113" y="67"/>
                </a:cubicBezTo>
                <a:cubicBezTo>
                  <a:pt x="108" y="68"/>
                  <a:pt x="101" y="75"/>
                  <a:pt x="95" y="76"/>
                </a:cubicBezTo>
                <a:cubicBezTo>
                  <a:pt x="89" y="78"/>
                  <a:pt x="84" y="81"/>
                  <a:pt x="78" y="83"/>
                </a:cubicBezTo>
                <a:cubicBezTo>
                  <a:pt x="72" y="86"/>
                  <a:pt x="65" y="89"/>
                  <a:pt x="60" y="91"/>
                </a:cubicBezTo>
                <a:cubicBezTo>
                  <a:pt x="52" y="95"/>
                  <a:pt x="44" y="97"/>
                  <a:pt x="37" y="101"/>
                </a:cubicBezTo>
                <a:cubicBezTo>
                  <a:pt x="37" y="102"/>
                  <a:pt x="38" y="103"/>
                  <a:pt x="37" y="105"/>
                </a:cubicBezTo>
                <a:cubicBezTo>
                  <a:pt x="50" y="97"/>
                  <a:pt x="64" y="91"/>
                  <a:pt x="78" y="85"/>
                </a:cubicBezTo>
                <a:cubicBezTo>
                  <a:pt x="87" y="81"/>
                  <a:pt x="95" y="76"/>
                  <a:pt x="106" y="74"/>
                </a:cubicBezTo>
                <a:cubicBezTo>
                  <a:pt x="111" y="72"/>
                  <a:pt x="116" y="69"/>
                  <a:pt x="122" y="66"/>
                </a:cubicBezTo>
                <a:cubicBezTo>
                  <a:pt x="121" y="65"/>
                  <a:pt x="120" y="66"/>
                  <a:pt x="119" y="65"/>
                </a:cubicBezTo>
                <a:close/>
                <a:moveTo>
                  <a:pt x="199" y="101"/>
                </a:moveTo>
                <a:cubicBezTo>
                  <a:pt x="198" y="97"/>
                  <a:pt x="196" y="92"/>
                  <a:pt x="194" y="87"/>
                </a:cubicBezTo>
                <a:cubicBezTo>
                  <a:pt x="194" y="85"/>
                  <a:pt x="194" y="83"/>
                  <a:pt x="193" y="82"/>
                </a:cubicBezTo>
                <a:cubicBezTo>
                  <a:pt x="192" y="79"/>
                  <a:pt x="190" y="77"/>
                  <a:pt x="190" y="75"/>
                </a:cubicBezTo>
                <a:cubicBezTo>
                  <a:pt x="188" y="72"/>
                  <a:pt x="188" y="70"/>
                  <a:pt x="186" y="68"/>
                </a:cubicBezTo>
                <a:cubicBezTo>
                  <a:pt x="185" y="69"/>
                  <a:pt x="183" y="69"/>
                  <a:pt x="182" y="70"/>
                </a:cubicBezTo>
                <a:cubicBezTo>
                  <a:pt x="183" y="78"/>
                  <a:pt x="189" y="88"/>
                  <a:pt x="192" y="96"/>
                </a:cubicBezTo>
                <a:cubicBezTo>
                  <a:pt x="193" y="99"/>
                  <a:pt x="193" y="101"/>
                  <a:pt x="193" y="102"/>
                </a:cubicBezTo>
                <a:cubicBezTo>
                  <a:pt x="193" y="105"/>
                  <a:pt x="190" y="106"/>
                  <a:pt x="188" y="104"/>
                </a:cubicBezTo>
                <a:cubicBezTo>
                  <a:pt x="184" y="92"/>
                  <a:pt x="178" y="84"/>
                  <a:pt x="173" y="73"/>
                </a:cubicBezTo>
                <a:cubicBezTo>
                  <a:pt x="172" y="73"/>
                  <a:pt x="171" y="74"/>
                  <a:pt x="170" y="75"/>
                </a:cubicBezTo>
                <a:cubicBezTo>
                  <a:pt x="172" y="81"/>
                  <a:pt x="175" y="87"/>
                  <a:pt x="178" y="94"/>
                </a:cubicBezTo>
                <a:cubicBezTo>
                  <a:pt x="181" y="98"/>
                  <a:pt x="184" y="104"/>
                  <a:pt x="181" y="109"/>
                </a:cubicBezTo>
                <a:cubicBezTo>
                  <a:pt x="177" y="110"/>
                  <a:pt x="173" y="104"/>
                  <a:pt x="171" y="101"/>
                </a:cubicBezTo>
                <a:cubicBezTo>
                  <a:pt x="168" y="94"/>
                  <a:pt x="165" y="85"/>
                  <a:pt x="162" y="79"/>
                </a:cubicBezTo>
                <a:cubicBezTo>
                  <a:pt x="161" y="79"/>
                  <a:pt x="159" y="80"/>
                  <a:pt x="158" y="81"/>
                </a:cubicBezTo>
                <a:cubicBezTo>
                  <a:pt x="158" y="82"/>
                  <a:pt x="159" y="81"/>
                  <a:pt x="159" y="83"/>
                </a:cubicBezTo>
                <a:cubicBezTo>
                  <a:pt x="158" y="86"/>
                  <a:pt x="161" y="90"/>
                  <a:pt x="164" y="93"/>
                </a:cubicBezTo>
                <a:cubicBezTo>
                  <a:pt x="166" y="97"/>
                  <a:pt x="168" y="102"/>
                  <a:pt x="170" y="106"/>
                </a:cubicBezTo>
                <a:cubicBezTo>
                  <a:pt x="171" y="108"/>
                  <a:pt x="173" y="110"/>
                  <a:pt x="174" y="112"/>
                </a:cubicBezTo>
                <a:cubicBezTo>
                  <a:pt x="176" y="115"/>
                  <a:pt x="178" y="120"/>
                  <a:pt x="182" y="120"/>
                </a:cubicBezTo>
                <a:cubicBezTo>
                  <a:pt x="186" y="119"/>
                  <a:pt x="185" y="114"/>
                  <a:pt x="188" y="111"/>
                </a:cubicBezTo>
                <a:cubicBezTo>
                  <a:pt x="191" y="108"/>
                  <a:pt x="196" y="111"/>
                  <a:pt x="199" y="111"/>
                </a:cubicBezTo>
                <a:cubicBezTo>
                  <a:pt x="200" y="108"/>
                  <a:pt x="200" y="104"/>
                  <a:pt x="199" y="101"/>
                </a:cubicBezTo>
                <a:close/>
                <a:moveTo>
                  <a:pt x="187" y="92"/>
                </a:moveTo>
                <a:cubicBezTo>
                  <a:pt x="184" y="85"/>
                  <a:pt x="183" y="78"/>
                  <a:pt x="178" y="73"/>
                </a:cubicBezTo>
                <a:cubicBezTo>
                  <a:pt x="178" y="72"/>
                  <a:pt x="178" y="72"/>
                  <a:pt x="178" y="71"/>
                </a:cubicBezTo>
                <a:cubicBezTo>
                  <a:pt x="178" y="71"/>
                  <a:pt x="178" y="71"/>
                  <a:pt x="177" y="71"/>
                </a:cubicBezTo>
                <a:cubicBezTo>
                  <a:pt x="177" y="71"/>
                  <a:pt x="177" y="72"/>
                  <a:pt x="176" y="72"/>
                </a:cubicBezTo>
                <a:cubicBezTo>
                  <a:pt x="178" y="78"/>
                  <a:pt x="181" y="83"/>
                  <a:pt x="184" y="89"/>
                </a:cubicBezTo>
                <a:cubicBezTo>
                  <a:pt x="187" y="93"/>
                  <a:pt x="187" y="98"/>
                  <a:pt x="190" y="101"/>
                </a:cubicBezTo>
                <a:cubicBezTo>
                  <a:pt x="191" y="97"/>
                  <a:pt x="188" y="95"/>
                  <a:pt x="187" y="92"/>
                </a:cubicBezTo>
                <a:close/>
                <a:moveTo>
                  <a:pt x="170" y="83"/>
                </a:moveTo>
                <a:cubicBezTo>
                  <a:pt x="169" y="80"/>
                  <a:pt x="169" y="77"/>
                  <a:pt x="167" y="76"/>
                </a:cubicBezTo>
                <a:cubicBezTo>
                  <a:pt x="166" y="77"/>
                  <a:pt x="164" y="76"/>
                  <a:pt x="164" y="78"/>
                </a:cubicBezTo>
                <a:cubicBezTo>
                  <a:pt x="169" y="86"/>
                  <a:pt x="172" y="99"/>
                  <a:pt x="179" y="106"/>
                </a:cubicBezTo>
                <a:cubicBezTo>
                  <a:pt x="178" y="97"/>
                  <a:pt x="173" y="90"/>
                  <a:pt x="170" y="83"/>
                </a:cubicBezTo>
                <a:close/>
                <a:moveTo>
                  <a:pt x="121" y="111"/>
                </a:moveTo>
                <a:cubicBezTo>
                  <a:pt x="118" y="114"/>
                  <a:pt x="117" y="117"/>
                  <a:pt x="116" y="121"/>
                </a:cubicBezTo>
                <a:cubicBezTo>
                  <a:pt x="126" y="125"/>
                  <a:pt x="139" y="124"/>
                  <a:pt x="149" y="122"/>
                </a:cubicBezTo>
                <a:cubicBezTo>
                  <a:pt x="157" y="121"/>
                  <a:pt x="165" y="119"/>
                  <a:pt x="171" y="117"/>
                </a:cubicBezTo>
                <a:cubicBezTo>
                  <a:pt x="165" y="106"/>
                  <a:pt x="159" y="93"/>
                  <a:pt x="155" y="82"/>
                </a:cubicBezTo>
                <a:cubicBezTo>
                  <a:pt x="141" y="90"/>
                  <a:pt x="130" y="100"/>
                  <a:pt x="121" y="111"/>
                </a:cubicBezTo>
                <a:close/>
                <a:moveTo>
                  <a:pt x="85" y="224"/>
                </a:moveTo>
                <a:cubicBezTo>
                  <a:pt x="84" y="223"/>
                  <a:pt x="83" y="221"/>
                  <a:pt x="82" y="219"/>
                </a:cubicBezTo>
                <a:cubicBezTo>
                  <a:pt x="81" y="213"/>
                  <a:pt x="78" y="211"/>
                  <a:pt x="76" y="205"/>
                </a:cubicBezTo>
                <a:cubicBezTo>
                  <a:pt x="75" y="204"/>
                  <a:pt x="74" y="202"/>
                  <a:pt x="72" y="200"/>
                </a:cubicBezTo>
                <a:cubicBezTo>
                  <a:pt x="72" y="199"/>
                  <a:pt x="72" y="199"/>
                  <a:pt x="72" y="198"/>
                </a:cubicBezTo>
                <a:cubicBezTo>
                  <a:pt x="68" y="194"/>
                  <a:pt x="67" y="187"/>
                  <a:pt x="63" y="184"/>
                </a:cubicBezTo>
                <a:cubicBezTo>
                  <a:pt x="58" y="175"/>
                  <a:pt x="54" y="165"/>
                  <a:pt x="50" y="156"/>
                </a:cubicBezTo>
                <a:cubicBezTo>
                  <a:pt x="44" y="142"/>
                  <a:pt x="36" y="130"/>
                  <a:pt x="31" y="115"/>
                </a:cubicBezTo>
                <a:cubicBezTo>
                  <a:pt x="29" y="116"/>
                  <a:pt x="28" y="117"/>
                  <a:pt x="27" y="117"/>
                </a:cubicBezTo>
                <a:cubicBezTo>
                  <a:pt x="29" y="124"/>
                  <a:pt x="33" y="131"/>
                  <a:pt x="36" y="137"/>
                </a:cubicBezTo>
                <a:cubicBezTo>
                  <a:pt x="38" y="140"/>
                  <a:pt x="39" y="143"/>
                  <a:pt x="41" y="147"/>
                </a:cubicBezTo>
                <a:cubicBezTo>
                  <a:pt x="52" y="169"/>
                  <a:pt x="61" y="192"/>
                  <a:pt x="74" y="212"/>
                </a:cubicBezTo>
                <a:cubicBezTo>
                  <a:pt x="76" y="216"/>
                  <a:pt x="79" y="219"/>
                  <a:pt x="80" y="224"/>
                </a:cubicBezTo>
                <a:cubicBezTo>
                  <a:pt x="80" y="225"/>
                  <a:pt x="79" y="225"/>
                  <a:pt x="80" y="226"/>
                </a:cubicBezTo>
                <a:cubicBezTo>
                  <a:pt x="83" y="227"/>
                  <a:pt x="83" y="225"/>
                  <a:pt x="85" y="224"/>
                </a:cubicBezTo>
                <a:close/>
                <a:moveTo>
                  <a:pt x="15" y="126"/>
                </a:moveTo>
                <a:cubicBezTo>
                  <a:pt x="16" y="128"/>
                  <a:pt x="17" y="130"/>
                  <a:pt x="18" y="132"/>
                </a:cubicBezTo>
                <a:cubicBezTo>
                  <a:pt x="21" y="136"/>
                  <a:pt x="22" y="140"/>
                  <a:pt x="25" y="144"/>
                </a:cubicBezTo>
                <a:cubicBezTo>
                  <a:pt x="34" y="161"/>
                  <a:pt x="41" y="179"/>
                  <a:pt x="49" y="195"/>
                </a:cubicBezTo>
                <a:cubicBezTo>
                  <a:pt x="54" y="204"/>
                  <a:pt x="56" y="213"/>
                  <a:pt x="61" y="220"/>
                </a:cubicBezTo>
                <a:cubicBezTo>
                  <a:pt x="61" y="222"/>
                  <a:pt x="62" y="228"/>
                  <a:pt x="66" y="226"/>
                </a:cubicBezTo>
                <a:cubicBezTo>
                  <a:pt x="66" y="223"/>
                  <a:pt x="65" y="222"/>
                  <a:pt x="65" y="218"/>
                </a:cubicBezTo>
                <a:cubicBezTo>
                  <a:pt x="60" y="213"/>
                  <a:pt x="58" y="206"/>
                  <a:pt x="55" y="199"/>
                </a:cubicBezTo>
                <a:cubicBezTo>
                  <a:pt x="53" y="196"/>
                  <a:pt x="52" y="194"/>
                  <a:pt x="50" y="190"/>
                </a:cubicBezTo>
                <a:cubicBezTo>
                  <a:pt x="49" y="187"/>
                  <a:pt x="47" y="185"/>
                  <a:pt x="45" y="182"/>
                </a:cubicBezTo>
                <a:cubicBezTo>
                  <a:pt x="44" y="178"/>
                  <a:pt x="43" y="175"/>
                  <a:pt x="41" y="172"/>
                </a:cubicBezTo>
                <a:cubicBezTo>
                  <a:pt x="39" y="165"/>
                  <a:pt x="36" y="159"/>
                  <a:pt x="33" y="153"/>
                </a:cubicBezTo>
                <a:cubicBezTo>
                  <a:pt x="30" y="146"/>
                  <a:pt x="26" y="141"/>
                  <a:pt x="23" y="135"/>
                </a:cubicBezTo>
                <a:cubicBezTo>
                  <a:pt x="20" y="129"/>
                  <a:pt x="18" y="117"/>
                  <a:pt x="12" y="118"/>
                </a:cubicBezTo>
                <a:cubicBezTo>
                  <a:pt x="13" y="121"/>
                  <a:pt x="14" y="123"/>
                  <a:pt x="15" y="126"/>
                </a:cubicBezTo>
                <a:close/>
                <a:moveTo>
                  <a:pt x="23" y="118"/>
                </a:moveTo>
                <a:cubicBezTo>
                  <a:pt x="22" y="118"/>
                  <a:pt x="21" y="118"/>
                  <a:pt x="19" y="118"/>
                </a:cubicBezTo>
                <a:cubicBezTo>
                  <a:pt x="22" y="128"/>
                  <a:pt x="27" y="137"/>
                  <a:pt x="32" y="145"/>
                </a:cubicBezTo>
                <a:cubicBezTo>
                  <a:pt x="42" y="165"/>
                  <a:pt x="48" y="185"/>
                  <a:pt x="60" y="204"/>
                </a:cubicBezTo>
                <a:cubicBezTo>
                  <a:pt x="62" y="208"/>
                  <a:pt x="64" y="213"/>
                  <a:pt x="67" y="217"/>
                </a:cubicBezTo>
                <a:cubicBezTo>
                  <a:pt x="69" y="216"/>
                  <a:pt x="72" y="218"/>
                  <a:pt x="73" y="217"/>
                </a:cubicBezTo>
                <a:cubicBezTo>
                  <a:pt x="55" y="185"/>
                  <a:pt x="41" y="150"/>
                  <a:pt x="23" y="118"/>
                </a:cubicBezTo>
                <a:close/>
                <a:moveTo>
                  <a:pt x="97" y="124"/>
                </a:moveTo>
                <a:cubicBezTo>
                  <a:pt x="91" y="126"/>
                  <a:pt x="88" y="130"/>
                  <a:pt x="90" y="136"/>
                </a:cubicBezTo>
                <a:cubicBezTo>
                  <a:pt x="91" y="138"/>
                  <a:pt x="93" y="140"/>
                  <a:pt x="94" y="143"/>
                </a:cubicBezTo>
                <a:cubicBezTo>
                  <a:pt x="96" y="149"/>
                  <a:pt x="97" y="154"/>
                  <a:pt x="100" y="160"/>
                </a:cubicBezTo>
                <a:cubicBezTo>
                  <a:pt x="104" y="170"/>
                  <a:pt x="110" y="181"/>
                  <a:pt x="115" y="190"/>
                </a:cubicBezTo>
                <a:cubicBezTo>
                  <a:pt x="118" y="192"/>
                  <a:pt x="125" y="193"/>
                  <a:pt x="131" y="192"/>
                </a:cubicBezTo>
                <a:cubicBezTo>
                  <a:pt x="131" y="191"/>
                  <a:pt x="130" y="191"/>
                  <a:pt x="131" y="190"/>
                </a:cubicBezTo>
                <a:cubicBezTo>
                  <a:pt x="130" y="191"/>
                  <a:pt x="128" y="192"/>
                  <a:pt x="127" y="191"/>
                </a:cubicBezTo>
                <a:cubicBezTo>
                  <a:pt x="127" y="189"/>
                  <a:pt x="129" y="189"/>
                  <a:pt x="130" y="186"/>
                </a:cubicBezTo>
                <a:cubicBezTo>
                  <a:pt x="128" y="185"/>
                  <a:pt x="126" y="189"/>
                  <a:pt x="125" y="187"/>
                </a:cubicBezTo>
                <a:cubicBezTo>
                  <a:pt x="125" y="185"/>
                  <a:pt x="129" y="184"/>
                  <a:pt x="127" y="182"/>
                </a:cubicBezTo>
                <a:cubicBezTo>
                  <a:pt x="126" y="183"/>
                  <a:pt x="124" y="184"/>
                  <a:pt x="123" y="184"/>
                </a:cubicBezTo>
                <a:cubicBezTo>
                  <a:pt x="123" y="181"/>
                  <a:pt x="125" y="180"/>
                  <a:pt x="126" y="178"/>
                </a:cubicBezTo>
                <a:cubicBezTo>
                  <a:pt x="125" y="177"/>
                  <a:pt x="125" y="175"/>
                  <a:pt x="124" y="174"/>
                </a:cubicBezTo>
                <a:cubicBezTo>
                  <a:pt x="122" y="175"/>
                  <a:pt x="118" y="179"/>
                  <a:pt x="116" y="177"/>
                </a:cubicBezTo>
                <a:cubicBezTo>
                  <a:pt x="118" y="175"/>
                  <a:pt x="120" y="173"/>
                  <a:pt x="123" y="172"/>
                </a:cubicBezTo>
                <a:cubicBezTo>
                  <a:pt x="123" y="171"/>
                  <a:pt x="122" y="171"/>
                  <a:pt x="122" y="170"/>
                </a:cubicBezTo>
                <a:cubicBezTo>
                  <a:pt x="121" y="170"/>
                  <a:pt x="119" y="172"/>
                  <a:pt x="118" y="171"/>
                </a:cubicBezTo>
                <a:cubicBezTo>
                  <a:pt x="117" y="169"/>
                  <a:pt x="120" y="168"/>
                  <a:pt x="121" y="167"/>
                </a:cubicBezTo>
                <a:cubicBezTo>
                  <a:pt x="120" y="167"/>
                  <a:pt x="120" y="166"/>
                  <a:pt x="120" y="166"/>
                </a:cubicBezTo>
                <a:cubicBezTo>
                  <a:pt x="120" y="166"/>
                  <a:pt x="116" y="168"/>
                  <a:pt x="116" y="166"/>
                </a:cubicBezTo>
                <a:cubicBezTo>
                  <a:pt x="116" y="164"/>
                  <a:pt x="118" y="165"/>
                  <a:pt x="118" y="163"/>
                </a:cubicBezTo>
                <a:cubicBezTo>
                  <a:pt x="117" y="163"/>
                  <a:pt x="115" y="165"/>
                  <a:pt x="114" y="164"/>
                </a:cubicBezTo>
                <a:cubicBezTo>
                  <a:pt x="114" y="162"/>
                  <a:pt x="117" y="160"/>
                  <a:pt x="116" y="159"/>
                </a:cubicBezTo>
                <a:cubicBezTo>
                  <a:pt x="115" y="159"/>
                  <a:pt x="113" y="163"/>
                  <a:pt x="111" y="160"/>
                </a:cubicBezTo>
                <a:cubicBezTo>
                  <a:pt x="112" y="159"/>
                  <a:pt x="114" y="158"/>
                  <a:pt x="115" y="156"/>
                </a:cubicBezTo>
                <a:cubicBezTo>
                  <a:pt x="114" y="156"/>
                  <a:pt x="114" y="155"/>
                  <a:pt x="114" y="154"/>
                </a:cubicBezTo>
                <a:cubicBezTo>
                  <a:pt x="111" y="154"/>
                  <a:pt x="109" y="156"/>
                  <a:pt x="107" y="157"/>
                </a:cubicBezTo>
                <a:cubicBezTo>
                  <a:pt x="107" y="157"/>
                  <a:pt x="107" y="157"/>
                  <a:pt x="106" y="156"/>
                </a:cubicBezTo>
                <a:cubicBezTo>
                  <a:pt x="107" y="153"/>
                  <a:pt x="111" y="153"/>
                  <a:pt x="112" y="151"/>
                </a:cubicBezTo>
                <a:cubicBezTo>
                  <a:pt x="112" y="151"/>
                  <a:pt x="112" y="151"/>
                  <a:pt x="112" y="150"/>
                </a:cubicBezTo>
                <a:cubicBezTo>
                  <a:pt x="111" y="150"/>
                  <a:pt x="110" y="151"/>
                  <a:pt x="108" y="151"/>
                </a:cubicBezTo>
                <a:cubicBezTo>
                  <a:pt x="108" y="150"/>
                  <a:pt x="108" y="150"/>
                  <a:pt x="108" y="149"/>
                </a:cubicBezTo>
                <a:cubicBezTo>
                  <a:pt x="108" y="148"/>
                  <a:pt x="110" y="148"/>
                  <a:pt x="110" y="147"/>
                </a:cubicBezTo>
                <a:cubicBezTo>
                  <a:pt x="109" y="146"/>
                  <a:pt x="107" y="149"/>
                  <a:pt x="105" y="148"/>
                </a:cubicBezTo>
                <a:cubicBezTo>
                  <a:pt x="106" y="146"/>
                  <a:pt x="106" y="145"/>
                  <a:pt x="108" y="145"/>
                </a:cubicBezTo>
                <a:cubicBezTo>
                  <a:pt x="108" y="144"/>
                  <a:pt x="108" y="143"/>
                  <a:pt x="107" y="143"/>
                </a:cubicBezTo>
                <a:cubicBezTo>
                  <a:pt x="106" y="144"/>
                  <a:pt x="106" y="145"/>
                  <a:pt x="104" y="145"/>
                </a:cubicBezTo>
                <a:cubicBezTo>
                  <a:pt x="104" y="143"/>
                  <a:pt x="104" y="141"/>
                  <a:pt x="106" y="141"/>
                </a:cubicBezTo>
                <a:cubicBezTo>
                  <a:pt x="106" y="140"/>
                  <a:pt x="106" y="139"/>
                  <a:pt x="105" y="139"/>
                </a:cubicBezTo>
                <a:cubicBezTo>
                  <a:pt x="103" y="140"/>
                  <a:pt x="100" y="144"/>
                  <a:pt x="98" y="143"/>
                </a:cubicBezTo>
                <a:cubicBezTo>
                  <a:pt x="100" y="140"/>
                  <a:pt x="101" y="138"/>
                  <a:pt x="105" y="137"/>
                </a:cubicBezTo>
                <a:cubicBezTo>
                  <a:pt x="102" y="132"/>
                  <a:pt x="100" y="126"/>
                  <a:pt x="97" y="124"/>
                </a:cubicBezTo>
                <a:close/>
                <a:moveTo>
                  <a:pt x="135" y="147"/>
                </a:moveTo>
                <a:cubicBezTo>
                  <a:pt x="137" y="146"/>
                  <a:pt x="138" y="145"/>
                  <a:pt x="139" y="143"/>
                </a:cubicBezTo>
                <a:cubicBezTo>
                  <a:pt x="138" y="142"/>
                  <a:pt x="137" y="141"/>
                  <a:pt x="137" y="140"/>
                </a:cubicBezTo>
                <a:cubicBezTo>
                  <a:pt x="137" y="143"/>
                  <a:pt x="135" y="144"/>
                  <a:pt x="135" y="147"/>
                </a:cubicBezTo>
                <a:close/>
                <a:moveTo>
                  <a:pt x="168" y="143"/>
                </a:moveTo>
                <a:cubicBezTo>
                  <a:pt x="167" y="143"/>
                  <a:pt x="166" y="143"/>
                  <a:pt x="165" y="142"/>
                </a:cubicBezTo>
                <a:cubicBezTo>
                  <a:pt x="165" y="143"/>
                  <a:pt x="164" y="143"/>
                  <a:pt x="164" y="144"/>
                </a:cubicBezTo>
                <a:cubicBezTo>
                  <a:pt x="165" y="145"/>
                  <a:pt x="167" y="145"/>
                  <a:pt x="169" y="145"/>
                </a:cubicBezTo>
                <a:cubicBezTo>
                  <a:pt x="169" y="143"/>
                  <a:pt x="167" y="145"/>
                  <a:pt x="168" y="143"/>
                </a:cubicBezTo>
                <a:close/>
                <a:moveTo>
                  <a:pt x="134" y="148"/>
                </a:moveTo>
                <a:cubicBezTo>
                  <a:pt x="134" y="150"/>
                  <a:pt x="132" y="155"/>
                  <a:pt x="132" y="155"/>
                </a:cubicBezTo>
                <a:cubicBezTo>
                  <a:pt x="135" y="160"/>
                  <a:pt x="136" y="152"/>
                  <a:pt x="139" y="151"/>
                </a:cubicBezTo>
                <a:cubicBezTo>
                  <a:pt x="141" y="152"/>
                  <a:pt x="142" y="154"/>
                  <a:pt x="143" y="154"/>
                </a:cubicBezTo>
                <a:cubicBezTo>
                  <a:pt x="144" y="153"/>
                  <a:pt x="145" y="153"/>
                  <a:pt x="145" y="152"/>
                </a:cubicBezTo>
                <a:cubicBezTo>
                  <a:pt x="143" y="150"/>
                  <a:pt x="142" y="147"/>
                  <a:pt x="140" y="146"/>
                </a:cubicBezTo>
                <a:cubicBezTo>
                  <a:pt x="139" y="147"/>
                  <a:pt x="136" y="149"/>
                  <a:pt x="134" y="148"/>
                </a:cubicBezTo>
                <a:close/>
                <a:moveTo>
                  <a:pt x="162" y="147"/>
                </a:moveTo>
                <a:cubicBezTo>
                  <a:pt x="160" y="153"/>
                  <a:pt x="157" y="158"/>
                  <a:pt x="155" y="165"/>
                </a:cubicBezTo>
                <a:cubicBezTo>
                  <a:pt x="158" y="167"/>
                  <a:pt x="163" y="167"/>
                  <a:pt x="166" y="165"/>
                </a:cubicBezTo>
                <a:cubicBezTo>
                  <a:pt x="167" y="160"/>
                  <a:pt x="168" y="155"/>
                  <a:pt x="169" y="149"/>
                </a:cubicBezTo>
                <a:cubicBezTo>
                  <a:pt x="167" y="148"/>
                  <a:pt x="165" y="147"/>
                  <a:pt x="162" y="147"/>
                </a:cubicBezTo>
                <a:close/>
                <a:moveTo>
                  <a:pt x="167" y="172"/>
                </a:moveTo>
                <a:cubicBezTo>
                  <a:pt x="167" y="172"/>
                  <a:pt x="167" y="174"/>
                  <a:pt x="169" y="174"/>
                </a:cubicBezTo>
                <a:cubicBezTo>
                  <a:pt x="170" y="167"/>
                  <a:pt x="172" y="159"/>
                  <a:pt x="175" y="152"/>
                </a:cubicBezTo>
                <a:cubicBezTo>
                  <a:pt x="174" y="150"/>
                  <a:pt x="173" y="150"/>
                  <a:pt x="171" y="149"/>
                </a:cubicBezTo>
                <a:cubicBezTo>
                  <a:pt x="170" y="156"/>
                  <a:pt x="168" y="165"/>
                  <a:pt x="167" y="172"/>
                </a:cubicBezTo>
                <a:close/>
                <a:moveTo>
                  <a:pt x="132" y="159"/>
                </a:moveTo>
                <a:cubicBezTo>
                  <a:pt x="133" y="171"/>
                  <a:pt x="134" y="184"/>
                  <a:pt x="136" y="192"/>
                </a:cubicBezTo>
                <a:cubicBezTo>
                  <a:pt x="137" y="192"/>
                  <a:pt x="141" y="192"/>
                  <a:pt x="142" y="192"/>
                </a:cubicBezTo>
                <a:cubicBezTo>
                  <a:pt x="143" y="191"/>
                  <a:pt x="141" y="188"/>
                  <a:pt x="142" y="186"/>
                </a:cubicBezTo>
                <a:cubicBezTo>
                  <a:pt x="145" y="186"/>
                  <a:pt x="143" y="191"/>
                  <a:pt x="145" y="192"/>
                </a:cubicBezTo>
                <a:cubicBezTo>
                  <a:pt x="148" y="190"/>
                  <a:pt x="148" y="184"/>
                  <a:pt x="147" y="180"/>
                </a:cubicBezTo>
                <a:cubicBezTo>
                  <a:pt x="149" y="172"/>
                  <a:pt x="147" y="164"/>
                  <a:pt x="147" y="156"/>
                </a:cubicBezTo>
                <a:cubicBezTo>
                  <a:pt x="145" y="157"/>
                  <a:pt x="143" y="158"/>
                  <a:pt x="142" y="157"/>
                </a:cubicBezTo>
                <a:cubicBezTo>
                  <a:pt x="142" y="164"/>
                  <a:pt x="143" y="172"/>
                  <a:pt x="143" y="180"/>
                </a:cubicBezTo>
                <a:cubicBezTo>
                  <a:pt x="139" y="173"/>
                  <a:pt x="142" y="162"/>
                  <a:pt x="138" y="155"/>
                </a:cubicBezTo>
                <a:cubicBezTo>
                  <a:pt x="138" y="158"/>
                  <a:pt x="135" y="160"/>
                  <a:pt x="132" y="159"/>
                </a:cubicBezTo>
                <a:close/>
                <a:moveTo>
                  <a:pt x="149" y="192"/>
                </a:moveTo>
                <a:cubicBezTo>
                  <a:pt x="151" y="191"/>
                  <a:pt x="153" y="191"/>
                  <a:pt x="156" y="190"/>
                </a:cubicBezTo>
                <a:cubicBezTo>
                  <a:pt x="160" y="184"/>
                  <a:pt x="163" y="177"/>
                  <a:pt x="164" y="169"/>
                </a:cubicBezTo>
                <a:cubicBezTo>
                  <a:pt x="160" y="169"/>
                  <a:pt x="156" y="169"/>
                  <a:pt x="155" y="167"/>
                </a:cubicBezTo>
                <a:cubicBezTo>
                  <a:pt x="152" y="176"/>
                  <a:pt x="150" y="183"/>
                  <a:pt x="149" y="192"/>
                </a:cubicBezTo>
                <a:close/>
                <a:moveTo>
                  <a:pt x="131" y="184"/>
                </a:moveTo>
                <a:cubicBezTo>
                  <a:pt x="132" y="185"/>
                  <a:pt x="131" y="186"/>
                  <a:pt x="133" y="187"/>
                </a:cubicBezTo>
                <a:cubicBezTo>
                  <a:pt x="132" y="185"/>
                  <a:pt x="133" y="184"/>
                  <a:pt x="132" y="183"/>
                </a:cubicBezTo>
                <a:cubicBezTo>
                  <a:pt x="131" y="183"/>
                  <a:pt x="131" y="184"/>
                  <a:pt x="131" y="184"/>
                </a:cubicBezTo>
                <a:close/>
                <a:moveTo>
                  <a:pt x="115" y="207"/>
                </a:moveTo>
                <a:cubicBezTo>
                  <a:pt x="128" y="209"/>
                  <a:pt x="137" y="210"/>
                  <a:pt x="148" y="206"/>
                </a:cubicBezTo>
                <a:cubicBezTo>
                  <a:pt x="154" y="206"/>
                  <a:pt x="155" y="204"/>
                  <a:pt x="159" y="202"/>
                </a:cubicBezTo>
                <a:cubicBezTo>
                  <a:pt x="158" y="197"/>
                  <a:pt x="160" y="195"/>
                  <a:pt x="161" y="190"/>
                </a:cubicBezTo>
                <a:cubicBezTo>
                  <a:pt x="154" y="196"/>
                  <a:pt x="143" y="194"/>
                  <a:pt x="133" y="195"/>
                </a:cubicBezTo>
                <a:cubicBezTo>
                  <a:pt x="128" y="196"/>
                  <a:pt x="117" y="195"/>
                  <a:pt x="113" y="192"/>
                </a:cubicBezTo>
                <a:cubicBezTo>
                  <a:pt x="114" y="198"/>
                  <a:pt x="114" y="202"/>
                  <a:pt x="115" y="207"/>
                </a:cubicBezTo>
                <a:close/>
                <a:moveTo>
                  <a:pt x="153" y="209"/>
                </a:moveTo>
                <a:cubicBezTo>
                  <a:pt x="154" y="212"/>
                  <a:pt x="154" y="214"/>
                  <a:pt x="154" y="217"/>
                </a:cubicBezTo>
                <a:cubicBezTo>
                  <a:pt x="156" y="217"/>
                  <a:pt x="156" y="216"/>
                  <a:pt x="158" y="216"/>
                </a:cubicBezTo>
                <a:cubicBezTo>
                  <a:pt x="158" y="212"/>
                  <a:pt x="159" y="210"/>
                  <a:pt x="158" y="206"/>
                </a:cubicBezTo>
                <a:cubicBezTo>
                  <a:pt x="157" y="207"/>
                  <a:pt x="154" y="207"/>
                  <a:pt x="153" y="209"/>
                </a:cubicBezTo>
                <a:close/>
                <a:moveTo>
                  <a:pt x="150" y="219"/>
                </a:moveTo>
                <a:cubicBezTo>
                  <a:pt x="150" y="219"/>
                  <a:pt x="150" y="219"/>
                  <a:pt x="151" y="219"/>
                </a:cubicBezTo>
                <a:cubicBezTo>
                  <a:pt x="152" y="216"/>
                  <a:pt x="152" y="210"/>
                  <a:pt x="150" y="209"/>
                </a:cubicBezTo>
                <a:cubicBezTo>
                  <a:pt x="149" y="211"/>
                  <a:pt x="149" y="216"/>
                  <a:pt x="150" y="219"/>
                </a:cubicBezTo>
                <a:close/>
                <a:moveTo>
                  <a:pt x="116" y="210"/>
                </a:moveTo>
                <a:cubicBezTo>
                  <a:pt x="116" y="213"/>
                  <a:pt x="117" y="216"/>
                  <a:pt x="117" y="220"/>
                </a:cubicBezTo>
                <a:cubicBezTo>
                  <a:pt x="119" y="220"/>
                  <a:pt x="120" y="221"/>
                  <a:pt x="120" y="220"/>
                </a:cubicBezTo>
                <a:cubicBezTo>
                  <a:pt x="121" y="218"/>
                  <a:pt x="120" y="215"/>
                  <a:pt x="120" y="211"/>
                </a:cubicBezTo>
                <a:cubicBezTo>
                  <a:pt x="118" y="210"/>
                  <a:pt x="118" y="209"/>
                  <a:pt x="116" y="210"/>
                </a:cubicBezTo>
                <a:close/>
                <a:moveTo>
                  <a:pt x="140" y="211"/>
                </a:moveTo>
                <a:cubicBezTo>
                  <a:pt x="140" y="215"/>
                  <a:pt x="139" y="218"/>
                  <a:pt x="140" y="222"/>
                </a:cubicBezTo>
                <a:cubicBezTo>
                  <a:pt x="142" y="221"/>
                  <a:pt x="145" y="222"/>
                  <a:pt x="147" y="220"/>
                </a:cubicBezTo>
                <a:cubicBezTo>
                  <a:pt x="147" y="216"/>
                  <a:pt x="147" y="214"/>
                  <a:pt x="146" y="210"/>
                </a:cubicBezTo>
                <a:cubicBezTo>
                  <a:pt x="144" y="210"/>
                  <a:pt x="142" y="211"/>
                  <a:pt x="140" y="211"/>
                </a:cubicBezTo>
                <a:close/>
                <a:moveTo>
                  <a:pt x="123" y="221"/>
                </a:moveTo>
                <a:cubicBezTo>
                  <a:pt x="126" y="222"/>
                  <a:pt x="128" y="222"/>
                  <a:pt x="132" y="222"/>
                </a:cubicBezTo>
                <a:cubicBezTo>
                  <a:pt x="131" y="219"/>
                  <a:pt x="132" y="215"/>
                  <a:pt x="131" y="212"/>
                </a:cubicBezTo>
                <a:cubicBezTo>
                  <a:pt x="129" y="211"/>
                  <a:pt x="125" y="211"/>
                  <a:pt x="123" y="211"/>
                </a:cubicBezTo>
                <a:cubicBezTo>
                  <a:pt x="123" y="213"/>
                  <a:pt x="122" y="219"/>
                  <a:pt x="123" y="221"/>
                </a:cubicBezTo>
                <a:close/>
                <a:moveTo>
                  <a:pt x="135" y="211"/>
                </a:moveTo>
                <a:cubicBezTo>
                  <a:pt x="133" y="215"/>
                  <a:pt x="134" y="219"/>
                  <a:pt x="134" y="223"/>
                </a:cubicBezTo>
                <a:cubicBezTo>
                  <a:pt x="135" y="223"/>
                  <a:pt x="137" y="223"/>
                  <a:pt x="138" y="222"/>
                </a:cubicBezTo>
                <a:cubicBezTo>
                  <a:pt x="137" y="219"/>
                  <a:pt x="138" y="215"/>
                  <a:pt x="137" y="211"/>
                </a:cubicBezTo>
                <a:cubicBezTo>
                  <a:pt x="136" y="211"/>
                  <a:pt x="135" y="211"/>
                  <a:pt x="135" y="211"/>
                </a:cubicBezTo>
                <a:close/>
                <a:moveTo>
                  <a:pt x="147" y="224"/>
                </a:moveTo>
                <a:cubicBezTo>
                  <a:pt x="147" y="224"/>
                  <a:pt x="147" y="223"/>
                  <a:pt x="146" y="224"/>
                </a:cubicBezTo>
                <a:cubicBezTo>
                  <a:pt x="138" y="227"/>
                  <a:pt x="127" y="226"/>
                  <a:pt x="118" y="223"/>
                </a:cubicBezTo>
                <a:cubicBezTo>
                  <a:pt x="119" y="228"/>
                  <a:pt x="120" y="235"/>
                  <a:pt x="121" y="240"/>
                </a:cubicBezTo>
                <a:cubicBezTo>
                  <a:pt x="122" y="241"/>
                  <a:pt x="123" y="241"/>
                  <a:pt x="124" y="242"/>
                </a:cubicBezTo>
                <a:cubicBezTo>
                  <a:pt x="126" y="242"/>
                  <a:pt x="128" y="244"/>
                  <a:pt x="131" y="244"/>
                </a:cubicBezTo>
                <a:cubicBezTo>
                  <a:pt x="133" y="244"/>
                  <a:pt x="134" y="243"/>
                  <a:pt x="136" y="243"/>
                </a:cubicBezTo>
                <a:cubicBezTo>
                  <a:pt x="142" y="243"/>
                  <a:pt x="148" y="245"/>
                  <a:pt x="153" y="241"/>
                </a:cubicBezTo>
                <a:cubicBezTo>
                  <a:pt x="156" y="235"/>
                  <a:pt x="157" y="225"/>
                  <a:pt x="157" y="219"/>
                </a:cubicBezTo>
                <a:cubicBezTo>
                  <a:pt x="154" y="221"/>
                  <a:pt x="150" y="222"/>
                  <a:pt x="147" y="224"/>
                </a:cubicBezTo>
                <a:close/>
                <a:moveTo>
                  <a:pt x="69" y="220"/>
                </a:moveTo>
                <a:cubicBezTo>
                  <a:pt x="71" y="223"/>
                  <a:pt x="72" y="230"/>
                  <a:pt x="65" y="230"/>
                </a:cubicBezTo>
                <a:cubicBezTo>
                  <a:pt x="64" y="229"/>
                  <a:pt x="63" y="229"/>
                  <a:pt x="61" y="230"/>
                </a:cubicBezTo>
                <a:cubicBezTo>
                  <a:pt x="60" y="227"/>
                  <a:pt x="60" y="223"/>
                  <a:pt x="58" y="223"/>
                </a:cubicBezTo>
                <a:cubicBezTo>
                  <a:pt x="56" y="225"/>
                  <a:pt x="49" y="227"/>
                  <a:pt x="52" y="231"/>
                </a:cubicBezTo>
                <a:cubicBezTo>
                  <a:pt x="64" y="234"/>
                  <a:pt x="81" y="235"/>
                  <a:pt x="95" y="231"/>
                </a:cubicBezTo>
                <a:cubicBezTo>
                  <a:pt x="94" y="230"/>
                  <a:pt x="96" y="231"/>
                  <a:pt x="95" y="229"/>
                </a:cubicBezTo>
                <a:cubicBezTo>
                  <a:pt x="94" y="226"/>
                  <a:pt x="90" y="223"/>
                  <a:pt x="88" y="223"/>
                </a:cubicBezTo>
                <a:cubicBezTo>
                  <a:pt x="92" y="227"/>
                  <a:pt x="84" y="231"/>
                  <a:pt x="80" y="229"/>
                </a:cubicBezTo>
                <a:cubicBezTo>
                  <a:pt x="77" y="228"/>
                  <a:pt x="76" y="225"/>
                  <a:pt x="77" y="222"/>
                </a:cubicBezTo>
                <a:cubicBezTo>
                  <a:pt x="76" y="222"/>
                  <a:pt x="76" y="221"/>
                  <a:pt x="75" y="220"/>
                </a:cubicBezTo>
                <a:cubicBezTo>
                  <a:pt x="74" y="221"/>
                  <a:pt x="72" y="220"/>
                  <a:pt x="69" y="220"/>
                </a:cubicBezTo>
                <a:close/>
                <a:moveTo>
                  <a:pt x="99" y="231"/>
                </a:moveTo>
                <a:cubicBezTo>
                  <a:pt x="98" y="232"/>
                  <a:pt x="96" y="234"/>
                  <a:pt x="95" y="234"/>
                </a:cubicBezTo>
                <a:cubicBezTo>
                  <a:pt x="84" y="239"/>
                  <a:pt x="69" y="235"/>
                  <a:pt x="55" y="236"/>
                </a:cubicBezTo>
                <a:cubicBezTo>
                  <a:pt x="54" y="235"/>
                  <a:pt x="51" y="235"/>
                  <a:pt x="49" y="234"/>
                </a:cubicBezTo>
                <a:cubicBezTo>
                  <a:pt x="49" y="236"/>
                  <a:pt x="48" y="238"/>
                  <a:pt x="48" y="240"/>
                </a:cubicBezTo>
                <a:cubicBezTo>
                  <a:pt x="52" y="244"/>
                  <a:pt x="62" y="245"/>
                  <a:pt x="72" y="247"/>
                </a:cubicBezTo>
                <a:cubicBezTo>
                  <a:pt x="78" y="247"/>
                  <a:pt x="81" y="247"/>
                  <a:pt x="87" y="246"/>
                </a:cubicBezTo>
                <a:cubicBezTo>
                  <a:pt x="90" y="245"/>
                  <a:pt x="100" y="243"/>
                  <a:pt x="101" y="241"/>
                </a:cubicBezTo>
                <a:cubicBezTo>
                  <a:pt x="103" y="237"/>
                  <a:pt x="100" y="234"/>
                  <a:pt x="100" y="231"/>
                </a:cubicBezTo>
                <a:cubicBezTo>
                  <a:pt x="99" y="231"/>
                  <a:pt x="99" y="231"/>
                  <a:pt x="99" y="231"/>
                </a:cubicBezTo>
                <a:close/>
                <a:moveTo>
                  <a:pt x="38" y="239"/>
                </a:moveTo>
                <a:cubicBezTo>
                  <a:pt x="33" y="241"/>
                  <a:pt x="30" y="243"/>
                  <a:pt x="26" y="245"/>
                </a:cubicBezTo>
                <a:cubicBezTo>
                  <a:pt x="20" y="248"/>
                  <a:pt x="17" y="250"/>
                  <a:pt x="12" y="255"/>
                </a:cubicBezTo>
                <a:cubicBezTo>
                  <a:pt x="10" y="257"/>
                  <a:pt x="7" y="261"/>
                  <a:pt x="7" y="263"/>
                </a:cubicBezTo>
                <a:cubicBezTo>
                  <a:pt x="7" y="267"/>
                  <a:pt x="15" y="269"/>
                  <a:pt x="19" y="271"/>
                </a:cubicBezTo>
                <a:cubicBezTo>
                  <a:pt x="29" y="275"/>
                  <a:pt x="41" y="278"/>
                  <a:pt x="54" y="279"/>
                </a:cubicBezTo>
                <a:cubicBezTo>
                  <a:pt x="65" y="280"/>
                  <a:pt x="70" y="278"/>
                  <a:pt x="80" y="278"/>
                </a:cubicBezTo>
                <a:cubicBezTo>
                  <a:pt x="86" y="278"/>
                  <a:pt x="92" y="278"/>
                  <a:pt x="98" y="277"/>
                </a:cubicBezTo>
                <a:cubicBezTo>
                  <a:pt x="109" y="275"/>
                  <a:pt x="118" y="274"/>
                  <a:pt x="127" y="270"/>
                </a:cubicBezTo>
                <a:cubicBezTo>
                  <a:pt x="132" y="268"/>
                  <a:pt x="137" y="265"/>
                  <a:pt x="140" y="262"/>
                </a:cubicBezTo>
                <a:cubicBezTo>
                  <a:pt x="135" y="252"/>
                  <a:pt x="124" y="247"/>
                  <a:pt x="116" y="240"/>
                </a:cubicBezTo>
                <a:cubicBezTo>
                  <a:pt x="112" y="240"/>
                  <a:pt x="110" y="238"/>
                  <a:pt x="106" y="238"/>
                </a:cubicBezTo>
                <a:cubicBezTo>
                  <a:pt x="105" y="239"/>
                  <a:pt x="105" y="240"/>
                  <a:pt x="106" y="241"/>
                </a:cubicBezTo>
                <a:cubicBezTo>
                  <a:pt x="100" y="245"/>
                  <a:pt x="92" y="248"/>
                  <a:pt x="83" y="249"/>
                </a:cubicBezTo>
                <a:cubicBezTo>
                  <a:pt x="77" y="250"/>
                  <a:pt x="72" y="249"/>
                  <a:pt x="67" y="248"/>
                </a:cubicBezTo>
                <a:cubicBezTo>
                  <a:pt x="58" y="247"/>
                  <a:pt x="50" y="247"/>
                  <a:pt x="45" y="243"/>
                </a:cubicBezTo>
                <a:cubicBezTo>
                  <a:pt x="45" y="242"/>
                  <a:pt x="47" y="238"/>
                  <a:pt x="45" y="236"/>
                </a:cubicBezTo>
                <a:cubicBezTo>
                  <a:pt x="43" y="237"/>
                  <a:pt x="40" y="238"/>
                  <a:pt x="38" y="2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729083"/>
      </p:ext>
    </p:extLst>
  </p:cSld>
  <p:clrMapOvr>
    <a:masterClrMapping/>
  </p:clrMapOvr>
  <p:transition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27"/>
          <p:cNvSpPr/>
          <p:nvPr/>
        </p:nvSpPr>
        <p:spPr>
          <a:xfrm>
            <a:off x="3563888" y="146139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961284" y="2108071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3961284" y="2868302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563888" y="3514976"/>
            <a:ext cx="394692" cy="394692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n-ea"/>
                <a:cs typeface="Arial" pitchFamily="34" charset="0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+mn-ea"/>
              <a:cs typeface="Arial" pitchFamily="34" charset="0"/>
            </a:endParaRPr>
          </a:p>
        </p:txBody>
      </p:sp>
      <p:sp>
        <p:nvSpPr>
          <p:cNvPr id="32" name="TextBox 21"/>
          <p:cNvSpPr txBox="1"/>
          <p:nvPr/>
        </p:nvSpPr>
        <p:spPr>
          <a:xfrm>
            <a:off x="3995937" y="14521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3" name="TextBox 22"/>
          <p:cNvSpPr txBox="1"/>
          <p:nvPr/>
        </p:nvSpPr>
        <p:spPr>
          <a:xfrm>
            <a:off x="4421284" y="2100176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4" name="TextBox 23"/>
          <p:cNvSpPr txBox="1"/>
          <p:nvPr/>
        </p:nvSpPr>
        <p:spPr>
          <a:xfrm>
            <a:off x="4440676" y="2893662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：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添加相关的文字描述</a:t>
            </a:r>
          </a:p>
        </p:txBody>
      </p:sp>
      <p:sp>
        <p:nvSpPr>
          <p:cNvPr id="35" name="TextBox 24"/>
          <p:cNvSpPr txBox="1"/>
          <p:nvPr/>
        </p:nvSpPr>
        <p:spPr>
          <a:xfrm>
            <a:off x="4067944" y="35392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活动内容</a:t>
            </a:r>
            <a:r>
              <a:rPr lang="en-US" altLang="zh-CN" sz="18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1500" dirty="0">
                <a:solidFill>
                  <a:schemeClr val="bg1"/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36" name="弧形 35"/>
          <p:cNvSpPr/>
          <p:nvPr/>
        </p:nvSpPr>
        <p:spPr>
          <a:xfrm rot="2700000">
            <a:off x="-103679" y="910828"/>
            <a:ext cx="3573400" cy="3573400"/>
          </a:xfrm>
          <a:prstGeom prst="arc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椭圆 2"/>
          <p:cNvSpPr/>
          <p:nvPr/>
        </p:nvSpPr>
        <p:spPr>
          <a:xfrm>
            <a:off x="994517" y="1549238"/>
            <a:ext cx="2289699" cy="2289699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  <p:sp>
        <p:nvSpPr>
          <p:cNvPr id="17" name="文本框 16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9" name="组合 18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3015468"/>
      </p:ext>
    </p:extLst>
  </p:cSld>
  <p:clrMapOvr>
    <a:masterClrMapping/>
  </p:clrMapOvr>
  <p:transition advTm="3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10"/>
          <p:cNvSpPr>
            <a:spLocks noChangeArrowheads="1"/>
          </p:cNvSpPr>
          <p:nvPr/>
        </p:nvSpPr>
        <p:spPr bwMode="auto">
          <a:xfrm>
            <a:off x="198592" y="1980355"/>
            <a:ext cx="289565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您的内容打在这里，或者通过复制您的文本后，在此框中选择粘贴，并选择只保留文字。您的内容打在这里，您的内容打在这里，或者通过复制您的文本后，在此框中选择粘贴，</a:t>
            </a:r>
            <a:endParaRPr lang="en-US" altLang="zh-CN" sz="12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n-ea"/>
              </a:rPr>
              <a:t>并选择只保留文字。您的内容打在这里，您的内容打在这里，或者通过复制您的文本后，在此框中选择粘贴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56936" y="1319518"/>
            <a:ext cx="1825228" cy="14120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5188131" y="1333807"/>
            <a:ext cx="1825228" cy="14120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7119324" y="1319518"/>
            <a:ext cx="1825228" cy="14120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3256936" y="2848282"/>
            <a:ext cx="1825228" cy="1412081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7" name="矩形 26"/>
          <p:cNvSpPr/>
          <p:nvPr/>
        </p:nvSpPr>
        <p:spPr>
          <a:xfrm>
            <a:off x="5188131" y="2862568"/>
            <a:ext cx="1825228" cy="1412081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28" name="矩形 27"/>
          <p:cNvSpPr/>
          <p:nvPr/>
        </p:nvSpPr>
        <p:spPr>
          <a:xfrm>
            <a:off x="7119324" y="2848282"/>
            <a:ext cx="1825228" cy="141208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sz="1800"/>
          </a:p>
        </p:txBody>
      </p:sp>
      <p:sp>
        <p:nvSpPr>
          <p:cNvPr id="38" name="文本框 30"/>
          <p:cNvSpPr txBox="1">
            <a:spLocks noChangeArrowheads="1"/>
          </p:cNvSpPr>
          <p:nvPr/>
        </p:nvSpPr>
        <p:spPr bwMode="auto">
          <a:xfrm>
            <a:off x="226932" y="1447117"/>
            <a:ext cx="16151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+mn-ea"/>
                <a:ea typeface="+mn-ea"/>
              </a:rPr>
              <a:t>社会实践</a:t>
            </a:r>
          </a:p>
        </p:txBody>
      </p:sp>
      <p:cxnSp>
        <p:nvCxnSpPr>
          <p:cNvPr id="39" name="直接连接符 38"/>
          <p:cNvCxnSpPr/>
          <p:nvPr/>
        </p:nvCxnSpPr>
        <p:spPr bwMode="auto">
          <a:xfrm>
            <a:off x="309084" y="1356430"/>
            <a:ext cx="1428750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 bwMode="auto">
          <a:xfrm>
            <a:off x="309084" y="1856493"/>
            <a:ext cx="1953816" cy="0"/>
          </a:xfrm>
          <a:prstGeom prst="line">
            <a:avLst/>
          </a:prstGeom>
          <a:ln w="9525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18632200"/>
      </p:ext>
    </p:extLst>
  </p:cSld>
  <p:clrMapOvr>
    <a:masterClrMapping/>
  </p:clrMapOvr>
  <p:transition advTm="300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401192" y="1264190"/>
            <a:ext cx="1950180" cy="164268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矩形 23"/>
          <p:cNvSpPr/>
          <p:nvPr/>
        </p:nvSpPr>
        <p:spPr>
          <a:xfrm>
            <a:off x="2503772" y="1264190"/>
            <a:ext cx="1950180" cy="164268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矩形 24"/>
          <p:cNvSpPr/>
          <p:nvPr/>
        </p:nvSpPr>
        <p:spPr>
          <a:xfrm>
            <a:off x="4606352" y="1264190"/>
            <a:ext cx="1950180" cy="164268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矩形 25"/>
          <p:cNvSpPr/>
          <p:nvPr/>
        </p:nvSpPr>
        <p:spPr>
          <a:xfrm>
            <a:off x="6708932" y="1264190"/>
            <a:ext cx="1986596" cy="164268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Rectangle 23"/>
          <p:cNvSpPr/>
          <p:nvPr/>
        </p:nvSpPr>
        <p:spPr>
          <a:xfrm>
            <a:off x="485961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81913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包饺子</a:t>
            </a:r>
          </a:p>
        </p:txBody>
      </p:sp>
      <p:sp>
        <p:nvSpPr>
          <p:cNvPr id="29" name="Rectangle 23"/>
          <p:cNvSpPr/>
          <p:nvPr/>
        </p:nvSpPr>
        <p:spPr>
          <a:xfrm>
            <a:off x="2596634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92586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学习摆摊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695853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卖报纸</a:t>
            </a:r>
          </a:p>
        </p:txBody>
      </p:sp>
      <p:sp>
        <p:nvSpPr>
          <p:cNvPr id="32" name="Rectangle 23"/>
          <p:cNvSpPr/>
          <p:nvPr/>
        </p:nvSpPr>
        <p:spPr>
          <a:xfrm>
            <a:off x="6820689" y="3336452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816641" y="3000095"/>
            <a:ext cx="1805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800" dirty="0">
                <a:solidFill>
                  <a:schemeClr val="bg1"/>
                </a:solidFill>
                <a:latin typeface="+mn-ea"/>
              </a:rPr>
              <a:t>安全宣传</a:t>
            </a:r>
          </a:p>
        </p:txBody>
      </p:sp>
      <p:sp>
        <p:nvSpPr>
          <p:cNvPr id="34" name="Rectangle 23"/>
          <p:cNvSpPr/>
          <p:nvPr/>
        </p:nvSpPr>
        <p:spPr>
          <a:xfrm>
            <a:off x="4707306" y="3378058"/>
            <a:ext cx="17961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1</a:t>
            </a:r>
            <a:r>
              <a:rPr lang="zh-CN" altLang="zh-CN" sz="1200" dirty="0">
                <a:solidFill>
                  <a:schemeClr val="bg1"/>
                </a:solidFill>
                <a:latin typeface="+mj-ea"/>
              </a:rPr>
              <a:t>、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  <a:p>
            <a:pPr defTabSz="761981">
              <a:lnSpc>
                <a:spcPct val="150000"/>
              </a:lnSpc>
              <a:buClr>
                <a:srgbClr val="E84E2D"/>
              </a:buClr>
              <a:defRPr/>
            </a:pPr>
            <a:r>
              <a:rPr lang="en-US" altLang="zh-CN" sz="1200" dirty="0">
                <a:solidFill>
                  <a:schemeClr val="bg1"/>
                </a:solidFill>
                <a:latin typeface="+mj-ea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latin typeface="+mj-ea"/>
              </a:rPr>
              <a:t>、添加相关的描述文字</a:t>
            </a:r>
            <a:endParaRPr lang="en-US" altLang="zh-CN" sz="12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20" name="组合 19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51315017"/>
      </p:ext>
    </p:extLst>
  </p:cSld>
  <p:clrMapOvr>
    <a:masterClrMapping/>
  </p:clrMapOvr>
  <p:transition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文本框 1"/>
          <p:cNvSpPr txBox="1">
            <a:spLocks noChangeArrowheads="1"/>
          </p:cNvSpPr>
          <p:nvPr/>
        </p:nvSpPr>
        <p:spPr bwMode="auto">
          <a:xfrm>
            <a:off x="2632365" y="1424985"/>
            <a:ext cx="402474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eaLnBrk="1" hangingPunct="1"/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添加第四部分标题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2632365" y="2115656"/>
            <a:ext cx="5533291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1" y="3944155"/>
            <a:ext cx="2195228" cy="996590"/>
          </a:xfrm>
          <a:prstGeom prst="rect">
            <a:avLst/>
          </a:prstGeom>
        </p:spPr>
      </p:pic>
      <p:sp>
        <p:nvSpPr>
          <p:cNvPr id="13" name="Freeform 93"/>
          <p:cNvSpPr>
            <a:spLocks noEditPoints="1"/>
          </p:cNvSpPr>
          <p:nvPr/>
        </p:nvSpPr>
        <p:spPr bwMode="auto">
          <a:xfrm>
            <a:off x="982556" y="1509953"/>
            <a:ext cx="1412212" cy="1344367"/>
          </a:xfrm>
          <a:custGeom>
            <a:avLst/>
            <a:gdLst>
              <a:gd name="T0" fmla="*/ 183 w 283"/>
              <a:gd name="T1" fmla="*/ 84 h 269"/>
              <a:gd name="T2" fmla="*/ 234 w 283"/>
              <a:gd name="T3" fmla="*/ 19 h 269"/>
              <a:gd name="T4" fmla="*/ 240 w 283"/>
              <a:gd name="T5" fmla="*/ 49 h 269"/>
              <a:gd name="T6" fmla="*/ 242 w 283"/>
              <a:gd name="T7" fmla="*/ 72 h 269"/>
              <a:gd name="T8" fmla="*/ 264 w 283"/>
              <a:gd name="T9" fmla="*/ 205 h 269"/>
              <a:gd name="T10" fmla="*/ 58 w 283"/>
              <a:gd name="T11" fmla="*/ 261 h 269"/>
              <a:gd name="T12" fmla="*/ 2 w 283"/>
              <a:gd name="T13" fmla="*/ 139 h 269"/>
              <a:gd name="T14" fmla="*/ 86 w 283"/>
              <a:gd name="T15" fmla="*/ 96 h 269"/>
              <a:gd name="T16" fmla="*/ 233 w 283"/>
              <a:gd name="T17" fmla="*/ 3 h 269"/>
              <a:gd name="T18" fmla="*/ 227 w 283"/>
              <a:gd name="T19" fmla="*/ 40 h 269"/>
              <a:gd name="T20" fmla="*/ 263 w 283"/>
              <a:gd name="T21" fmla="*/ 36 h 269"/>
              <a:gd name="T22" fmla="*/ 79 w 283"/>
              <a:gd name="T23" fmla="*/ 54 h 269"/>
              <a:gd name="T24" fmla="*/ 213 w 283"/>
              <a:gd name="T25" fmla="*/ 46 h 269"/>
              <a:gd name="T26" fmla="*/ 83 w 283"/>
              <a:gd name="T27" fmla="*/ 50 h 269"/>
              <a:gd name="T28" fmla="*/ 80 w 283"/>
              <a:gd name="T29" fmla="*/ 53 h 269"/>
              <a:gd name="T30" fmla="*/ 113 w 283"/>
              <a:gd name="T31" fmla="*/ 115 h 269"/>
              <a:gd name="T32" fmla="*/ 94 w 283"/>
              <a:gd name="T33" fmla="*/ 62 h 269"/>
              <a:gd name="T34" fmla="*/ 155 w 283"/>
              <a:gd name="T35" fmla="*/ 74 h 269"/>
              <a:gd name="T36" fmla="*/ 201 w 283"/>
              <a:gd name="T37" fmla="*/ 66 h 269"/>
              <a:gd name="T38" fmla="*/ 88 w 283"/>
              <a:gd name="T39" fmla="*/ 117 h 269"/>
              <a:gd name="T40" fmla="*/ 223 w 283"/>
              <a:gd name="T41" fmla="*/ 86 h 269"/>
              <a:gd name="T42" fmla="*/ 176 w 283"/>
              <a:gd name="T43" fmla="*/ 108 h 269"/>
              <a:gd name="T44" fmla="*/ 196 w 283"/>
              <a:gd name="T45" fmla="*/ 158 h 269"/>
              <a:gd name="T46" fmla="*/ 205 w 283"/>
              <a:gd name="T47" fmla="*/ 228 h 269"/>
              <a:gd name="T48" fmla="*/ 258 w 283"/>
              <a:gd name="T49" fmla="*/ 127 h 269"/>
              <a:gd name="T50" fmla="*/ 193 w 283"/>
              <a:gd name="T51" fmla="*/ 138 h 269"/>
              <a:gd name="T52" fmla="*/ 189 w 283"/>
              <a:gd name="T53" fmla="*/ 117 h 269"/>
              <a:gd name="T54" fmla="*/ 172 w 283"/>
              <a:gd name="T55" fmla="*/ 119 h 269"/>
              <a:gd name="T56" fmla="*/ 181 w 283"/>
              <a:gd name="T57" fmla="*/ 135 h 269"/>
              <a:gd name="T58" fmla="*/ 138 w 283"/>
              <a:gd name="T59" fmla="*/ 121 h 269"/>
              <a:gd name="T60" fmla="*/ 52 w 283"/>
              <a:gd name="T61" fmla="*/ 152 h 269"/>
              <a:gd name="T62" fmla="*/ 34 w 283"/>
              <a:gd name="T63" fmla="*/ 138 h 269"/>
              <a:gd name="T64" fmla="*/ 190 w 283"/>
              <a:gd name="T65" fmla="*/ 142 h 269"/>
              <a:gd name="T66" fmla="*/ 102 w 283"/>
              <a:gd name="T67" fmla="*/ 153 h 269"/>
              <a:gd name="T68" fmla="*/ 103 w 283"/>
              <a:gd name="T69" fmla="*/ 149 h 269"/>
              <a:gd name="T70" fmla="*/ 235 w 283"/>
              <a:gd name="T71" fmla="*/ 226 h 269"/>
              <a:gd name="T72" fmla="*/ 65 w 283"/>
              <a:gd name="T73" fmla="*/ 158 h 269"/>
              <a:gd name="T74" fmla="*/ 96 w 283"/>
              <a:gd name="T75" fmla="*/ 153 h 269"/>
              <a:gd name="T76" fmla="*/ 111 w 283"/>
              <a:gd name="T77" fmla="*/ 160 h 269"/>
              <a:gd name="T78" fmla="*/ 110 w 283"/>
              <a:gd name="T79" fmla="*/ 166 h 269"/>
              <a:gd name="T80" fmla="*/ 180 w 283"/>
              <a:gd name="T81" fmla="*/ 169 h 269"/>
              <a:gd name="T82" fmla="*/ 90 w 283"/>
              <a:gd name="T83" fmla="*/ 171 h 269"/>
              <a:gd name="T84" fmla="*/ 197 w 283"/>
              <a:gd name="T85" fmla="*/ 175 h 269"/>
              <a:gd name="T86" fmla="*/ 150 w 283"/>
              <a:gd name="T87" fmla="*/ 184 h 269"/>
              <a:gd name="T88" fmla="*/ 73 w 283"/>
              <a:gd name="T89" fmla="*/ 196 h 269"/>
              <a:gd name="T90" fmla="*/ 109 w 283"/>
              <a:gd name="T91" fmla="*/ 199 h 269"/>
              <a:gd name="T92" fmla="*/ 159 w 283"/>
              <a:gd name="T93" fmla="*/ 203 h 269"/>
              <a:gd name="T94" fmla="*/ 187 w 283"/>
              <a:gd name="T95" fmla="*/ 203 h 269"/>
              <a:gd name="T96" fmla="*/ 74 w 283"/>
              <a:gd name="T97" fmla="*/ 204 h 269"/>
              <a:gd name="T98" fmla="*/ 204 w 283"/>
              <a:gd name="T99" fmla="*/ 227 h 269"/>
              <a:gd name="T100" fmla="*/ 138 w 283"/>
              <a:gd name="T101" fmla="*/ 214 h 269"/>
              <a:gd name="T102" fmla="*/ 92 w 283"/>
              <a:gd name="T103" fmla="*/ 216 h 269"/>
              <a:gd name="T104" fmla="*/ 127 w 283"/>
              <a:gd name="T105" fmla="*/ 219 h 269"/>
              <a:gd name="T106" fmla="*/ 76 w 283"/>
              <a:gd name="T107" fmla="*/ 237 h 269"/>
              <a:gd name="T108" fmla="*/ 169 w 283"/>
              <a:gd name="T109" fmla="*/ 238 h 269"/>
              <a:gd name="T110" fmla="*/ 79 w 283"/>
              <a:gd name="T111" fmla="*/ 227 h 269"/>
              <a:gd name="T112" fmla="*/ 73 w 283"/>
              <a:gd name="T113" fmla="*/ 229 h 269"/>
              <a:gd name="T114" fmla="*/ 212 w 283"/>
              <a:gd name="T115" fmla="*/ 231 h 269"/>
              <a:gd name="T116" fmla="*/ 209 w 283"/>
              <a:gd name="T117" fmla="*/ 240 h 269"/>
              <a:gd name="T118" fmla="*/ 112 w 283"/>
              <a:gd name="T119" fmla="*/ 260 h 269"/>
              <a:gd name="T120" fmla="*/ 206 w 283"/>
              <a:gd name="T121" fmla="*/ 247 h 269"/>
              <a:gd name="T122" fmla="*/ 98 w 283"/>
              <a:gd name="T123" fmla="*/ 264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3" h="269">
                <a:moveTo>
                  <a:pt x="121" y="116"/>
                </a:moveTo>
                <a:cubicBezTo>
                  <a:pt x="123" y="115"/>
                  <a:pt x="123" y="115"/>
                  <a:pt x="124" y="115"/>
                </a:cubicBezTo>
                <a:cubicBezTo>
                  <a:pt x="121" y="112"/>
                  <a:pt x="118" y="108"/>
                  <a:pt x="116" y="103"/>
                </a:cubicBezTo>
                <a:cubicBezTo>
                  <a:pt x="112" y="93"/>
                  <a:pt x="115" y="76"/>
                  <a:pt x="121" y="69"/>
                </a:cubicBezTo>
                <a:cubicBezTo>
                  <a:pt x="125" y="64"/>
                  <a:pt x="132" y="62"/>
                  <a:pt x="139" y="63"/>
                </a:cubicBezTo>
                <a:cubicBezTo>
                  <a:pt x="140" y="64"/>
                  <a:pt x="141" y="64"/>
                  <a:pt x="143" y="64"/>
                </a:cubicBezTo>
                <a:cubicBezTo>
                  <a:pt x="145" y="65"/>
                  <a:pt x="146" y="67"/>
                  <a:pt x="148" y="68"/>
                </a:cubicBezTo>
                <a:cubicBezTo>
                  <a:pt x="149" y="69"/>
                  <a:pt x="151" y="69"/>
                  <a:pt x="153" y="69"/>
                </a:cubicBezTo>
                <a:cubicBezTo>
                  <a:pt x="155" y="63"/>
                  <a:pt x="158" y="59"/>
                  <a:pt x="161" y="54"/>
                </a:cubicBezTo>
                <a:cubicBezTo>
                  <a:pt x="163" y="53"/>
                  <a:pt x="166" y="54"/>
                  <a:pt x="167" y="56"/>
                </a:cubicBezTo>
                <a:cubicBezTo>
                  <a:pt x="167" y="57"/>
                  <a:pt x="167" y="57"/>
                  <a:pt x="167" y="58"/>
                </a:cubicBezTo>
                <a:cubicBezTo>
                  <a:pt x="163" y="60"/>
                  <a:pt x="161" y="64"/>
                  <a:pt x="159" y="67"/>
                </a:cubicBezTo>
                <a:cubicBezTo>
                  <a:pt x="162" y="67"/>
                  <a:pt x="165" y="67"/>
                  <a:pt x="168" y="68"/>
                </a:cubicBezTo>
                <a:cubicBezTo>
                  <a:pt x="170" y="69"/>
                  <a:pt x="170" y="69"/>
                  <a:pt x="171" y="70"/>
                </a:cubicBezTo>
                <a:cubicBezTo>
                  <a:pt x="172" y="70"/>
                  <a:pt x="174" y="70"/>
                  <a:pt x="174" y="71"/>
                </a:cubicBezTo>
                <a:cubicBezTo>
                  <a:pt x="175" y="71"/>
                  <a:pt x="175" y="72"/>
                  <a:pt x="176" y="73"/>
                </a:cubicBezTo>
                <a:cubicBezTo>
                  <a:pt x="177" y="74"/>
                  <a:pt x="178" y="74"/>
                  <a:pt x="179" y="76"/>
                </a:cubicBezTo>
                <a:cubicBezTo>
                  <a:pt x="180" y="78"/>
                  <a:pt x="182" y="82"/>
                  <a:pt x="183" y="84"/>
                </a:cubicBezTo>
                <a:cubicBezTo>
                  <a:pt x="183" y="87"/>
                  <a:pt x="183" y="90"/>
                  <a:pt x="182" y="93"/>
                </a:cubicBezTo>
                <a:cubicBezTo>
                  <a:pt x="182" y="97"/>
                  <a:pt x="180" y="100"/>
                  <a:pt x="179" y="104"/>
                </a:cubicBezTo>
                <a:cubicBezTo>
                  <a:pt x="182" y="102"/>
                  <a:pt x="185" y="100"/>
                  <a:pt x="189" y="99"/>
                </a:cubicBezTo>
                <a:cubicBezTo>
                  <a:pt x="189" y="98"/>
                  <a:pt x="189" y="98"/>
                  <a:pt x="189" y="97"/>
                </a:cubicBezTo>
                <a:cubicBezTo>
                  <a:pt x="191" y="93"/>
                  <a:pt x="193" y="88"/>
                  <a:pt x="195" y="83"/>
                </a:cubicBezTo>
                <a:cubicBezTo>
                  <a:pt x="196" y="81"/>
                  <a:pt x="198" y="77"/>
                  <a:pt x="199" y="73"/>
                </a:cubicBezTo>
                <a:cubicBezTo>
                  <a:pt x="199" y="72"/>
                  <a:pt x="200" y="70"/>
                  <a:pt x="200" y="70"/>
                </a:cubicBezTo>
                <a:cubicBezTo>
                  <a:pt x="200" y="69"/>
                  <a:pt x="198" y="67"/>
                  <a:pt x="199" y="66"/>
                </a:cubicBezTo>
                <a:cubicBezTo>
                  <a:pt x="200" y="65"/>
                  <a:pt x="202" y="64"/>
                  <a:pt x="203" y="64"/>
                </a:cubicBezTo>
                <a:cubicBezTo>
                  <a:pt x="206" y="58"/>
                  <a:pt x="208" y="52"/>
                  <a:pt x="212" y="46"/>
                </a:cubicBezTo>
                <a:cubicBezTo>
                  <a:pt x="211" y="45"/>
                  <a:pt x="212" y="44"/>
                  <a:pt x="212" y="43"/>
                </a:cubicBezTo>
                <a:cubicBezTo>
                  <a:pt x="210" y="39"/>
                  <a:pt x="209" y="35"/>
                  <a:pt x="210" y="30"/>
                </a:cubicBezTo>
                <a:cubicBezTo>
                  <a:pt x="211" y="19"/>
                  <a:pt x="222" y="14"/>
                  <a:pt x="229" y="7"/>
                </a:cubicBezTo>
                <a:cubicBezTo>
                  <a:pt x="229" y="6"/>
                  <a:pt x="230" y="5"/>
                  <a:pt x="231" y="4"/>
                </a:cubicBezTo>
                <a:cubicBezTo>
                  <a:pt x="232" y="3"/>
                  <a:pt x="232" y="2"/>
                  <a:pt x="233" y="0"/>
                </a:cubicBezTo>
                <a:cubicBezTo>
                  <a:pt x="233" y="0"/>
                  <a:pt x="233" y="0"/>
                  <a:pt x="234" y="0"/>
                </a:cubicBezTo>
                <a:cubicBezTo>
                  <a:pt x="234" y="2"/>
                  <a:pt x="235" y="4"/>
                  <a:pt x="235" y="6"/>
                </a:cubicBezTo>
                <a:cubicBezTo>
                  <a:pt x="237" y="10"/>
                  <a:pt x="235" y="15"/>
                  <a:pt x="234" y="19"/>
                </a:cubicBezTo>
                <a:cubicBezTo>
                  <a:pt x="234" y="19"/>
                  <a:pt x="233" y="21"/>
                  <a:pt x="233" y="21"/>
                </a:cubicBezTo>
                <a:cubicBezTo>
                  <a:pt x="234" y="20"/>
                  <a:pt x="236" y="19"/>
                  <a:pt x="237" y="17"/>
                </a:cubicBezTo>
                <a:cubicBezTo>
                  <a:pt x="238" y="15"/>
                  <a:pt x="237" y="12"/>
                  <a:pt x="240" y="14"/>
                </a:cubicBezTo>
                <a:cubicBezTo>
                  <a:pt x="240" y="15"/>
                  <a:pt x="239" y="15"/>
                  <a:pt x="239" y="16"/>
                </a:cubicBezTo>
                <a:cubicBezTo>
                  <a:pt x="239" y="29"/>
                  <a:pt x="232" y="38"/>
                  <a:pt x="224" y="46"/>
                </a:cubicBezTo>
                <a:cubicBezTo>
                  <a:pt x="223" y="45"/>
                  <a:pt x="223" y="46"/>
                  <a:pt x="223" y="46"/>
                </a:cubicBezTo>
                <a:cubicBezTo>
                  <a:pt x="222" y="46"/>
                  <a:pt x="223" y="47"/>
                  <a:pt x="223" y="47"/>
                </a:cubicBezTo>
                <a:cubicBezTo>
                  <a:pt x="222" y="48"/>
                  <a:pt x="222" y="48"/>
                  <a:pt x="221" y="48"/>
                </a:cubicBezTo>
                <a:cubicBezTo>
                  <a:pt x="219" y="54"/>
                  <a:pt x="217" y="63"/>
                  <a:pt x="215" y="68"/>
                </a:cubicBezTo>
                <a:cubicBezTo>
                  <a:pt x="215" y="69"/>
                  <a:pt x="216" y="70"/>
                  <a:pt x="216" y="72"/>
                </a:cubicBezTo>
                <a:cubicBezTo>
                  <a:pt x="215" y="73"/>
                  <a:pt x="214" y="73"/>
                  <a:pt x="213" y="73"/>
                </a:cubicBezTo>
                <a:cubicBezTo>
                  <a:pt x="211" y="79"/>
                  <a:pt x="208" y="85"/>
                  <a:pt x="206" y="91"/>
                </a:cubicBezTo>
                <a:cubicBezTo>
                  <a:pt x="211" y="90"/>
                  <a:pt x="216" y="87"/>
                  <a:pt x="221" y="86"/>
                </a:cubicBezTo>
                <a:cubicBezTo>
                  <a:pt x="223" y="80"/>
                  <a:pt x="227" y="74"/>
                  <a:pt x="230" y="67"/>
                </a:cubicBezTo>
                <a:cubicBezTo>
                  <a:pt x="230" y="66"/>
                  <a:pt x="229" y="66"/>
                  <a:pt x="229" y="65"/>
                </a:cubicBezTo>
                <a:cubicBezTo>
                  <a:pt x="230" y="64"/>
                  <a:pt x="230" y="63"/>
                  <a:pt x="231" y="63"/>
                </a:cubicBezTo>
                <a:cubicBezTo>
                  <a:pt x="235" y="59"/>
                  <a:pt x="238" y="55"/>
                  <a:pt x="241" y="50"/>
                </a:cubicBezTo>
                <a:cubicBezTo>
                  <a:pt x="240" y="50"/>
                  <a:pt x="240" y="50"/>
                  <a:pt x="240" y="49"/>
                </a:cubicBezTo>
                <a:cubicBezTo>
                  <a:pt x="241" y="48"/>
                  <a:pt x="242" y="47"/>
                  <a:pt x="242" y="47"/>
                </a:cubicBezTo>
                <a:cubicBezTo>
                  <a:pt x="244" y="44"/>
                  <a:pt x="244" y="40"/>
                  <a:pt x="246" y="36"/>
                </a:cubicBezTo>
                <a:cubicBezTo>
                  <a:pt x="247" y="33"/>
                  <a:pt x="250" y="28"/>
                  <a:pt x="252" y="24"/>
                </a:cubicBezTo>
                <a:cubicBezTo>
                  <a:pt x="254" y="22"/>
                  <a:pt x="255" y="18"/>
                  <a:pt x="257" y="21"/>
                </a:cubicBezTo>
                <a:cubicBezTo>
                  <a:pt x="258" y="22"/>
                  <a:pt x="256" y="22"/>
                  <a:pt x="257" y="23"/>
                </a:cubicBezTo>
                <a:cubicBezTo>
                  <a:pt x="254" y="24"/>
                  <a:pt x="253" y="27"/>
                  <a:pt x="252" y="30"/>
                </a:cubicBezTo>
                <a:cubicBezTo>
                  <a:pt x="254" y="28"/>
                  <a:pt x="256" y="24"/>
                  <a:pt x="257" y="22"/>
                </a:cubicBezTo>
                <a:cubicBezTo>
                  <a:pt x="258" y="21"/>
                  <a:pt x="259" y="22"/>
                  <a:pt x="260" y="23"/>
                </a:cubicBezTo>
                <a:cubicBezTo>
                  <a:pt x="261" y="23"/>
                  <a:pt x="262" y="23"/>
                  <a:pt x="262" y="23"/>
                </a:cubicBezTo>
                <a:cubicBezTo>
                  <a:pt x="263" y="23"/>
                  <a:pt x="263" y="24"/>
                  <a:pt x="264" y="24"/>
                </a:cubicBezTo>
                <a:cubicBezTo>
                  <a:pt x="266" y="25"/>
                  <a:pt x="267" y="25"/>
                  <a:pt x="268" y="27"/>
                </a:cubicBezTo>
                <a:cubicBezTo>
                  <a:pt x="265" y="31"/>
                  <a:pt x="264" y="36"/>
                  <a:pt x="262" y="40"/>
                </a:cubicBezTo>
                <a:cubicBezTo>
                  <a:pt x="260" y="43"/>
                  <a:pt x="258" y="46"/>
                  <a:pt x="256" y="48"/>
                </a:cubicBezTo>
                <a:cubicBezTo>
                  <a:pt x="255" y="49"/>
                  <a:pt x="254" y="50"/>
                  <a:pt x="253" y="51"/>
                </a:cubicBezTo>
                <a:cubicBezTo>
                  <a:pt x="253" y="51"/>
                  <a:pt x="254" y="51"/>
                  <a:pt x="253" y="53"/>
                </a:cubicBezTo>
                <a:cubicBezTo>
                  <a:pt x="252" y="53"/>
                  <a:pt x="252" y="54"/>
                  <a:pt x="251" y="53"/>
                </a:cubicBezTo>
                <a:cubicBezTo>
                  <a:pt x="248" y="58"/>
                  <a:pt x="247" y="64"/>
                  <a:pt x="244" y="68"/>
                </a:cubicBezTo>
                <a:cubicBezTo>
                  <a:pt x="246" y="70"/>
                  <a:pt x="244" y="72"/>
                  <a:pt x="242" y="72"/>
                </a:cubicBezTo>
                <a:cubicBezTo>
                  <a:pt x="239" y="76"/>
                  <a:pt x="237" y="80"/>
                  <a:pt x="234" y="84"/>
                </a:cubicBezTo>
                <a:cubicBezTo>
                  <a:pt x="243" y="83"/>
                  <a:pt x="250" y="84"/>
                  <a:pt x="259" y="86"/>
                </a:cubicBezTo>
                <a:cubicBezTo>
                  <a:pt x="261" y="88"/>
                  <a:pt x="262" y="89"/>
                  <a:pt x="264" y="90"/>
                </a:cubicBezTo>
                <a:cubicBezTo>
                  <a:pt x="265" y="90"/>
                  <a:pt x="266" y="90"/>
                  <a:pt x="266" y="90"/>
                </a:cubicBezTo>
                <a:cubicBezTo>
                  <a:pt x="268" y="92"/>
                  <a:pt x="270" y="94"/>
                  <a:pt x="271" y="97"/>
                </a:cubicBezTo>
                <a:cubicBezTo>
                  <a:pt x="273" y="99"/>
                  <a:pt x="273" y="101"/>
                  <a:pt x="274" y="103"/>
                </a:cubicBezTo>
                <a:cubicBezTo>
                  <a:pt x="272" y="114"/>
                  <a:pt x="265" y="120"/>
                  <a:pt x="262" y="130"/>
                </a:cubicBezTo>
                <a:cubicBezTo>
                  <a:pt x="262" y="130"/>
                  <a:pt x="262" y="131"/>
                  <a:pt x="261" y="132"/>
                </a:cubicBezTo>
                <a:cubicBezTo>
                  <a:pt x="260" y="134"/>
                  <a:pt x="259" y="137"/>
                  <a:pt x="259" y="139"/>
                </a:cubicBezTo>
                <a:cubicBezTo>
                  <a:pt x="259" y="142"/>
                  <a:pt x="258" y="143"/>
                  <a:pt x="259" y="145"/>
                </a:cubicBezTo>
                <a:cubicBezTo>
                  <a:pt x="262" y="145"/>
                  <a:pt x="264" y="146"/>
                  <a:pt x="267" y="145"/>
                </a:cubicBezTo>
                <a:cubicBezTo>
                  <a:pt x="268" y="145"/>
                  <a:pt x="270" y="146"/>
                  <a:pt x="272" y="146"/>
                </a:cubicBezTo>
                <a:cubicBezTo>
                  <a:pt x="275" y="147"/>
                  <a:pt x="279" y="149"/>
                  <a:pt x="281" y="152"/>
                </a:cubicBezTo>
                <a:cubicBezTo>
                  <a:pt x="281" y="153"/>
                  <a:pt x="281" y="153"/>
                  <a:pt x="281" y="153"/>
                </a:cubicBezTo>
                <a:cubicBezTo>
                  <a:pt x="281" y="153"/>
                  <a:pt x="281" y="153"/>
                  <a:pt x="281" y="154"/>
                </a:cubicBezTo>
                <a:cubicBezTo>
                  <a:pt x="283" y="163"/>
                  <a:pt x="281" y="173"/>
                  <a:pt x="279" y="181"/>
                </a:cubicBezTo>
                <a:cubicBezTo>
                  <a:pt x="277" y="186"/>
                  <a:pt x="274" y="190"/>
                  <a:pt x="272" y="195"/>
                </a:cubicBezTo>
                <a:cubicBezTo>
                  <a:pt x="269" y="198"/>
                  <a:pt x="267" y="202"/>
                  <a:pt x="264" y="205"/>
                </a:cubicBezTo>
                <a:cubicBezTo>
                  <a:pt x="263" y="207"/>
                  <a:pt x="261" y="208"/>
                  <a:pt x="260" y="210"/>
                </a:cubicBezTo>
                <a:cubicBezTo>
                  <a:pt x="260" y="211"/>
                  <a:pt x="260" y="211"/>
                  <a:pt x="260" y="211"/>
                </a:cubicBezTo>
                <a:cubicBezTo>
                  <a:pt x="257" y="215"/>
                  <a:pt x="253" y="217"/>
                  <a:pt x="250" y="221"/>
                </a:cubicBezTo>
                <a:cubicBezTo>
                  <a:pt x="250" y="221"/>
                  <a:pt x="250" y="221"/>
                  <a:pt x="249" y="221"/>
                </a:cubicBezTo>
                <a:cubicBezTo>
                  <a:pt x="243" y="227"/>
                  <a:pt x="235" y="232"/>
                  <a:pt x="226" y="235"/>
                </a:cubicBezTo>
                <a:cubicBezTo>
                  <a:pt x="227" y="236"/>
                  <a:pt x="228" y="237"/>
                  <a:pt x="229" y="238"/>
                </a:cubicBezTo>
                <a:cubicBezTo>
                  <a:pt x="231" y="240"/>
                  <a:pt x="231" y="244"/>
                  <a:pt x="232" y="246"/>
                </a:cubicBezTo>
                <a:cubicBezTo>
                  <a:pt x="231" y="246"/>
                  <a:pt x="231" y="247"/>
                  <a:pt x="231" y="248"/>
                </a:cubicBezTo>
                <a:cubicBezTo>
                  <a:pt x="230" y="251"/>
                  <a:pt x="228" y="253"/>
                  <a:pt x="224" y="255"/>
                </a:cubicBezTo>
                <a:cubicBezTo>
                  <a:pt x="218" y="260"/>
                  <a:pt x="209" y="262"/>
                  <a:pt x="198" y="262"/>
                </a:cubicBezTo>
                <a:cubicBezTo>
                  <a:pt x="189" y="262"/>
                  <a:pt x="180" y="263"/>
                  <a:pt x="172" y="260"/>
                </a:cubicBezTo>
                <a:cubicBezTo>
                  <a:pt x="169" y="260"/>
                  <a:pt x="167" y="259"/>
                  <a:pt x="164" y="258"/>
                </a:cubicBezTo>
                <a:cubicBezTo>
                  <a:pt x="162" y="258"/>
                  <a:pt x="161" y="258"/>
                  <a:pt x="160" y="257"/>
                </a:cubicBezTo>
                <a:cubicBezTo>
                  <a:pt x="157" y="258"/>
                  <a:pt x="154" y="257"/>
                  <a:pt x="152" y="257"/>
                </a:cubicBezTo>
                <a:cubicBezTo>
                  <a:pt x="151" y="257"/>
                  <a:pt x="150" y="257"/>
                  <a:pt x="150" y="258"/>
                </a:cubicBezTo>
                <a:cubicBezTo>
                  <a:pt x="140" y="262"/>
                  <a:pt x="130" y="266"/>
                  <a:pt x="119" y="268"/>
                </a:cubicBezTo>
                <a:cubicBezTo>
                  <a:pt x="114" y="268"/>
                  <a:pt x="109" y="269"/>
                  <a:pt x="105" y="269"/>
                </a:cubicBezTo>
                <a:cubicBezTo>
                  <a:pt x="88" y="267"/>
                  <a:pt x="72" y="269"/>
                  <a:pt x="58" y="261"/>
                </a:cubicBezTo>
                <a:cubicBezTo>
                  <a:pt x="58" y="261"/>
                  <a:pt x="58" y="262"/>
                  <a:pt x="57" y="261"/>
                </a:cubicBezTo>
                <a:cubicBezTo>
                  <a:pt x="55" y="260"/>
                  <a:pt x="53" y="259"/>
                  <a:pt x="51" y="257"/>
                </a:cubicBezTo>
                <a:cubicBezTo>
                  <a:pt x="51" y="257"/>
                  <a:pt x="52" y="257"/>
                  <a:pt x="52" y="256"/>
                </a:cubicBezTo>
                <a:cubicBezTo>
                  <a:pt x="50" y="253"/>
                  <a:pt x="51" y="250"/>
                  <a:pt x="50" y="247"/>
                </a:cubicBezTo>
                <a:cubicBezTo>
                  <a:pt x="51" y="245"/>
                  <a:pt x="51" y="244"/>
                  <a:pt x="51" y="242"/>
                </a:cubicBezTo>
                <a:cubicBezTo>
                  <a:pt x="52" y="241"/>
                  <a:pt x="52" y="238"/>
                  <a:pt x="53" y="237"/>
                </a:cubicBezTo>
                <a:cubicBezTo>
                  <a:pt x="53" y="236"/>
                  <a:pt x="51" y="236"/>
                  <a:pt x="50" y="234"/>
                </a:cubicBezTo>
                <a:cubicBezTo>
                  <a:pt x="52" y="230"/>
                  <a:pt x="56" y="227"/>
                  <a:pt x="59" y="224"/>
                </a:cubicBezTo>
                <a:cubicBezTo>
                  <a:pt x="59" y="223"/>
                  <a:pt x="58" y="222"/>
                  <a:pt x="57" y="222"/>
                </a:cubicBezTo>
                <a:cubicBezTo>
                  <a:pt x="53" y="218"/>
                  <a:pt x="51" y="210"/>
                  <a:pt x="48" y="205"/>
                </a:cubicBezTo>
                <a:cubicBezTo>
                  <a:pt x="48" y="200"/>
                  <a:pt x="45" y="195"/>
                  <a:pt x="46" y="189"/>
                </a:cubicBezTo>
                <a:cubicBezTo>
                  <a:pt x="46" y="185"/>
                  <a:pt x="47" y="182"/>
                  <a:pt x="49" y="178"/>
                </a:cubicBezTo>
                <a:cubicBezTo>
                  <a:pt x="46" y="177"/>
                  <a:pt x="45" y="174"/>
                  <a:pt x="42" y="173"/>
                </a:cubicBezTo>
                <a:cubicBezTo>
                  <a:pt x="42" y="173"/>
                  <a:pt x="42" y="172"/>
                  <a:pt x="42" y="172"/>
                </a:cubicBezTo>
                <a:cubicBezTo>
                  <a:pt x="35" y="165"/>
                  <a:pt x="27" y="159"/>
                  <a:pt x="19" y="153"/>
                </a:cubicBezTo>
                <a:cubicBezTo>
                  <a:pt x="19" y="153"/>
                  <a:pt x="19" y="152"/>
                  <a:pt x="18" y="152"/>
                </a:cubicBezTo>
                <a:cubicBezTo>
                  <a:pt x="17" y="152"/>
                  <a:pt x="17" y="151"/>
                  <a:pt x="16" y="150"/>
                </a:cubicBezTo>
                <a:cubicBezTo>
                  <a:pt x="12" y="146"/>
                  <a:pt x="7" y="143"/>
                  <a:pt x="2" y="139"/>
                </a:cubicBezTo>
                <a:cubicBezTo>
                  <a:pt x="1" y="139"/>
                  <a:pt x="1" y="139"/>
                  <a:pt x="0" y="138"/>
                </a:cubicBezTo>
                <a:cubicBezTo>
                  <a:pt x="1" y="135"/>
                  <a:pt x="1" y="133"/>
                  <a:pt x="2" y="130"/>
                </a:cubicBezTo>
                <a:cubicBezTo>
                  <a:pt x="3" y="130"/>
                  <a:pt x="5" y="129"/>
                  <a:pt x="5" y="128"/>
                </a:cubicBezTo>
                <a:cubicBezTo>
                  <a:pt x="8" y="127"/>
                  <a:pt x="10" y="127"/>
                  <a:pt x="13" y="126"/>
                </a:cubicBezTo>
                <a:cubicBezTo>
                  <a:pt x="14" y="125"/>
                  <a:pt x="15" y="123"/>
                  <a:pt x="17" y="123"/>
                </a:cubicBezTo>
                <a:cubicBezTo>
                  <a:pt x="17" y="123"/>
                  <a:pt x="17" y="123"/>
                  <a:pt x="17" y="124"/>
                </a:cubicBezTo>
                <a:cubicBezTo>
                  <a:pt x="18" y="123"/>
                  <a:pt x="18" y="124"/>
                  <a:pt x="19" y="124"/>
                </a:cubicBezTo>
                <a:cubicBezTo>
                  <a:pt x="25" y="129"/>
                  <a:pt x="31" y="133"/>
                  <a:pt x="37" y="139"/>
                </a:cubicBezTo>
                <a:cubicBezTo>
                  <a:pt x="42" y="142"/>
                  <a:pt x="46" y="146"/>
                  <a:pt x="51" y="149"/>
                </a:cubicBezTo>
                <a:cubicBezTo>
                  <a:pt x="54" y="153"/>
                  <a:pt x="58" y="156"/>
                  <a:pt x="62" y="159"/>
                </a:cubicBezTo>
                <a:cubicBezTo>
                  <a:pt x="63" y="158"/>
                  <a:pt x="65" y="156"/>
                  <a:pt x="67" y="155"/>
                </a:cubicBezTo>
                <a:cubicBezTo>
                  <a:pt x="65" y="146"/>
                  <a:pt x="64" y="133"/>
                  <a:pt x="61" y="124"/>
                </a:cubicBezTo>
                <a:cubicBezTo>
                  <a:pt x="60" y="112"/>
                  <a:pt x="58" y="100"/>
                  <a:pt x="55" y="88"/>
                </a:cubicBezTo>
                <a:cubicBezTo>
                  <a:pt x="54" y="86"/>
                  <a:pt x="54" y="83"/>
                  <a:pt x="54" y="80"/>
                </a:cubicBezTo>
                <a:cubicBezTo>
                  <a:pt x="53" y="76"/>
                  <a:pt x="52" y="71"/>
                  <a:pt x="52" y="67"/>
                </a:cubicBezTo>
                <a:cubicBezTo>
                  <a:pt x="53" y="66"/>
                  <a:pt x="53" y="65"/>
                  <a:pt x="55" y="65"/>
                </a:cubicBezTo>
                <a:cubicBezTo>
                  <a:pt x="56" y="66"/>
                  <a:pt x="57" y="68"/>
                  <a:pt x="58" y="69"/>
                </a:cubicBezTo>
                <a:cubicBezTo>
                  <a:pt x="68" y="77"/>
                  <a:pt x="77" y="87"/>
                  <a:pt x="86" y="96"/>
                </a:cubicBezTo>
                <a:cubicBezTo>
                  <a:pt x="91" y="99"/>
                  <a:pt x="94" y="104"/>
                  <a:pt x="99" y="107"/>
                </a:cubicBezTo>
                <a:cubicBezTo>
                  <a:pt x="95" y="99"/>
                  <a:pt x="91" y="92"/>
                  <a:pt x="88" y="84"/>
                </a:cubicBezTo>
                <a:cubicBezTo>
                  <a:pt x="84" y="78"/>
                  <a:pt x="81" y="73"/>
                  <a:pt x="78" y="66"/>
                </a:cubicBezTo>
                <a:cubicBezTo>
                  <a:pt x="78" y="64"/>
                  <a:pt x="77" y="61"/>
                  <a:pt x="76" y="58"/>
                </a:cubicBezTo>
                <a:cubicBezTo>
                  <a:pt x="76" y="54"/>
                  <a:pt x="75" y="51"/>
                  <a:pt x="75" y="47"/>
                </a:cubicBezTo>
                <a:cubicBezTo>
                  <a:pt x="74" y="45"/>
                  <a:pt x="74" y="43"/>
                  <a:pt x="75" y="42"/>
                </a:cubicBezTo>
                <a:cubicBezTo>
                  <a:pt x="79" y="44"/>
                  <a:pt x="81" y="47"/>
                  <a:pt x="84" y="49"/>
                </a:cubicBezTo>
                <a:cubicBezTo>
                  <a:pt x="86" y="50"/>
                  <a:pt x="87" y="51"/>
                  <a:pt x="89" y="53"/>
                </a:cubicBezTo>
                <a:cubicBezTo>
                  <a:pt x="91" y="55"/>
                  <a:pt x="92" y="56"/>
                  <a:pt x="94" y="58"/>
                </a:cubicBezTo>
                <a:cubicBezTo>
                  <a:pt x="96" y="63"/>
                  <a:pt x="100" y="69"/>
                  <a:pt x="102" y="74"/>
                </a:cubicBezTo>
                <a:cubicBezTo>
                  <a:pt x="105" y="81"/>
                  <a:pt x="108" y="88"/>
                  <a:pt x="112" y="94"/>
                </a:cubicBezTo>
                <a:cubicBezTo>
                  <a:pt x="113" y="97"/>
                  <a:pt x="114" y="101"/>
                  <a:pt x="115" y="103"/>
                </a:cubicBezTo>
                <a:cubicBezTo>
                  <a:pt x="116" y="106"/>
                  <a:pt x="118" y="107"/>
                  <a:pt x="118" y="110"/>
                </a:cubicBezTo>
                <a:cubicBezTo>
                  <a:pt x="119" y="109"/>
                  <a:pt x="118" y="110"/>
                  <a:pt x="119" y="111"/>
                </a:cubicBezTo>
                <a:cubicBezTo>
                  <a:pt x="119" y="112"/>
                  <a:pt x="121" y="113"/>
                  <a:pt x="121" y="116"/>
                </a:cubicBezTo>
                <a:close/>
                <a:moveTo>
                  <a:pt x="232" y="5"/>
                </a:moveTo>
                <a:cubicBezTo>
                  <a:pt x="232" y="5"/>
                  <a:pt x="232" y="5"/>
                  <a:pt x="233" y="5"/>
                </a:cubicBezTo>
                <a:cubicBezTo>
                  <a:pt x="232" y="4"/>
                  <a:pt x="233" y="4"/>
                  <a:pt x="233" y="3"/>
                </a:cubicBezTo>
                <a:cubicBezTo>
                  <a:pt x="233" y="4"/>
                  <a:pt x="232" y="4"/>
                  <a:pt x="232" y="5"/>
                </a:cubicBezTo>
                <a:close/>
                <a:moveTo>
                  <a:pt x="224" y="19"/>
                </a:moveTo>
                <a:cubicBezTo>
                  <a:pt x="226" y="14"/>
                  <a:pt x="231" y="12"/>
                  <a:pt x="231" y="6"/>
                </a:cubicBezTo>
                <a:cubicBezTo>
                  <a:pt x="230" y="7"/>
                  <a:pt x="230" y="9"/>
                  <a:pt x="229" y="10"/>
                </a:cubicBezTo>
                <a:cubicBezTo>
                  <a:pt x="228" y="11"/>
                  <a:pt x="226" y="11"/>
                  <a:pt x="225" y="12"/>
                </a:cubicBezTo>
                <a:cubicBezTo>
                  <a:pt x="224" y="13"/>
                  <a:pt x="223" y="14"/>
                  <a:pt x="222" y="15"/>
                </a:cubicBezTo>
                <a:cubicBezTo>
                  <a:pt x="221" y="16"/>
                  <a:pt x="219" y="16"/>
                  <a:pt x="218" y="18"/>
                </a:cubicBezTo>
                <a:cubicBezTo>
                  <a:pt x="217" y="18"/>
                  <a:pt x="217" y="20"/>
                  <a:pt x="216" y="21"/>
                </a:cubicBezTo>
                <a:cubicBezTo>
                  <a:pt x="216" y="21"/>
                  <a:pt x="215" y="21"/>
                  <a:pt x="215" y="21"/>
                </a:cubicBezTo>
                <a:cubicBezTo>
                  <a:pt x="211" y="26"/>
                  <a:pt x="209" y="37"/>
                  <a:pt x="214" y="42"/>
                </a:cubicBezTo>
                <a:cubicBezTo>
                  <a:pt x="214" y="38"/>
                  <a:pt x="213" y="33"/>
                  <a:pt x="216" y="31"/>
                </a:cubicBezTo>
                <a:cubicBezTo>
                  <a:pt x="215" y="35"/>
                  <a:pt x="215" y="40"/>
                  <a:pt x="216" y="43"/>
                </a:cubicBezTo>
                <a:cubicBezTo>
                  <a:pt x="220" y="44"/>
                  <a:pt x="219" y="38"/>
                  <a:pt x="222" y="36"/>
                </a:cubicBezTo>
                <a:cubicBezTo>
                  <a:pt x="222" y="40"/>
                  <a:pt x="220" y="43"/>
                  <a:pt x="219" y="45"/>
                </a:cubicBezTo>
                <a:cubicBezTo>
                  <a:pt x="221" y="43"/>
                  <a:pt x="224" y="41"/>
                  <a:pt x="226" y="38"/>
                </a:cubicBezTo>
                <a:cubicBezTo>
                  <a:pt x="226" y="36"/>
                  <a:pt x="226" y="34"/>
                  <a:pt x="227" y="33"/>
                </a:cubicBezTo>
                <a:cubicBezTo>
                  <a:pt x="227" y="38"/>
                  <a:pt x="225" y="42"/>
                  <a:pt x="222" y="44"/>
                </a:cubicBezTo>
                <a:cubicBezTo>
                  <a:pt x="225" y="44"/>
                  <a:pt x="225" y="42"/>
                  <a:pt x="227" y="40"/>
                </a:cubicBezTo>
                <a:cubicBezTo>
                  <a:pt x="229" y="37"/>
                  <a:pt x="232" y="36"/>
                  <a:pt x="233" y="32"/>
                </a:cubicBezTo>
                <a:cubicBezTo>
                  <a:pt x="235" y="29"/>
                  <a:pt x="236" y="25"/>
                  <a:pt x="237" y="21"/>
                </a:cubicBezTo>
                <a:cubicBezTo>
                  <a:pt x="238" y="20"/>
                  <a:pt x="237" y="21"/>
                  <a:pt x="237" y="20"/>
                </a:cubicBezTo>
                <a:cubicBezTo>
                  <a:pt x="237" y="20"/>
                  <a:pt x="238" y="20"/>
                  <a:pt x="237" y="19"/>
                </a:cubicBezTo>
                <a:cubicBezTo>
                  <a:pt x="235" y="20"/>
                  <a:pt x="234" y="23"/>
                  <a:pt x="231" y="23"/>
                </a:cubicBezTo>
                <a:cubicBezTo>
                  <a:pt x="231" y="21"/>
                  <a:pt x="233" y="19"/>
                  <a:pt x="233" y="17"/>
                </a:cubicBezTo>
                <a:cubicBezTo>
                  <a:pt x="234" y="15"/>
                  <a:pt x="234" y="13"/>
                  <a:pt x="234" y="11"/>
                </a:cubicBezTo>
                <a:cubicBezTo>
                  <a:pt x="234" y="11"/>
                  <a:pt x="234" y="11"/>
                  <a:pt x="234" y="10"/>
                </a:cubicBezTo>
                <a:cubicBezTo>
                  <a:pt x="234" y="9"/>
                  <a:pt x="235" y="7"/>
                  <a:pt x="234" y="6"/>
                </a:cubicBezTo>
                <a:cubicBezTo>
                  <a:pt x="232" y="11"/>
                  <a:pt x="231" y="16"/>
                  <a:pt x="228" y="19"/>
                </a:cubicBezTo>
                <a:cubicBezTo>
                  <a:pt x="227" y="20"/>
                  <a:pt x="226" y="22"/>
                  <a:pt x="224" y="22"/>
                </a:cubicBezTo>
                <a:cubicBezTo>
                  <a:pt x="227" y="19"/>
                  <a:pt x="231" y="15"/>
                  <a:pt x="231" y="10"/>
                </a:cubicBezTo>
                <a:cubicBezTo>
                  <a:pt x="229" y="13"/>
                  <a:pt x="227" y="17"/>
                  <a:pt x="224" y="19"/>
                </a:cubicBezTo>
                <a:close/>
                <a:moveTo>
                  <a:pt x="250" y="30"/>
                </a:moveTo>
                <a:cubicBezTo>
                  <a:pt x="248" y="35"/>
                  <a:pt x="245" y="43"/>
                  <a:pt x="244" y="48"/>
                </a:cubicBezTo>
                <a:cubicBezTo>
                  <a:pt x="246" y="49"/>
                  <a:pt x="248" y="50"/>
                  <a:pt x="251" y="50"/>
                </a:cubicBezTo>
                <a:cubicBezTo>
                  <a:pt x="252" y="49"/>
                  <a:pt x="252" y="49"/>
                  <a:pt x="253" y="48"/>
                </a:cubicBezTo>
                <a:cubicBezTo>
                  <a:pt x="257" y="45"/>
                  <a:pt x="260" y="40"/>
                  <a:pt x="263" y="36"/>
                </a:cubicBezTo>
                <a:cubicBezTo>
                  <a:pt x="263" y="34"/>
                  <a:pt x="264" y="32"/>
                  <a:pt x="265" y="30"/>
                </a:cubicBezTo>
                <a:cubicBezTo>
                  <a:pt x="265" y="29"/>
                  <a:pt x="266" y="28"/>
                  <a:pt x="265" y="27"/>
                </a:cubicBezTo>
                <a:cubicBezTo>
                  <a:pt x="263" y="33"/>
                  <a:pt x="260" y="38"/>
                  <a:pt x="257" y="42"/>
                </a:cubicBezTo>
                <a:cubicBezTo>
                  <a:pt x="255" y="43"/>
                  <a:pt x="254" y="45"/>
                  <a:pt x="253" y="45"/>
                </a:cubicBezTo>
                <a:cubicBezTo>
                  <a:pt x="256" y="41"/>
                  <a:pt x="260" y="36"/>
                  <a:pt x="262" y="31"/>
                </a:cubicBezTo>
                <a:cubicBezTo>
                  <a:pt x="263" y="30"/>
                  <a:pt x="264" y="27"/>
                  <a:pt x="263" y="25"/>
                </a:cubicBezTo>
                <a:cubicBezTo>
                  <a:pt x="261" y="26"/>
                  <a:pt x="260" y="28"/>
                  <a:pt x="260" y="30"/>
                </a:cubicBezTo>
                <a:cubicBezTo>
                  <a:pt x="259" y="32"/>
                  <a:pt x="258" y="35"/>
                  <a:pt x="257" y="36"/>
                </a:cubicBezTo>
                <a:cubicBezTo>
                  <a:pt x="257" y="32"/>
                  <a:pt x="259" y="29"/>
                  <a:pt x="260" y="26"/>
                </a:cubicBezTo>
                <a:cubicBezTo>
                  <a:pt x="259" y="27"/>
                  <a:pt x="258" y="29"/>
                  <a:pt x="257" y="30"/>
                </a:cubicBezTo>
                <a:cubicBezTo>
                  <a:pt x="256" y="32"/>
                  <a:pt x="256" y="33"/>
                  <a:pt x="254" y="34"/>
                </a:cubicBezTo>
                <a:cubicBezTo>
                  <a:pt x="254" y="30"/>
                  <a:pt x="258" y="28"/>
                  <a:pt x="259" y="24"/>
                </a:cubicBezTo>
                <a:cubicBezTo>
                  <a:pt x="258" y="23"/>
                  <a:pt x="257" y="25"/>
                  <a:pt x="256" y="26"/>
                </a:cubicBezTo>
                <a:cubicBezTo>
                  <a:pt x="255" y="29"/>
                  <a:pt x="253" y="31"/>
                  <a:pt x="252" y="33"/>
                </a:cubicBezTo>
                <a:cubicBezTo>
                  <a:pt x="252" y="34"/>
                  <a:pt x="251" y="37"/>
                  <a:pt x="250" y="37"/>
                </a:cubicBezTo>
                <a:cubicBezTo>
                  <a:pt x="248" y="35"/>
                  <a:pt x="250" y="31"/>
                  <a:pt x="250" y="30"/>
                </a:cubicBezTo>
                <a:close/>
                <a:moveTo>
                  <a:pt x="77" y="54"/>
                </a:moveTo>
                <a:cubicBezTo>
                  <a:pt x="77" y="54"/>
                  <a:pt x="78" y="54"/>
                  <a:pt x="79" y="54"/>
                </a:cubicBezTo>
                <a:cubicBezTo>
                  <a:pt x="79" y="53"/>
                  <a:pt x="79" y="53"/>
                  <a:pt x="78" y="52"/>
                </a:cubicBezTo>
                <a:cubicBezTo>
                  <a:pt x="79" y="50"/>
                  <a:pt x="81" y="51"/>
                  <a:pt x="82" y="52"/>
                </a:cubicBezTo>
                <a:cubicBezTo>
                  <a:pt x="81" y="50"/>
                  <a:pt x="81" y="49"/>
                  <a:pt x="81" y="48"/>
                </a:cubicBezTo>
                <a:cubicBezTo>
                  <a:pt x="79" y="47"/>
                  <a:pt x="78" y="45"/>
                  <a:pt x="76" y="44"/>
                </a:cubicBezTo>
                <a:cubicBezTo>
                  <a:pt x="76" y="48"/>
                  <a:pt x="77" y="50"/>
                  <a:pt x="77" y="54"/>
                </a:cubicBezTo>
                <a:close/>
                <a:moveTo>
                  <a:pt x="219" y="46"/>
                </a:moveTo>
                <a:cubicBezTo>
                  <a:pt x="218" y="46"/>
                  <a:pt x="216" y="45"/>
                  <a:pt x="215" y="45"/>
                </a:cubicBezTo>
                <a:cubicBezTo>
                  <a:pt x="216" y="46"/>
                  <a:pt x="218" y="47"/>
                  <a:pt x="219" y="46"/>
                </a:cubicBezTo>
                <a:close/>
                <a:moveTo>
                  <a:pt x="207" y="58"/>
                </a:moveTo>
                <a:cubicBezTo>
                  <a:pt x="206" y="60"/>
                  <a:pt x="205" y="63"/>
                  <a:pt x="204" y="66"/>
                </a:cubicBezTo>
                <a:cubicBezTo>
                  <a:pt x="205" y="66"/>
                  <a:pt x="205" y="67"/>
                  <a:pt x="206" y="68"/>
                </a:cubicBezTo>
                <a:cubicBezTo>
                  <a:pt x="209" y="64"/>
                  <a:pt x="211" y="58"/>
                  <a:pt x="213" y="53"/>
                </a:cubicBezTo>
                <a:cubicBezTo>
                  <a:pt x="212" y="53"/>
                  <a:pt x="212" y="54"/>
                  <a:pt x="212" y="54"/>
                </a:cubicBezTo>
                <a:cubicBezTo>
                  <a:pt x="211" y="53"/>
                  <a:pt x="210" y="53"/>
                  <a:pt x="210" y="52"/>
                </a:cubicBezTo>
                <a:cubicBezTo>
                  <a:pt x="211" y="52"/>
                  <a:pt x="211" y="52"/>
                  <a:pt x="211" y="52"/>
                </a:cubicBezTo>
                <a:cubicBezTo>
                  <a:pt x="212" y="52"/>
                  <a:pt x="212" y="53"/>
                  <a:pt x="213" y="52"/>
                </a:cubicBezTo>
                <a:cubicBezTo>
                  <a:pt x="214" y="50"/>
                  <a:pt x="214" y="49"/>
                  <a:pt x="215" y="47"/>
                </a:cubicBezTo>
                <a:cubicBezTo>
                  <a:pt x="214" y="47"/>
                  <a:pt x="214" y="46"/>
                  <a:pt x="213" y="46"/>
                </a:cubicBezTo>
                <a:cubicBezTo>
                  <a:pt x="211" y="50"/>
                  <a:pt x="209" y="53"/>
                  <a:pt x="207" y="58"/>
                </a:cubicBezTo>
                <a:close/>
                <a:moveTo>
                  <a:pt x="216" y="48"/>
                </a:moveTo>
                <a:cubicBezTo>
                  <a:pt x="213" y="55"/>
                  <a:pt x="211" y="62"/>
                  <a:pt x="208" y="69"/>
                </a:cubicBezTo>
                <a:cubicBezTo>
                  <a:pt x="209" y="69"/>
                  <a:pt x="211" y="70"/>
                  <a:pt x="212" y="69"/>
                </a:cubicBezTo>
                <a:cubicBezTo>
                  <a:pt x="213" y="69"/>
                  <a:pt x="213" y="68"/>
                  <a:pt x="213" y="68"/>
                </a:cubicBezTo>
                <a:cubicBezTo>
                  <a:pt x="215" y="62"/>
                  <a:pt x="218" y="55"/>
                  <a:pt x="219" y="49"/>
                </a:cubicBezTo>
                <a:cubicBezTo>
                  <a:pt x="218" y="48"/>
                  <a:pt x="217" y="48"/>
                  <a:pt x="216" y="48"/>
                </a:cubicBezTo>
                <a:close/>
                <a:moveTo>
                  <a:pt x="251" y="52"/>
                </a:moveTo>
                <a:cubicBezTo>
                  <a:pt x="251" y="52"/>
                  <a:pt x="250" y="51"/>
                  <a:pt x="250" y="51"/>
                </a:cubicBezTo>
                <a:cubicBezTo>
                  <a:pt x="247" y="52"/>
                  <a:pt x="246" y="49"/>
                  <a:pt x="243" y="49"/>
                </a:cubicBezTo>
                <a:cubicBezTo>
                  <a:pt x="244" y="49"/>
                  <a:pt x="243" y="50"/>
                  <a:pt x="243" y="50"/>
                </a:cubicBezTo>
                <a:cubicBezTo>
                  <a:pt x="245" y="51"/>
                  <a:pt x="248" y="52"/>
                  <a:pt x="251" y="52"/>
                </a:cubicBezTo>
                <a:close/>
                <a:moveTo>
                  <a:pt x="83" y="50"/>
                </a:moveTo>
                <a:cubicBezTo>
                  <a:pt x="83" y="51"/>
                  <a:pt x="84" y="52"/>
                  <a:pt x="84" y="53"/>
                </a:cubicBezTo>
                <a:cubicBezTo>
                  <a:pt x="84" y="54"/>
                  <a:pt x="83" y="54"/>
                  <a:pt x="82" y="54"/>
                </a:cubicBezTo>
                <a:cubicBezTo>
                  <a:pt x="85" y="57"/>
                  <a:pt x="87" y="62"/>
                  <a:pt x="92" y="62"/>
                </a:cubicBezTo>
                <a:cubicBezTo>
                  <a:pt x="95" y="57"/>
                  <a:pt x="86" y="55"/>
                  <a:pt x="85" y="51"/>
                </a:cubicBezTo>
                <a:cubicBezTo>
                  <a:pt x="84" y="52"/>
                  <a:pt x="83" y="50"/>
                  <a:pt x="83" y="50"/>
                </a:cubicBezTo>
                <a:close/>
                <a:moveTo>
                  <a:pt x="241" y="51"/>
                </a:moveTo>
                <a:cubicBezTo>
                  <a:pt x="240" y="53"/>
                  <a:pt x="238" y="56"/>
                  <a:pt x="237" y="57"/>
                </a:cubicBezTo>
                <a:cubicBezTo>
                  <a:pt x="236" y="60"/>
                  <a:pt x="231" y="63"/>
                  <a:pt x="235" y="66"/>
                </a:cubicBezTo>
                <a:cubicBezTo>
                  <a:pt x="236" y="64"/>
                  <a:pt x="237" y="63"/>
                  <a:pt x="237" y="61"/>
                </a:cubicBezTo>
                <a:cubicBezTo>
                  <a:pt x="239" y="60"/>
                  <a:pt x="240" y="58"/>
                  <a:pt x="240" y="57"/>
                </a:cubicBezTo>
                <a:cubicBezTo>
                  <a:pt x="241" y="55"/>
                  <a:pt x="243" y="53"/>
                  <a:pt x="242" y="51"/>
                </a:cubicBezTo>
                <a:cubicBezTo>
                  <a:pt x="242" y="51"/>
                  <a:pt x="242" y="51"/>
                  <a:pt x="241" y="51"/>
                </a:cubicBezTo>
                <a:close/>
                <a:moveTo>
                  <a:pt x="244" y="53"/>
                </a:moveTo>
                <a:cubicBezTo>
                  <a:pt x="241" y="57"/>
                  <a:pt x="238" y="62"/>
                  <a:pt x="236" y="67"/>
                </a:cubicBezTo>
                <a:cubicBezTo>
                  <a:pt x="237" y="68"/>
                  <a:pt x="239" y="69"/>
                  <a:pt x="242" y="68"/>
                </a:cubicBezTo>
                <a:cubicBezTo>
                  <a:pt x="245" y="64"/>
                  <a:pt x="246" y="59"/>
                  <a:pt x="249" y="53"/>
                </a:cubicBezTo>
                <a:cubicBezTo>
                  <a:pt x="247" y="53"/>
                  <a:pt x="246" y="53"/>
                  <a:pt x="244" y="53"/>
                </a:cubicBezTo>
                <a:close/>
                <a:moveTo>
                  <a:pt x="80" y="68"/>
                </a:moveTo>
                <a:cubicBezTo>
                  <a:pt x="86" y="69"/>
                  <a:pt x="81" y="60"/>
                  <a:pt x="81" y="58"/>
                </a:cubicBezTo>
                <a:cubicBezTo>
                  <a:pt x="83" y="59"/>
                  <a:pt x="83" y="61"/>
                  <a:pt x="84" y="63"/>
                </a:cubicBezTo>
                <a:cubicBezTo>
                  <a:pt x="85" y="63"/>
                  <a:pt x="85" y="64"/>
                  <a:pt x="86" y="63"/>
                </a:cubicBezTo>
                <a:cubicBezTo>
                  <a:pt x="86" y="63"/>
                  <a:pt x="86" y="62"/>
                  <a:pt x="86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5"/>
                  <a:pt x="80" y="56"/>
                  <a:pt x="78" y="56"/>
                </a:cubicBezTo>
                <a:cubicBezTo>
                  <a:pt x="78" y="56"/>
                  <a:pt x="78" y="55"/>
                  <a:pt x="77" y="56"/>
                </a:cubicBezTo>
                <a:cubicBezTo>
                  <a:pt x="79" y="59"/>
                  <a:pt x="78" y="65"/>
                  <a:pt x="80" y="68"/>
                </a:cubicBezTo>
                <a:close/>
                <a:moveTo>
                  <a:pt x="162" y="56"/>
                </a:moveTo>
                <a:cubicBezTo>
                  <a:pt x="162" y="57"/>
                  <a:pt x="164" y="58"/>
                  <a:pt x="166" y="56"/>
                </a:cubicBezTo>
                <a:cubicBezTo>
                  <a:pt x="164" y="56"/>
                  <a:pt x="163" y="54"/>
                  <a:pt x="162" y="56"/>
                </a:cubicBezTo>
                <a:close/>
                <a:moveTo>
                  <a:pt x="152" y="75"/>
                </a:moveTo>
                <a:cubicBezTo>
                  <a:pt x="154" y="76"/>
                  <a:pt x="153" y="74"/>
                  <a:pt x="153" y="73"/>
                </a:cubicBezTo>
                <a:cubicBezTo>
                  <a:pt x="156" y="67"/>
                  <a:pt x="160" y="63"/>
                  <a:pt x="164" y="58"/>
                </a:cubicBezTo>
                <a:cubicBezTo>
                  <a:pt x="162" y="58"/>
                  <a:pt x="162" y="57"/>
                  <a:pt x="160" y="57"/>
                </a:cubicBezTo>
                <a:cubicBezTo>
                  <a:pt x="157" y="62"/>
                  <a:pt x="154" y="68"/>
                  <a:pt x="152" y="75"/>
                </a:cubicBezTo>
                <a:close/>
                <a:moveTo>
                  <a:pt x="91" y="64"/>
                </a:moveTo>
                <a:cubicBezTo>
                  <a:pt x="90" y="64"/>
                  <a:pt x="89" y="63"/>
                  <a:pt x="88" y="63"/>
                </a:cubicBezTo>
                <a:cubicBezTo>
                  <a:pt x="89" y="68"/>
                  <a:pt x="94" y="74"/>
                  <a:pt x="96" y="79"/>
                </a:cubicBezTo>
                <a:cubicBezTo>
                  <a:pt x="97" y="80"/>
                  <a:pt x="97" y="81"/>
                  <a:pt x="98" y="82"/>
                </a:cubicBezTo>
                <a:cubicBezTo>
                  <a:pt x="99" y="86"/>
                  <a:pt x="100" y="88"/>
                  <a:pt x="102" y="92"/>
                </a:cubicBezTo>
                <a:cubicBezTo>
                  <a:pt x="106" y="98"/>
                  <a:pt x="109" y="105"/>
                  <a:pt x="112" y="111"/>
                </a:cubicBezTo>
                <a:cubicBezTo>
                  <a:pt x="112" y="113"/>
                  <a:pt x="113" y="114"/>
                  <a:pt x="113" y="115"/>
                </a:cubicBezTo>
                <a:cubicBezTo>
                  <a:pt x="113" y="115"/>
                  <a:pt x="113" y="115"/>
                  <a:pt x="113" y="116"/>
                </a:cubicBezTo>
                <a:cubicBezTo>
                  <a:pt x="111" y="115"/>
                  <a:pt x="111" y="113"/>
                  <a:pt x="110" y="112"/>
                </a:cubicBezTo>
                <a:cubicBezTo>
                  <a:pt x="109" y="108"/>
                  <a:pt x="107" y="105"/>
                  <a:pt x="106" y="102"/>
                </a:cubicBezTo>
                <a:cubicBezTo>
                  <a:pt x="104" y="99"/>
                  <a:pt x="102" y="96"/>
                  <a:pt x="101" y="92"/>
                </a:cubicBezTo>
                <a:cubicBezTo>
                  <a:pt x="96" y="84"/>
                  <a:pt x="92" y="74"/>
                  <a:pt x="87" y="65"/>
                </a:cubicBezTo>
                <a:cubicBezTo>
                  <a:pt x="86" y="65"/>
                  <a:pt x="86" y="65"/>
                  <a:pt x="85" y="65"/>
                </a:cubicBezTo>
                <a:cubicBezTo>
                  <a:pt x="85" y="68"/>
                  <a:pt x="83" y="70"/>
                  <a:pt x="81" y="70"/>
                </a:cubicBezTo>
                <a:cubicBezTo>
                  <a:pt x="89" y="83"/>
                  <a:pt x="96" y="98"/>
                  <a:pt x="103" y="111"/>
                </a:cubicBezTo>
                <a:cubicBezTo>
                  <a:pt x="106" y="114"/>
                  <a:pt x="108" y="117"/>
                  <a:pt x="111" y="119"/>
                </a:cubicBezTo>
                <a:cubicBezTo>
                  <a:pt x="112" y="118"/>
                  <a:pt x="112" y="117"/>
                  <a:pt x="113" y="116"/>
                </a:cubicBezTo>
                <a:cubicBezTo>
                  <a:pt x="114" y="115"/>
                  <a:pt x="117" y="116"/>
                  <a:pt x="118" y="116"/>
                </a:cubicBezTo>
                <a:cubicBezTo>
                  <a:pt x="118" y="114"/>
                  <a:pt x="117" y="113"/>
                  <a:pt x="116" y="111"/>
                </a:cubicBezTo>
                <a:cubicBezTo>
                  <a:pt x="116" y="110"/>
                  <a:pt x="116" y="109"/>
                  <a:pt x="115" y="108"/>
                </a:cubicBezTo>
                <a:cubicBezTo>
                  <a:pt x="115" y="105"/>
                  <a:pt x="113" y="103"/>
                  <a:pt x="112" y="101"/>
                </a:cubicBezTo>
                <a:cubicBezTo>
                  <a:pt x="110" y="96"/>
                  <a:pt x="108" y="91"/>
                  <a:pt x="106" y="86"/>
                </a:cubicBezTo>
                <a:cubicBezTo>
                  <a:pt x="103" y="81"/>
                  <a:pt x="100" y="76"/>
                  <a:pt x="98" y="72"/>
                </a:cubicBezTo>
                <a:cubicBezTo>
                  <a:pt x="97" y="69"/>
                  <a:pt x="95" y="66"/>
                  <a:pt x="95" y="64"/>
                </a:cubicBezTo>
                <a:cubicBezTo>
                  <a:pt x="95" y="63"/>
                  <a:pt x="94" y="62"/>
                  <a:pt x="94" y="62"/>
                </a:cubicBezTo>
                <a:cubicBezTo>
                  <a:pt x="93" y="63"/>
                  <a:pt x="92" y="64"/>
                  <a:pt x="91" y="64"/>
                </a:cubicBezTo>
                <a:close/>
                <a:moveTo>
                  <a:pt x="147" y="70"/>
                </a:moveTo>
                <a:cubicBezTo>
                  <a:pt x="146" y="69"/>
                  <a:pt x="145" y="68"/>
                  <a:pt x="144" y="67"/>
                </a:cubicBezTo>
                <a:cubicBezTo>
                  <a:pt x="136" y="63"/>
                  <a:pt x="125" y="64"/>
                  <a:pt x="122" y="70"/>
                </a:cubicBezTo>
                <a:cubicBezTo>
                  <a:pt x="121" y="72"/>
                  <a:pt x="120" y="74"/>
                  <a:pt x="119" y="76"/>
                </a:cubicBezTo>
                <a:cubicBezTo>
                  <a:pt x="119" y="78"/>
                  <a:pt x="118" y="80"/>
                  <a:pt x="117" y="82"/>
                </a:cubicBezTo>
                <a:cubicBezTo>
                  <a:pt x="117" y="83"/>
                  <a:pt x="117" y="84"/>
                  <a:pt x="117" y="85"/>
                </a:cubicBezTo>
                <a:cubicBezTo>
                  <a:pt x="117" y="85"/>
                  <a:pt x="117" y="86"/>
                  <a:pt x="116" y="86"/>
                </a:cubicBezTo>
                <a:cubicBezTo>
                  <a:pt x="115" y="90"/>
                  <a:pt x="117" y="95"/>
                  <a:pt x="118" y="99"/>
                </a:cubicBezTo>
                <a:cubicBezTo>
                  <a:pt x="118" y="99"/>
                  <a:pt x="118" y="100"/>
                  <a:pt x="118" y="100"/>
                </a:cubicBezTo>
                <a:cubicBezTo>
                  <a:pt x="119" y="106"/>
                  <a:pt x="123" y="112"/>
                  <a:pt x="127" y="115"/>
                </a:cubicBezTo>
                <a:cubicBezTo>
                  <a:pt x="140" y="115"/>
                  <a:pt x="155" y="115"/>
                  <a:pt x="168" y="115"/>
                </a:cubicBezTo>
                <a:cubicBezTo>
                  <a:pt x="171" y="113"/>
                  <a:pt x="175" y="109"/>
                  <a:pt x="177" y="104"/>
                </a:cubicBezTo>
                <a:cubicBezTo>
                  <a:pt x="179" y="101"/>
                  <a:pt x="181" y="97"/>
                  <a:pt x="181" y="93"/>
                </a:cubicBezTo>
                <a:cubicBezTo>
                  <a:pt x="181" y="88"/>
                  <a:pt x="181" y="83"/>
                  <a:pt x="179" y="79"/>
                </a:cubicBezTo>
                <a:cubicBezTo>
                  <a:pt x="177" y="75"/>
                  <a:pt x="174" y="73"/>
                  <a:pt x="171" y="71"/>
                </a:cubicBezTo>
                <a:cubicBezTo>
                  <a:pt x="167" y="69"/>
                  <a:pt x="161" y="67"/>
                  <a:pt x="157" y="70"/>
                </a:cubicBezTo>
                <a:cubicBezTo>
                  <a:pt x="156" y="72"/>
                  <a:pt x="155" y="73"/>
                  <a:pt x="155" y="74"/>
                </a:cubicBezTo>
                <a:cubicBezTo>
                  <a:pt x="156" y="73"/>
                  <a:pt x="157" y="70"/>
                  <a:pt x="160" y="72"/>
                </a:cubicBezTo>
                <a:cubicBezTo>
                  <a:pt x="160" y="73"/>
                  <a:pt x="158" y="72"/>
                  <a:pt x="158" y="73"/>
                </a:cubicBezTo>
                <a:cubicBezTo>
                  <a:pt x="157" y="75"/>
                  <a:pt x="154" y="78"/>
                  <a:pt x="150" y="78"/>
                </a:cubicBezTo>
                <a:cubicBezTo>
                  <a:pt x="148" y="77"/>
                  <a:pt x="145" y="76"/>
                  <a:pt x="145" y="74"/>
                </a:cubicBezTo>
                <a:cubicBezTo>
                  <a:pt x="147" y="75"/>
                  <a:pt x="148" y="77"/>
                  <a:pt x="151" y="76"/>
                </a:cubicBezTo>
                <a:cubicBezTo>
                  <a:pt x="151" y="74"/>
                  <a:pt x="152" y="72"/>
                  <a:pt x="152" y="70"/>
                </a:cubicBezTo>
                <a:cubicBezTo>
                  <a:pt x="150" y="71"/>
                  <a:pt x="149" y="70"/>
                  <a:pt x="147" y="70"/>
                </a:cubicBezTo>
                <a:close/>
                <a:moveTo>
                  <a:pt x="231" y="65"/>
                </a:moveTo>
                <a:cubicBezTo>
                  <a:pt x="231" y="66"/>
                  <a:pt x="232" y="66"/>
                  <a:pt x="232" y="67"/>
                </a:cubicBezTo>
                <a:cubicBezTo>
                  <a:pt x="233" y="68"/>
                  <a:pt x="236" y="69"/>
                  <a:pt x="237" y="71"/>
                </a:cubicBezTo>
                <a:cubicBezTo>
                  <a:pt x="239" y="71"/>
                  <a:pt x="242" y="72"/>
                  <a:pt x="243" y="70"/>
                </a:cubicBezTo>
                <a:cubicBezTo>
                  <a:pt x="242" y="69"/>
                  <a:pt x="241" y="70"/>
                  <a:pt x="240" y="70"/>
                </a:cubicBezTo>
                <a:cubicBezTo>
                  <a:pt x="238" y="70"/>
                  <a:pt x="236" y="69"/>
                  <a:pt x="235" y="68"/>
                </a:cubicBezTo>
                <a:cubicBezTo>
                  <a:pt x="234" y="68"/>
                  <a:pt x="234" y="68"/>
                  <a:pt x="234" y="68"/>
                </a:cubicBezTo>
                <a:cubicBezTo>
                  <a:pt x="234" y="66"/>
                  <a:pt x="232" y="66"/>
                  <a:pt x="232" y="64"/>
                </a:cubicBezTo>
                <a:cubicBezTo>
                  <a:pt x="232" y="65"/>
                  <a:pt x="231" y="64"/>
                  <a:pt x="231" y="65"/>
                </a:cubicBezTo>
                <a:close/>
                <a:moveTo>
                  <a:pt x="202" y="66"/>
                </a:moveTo>
                <a:cubicBezTo>
                  <a:pt x="202" y="66"/>
                  <a:pt x="202" y="66"/>
                  <a:pt x="201" y="66"/>
                </a:cubicBezTo>
                <a:cubicBezTo>
                  <a:pt x="200" y="68"/>
                  <a:pt x="203" y="68"/>
                  <a:pt x="202" y="70"/>
                </a:cubicBezTo>
                <a:cubicBezTo>
                  <a:pt x="204" y="70"/>
                  <a:pt x="204" y="71"/>
                  <a:pt x="206" y="71"/>
                </a:cubicBezTo>
                <a:cubicBezTo>
                  <a:pt x="207" y="72"/>
                  <a:pt x="210" y="72"/>
                  <a:pt x="211" y="72"/>
                </a:cubicBezTo>
                <a:cubicBezTo>
                  <a:pt x="212" y="71"/>
                  <a:pt x="215" y="72"/>
                  <a:pt x="214" y="70"/>
                </a:cubicBezTo>
                <a:cubicBezTo>
                  <a:pt x="209" y="73"/>
                  <a:pt x="204" y="70"/>
                  <a:pt x="202" y="66"/>
                </a:cubicBezTo>
                <a:close/>
                <a:moveTo>
                  <a:pt x="58" y="93"/>
                </a:moveTo>
                <a:cubicBezTo>
                  <a:pt x="58" y="93"/>
                  <a:pt x="58" y="93"/>
                  <a:pt x="58" y="94"/>
                </a:cubicBezTo>
                <a:cubicBezTo>
                  <a:pt x="58" y="94"/>
                  <a:pt x="58" y="95"/>
                  <a:pt x="59" y="95"/>
                </a:cubicBezTo>
                <a:cubicBezTo>
                  <a:pt x="60" y="105"/>
                  <a:pt x="61" y="114"/>
                  <a:pt x="63" y="123"/>
                </a:cubicBezTo>
                <a:cubicBezTo>
                  <a:pt x="65" y="128"/>
                  <a:pt x="65" y="133"/>
                  <a:pt x="66" y="138"/>
                </a:cubicBezTo>
                <a:cubicBezTo>
                  <a:pt x="67" y="141"/>
                  <a:pt x="68" y="144"/>
                  <a:pt x="67" y="148"/>
                </a:cubicBezTo>
                <a:cubicBezTo>
                  <a:pt x="69" y="150"/>
                  <a:pt x="68" y="152"/>
                  <a:pt x="69" y="154"/>
                </a:cubicBezTo>
                <a:cubicBezTo>
                  <a:pt x="74" y="152"/>
                  <a:pt x="78" y="151"/>
                  <a:pt x="84" y="150"/>
                </a:cubicBezTo>
                <a:cubicBezTo>
                  <a:pt x="82" y="140"/>
                  <a:pt x="79" y="129"/>
                  <a:pt x="77" y="119"/>
                </a:cubicBezTo>
                <a:cubicBezTo>
                  <a:pt x="77" y="116"/>
                  <a:pt x="75" y="113"/>
                  <a:pt x="75" y="110"/>
                </a:cubicBezTo>
                <a:cubicBezTo>
                  <a:pt x="75" y="109"/>
                  <a:pt x="75" y="108"/>
                  <a:pt x="76" y="107"/>
                </a:cubicBezTo>
                <a:cubicBezTo>
                  <a:pt x="79" y="107"/>
                  <a:pt x="81" y="110"/>
                  <a:pt x="83" y="112"/>
                </a:cubicBezTo>
                <a:cubicBezTo>
                  <a:pt x="85" y="114"/>
                  <a:pt x="86" y="116"/>
                  <a:pt x="88" y="117"/>
                </a:cubicBezTo>
                <a:cubicBezTo>
                  <a:pt x="93" y="123"/>
                  <a:pt x="100" y="129"/>
                  <a:pt x="105" y="135"/>
                </a:cubicBezTo>
                <a:cubicBezTo>
                  <a:pt x="106" y="135"/>
                  <a:pt x="105" y="135"/>
                  <a:pt x="106" y="136"/>
                </a:cubicBezTo>
                <a:cubicBezTo>
                  <a:pt x="106" y="137"/>
                  <a:pt x="107" y="137"/>
                  <a:pt x="108" y="138"/>
                </a:cubicBezTo>
                <a:cubicBezTo>
                  <a:pt x="109" y="139"/>
                  <a:pt x="109" y="141"/>
                  <a:pt x="112" y="142"/>
                </a:cubicBezTo>
                <a:cubicBezTo>
                  <a:pt x="111" y="140"/>
                  <a:pt x="109" y="139"/>
                  <a:pt x="109" y="138"/>
                </a:cubicBezTo>
                <a:cubicBezTo>
                  <a:pt x="106" y="133"/>
                  <a:pt x="107" y="126"/>
                  <a:pt x="109" y="121"/>
                </a:cubicBezTo>
                <a:cubicBezTo>
                  <a:pt x="107" y="119"/>
                  <a:pt x="105" y="117"/>
                  <a:pt x="104" y="114"/>
                </a:cubicBezTo>
                <a:cubicBezTo>
                  <a:pt x="95" y="108"/>
                  <a:pt x="88" y="99"/>
                  <a:pt x="81" y="92"/>
                </a:cubicBezTo>
                <a:cubicBezTo>
                  <a:pt x="76" y="88"/>
                  <a:pt x="72" y="83"/>
                  <a:pt x="67" y="79"/>
                </a:cubicBezTo>
                <a:cubicBezTo>
                  <a:pt x="63" y="75"/>
                  <a:pt x="58" y="71"/>
                  <a:pt x="54" y="67"/>
                </a:cubicBezTo>
                <a:cubicBezTo>
                  <a:pt x="54" y="67"/>
                  <a:pt x="54" y="67"/>
                  <a:pt x="54" y="67"/>
                </a:cubicBezTo>
                <a:cubicBezTo>
                  <a:pt x="53" y="75"/>
                  <a:pt x="56" y="85"/>
                  <a:pt x="58" y="93"/>
                </a:cubicBezTo>
                <a:close/>
                <a:moveTo>
                  <a:pt x="223" y="86"/>
                </a:moveTo>
                <a:cubicBezTo>
                  <a:pt x="226" y="85"/>
                  <a:pt x="229" y="84"/>
                  <a:pt x="232" y="84"/>
                </a:cubicBezTo>
                <a:cubicBezTo>
                  <a:pt x="235" y="81"/>
                  <a:pt x="238" y="76"/>
                  <a:pt x="240" y="72"/>
                </a:cubicBezTo>
                <a:cubicBezTo>
                  <a:pt x="238" y="72"/>
                  <a:pt x="237" y="72"/>
                  <a:pt x="236" y="70"/>
                </a:cubicBezTo>
                <a:cubicBezTo>
                  <a:pt x="234" y="71"/>
                  <a:pt x="233" y="69"/>
                  <a:pt x="231" y="68"/>
                </a:cubicBezTo>
                <a:cubicBezTo>
                  <a:pt x="228" y="74"/>
                  <a:pt x="225" y="80"/>
                  <a:pt x="223" y="86"/>
                </a:cubicBezTo>
                <a:close/>
                <a:moveTo>
                  <a:pt x="201" y="71"/>
                </a:moveTo>
                <a:cubicBezTo>
                  <a:pt x="197" y="80"/>
                  <a:pt x="194" y="89"/>
                  <a:pt x="191" y="97"/>
                </a:cubicBezTo>
                <a:cubicBezTo>
                  <a:pt x="194" y="97"/>
                  <a:pt x="195" y="95"/>
                  <a:pt x="197" y="94"/>
                </a:cubicBezTo>
                <a:cubicBezTo>
                  <a:pt x="200" y="93"/>
                  <a:pt x="203" y="93"/>
                  <a:pt x="204" y="91"/>
                </a:cubicBezTo>
                <a:cubicBezTo>
                  <a:pt x="204" y="90"/>
                  <a:pt x="205" y="90"/>
                  <a:pt x="205" y="89"/>
                </a:cubicBezTo>
                <a:cubicBezTo>
                  <a:pt x="206" y="88"/>
                  <a:pt x="206" y="87"/>
                  <a:pt x="206" y="86"/>
                </a:cubicBezTo>
                <a:cubicBezTo>
                  <a:pt x="207" y="84"/>
                  <a:pt x="208" y="82"/>
                  <a:pt x="208" y="81"/>
                </a:cubicBezTo>
                <a:cubicBezTo>
                  <a:pt x="209" y="78"/>
                  <a:pt x="210" y="76"/>
                  <a:pt x="211" y="74"/>
                </a:cubicBezTo>
                <a:cubicBezTo>
                  <a:pt x="208" y="73"/>
                  <a:pt x="204" y="72"/>
                  <a:pt x="201" y="71"/>
                </a:cubicBezTo>
                <a:close/>
                <a:moveTo>
                  <a:pt x="263" y="114"/>
                </a:moveTo>
                <a:cubicBezTo>
                  <a:pt x="264" y="111"/>
                  <a:pt x="266" y="108"/>
                  <a:pt x="267" y="105"/>
                </a:cubicBezTo>
                <a:cubicBezTo>
                  <a:pt x="268" y="102"/>
                  <a:pt x="269" y="100"/>
                  <a:pt x="268" y="97"/>
                </a:cubicBezTo>
                <a:cubicBezTo>
                  <a:pt x="266" y="95"/>
                  <a:pt x="265" y="93"/>
                  <a:pt x="263" y="92"/>
                </a:cubicBezTo>
                <a:cubicBezTo>
                  <a:pt x="262" y="91"/>
                  <a:pt x="260" y="90"/>
                  <a:pt x="259" y="89"/>
                </a:cubicBezTo>
                <a:cubicBezTo>
                  <a:pt x="244" y="83"/>
                  <a:pt x="223" y="86"/>
                  <a:pt x="209" y="91"/>
                </a:cubicBezTo>
                <a:cubicBezTo>
                  <a:pt x="209" y="91"/>
                  <a:pt x="208" y="92"/>
                  <a:pt x="208" y="92"/>
                </a:cubicBezTo>
                <a:cubicBezTo>
                  <a:pt x="202" y="94"/>
                  <a:pt x="196" y="96"/>
                  <a:pt x="192" y="99"/>
                </a:cubicBezTo>
                <a:cubicBezTo>
                  <a:pt x="186" y="102"/>
                  <a:pt x="181" y="104"/>
                  <a:pt x="176" y="108"/>
                </a:cubicBezTo>
                <a:cubicBezTo>
                  <a:pt x="176" y="110"/>
                  <a:pt x="174" y="111"/>
                  <a:pt x="173" y="113"/>
                </a:cubicBezTo>
                <a:cubicBezTo>
                  <a:pt x="172" y="114"/>
                  <a:pt x="171" y="114"/>
                  <a:pt x="171" y="115"/>
                </a:cubicBezTo>
                <a:cubicBezTo>
                  <a:pt x="173" y="115"/>
                  <a:pt x="176" y="115"/>
                  <a:pt x="179" y="115"/>
                </a:cubicBezTo>
                <a:cubicBezTo>
                  <a:pt x="182" y="112"/>
                  <a:pt x="186" y="108"/>
                  <a:pt x="190" y="107"/>
                </a:cubicBezTo>
                <a:cubicBezTo>
                  <a:pt x="193" y="106"/>
                  <a:pt x="200" y="108"/>
                  <a:pt x="201" y="110"/>
                </a:cubicBezTo>
                <a:cubicBezTo>
                  <a:pt x="202" y="112"/>
                  <a:pt x="200" y="114"/>
                  <a:pt x="201" y="116"/>
                </a:cubicBezTo>
                <a:cubicBezTo>
                  <a:pt x="202" y="116"/>
                  <a:pt x="203" y="117"/>
                  <a:pt x="203" y="118"/>
                </a:cubicBezTo>
                <a:cubicBezTo>
                  <a:pt x="204" y="119"/>
                  <a:pt x="205" y="121"/>
                  <a:pt x="205" y="123"/>
                </a:cubicBezTo>
                <a:cubicBezTo>
                  <a:pt x="204" y="125"/>
                  <a:pt x="203" y="127"/>
                  <a:pt x="200" y="127"/>
                </a:cubicBezTo>
                <a:cubicBezTo>
                  <a:pt x="198" y="130"/>
                  <a:pt x="199" y="132"/>
                  <a:pt x="199" y="134"/>
                </a:cubicBezTo>
                <a:cubicBezTo>
                  <a:pt x="197" y="137"/>
                  <a:pt x="193" y="138"/>
                  <a:pt x="194" y="141"/>
                </a:cubicBezTo>
                <a:cubicBezTo>
                  <a:pt x="196" y="141"/>
                  <a:pt x="198" y="145"/>
                  <a:pt x="196" y="147"/>
                </a:cubicBezTo>
                <a:cubicBezTo>
                  <a:pt x="194" y="147"/>
                  <a:pt x="194" y="147"/>
                  <a:pt x="193" y="147"/>
                </a:cubicBezTo>
                <a:cubicBezTo>
                  <a:pt x="193" y="147"/>
                  <a:pt x="192" y="148"/>
                  <a:pt x="192" y="149"/>
                </a:cubicBezTo>
                <a:cubicBezTo>
                  <a:pt x="193" y="149"/>
                  <a:pt x="193" y="149"/>
                  <a:pt x="193" y="150"/>
                </a:cubicBezTo>
                <a:cubicBezTo>
                  <a:pt x="193" y="151"/>
                  <a:pt x="192" y="151"/>
                  <a:pt x="192" y="152"/>
                </a:cubicBezTo>
                <a:cubicBezTo>
                  <a:pt x="193" y="154"/>
                  <a:pt x="194" y="154"/>
                  <a:pt x="196" y="154"/>
                </a:cubicBezTo>
                <a:cubicBezTo>
                  <a:pt x="197" y="156"/>
                  <a:pt x="197" y="157"/>
                  <a:pt x="196" y="158"/>
                </a:cubicBezTo>
                <a:cubicBezTo>
                  <a:pt x="201" y="157"/>
                  <a:pt x="203" y="165"/>
                  <a:pt x="197" y="164"/>
                </a:cubicBezTo>
                <a:cubicBezTo>
                  <a:pt x="196" y="165"/>
                  <a:pt x="196" y="168"/>
                  <a:pt x="198" y="168"/>
                </a:cubicBezTo>
                <a:cubicBezTo>
                  <a:pt x="198" y="169"/>
                  <a:pt x="197" y="169"/>
                  <a:pt x="196" y="170"/>
                </a:cubicBezTo>
                <a:cubicBezTo>
                  <a:pt x="197" y="171"/>
                  <a:pt x="197" y="172"/>
                  <a:pt x="197" y="173"/>
                </a:cubicBezTo>
                <a:cubicBezTo>
                  <a:pt x="199" y="173"/>
                  <a:pt x="201" y="174"/>
                  <a:pt x="201" y="176"/>
                </a:cubicBezTo>
                <a:cubicBezTo>
                  <a:pt x="201" y="177"/>
                  <a:pt x="199" y="178"/>
                  <a:pt x="199" y="180"/>
                </a:cubicBezTo>
                <a:cubicBezTo>
                  <a:pt x="198" y="181"/>
                  <a:pt x="197" y="181"/>
                  <a:pt x="195" y="182"/>
                </a:cubicBezTo>
                <a:cubicBezTo>
                  <a:pt x="196" y="184"/>
                  <a:pt x="195" y="185"/>
                  <a:pt x="195" y="187"/>
                </a:cubicBezTo>
                <a:cubicBezTo>
                  <a:pt x="196" y="188"/>
                  <a:pt x="195" y="190"/>
                  <a:pt x="194" y="191"/>
                </a:cubicBezTo>
                <a:cubicBezTo>
                  <a:pt x="195" y="193"/>
                  <a:pt x="196" y="194"/>
                  <a:pt x="196" y="196"/>
                </a:cubicBezTo>
                <a:cubicBezTo>
                  <a:pt x="195" y="197"/>
                  <a:pt x="194" y="197"/>
                  <a:pt x="195" y="198"/>
                </a:cubicBezTo>
                <a:cubicBezTo>
                  <a:pt x="197" y="197"/>
                  <a:pt x="203" y="195"/>
                  <a:pt x="206" y="197"/>
                </a:cubicBezTo>
                <a:cubicBezTo>
                  <a:pt x="207" y="199"/>
                  <a:pt x="208" y="200"/>
                  <a:pt x="209" y="201"/>
                </a:cubicBezTo>
                <a:cubicBezTo>
                  <a:pt x="213" y="202"/>
                  <a:pt x="217" y="201"/>
                  <a:pt x="218" y="204"/>
                </a:cubicBezTo>
                <a:cubicBezTo>
                  <a:pt x="219" y="206"/>
                  <a:pt x="217" y="208"/>
                  <a:pt x="217" y="210"/>
                </a:cubicBezTo>
                <a:cubicBezTo>
                  <a:pt x="216" y="211"/>
                  <a:pt x="218" y="214"/>
                  <a:pt x="217" y="215"/>
                </a:cubicBezTo>
                <a:cubicBezTo>
                  <a:pt x="215" y="219"/>
                  <a:pt x="213" y="222"/>
                  <a:pt x="210" y="226"/>
                </a:cubicBezTo>
                <a:cubicBezTo>
                  <a:pt x="209" y="227"/>
                  <a:pt x="207" y="227"/>
                  <a:pt x="205" y="228"/>
                </a:cubicBezTo>
                <a:cubicBezTo>
                  <a:pt x="210" y="228"/>
                  <a:pt x="215" y="231"/>
                  <a:pt x="220" y="232"/>
                </a:cubicBezTo>
                <a:cubicBezTo>
                  <a:pt x="221" y="231"/>
                  <a:pt x="225" y="231"/>
                  <a:pt x="226" y="230"/>
                </a:cubicBezTo>
                <a:cubicBezTo>
                  <a:pt x="231" y="228"/>
                  <a:pt x="235" y="224"/>
                  <a:pt x="239" y="221"/>
                </a:cubicBezTo>
                <a:cubicBezTo>
                  <a:pt x="243" y="219"/>
                  <a:pt x="246" y="217"/>
                  <a:pt x="249" y="214"/>
                </a:cubicBezTo>
                <a:cubicBezTo>
                  <a:pt x="252" y="212"/>
                  <a:pt x="254" y="209"/>
                  <a:pt x="255" y="207"/>
                </a:cubicBezTo>
                <a:cubicBezTo>
                  <a:pt x="261" y="200"/>
                  <a:pt x="268" y="193"/>
                  <a:pt x="272" y="185"/>
                </a:cubicBezTo>
                <a:cubicBezTo>
                  <a:pt x="273" y="180"/>
                  <a:pt x="274" y="175"/>
                  <a:pt x="276" y="170"/>
                </a:cubicBezTo>
                <a:cubicBezTo>
                  <a:pt x="276" y="168"/>
                  <a:pt x="277" y="166"/>
                  <a:pt x="277" y="163"/>
                </a:cubicBezTo>
                <a:cubicBezTo>
                  <a:pt x="277" y="158"/>
                  <a:pt x="275" y="153"/>
                  <a:pt x="274" y="149"/>
                </a:cubicBezTo>
                <a:cubicBezTo>
                  <a:pt x="270" y="146"/>
                  <a:pt x="263" y="148"/>
                  <a:pt x="259" y="147"/>
                </a:cubicBezTo>
                <a:cubicBezTo>
                  <a:pt x="251" y="144"/>
                  <a:pt x="253" y="133"/>
                  <a:pt x="255" y="130"/>
                </a:cubicBezTo>
                <a:cubicBezTo>
                  <a:pt x="255" y="131"/>
                  <a:pt x="254" y="131"/>
                  <a:pt x="255" y="131"/>
                </a:cubicBezTo>
                <a:cubicBezTo>
                  <a:pt x="255" y="129"/>
                  <a:pt x="257" y="128"/>
                  <a:pt x="256" y="127"/>
                </a:cubicBezTo>
                <a:cubicBezTo>
                  <a:pt x="256" y="128"/>
                  <a:pt x="256" y="129"/>
                  <a:pt x="255" y="130"/>
                </a:cubicBezTo>
                <a:cubicBezTo>
                  <a:pt x="257" y="124"/>
                  <a:pt x="260" y="119"/>
                  <a:pt x="263" y="114"/>
                </a:cubicBezTo>
                <a:close/>
                <a:moveTo>
                  <a:pt x="268" y="106"/>
                </a:moveTo>
                <a:cubicBezTo>
                  <a:pt x="269" y="109"/>
                  <a:pt x="265" y="112"/>
                  <a:pt x="265" y="116"/>
                </a:cubicBezTo>
                <a:cubicBezTo>
                  <a:pt x="263" y="119"/>
                  <a:pt x="261" y="123"/>
                  <a:pt x="258" y="127"/>
                </a:cubicBezTo>
                <a:cubicBezTo>
                  <a:pt x="256" y="132"/>
                  <a:pt x="254" y="137"/>
                  <a:pt x="255" y="142"/>
                </a:cubicBezTo>
                <a:cubicBezTo>
                  <a:pt x="256" y="142"/>
                  <a:pt x="256" y="144"/>
                  <a:pt x="257" y="144"/>
                </a:cubicBezTo>
                <a:cubicBezTo>
                  <a:pt x="256" y="142"/>
                  <a:pt x="257" y="140"/>
                  <a:pt x="257" y="138"/>
                </a:cubicBezTo>
                <a:cubicBezTo>
                  <a:pt x="259" y="133"/>
                  <a:pt x="261" y="128"/>
                  <a:pt x="263" y="123"/>
                </a:cubicBezTo>
                <a:cubicBezTo>
                  <a:pt x="266" y="117"/>
                  <a:pt x="271" y="113"/>
                  <a:pt x="271" y="106"/>
                </a:cubicBezTo>
                <a:cubicBezTo>
                  <a:pt x="272" y="104"/>
                  <a:pt x="271" y="100"/>
                  <a:pt x="270" y="98"/>
                </a:cubicBezTo>
                <a:cubicBezTo>
                  <a:pt x="270" y="101"/>
                  <a:pt x="270" y="104"/>
                  <a:pt x="268" y="106"/>
                </a:cubicBezTo>
                <a:close/>
                <a:moveTo>
                  <a:pt x="191" y="108"/>
                </a:moveTo>
                <a:cubicBezTo>
                  <a:pt x="190" y="108"/>
                  <a:pt x="189" y="109"/>
                  <a:pt x="188" y="109"/>
                </a:cubicBezTo>
                <a:cubicBezTo>
                  <a:pt x="185" y="110"/>
                  <a:pt x="182" y="112"/>
                  <a:pt x="182" y="115"/>
                </a:cubicBezTo>
                <a:cubicBezTo>
                  <a:pt x="185" y="115"/>
                  <a:pt x="193" y="114"/>
                  <a:pt x="192" y="119"/>
                </a:cubicBezTo>
                <a:cubicBezTo>
                  <a:pt x="192" y="120"/>
                  <a:pt x="191" y="123"/>
                  <a:pt x="189" y="123"/>
                </a:cubicBezTo>
                <a:cubicBezTo>
                  <a:pt x="189" y="122"/>
                  <a:pt x="187" y="121"/>
                  <a:pt x="186" y="122"/>
                </a:cubicBezTo>
                <a:cubicBezTo>
                  <a:pt x="187" y="123"/>
                  <a:pt x="187" y="125"/>
                  <a:pt x="186" y="126"/>
                </a:cubicBezTo>
                <a:cubicBezTo>
                  <a:pt x="186" y="127"/>
                  <a:pt x="187" y="127"/>
                  <a:pt x="187" y="128"/>
                </a:cubicBezTo>
                <a:cubicBezTo>
                  <a:pt x="183" y="130"/>
                  <a:pt x="188" y="134"/>
                  <a:pt x="185" y="137"/>
                </a:cubicBezTo>
                <a:cubicBezTo>
                  <a:pt x="188" y="137"/>
                  <a:pt x="189" y="137"/>
                  <a:pt x="191" y="137"/>
                </a:cubicBezTo>
                <a:cubicBezTo>
                  <a:pt x="191" y="137"/>
                  <a:pt x="192" y="137"/>
                  <a:pt x="193" y="138"/>
                </a:cubicBezTo>
                <a:cubicBezTo>
                  <a:pt x="195" y="137"/>
                  <a:pt x="197" y="135"/>
                  <a:pt x="198" y="133"/>
                </a:cubicBezTo>
                <a:cubicBezTo>
                  <a:pt x="198" y="131"/>
                  <a:pt x="197" y="127"/>
                  <a:pt x="200" y="126"/>
                </a:cubicBezTo>
                <a:cubicBezTo>
                  <a:pt x="201" y="126"/>
                  <a:pt x="201" y="126"/>
                  <a:pt x="202" y="126"/>
                </a:cubicBezTo>
                <a:cubicBezTo>
                  <a:pt x="202" y="124"/>
                  <a:pt x="203" y="123"/>
                  <a:pt x="203" y="122"/>
                </a:cubicBezTo>
                <a:cubicBezTo>
                  <a:pt x="204" y="118"/>
                  <a:pt x="198" y="116"/>
                  <a:pt x="200" y="111"/>
                </a:cubicBezTo>
                <a:cubicBezTo>
                  <a:pt x="198" y="108"/>
                  <a:pt x="194" y="107"/>
                  <a:pt x="191" y="108"/>
                </a:cubicBezTo>
                <a:close/>
                <a:moveTo>
                  <a:pt x="77" y="111"/>
                </a:moveTo>
                <a:cubicBezTo>
                  <a:pt x="78" y="114"/>
                  <a:pt x="78" y="117"/>
                  <a:pt x="79" y="120"/>
                </a:cubicBezTo>
                <a:cubicBezTo>
                  <a:pt x="82" y="130"/>
                  <a:pt x="84" y="140"/>
                  <a:pt x="86" y="150"/>
                </a:cubicBezTo>
                <a:cubicBezTo>
                  <a:pt x="89" y="150"/>
                  <a:pt x="93" y="150"/>
                  <a:pt x="95" y="151"/>
                </a:cubicBezTo>
                <a:cubicBezTo>
                  <a:pt x="95" y="148"/>
                  <a:pt x="97" y="143"/>
                  <a:pt x="100" y="142"/>
                </a:cubicBezTo>
                <a:cubicBezTo>
                  <a:pt x="103" y="141"/>
                  <a:pt x="106" y="142"/>
                  <a:pt x="109" y="141"/>
                </a:cubicBezTo>
                <a:cubicBezTo>
                  <a:pt x="104" y="135"/>
                  <a:pt x="98" y="130"/>
                  <a:pt x="93" y="124"/>
                </a:cubicBezTo>
                <a:cubicBezTo>
                  <a:pt x="93" y="124"/>
                  <a:pt x="93" y="124"/>
                  <a:pt x="92" y="124"/>
                </a:cubicBezTo>
                <a:cubicBezTo>
                  <a:pt x="90" y="121"/>
                  <a:pt x="88" y="119"/>
                  <a:pt x="85" y="117"/>
                </a:cubicBezTo>
                <a:cubicBezTo>
                  <a:pt x="83" y="114"/>
                  <a:pt x="80" y="110"/>
                  <a:pt x="77" y="109"/>
                </a:cubicBezTo>
                <a:cubicBezTo>
                  <a:pt x="76" y="110"/>
                  <a:pt x="77" y="110"/>
                  <a:pt x="77" y="111"/>
                </a:cubicBezTo>
                <a:close/>
                <a:moveTo>
                  <a:pt x="189" y="117"/>
                </a:moveTo>
                <a:cubicBezTo>
                  <a:pt x="186" y="116"/>
                  <a:pt x="183" y="116"/>
                  <a:pt x="180" y="116"/>
                </a:cubicBezTo>
                <a:cubicBezTo>
                  <a:pt x="161" y="116"/>
                  <a:pt x="141" y="116"/>
                  <a:pt x="123" y="117"/>
                </a:cubicBezTo>
                <a:cubicBezTo>
                  <a:pt x="123" y="117"/>
                  <a:pt x="123" y="118"/>
                  <a:pt x="122" y="118"/>
                </a:cubicBezTo>
                <a:cubicBezTo>
                  <a:pt x="122" y="118"/>
                  <a:pt x="122" y="117"/>
                  <a:pt x="121" y="117"/>
                </a:cubicBezTo>
                <a:cubicBezTo>
                  <a:pt x="119" y="118"/>
                  <a:pt x="117" y="116"/>
                  <a:pt x="115" y="117"/>
                </a:cubicBezTo>
                <a:cubicBezTo>
                  <a:pt x="113" y="118"/>
                  <a:pt x="113" y="119"/>
                  <a:pt x="112" y="120"/>
                </a:cubicBezTo>
                <a:cubicBezTo>
                  <a:pt x="112" y="121"/>
                  <a:pt x="113" y="121"/>
                  <a:pt x="112" y="122"/>
                </a:cubicBezTo>
                <a:cubicBezTo>
                  <a:pt x="112" y="123"/>
                  <a:pt x="111" y="121"/>
                  <a:pt x="111" y="122"/>
                </a:cubicBezTo>
                <a:cubicBezTo>
                  <a:pt x="107" y="128"/>
                  <a:pt x="108" y="139"/>
                  <a:pt x="115" y="142"/>
                </a:cubicBezTo>
                <a:cubicBezTo>
                  <a:pt x="132" y="140"/>
                  <a:pt x="153" y="142"/>
                  <a:pt x="169" y="141"/>
                </a:cubicBezTo>
                <a:cubicBezTo>
                  <a:pt x="176" y="141"/>
                  <a:pt x="184" y="141"/>
                  <a:pt x="191" y="140"/>
                </a:cubicBezTo>
                <a:cubicBezTo>
                  <a:pt x="191" y="139"/>
                  <a:pt x="188" y="139"/>
                  <a:pt x="186" y="139"/>
                </a:cubicBezTo>
                <a:cubicBezTo>
                  <a:pt x="176" y="139"/>
                  <a:pt x="167" y="138"/>
                  <a:pt x="156" y="138"/>
                </a:cubicBezTo>
                <a:cubicBezTo>
                  <a:pt x="143" y="139"/>
                  <a:pt x="128" y="137"/>
                  <a:pt x="115" y="139"/>
                </a:cubicBezTo>
                <a:cubicBezTo>
                  <a:pt x="110" y="135"/>
                  <a:pt x="111" y="126"/>
                  <a:pt x="114" y="121"/>
                </a:cubicBezTo>
                <a:cubicBezTo>
                  <a:pt x="116" y="119"/>
                  <a:pt x="119" y="120"/>
                  <a:pt x="122" y="120"/>
                </a:cubicBezTo>
                <a:cubicBezTo>
                  <a:pt x="126" y="120"/>
                  <a:pt x="130" y="120"/>
                  <a:pt x="134" y="120"/>
                </a:cubicBezTo>
                <a:cubicBezTo>
                  <a:pt x="149" y="119"/>
                  <a:pt x="160" y="119"/>
                  <a:pt x="172" y="119"/>
                </a:cubicBezTo>
                <a:cubicBezTo>
                  <a:pt x="178" y="119"/>
                  <a:pt x="183" y="120"/>
                  <a:pt x="188" y="120"/>
                </a:cubicBezTo>
                <a:cubicBezTo>
                  <a:pt x="189" y="120"/>
                  <a:pt x="189" y="120"/>
                  <a:pt x="190" y="120"/>
                </a:cubicBezTo>
                <a:cubicBezTo>
                  <a:pt x="191" y="119"/>
                  <a:pt x="190" y="117"/>
                  <a:pt x="189" y="117"/>
                </a:cubicBezTo>
                <a:close/>
                <a:moveTo>
                  <a:pt x="138" y="121"/>
                </a:moveTo>
                <a:cubicBezTo>
                  <a:pt x="131" y="122"/>
                  <a:pt x="123" y="121"/>
                  <a:pt x="117" y="122"/>
                </a:cubicBezTo>
                <a:cubicBezTo>
                  <a:pt x="116" y="123"/>
                  <a:pt x="117" y="125"/>
                  <a:pt x="116" y="125"/>
                </a:cubicBezTo>
                <a:cubicBezTo>
                  <a:pt x="120" y="126"/>
                  <a:pt x="126" y="124"/>
                  <a:pt x="129" y="126"/>
                </a:cubicBezTo>
                <a:cubicBezTo>
                  <a:pt x="124" y="126"/>
                  <a:pt x="121" y="127"/>
                  <a:pt x="116" y="127"/>
                </a:cubicBezTo>
                <a:cubicBezTo>
                  <a:pt x="117" y="128"/>
                  <a:pt x="115" y="131"/>
                  <a:pt x="117" y="132"/>
                </a:cubicBezTo>
                <a:cubicBezTo>
                  <a:pt x="117" y="133"/>
                  <a:pt x="115" y="133"/>
                  <a:pt x="116" y="134"/>
                </a:cubicBezTo>
                <a:cubicBezTo>
                  <a:pt x="119" y="133"/>
                  <a:pt x="123" y="134"/>
                  <a:pt x="127" y="134"/>
                </a:cubicBezTo>
                <a:cubicBezTo>
                  <a:pt x="124" y="135"/>
                  <a:pt x="120" y="134"/>
                  <a:pt x="116" y="135"/>
                </a:cubicBezTo>
                <a:cubicBezTo>
                  <a:pt x="117" y="136"/>
                  <a:pt x="117" y="136"/>
                  <a:pt x="117" y="137"/>
                </a:cubicBezTo>
                <a:cubicBezTo>
                  <a:pt x="127" y="137"/>
                  <a:pt x="136" y="136"/>
                  <a:pt x="145" y="137"/>
                </a:cubicBezTo>
                <a:cubicBezTo>
                  <a:pt x="157" y="138"/>
                  <a:pt x="172" y="137"/>
                  <a:pt x="184" y="137"/>
                </a:cubicBezTo>
                <a:cubicBezTo>
                  <a:pt x="184" y="136"/>
                  <a:pt x="184" y="136"/>
                  <a:pt x="184" y="135"/>
                </a:cubicBezTo>
                <a:cubicBezTo>
                  <a:pt x="183" y="135"/>
                  <a:pt x="181" y="135"/>
                  <a:pt x="182" y="134"/>
                </a:cubicBezTo>
                <a:cubicBezTo>
                  <a:pt x="181" y="134"/>
                  <a:pt x="182" y="135"/>
                  <a:pt x="181" y="135"/>
                </a:cubicBezTo>
                <a:cubicBezTo>
                  <a:pt x="175" y="134"/>
                  <a:pt x="168" y="135"/>
                  <a:pt x="162" y="134"/>
                </a:cubicBezTo>
                <a:cubicBezTo>
                  <a:pt x="167" y="133"/>
                  <a:pt x="173" y="133"/>
                  <a:pt x="179" y="133"/>
                </a:cubicBezTo>
                <a:cubicBezTo>
                  <a:pt x="181" y="133"/>
                  <a:pt x="183" y="134"/>
                  <a:pt x="184" y="133"/>
                </a:cubicBezTo>
                <a:cubicBezTo>
                  <a:pt x="182" y="131"/>
                  <a:pt x="177" y="133"/>
                  <a:pt x="175" y="132"/>
                </a:cubicBezTo>
                <a:cubicBezTo>
                  <a:pt x="177" y="131"/>
                  <a:pt x="181" y="131"/>
                  <a:pt x="184" y="131"/>
                </a:cubicBezTo>
                <a:cubicBezTo>
                  <a:pt x="183" y="129"/>
                  <a:pt x="183" y="129"/>
                  <a:pt x="184" y="128"/>
                </a:cubicBezTo>
                <a:cubicBezTo>
                  <a:pt x="178" y="127"/>
                  <a:pt x="172" y="128"/>
                  <a:pt x="166" y="129"/>
                </a:cubicBezTo>
                <a:cubicBezTo>
                  <a:pt x="159" y="129"/>
                  <a:pt x="152" y="129"/>
                  <a:pt x="146" y="129"/>
                </a:cubicBezTo>
                <a:cubicBezTo>
                  <a:pt x="141" y="129"/>
                  <a:pt x="135" y="129"/>
                  <a:pt x="130" y="130"/>
                </a:cubicBezTo>
                <a:cubicBezTo>
                  <a:pt x="129" y="130"/>
                  <a:pt x="128" y="131"/>
                  <a:pt x="127" y="130"/>
                </a:cubicBezTo>
                <a:cubicBezTo>
                  <a:pt x="138" y="127"/>
                  <a:pt x="149" y="129"/>
                  <a:pt x="162" y="128"/>
                </a:cubicBezTo>
                <a:cubicBezTo>
                  <a:pt x="169" y="127"/>
                  <a:pt x="174" y="127"/>
                  <a:pt x="180" y="127"/>
                </a:cubicBezTo>
                <a:cubicBezTo>
                  <a:pt x="182" y="127"/>
                  <a:pt x="184" y="127"/>
                  <a:pt x="184" y="126"/>
                </a:cubicBezTo>
                <a:cubicBezTo>
                  <a:pt x="181" y="124"/>
                  <a:pt x="175" y="126"/>
                  <a:pt x="171" y="125"/>
                </a:cubicBezTo>
                <a:cubicBezTo>
                  <a:pt x="174" y="125"/>
                  <a:pt x="181" y="124"/>
                  <a:pt x="185" y="124"/>
                </a:cubicBezTo>
                <a:cubicBezTo>
                  <a:pt x="185" y="123"/>
                  <a:pt x="184" y="122"/>
                  <a:pt x="185" y="122"/>
                </a:cubicBezTo>
                <a:cubicBezTo>
                  <a:pt x="185" y="122"/>
                  <a:pt x="185" y="121"/>
                  <a:pt x="185" y="121"/>
                </a:cubicBezTo>
                <a:cubicBezTo>
                  <a:pt x="170" y="120"/>
                  <a:pt x="153" y="121"/>
                  <a:pt x="138" y="121"/>
                </a:cubicBezTo>
                <a:close/>
                <a:moveTo>
                  <a:pt x="25" y="131"/>
                </a:moveTo>
                <a:cubicBezTo>
                  <a:pt x="24" y="130"/>
                  <a:pt x="22" y="128"/>
                  <a:pt x="20" y="127"/>
                </a:cubicBezTo>
                <a:cubicBezTo>
                  <a:pt x="20" y="126"/>
                  <a:pt x="18" y="126"/>
                  <a:pt x="17" y="124"/>
                </a:cubicBezTo>
                <a:cubicBezTo>
                  <a:pt x="14" y="128"/>
                  <a:pt x="7" y="128"/>
                  <a:pt x="4" y="131"/>
                </a:cubicBezTo>
                <a:cubicBezTo>
                  <a:pt x="12" y="140"/>
                  <a:pt x="21" y="148"/>
                  <a:pt x="31" y="155"/>
                </a:cubicBezTo>
                <a:cubicBezTo>
                  <a:pt x="36" y="160"/>
                  <a:pt x="43" y="165"/>
                  <a:pt x="48" y="171"/>
                </a:cubicBezTo>
                <a:cubicBezTo>
                  <a:pt x="50" y="171"/>
                  <a:pt x="50" y="172"/>
                  <a:pt x="51" y="173"/>
                </a:cubicBezTo>
                <a:cubicBezTo>
                  <a:pt x="53" y="167"/>
                  <a:pt x="57" y="164"/>
                  <a:pt x="60" y="160"/>
                </a:cubicBezTo>
                <a:cubicBezTo>
                  <a:pt x="60" y="160"/>
                  <a:pt x="60" y="160"/>
                  <a:pt x="60" y="159"/>
                </a:cubicBezTo>
                <a:cubicBezTo>
                  <a:pt x="57" y="160"/>
                  <a:pt x="55" y="163"/>
                  <a:pt x="51" y="163"/>
                </a:cubicBezTo>
                <a:cubicBezTo>
                  <a:pt x="53" y="161"/>
                  <a:pt x="56" y="160"/>
                  <a:pt x="58" y="158"/>
                </a:cubicBezTo>
                <a:cubicBezTo>
                  <a:pt x="58" y="157"/>
                  <a:pt x="57" y="157"/>
                  <a:pt x="57" y="157"/>
                </a:cubicBezTo>
                <a:cubicBezTo>
                  <a:pt x="56" y="157"/>
                  <a:pt x="54" y="159"/>
                  <a:pt x="53" y="158"/>
                </a:cubicBezTo>
                <a:cubicBezTo>
                  <a:pt x="53" y="157"/>
                  <a:pt x="55" y="157"/>
                  <a:pt x="56" y="156"/>
                </a:cubicBezTo>
                <a:cubicBezTo>
                  <a:pt x="54" y="154"/>
                  <a:pt x="52" y="158"/>
                  <a:pt x="51" y="156"/>
                </a:cubicBezTo>
                <a:cubicBezTo>
                  <a:pt x="52" y="155"/>
                  <a:pt x="53" y="155"/>
                  <a:pt x="54" y="154"/>
                </a:cubicBezTo>
                <a:cubicBezTo>
                  <a:pt x="53" y="152"/>
                  <a:pt x="50" y="155"/>
                  <a:pt x="49" y="154"/>
                </a:cubicBezTo>
                <a:cubicBezTo>
                  <a:pt x="49" y="153"/>
                  <a:pt x="51" y="153"/>
                  <a:pt x="52" y="152"/>
                </a:cubicBezTo>
                <a:cubicBezTo>
                  <a:pt x="51" y="152"/>
                  <a:pt x="51" y="151"/>
                  <a:pt x="50" y="151"/>
                </a:cubicBezTo>
                <a:cubicBezTo>
                  <a:pt x="49" y="152"/>
                  <a:pt x="47" y="153"/>
                  <a:pt x="46" y="152"/>
                </a:cubicBezTo>
                <a:cubicBezTo>
                  <a:pt x="46" y="150"/>
                  <a:pt x="49" y="151"/>
                  <a:pt x="49" y="150"/>
                </a:cubicBezTo>
                <a:cubicBezTo>
                  <a:pt x="49" y="149"/>
                  <a:pt x="48" y="149"/>
                  <a:pt x="48" y="148"/>
                </a:cubicBezTo>
                <a:cubicBezTo>
                  <a:pt x="46" y="149"/>
                  <a:pt x="45" y="150"/>
                  <a:pt x="43" y="150"/>
                </a:cubicBezTo>
                <a:cubicBezTo>
                  <a:pt x="41" y="151"/>
                  <a:pt x="39" y="153"/>
                  <a:pt x="37" y="153"/>
                </a:cubicBezTo>
                <a:cubicBezTo>
                  <a:pt x="39" y="150"/>
                  <a:pt x="43" y="149"/>
                  <a:pt x="46" y="147"/>
                </a:cubicBezTo>
                <a:cubicBezTo>
                  <a:pt x="45" y="146"/>
                  <a:pt x="45" y="146"/>
                  <a:pt x="44" y="145"/>
                </a:cubicBezTo>
                <a:cubicBezTo>
                  <a:pt x="42" y="146"/>
                  <a:pt x="41" y="147"/>
                  <a:pt x="40" y="147"/>
                </a:cubicBezTo>
                <a:cubicBezTo>
                  <a:pt x="39" y="145"/>
                  <a:pt x="42" y="145"/>
                  <a:pt x="42" y="144"/>
                </a:cubicBezTo>
                <a:cubicBezTo>
                  <a:pt x="42" y="144"/>
                  <a:pt x="42" y="143"/>
                  <a:pt x="41" y="143"/>
                </a:cubicBezTo>
                <a:cubicBezTo>
                  <a:pt x="40" y="144"/>
                  <a:pt x="38" y="145"/>
                  <a:pt x="37" y="144"/>
                </a:cubicBezTo>
                <a:cubicBezTo>
                  <a:pt x="37" y="143"/>
                  <a:pt x="39" y="143"/>
                  <a:pt x="40" y="142"/>
                </a:cubicBezTo>
                <a:cubicBezTo>
                  <a:pt x="39" y="142"/>
                  <a:pt x="39" y="141"/>
                  <a:pt x="38" y="141"/>
                </a:cubicBezTo>
                <a:cubicBezTo>
                  <a:pt x="37" y="142"/>
                  <a:pt x="35" y="143"/>
                  <a:pt x="33" y="143"/>
                </a:cubicBezTo>
                <a:cubicBezTo>
                  <a:pt x="34" y="141"/>
                  <a:pt x="35" y="140"/>
                  <a:pt x="37" y="140"/>
                </a:cubicBezTo>
                <a:cubicBezTo>
                  <a:pt x="36" y="138"/>
                  <a:pt x="32" y="142"/>
                  <a:pt x="31" y="140"/>
                </a:cubicBezTo>
                <a:cubicBezTo>
                  <a:pt x="32" y="139"/>
                  <a:pt x="33" y="139"/>
                  <a:pt x="34" y="138"/>
                </a:cubicBezTo>
                <a:cubicBezTo>
                  <a:pt x="34" y="138"/>
                  <a:pt x="33" y="137"/>
                  <a:pt x="33" y="137"/>
                </a:cubicBezTo>
                <a:cubicBezTo>
                  <a:pt x="29" y="139"/>
                  <a:pt x="26" y="139"/>
                  <a:pt x="24" y="141"/>
                </a:cubicBezTo>
                <a:cubicBezTo>
                  <a:pt x="23" y="141"/>
                  <a:pt x="23" y="141"/>
                  <a:pt x="23" y="140"/>
                </a:cubicBezTo>
                <a:cubicBezTo>
                  <a:pt x="25" y="138"/>
                  <a:pt x="29" y="138"/>
                  <a:pt x="31" y="135"/>
                </a:cubicBezTo>
                <a:cubicBezTo>
                  <a:pt x="29" y="134"/>
                  <a:pt x="27" y="132"/>
                  <a:pt x="25" y="131"/>
                </a:cubicBezTo>
                <a:cubicBezTo>
                  <a:pt x="25" y="131"/>
                  <a:pt x="25" y="131"/>
                  <a:pt x="25" y="131"/>
                </a:cubicBezTo>
                <a:close/>
                <a:moveTo>
                  <a:pt x="2" y="137"/>
                </a:moveTo>
                <a:cubicBezTo>
                  <a:pt x="18" y="150"/>
                  <a:pt x="34" y="163"/>
                  <a:pt x="49" y="176"/>
                </a:cubicBezTo>
                <a:cubicBezTo>
                  <a:pt x="50" y="176"/>
                  <a:pt x="50" y="175"/>
                  <a:pt x="50" y="174"/>
                </a:cubicBezTo>
                <a:cubicBezTo>
                  <a:pt x="49" y="174"/>
                  <a:pt x="49" y="173"/>
                  <a:pt x="48" y="172"/>
                </a:cubicBezTo>
                <a:cubicBezTo>
                  <a:pt x="48" y="171"/>
                  <a:pt x="47" y="171"/>
                  <a:pt x="46" y="171"/>
                </a:cubicBezTo>
                <a:cubicBezTo>
                  <a:pt x="44" y="168"/>
                  <a:pt x="41" y="165"/>
                  <a:pt x="37" y="163"/>
                </a:cubicBezTo>
                <a:cubicBezTo>
                  <a:pt x="33" y="159"/>
                  <a:pt x="30" y="156"/>
                  <a:pt x="25" y="153"/>
                </a:cubicBezTo>
                <a:cubicBezTo>
                  <a:pt x="21" y="150"/>
                  <a:pt x="18" y="146"/>
                  <a:pt x="14" y="143"/>
                </a:cubicBezTo>
                <a:cubicBezTo>
                  <a:pt x="12" y="140"/>
                  <a:pt x="8" y="137"/>
                  <a:pt x="5" y="135"/>
                </a:cubicBezTo>
                <a:cubicBezTo>
                  <a:pt x="5" y="134"/>
                  <a:pt x="4" y="133"/>
                  <a:pt x="3" y="133"/>
                </a:cubicBezTo>
                <a:cubicBezTo>
                  <a:pt x="2" y="134"/>
                  <a:pt x="2" y="136"/>
                  <a:pt x="2" y="137"/>
                </a:cubicBezTo>
                <a:close/>
                <a:moveTo>
                  <a:pt x="190" y="142"/>
                </a:moveTo>
                <a:cubicBezTo>
                  <a:pt x="183" y="141"/>
                  <a:pt x="177" y="142"/>
                  <a:pt x="171" y="142"/>
                </a:cubicBezTo>
                <a:cubicBezTo>
                  <a:pt x="166" y="142"/>
                  <a:pt x="162" y="143"/>
                  <a:pt x="157" y="143"/>
                </a:cubicBezTo>
                <a:cubicBezTo>
                  <a:pt x="153" y="143"/>
                  <a:pt x="148" y="142"/>
                  <a:pt x="144" y="143"/>
                </a:cubicBezTo>
                <a:cubicBezTo>
                  <a:pt x="135" y="143"/>
                  <a:pt x="127" y="142"/>
                  <a:pt x="117" y="143"/>
                </a:cubicBezTo>
                <a:cubicBezTo>
                  <a:pt x="112" y="143"/>
                  <a:pt x="106" y="143"/>
                  <a:pt x="101" y="143"/>
                </a:cubicBezTo>
                <a:cubicBezTo>
                  <a:pt x="101" y="144"/>
                  <a:pt x="101" y="145"/>
                  <a:pt x="102" y="146"/>
                </a:cubicBezTo>
                <a:cubicBezTo>
                  <a:pt x="108" y="146"/>
                  <a:pt x="118" y="145"/>
                  <a:pt x="126" y="146"/>
                </a:cubicBezTo>
                <a:cubicBezTo>
                  <a:pt x="130" y="145"/>
                  <a:pt x="137" y="146"/>
                  <a:pt x="141" y="146"/>
                </a:cubicBezTo>
                <a:cubicBezTo>
                  <a:pt x="154" y="143"/>
                  <a:pt x="171" y="145"/>
                  <a:pt x="186" y="145"/>
                </a:cubicBezTo>
                <a:cubicBezTo>
                  <a:pt x="188" y="145"/>
                  <a:pt x="190" y="145"/>
                  <a:pt x="192" y="145"/>
                </a:cubicBezTo>
                <a:cubicBezTo>
                  <a:pt x="193" y="145"/>
                  <a:pt x="194" y="146"/>
                  <a:pt x="195" y="144"/>
                </a:cubicBezTo>
                <a:cubicBezTo>
                  <a:pt x="194" y="143"/>
                  <a:pt x="192" y="142"/>
                  <a:pt x="190" y="142"/>
                </a:cubicBezTo>
                <a:close/>
                <a:moveTo>
                  <a:pt x="100" y="157"/>
                </a:moveTo>
                <a:cubicBezTo>
                  <a:pt x="99" y="155"/>
                  <a:pt x="99" y="154"/>
                  <a:pt x="99" y="152"/>
                </a:cubicBezTo>
                <a:cubicBezTo>
                  <a:pt x="99" y="149"/>
                  <a:pt x="100" y="146"/>
                  <a:pt x="99" y="145"/>
                </a:cubicBezTo>
                <a:cubicBezTo>
                  <a:pt x="96" y="148"/>
                  <a:pt x="96" y="156"/>
                  <a:pt x="100" y="157"/>
                </a:cubicBezTo>
                <a:close/>
                <a:moveTo>
                  <a:pt x="107" y="152"/>
                </a:moveTo>
                <a:cubicBezTo>
                  <a:pt x="106" y="152"/>
                  <a:pt x="103" y="152"/>
                  <a:pt x="102" y="153"/>
                </a:cubicBezTo>
                <a:cubicBezTo>
                  <a:pt x="102" y="154"/>
                  <a:pt x="104" y="153"/>
                  <a:pt x="105" y="154"/>
                </a:cubicBezTo>
                <a:cubicBezTo>
                  <a:pt x="110" y="154"/>
                  <a:pt x="118" y="155"/>
                  <a:pt x="122" y="155"/>
                </a:cubicBezTo>
                <a:cubicBezTo>
                  <a:pt x="122" y="154"/>
                  <a:pt x="124" y="155"/>
                  <a:pt x="125" y="154"/>
                </a:cubicBezTo>
                <a:cubicBezTo>
                  <a:pt x="127" y="155"/>
                  <a:pt x="130" y="154"/>
                  <a:pt x="132" y="154"/>
                </a:cubicBezTo>
                <a:cubicBezTo>
                  <a:pt x="131" y="154"/>
                  <a:pt x="131" y="154"/>
                  <a:pt x="131" y="154"/>
                </a:cubicBezTo>
                <a:cubicBezTo>
                  <a:pt x="132" y="155"/>
                  <a:pt x="132" y="154"/>
                  <a:pt x="132" y="154"/>
                </a:cubicBezTo>
                <a:cubicBezTo>
                  <a:pt x="150" y="154"/>
                  <a:pt x="172" y="153"/>
                  <a:pt x="191" y="153"/>
                </a:cubicBezTo>
                <a:cubicBezTo>
                  <a:pt x="191" y="153"/>
                  <a:pt x="191" y="152"/>
                  <a:pt x="190" y="152"/>
                </a:cubicBezTo>
                <a:cubicBezTo>
                  <a:pt x="184" y="150"/>
                  <a:pt x="176" y="151"/>
                  <a:pt x="170" y="151"/>
                </a:cubicBezTo>
                <a:cubicBezTo>
                  <a:pt x="169" y="151"/>
                  <a:pt x="168" y="151"/>
                  <a:pt x="168" y="150"/>
                </a:cubicBezTo>
                <a:cubicBezTo>
                  <a:pt x="174" y="150"/>
                  <a:pt x="179" y="150"/>
                  <a:pt x="185" y="150"/>
                </a:cubicBezTo>
                <a:cubicBezTo>
                  <a:pt x="187" y="150"/>
                  <a:pt x="190" y="151"/>
                  <a:pt x="192" y="150"/>
                </a:cubicBezTo>
                <a:cubicBezTo>
                  <a:pt x="189" y="149"/>
                  <a:pt x="182" y="149"/>
                  <a:pt x="180" y="149"/>
                </a:cubicBezTo>
                <a:cubicBezTo>
                  <a:pt x="183" y="148"/>
                  <a:pt x="187" y="148"/>
                  <a:pt x="191" y="148"/>
                </a:cubicBezTo>
                <a:cubicBezTo>
                  <a:pt x="191" y="148"/>
                  <a:pt x="191" y="147"/>
                  <a:pt x="192" y="147"/>
                </a:cubicBezTo>
                <a:cubicBezTo>
                  <a:pt x="178" y="147"/>
                  <a:pt x="160" y="145"/>
                  <a:pt x="146" y="146"/>
                </a:cubicBezTo>
                <a:cubicBezTo>
                  <a:pt x="131" y="148"/>
                  <a:pt x="117" y="147"/>
                  <a:pt x="102" y="147"/>
                </a:cubicBezTo>
                <a:cubicBezTo>
                  <a:pt x="103" y="148"/>
                  <a:pt x="103" y="148"/>
                  <a:pt x="103" y="149"/>
                </a:cubicBezTo>
                <a:cubicBezTo>
                  <a:pt x="106" y="150"/>
                  <a:pt x="110" y="149"/>
                  <a:pt x="113" y="149"/>
                </a:cubicBezTo>
                <a:cubicBezTo>
                  <a:pt x="111" y="150"/>
                  <a:pt x="106" y="150"/>
                  <a:pt x="102" y="151"/>
                </a:cubicBezTo>
                <a:cubicBezTo>
                  <a:pt x="109" y="152"/>
                  <a:pt x="118" y="150"/>
                  <a:pt x="124" y="151"/>
                </a:cubicBezTo>
                <a:cubicBezTo>
                  <a:pt x="119" y="152"/>
                  <a:pt x="112" y="152"/>
                  <a:pt x="107" y="152"/>
                </a:cubicBezTo>
                <a:close/>
                <a:moveTo>
                  <a:pt x="278" y="168"/>
                </a:moveTo>
                <a:cubicBezTo>
                  <a:pt x="278" y="170"/>
                  <a:pt x="277" y="173"/>
                  <a:pt x="276" y="176"/>
                </a:cubicBezTo>
                <a:cubicBezTo>
                  <a:pt x="275" y="177"/>
                  <a:pt x="275" y="179"/>
                  <a:pt x="274" y="181"/>
                </a:cubicBezTo>
                <a:cubicBezTo>
                  <a:pt x="274" y="182"/>
                  <a:pt x="274" y="182"/>
                  <a:pt x="273" y="183"/>
                </a:cubicBezTo>
                <a:cubicBezTo>
                  <a:pt x="273" y="184"/>
                  <a:pt x="273" y="185"/>
                  <a:pt x="272" y="187"/>
                </a:cubicBezTo>
                <a:cubicBezTo>
                  <a:pt x="270" y="192"/>
                  <a:pt x="267" y="197"/>
                  <a:pt x="263" y="200"/>
                </a:cubicBezTo>
                <a:cubicBezTo>
                  <a:pt x="261" y="203"/>
                  <a:pt x="259" y="205"/>
                  <a:pt x="257" y="208"/>
                </a:cubicBezTo>
                <a:cubicBezTo>
                  <a:pt x="256" y="209"/>
                  <a:pt x="254" y="210"/>
                  <a:pt x="253" y="212"/>
                </a:cubicBezTo>
                <a:cubicBezTo>
                  <a:pt x="252" y="213"/>
                  <a:pt x="251" y="214"/>
                  <a:pt x="250" y="216"/>
                </a:cubicBezTo>
                <a:cubicBezTo>
                  <a:pt x="249" y="216"/>
                  <a:pt x="248" y="217"/>
                  <a:pt x="247" y="217"/>
                </a:cubicBezTo>
                <a:cubicBezTo>
                  <a:pt x="247" y="218"/>
                  <a:pt x="246" y="218"/>
                  <a:pt x="246" y="219"/>
                </a:cubicBezTo>
                <a:cubicBezTo>
                  <a:pt x="245" y="220"/>
                  <a:pt x="243" y="220"/>
                  <a:pt x="242" y="221"/>
                </a:cubicBezTo>
                <a:cubicBezTo>
                  <a:pt x="241" y="222"/>
                  <a:pt x="240" y="223"/>
                  <a:pt x="239" y="224"/>
                </a:cubicBezTo>
                <a:cubicBezTo>
                  <a:pt x="238" y="225"/>
                  <a:pt x="236" y="226"/>
                  <a:pt x="235" y="226"/>
                </a:cubicBezTo>
                <a:cubicBezTo>
                  <a:pt x="231" y="229"/>
                  <a:pt x="227" y="232"/>
                  <a:pt x="222" y="233"/>
                </a:cubicBezTo>
                <a:cubicBezTo>
                  <a:pt x="223" y="233"/>
                  <a:pt x="224" y="234"/>
                  <a:pt x="225" y="235"/>
                </a:cubicBezTo>
                <a:cubicBezTo>
                  <a:pt x="227" y="233"/>
                  <a:pt x="229" y="233"/>
                  <a:pt x="230" y="232"/>
                </a:cubicBezTo>
                <a:cubicBezTo>
                  <a:pt x="232" y="231"/>
                  <a:pt x="234" y="230"/>
                  <a:pt x="236" y="230"/>
                </a:cubicBezTo>
                <a:cubicBezTo>
                  <a:pt x="242" y="225"/>
                  <a:pt x="248" y="220"/>
                  <a:pt x="254" y="215"/>
                </a:cubicBezTo>
                <a:cubicBezTo>
                  <a:pt x="255" y="213"/>
                  <a:pt x="257" y="212"/>
                  <a:pt x="258" y="210"/>
                </a:cubicBezTo>
                <a:cubicBezTo>
                  <a:pt x="260" y="208"/>
                  <a:pt x="261" y="207"/>
                  <a:pt x="262" y="205"/>
                </a:cubicBezTo>
                <a:cubicBezTo>
                  <a:pt x="263" y="204"/>
                  <a:pt x="263" y="204"/>
                  <a:pt x="264" y="204"/>
                </a:cubicBezTo>
                <a:cubicBezTo>
                  <a:pt x="266" y="202"/>
                  <a:pt x="267" y="198"/>
                  <a:pt x="268" y="196"/>
                </a:cubicBezTo>
                <a:cubicBezTo>
                  <a:pt x="270" y="194"/>
                  <a:pt x="272" y="192"/>
                  <a:pt x="273" y="190"/>
                </a:cubicBezTo>
                <a:cubicBezTo>
                  <a:pt x="274" y="188"/>
                  <a:pt x="275" y="186"/>
                  <a:pt x="276" y="184"/>
                </a:cubicBezTo>
                <a:cubicBezTo>
                  <a:pt x="278" y="178"/>
                  <a:pt x="279" y="175"/>
                  <a:pt x="280" y="169"/>
                </a:cubicBezTo>
                <a:cubicBezTo>
                  <a:pt x="280" y="168"/>
                  <a:pt x="280" y="167"/>
                  <a:pt x="280" y="166"/>
                </a:cubicBezTo>
                <a:cubicBezTo>
                  <a:pt x="281" y="162"/>
                  <a:pt x="281" y="158"/>
                  <a:pt x="280" y="155"/>
                </a:cubicBezTo>
                <a:cubicBezTo>
                  <a:pt x="280" y="153"/>
                  <a:pt x="277" y="150"/>
                  <a:pt x="276" y="150"/>
                </a:cubicBezTo>
                <a:cubicBezTo>
                  <a:pt x="278" y="156"/>
                  <a:pt x="279" y="161"/>
                  <a:pt x="278" y="168"/>
                </a:cubicBezTo>
                <a:close/>
                <a:moveTo>
                  <a:pt x="74" y="154"/>
                </a:moveTo>
                <a:cubicBezTo>
                  <a:pt x="71" y="155"/>
                  <a:pt x="68" y="157"/>
                  <a:pt x="65" y="158"/>
                </a:cubicBezTo>
                <a:cubicBezTo>
                  <a:pt x="54" y="167"/>
                  <a:pt x="44" y="184"/>
                  <a:pt x="49" y="204"/>
                </a:cubicBezTo>
                <a:cubicBezTo>
                  <a:pt x="50" y="209"/>
                  <a:pt x="54" y="213"/>
                  <a:pt x="56" y="218"/>
                </a:cubicBezTo>
                <a:cubicBezTo>
                  <a:pt x="57" y="219"/>
                  <a:pt x="58" y="221"/>
                  <a:pt x="59" y="221"/>
                </a:cubicBezTo>
                <a:cubicBezTo>
                  <a:pt x="60" y="222"/>
                  <a:pt x="60" y="221"/>
                  <a:pt x="61" y="222"/>
                </a:cubicBezTo>
                <a:cubicBezTo>
                  <a:pt x="62" y="224"/>
                  <a:pt x="60" y="225"/>
                  <a:pt x="59" y="226"/>
                </a:cubicBezTo>
                <a:cubicBezTo>
                  <a:pt x="57" y="228"/>
                  <a:pt x="55" y="231"/>
                  <a:pt x="54" y="232"/>
                </a:cubicBezTo>
                <a:cubicBezTo>
                  <a:pt x="54" y="233"/>
                  <a:pt x="54" y="234"/>
                  <a:pt x="55" y="235"/>
                </a:cubicBezTo>
                <a:cubicBezTo>
                  <a:pt x="60" y="230"/>
                  <a:pt x="65" y="225"/>
                  <a:pt x="72" y="222"/>
                </a:cubicBezTo>
                <a:cubicBezTo>
                  <a:pt x="72" y="219"/>
                  <a:pt x="74" y="216"/>
                  <a:pt x="74" y="215"/>
                </a:cubicBezTo>
                <a:cubicBezTo>
                  <a:pt x="71" y="215"/>
                  <a:pt x="70" y="211"/>
                  <a:pt x="68" y="209"/>
                </a:cubicBezTo>
                <a:cubicBezTo>
                  <a:pt x="65" y="203"/>
                  <a:pt x="63" y="196"/>
                  <a:pt x="65" y="189"/>
                </a:cubicBezTo>
                <a:cubicBezTo>
                  <a:pt x="66" y="186"/>
                  <a:pt x="67" y="181"/>
                  <a:pt x="68" y="179"/>
                </a:cubicBezTo>
                <a:cubicBezTo>
                  <a:pt x="70" y="177"/>
                  <a:pt x="74" y="174"/>
                  <a:pt x="75" y="173"/>
                </a:cubicBezTo>
                <a:cubicBezTo>
                  <a:pt x="83" y="169"/>
                  <a:pt x="92" y="169"/>
                  <a:pt x="100" y="172"/>
                </a:cubicBezTo>
                <a:cubicBezTo>
                  <a:pt x="102" y="171"/>
                  <a:pt x="101" y="168"/>
                  <a:pt x="101" y="167"/>
                </a:cubicBezTo>
                <a:cubicBezTo>
                  <a:pt x="102" y="163"/>
                  <a:pt x="104" y="161"/>
                  <a:pt x="106" y="159"/>
                </a:cubicBezTo>
                <a:cubicBezTo>
                  <a:pt x="103" y="159"/>
                  <a:pt x="101" y="158"/>
                  <a:pt x="99" y="159"/>
                </a:cubicBezTo>
                <a:cubicBezTo>
                  <a:pt x="97" y="158"/>
                  <a:pt x="96" y="155"/>
                  <a:pt x="96" y="153"/>
                </a:cubicBezTo>
                <a:cubicBezTo>
                  <a:pt x="89" y="151"/>
                  <a:pt x="81" y="152"/>
                  <a:pt x="74" y="154"/>
                </a:cubicBezTo>
                <a:close/>
                <a:moveTo>
                  <a:pt x="193" y="155"/>
                </a:moveTo>
                <a:cubicBezTo>
                  <a:pt x="189" y="155"/>
                  <a:pt x="186" y="155"/>
                  <a:pt x="183" y="155"/>
                </a:cubicBezTo>
                <a:cubicBezTo>
                  <a:pt x="181" y="155"/>
                  <a:pt x="179" y="155"/>
                  <a:pt x="176" y="155"/>
                </a:cubicBezTo>
                <a:cubicBezTo>
                  <a:pt x="172" y="155"/>
                  <a:pt x="169" y="155"/>
                  <a:pt x="166" y="155"/>
                </a:cubicBezTo>
                <a:cubicBezTo>
                  <a:pt x="158" y="155"/>
                  <a:pt x="149" y="155"/>
                  <a:pt x="141" y="156"/>
                </a:cubicBezTo>
                <a:cubicBezTo>
                  <a:pt x="136" y="156"/>
                  <a:pt x="131" y="155"/>
                  <a:pt x="126" y="155"/>
                </a:cubicBezTo>
                <a:cubicBezTo>
                  <a:pt x="125" y="155"/>
                  <a:pt x="123" y="156"/>
                  <a:pt x="122" y="156"/>
                </a:cubicBezTo>
                <a:cubicBezTo>
                  <a:pt x="116" y="156"/>
                  <a:pt x="109" y="156"/>
                  <a:pt x="103" y="155"/>
                </a:cubicBezTo>
                <a:cubicBezTo>
                  <a:pt x="103" y="156"/>
                  <a:pt x="101" y="157"/>
                  <a:pt x="102" y="157"/>
                </a:cubicBezTo>
                <a:cubicBezTo>
                  <a:pt x="104" y="157"/>
                  <a:pt x="108" y="157"/>
                  <a:pt x="109" y="158"/>
                </a:cubicBezTo>
                <a:cubicBezTo>
                  <a:pt x="122" y="158"/>
                  <a:pt x="134" y="158"/>
                  <a:pt x="147" y="158"/>
                </a:cubicBezTo>
                <a:cubicBezTo>
                  <a:pt x="152" y="158"/>
                  <a:pt x="156" y="158"/>
                  <a:pt x="160" y="158"/>
                </a:cubicBezTo>
                <a:cubicBezTo>
                  <a:pt x="166" y="158"/>
                  <a:pt x="172" y="158"/>
                  <a:pt x="179" y="158"/>
                </a:cubicBezTo>
                <a:cubicBezTo>
                  <a:pt x="184" y="158"/>
                  <a:pt x="191" y="159"/>
                  <a:pt x="195" y="158"/>
                </a:cubicBezTo>
                <a:cubicBezTo>
                  <a:pt x="196" y="156"/>
                  <a:pt x="194" y="155"/>
                  <a:pt x="193" y="155"/>
                </a:cubicBezTo>
                <a:close/>
                <a:moveTo>
                  <a:pt x="198" y="160"/>
                </a:moveTo>
                <a:cubicBezTo>
                  <a:pt x="171" y="159"/>
                  <a:pt x="138" y="160"/>
                  <a:pt x="111" y="160"/>
                </a:cubicBezTo>
                <a:cubicBezTo>
                  <a:pt x="111" y="161"/>
                  <a:pt x="111" y="161"/>
                  <a:pt x="111" y="162"/>
                </a:cubicBezTo>
                <a:cubicBezTo>
                  <a:pt x="128" y="162"/>
                  <a:pt x="147" y="161"/>
                  <a:pt x="164" y="162"/>
                </a:cubicBezTo>
                <a:cubicBezTo>
                  <a:pt x="169" y="162"/>
                  <a:pt x="174" y="162"/>
                  <a:pt x="179" y="162"/>
                </a:cubicBezTo>
                <a:cubicBezTo>
                  <a:pt x="182" y="162"/>
                  <a:pt x="185" y="162"/>
                  <a:pt x="189" y="162"/>
                </a:cubicBezTo>
                <a:cubicBezTo>
                  <a:pt x="191" y="162"/>
                  <a:pt x="194" y="163"/>
                  <a:pt x="197" y="163"/>
                </a:cubicBezTo>
                <a:cubicBezTo>
                  <a:pt x="197" y="163"/>
                  <a:pt x="199" y="162"/>
                  <a:pt x="199" y="161"/>
                </a:cubicBezTo>
                <a:cubicBezTo>
                  <a:pt x="199" y="161"/>
                  <a:pt x="198" y="161"/>
                  <a:pt x="198" y="160"/>
                </a:cubicBezTo>
                <a:close/>
                <a:moveTo>
                  <a:pt x="107" y="160"/>
                </a:moveTo>
                <a:cubicBezTo>
                  <a:pt x="104" y="162"/>
                  <a:pt x="103" y="166"/>
                  <a:pt x="103" y="170"/>
                </a:cubicBezTo>
                <a:cubicBezTo>
                  <a:pt x="103" y="171"/>
                  <a:pt x="104" y="171"/>
                  <a:pt x="104" y="171"/>
                </a:cubicBezTo>
                <a:cubicBezTo>
                  <a:pt x="103" y="171"/>
                  <a:pt x="103" y="172"/>
                  <a:pt x="103" y="172"/>
                </a:cubicBezTo>
                <a:cubicBezTo>
                  <a:pt x="104" y="174"/>
                  <a:pt x="106" y="177"/>
                  <a:pt x="109" y="177"/>
                </a:cubicBezTo>
                <a:cubicBezTo>
                  <a:pt x="108" y="174"/>
                  <a:pt x="106" y="170"/>
                  <a:pt x="105" y="167"/>
                </a:cubicBezTo>
                <a:cubicBezTo>
                  <a:pt x="106" y="165"/>
                  <a:pt x="107" y="163"/>
                  <a:pt x="109" y="161"/>
                </a:cubicBezTo>
                <a:cubicBezTo>
                  <a:pt x="108" y="161"/>
                  <a:pt x="108" y="160"/>
                  <a:pt x="107" y="160"/>
                </a:cubicBezTo>
                <a:close/>
                <a:moveTo>
                  <a:pt x="149" y="163"/>
                </a:moveTo>
                <a:cubicBezTo>
                  <a:pt x="135" y="163"/>
                  <a:pt x="121" y="163"/>
                  <a:pt x="110" y="164"/>
                </a:cubicBezTo>
                <a:cubicBezTo>
                  <a:pt x="110" y="165"/>
                  <a:pt x="110" y="165"/>
                  <a:pt x="110" y="166"/>
                </a:cubicBezTo>
                <a:cubicBezTo>
                  <a:pt x="116" y="166"/>
                  <a:pt x="121" y="166"/>
                  <a:pt x="126" y="166"/>
                </a:cubicBezTo>
                <a:cubicBezTo>
                  <a:pt x="128" y="166"/>
                  <a:pt x="130" y="165"/>
                  <a:pt x="131" y="166"/>
                </a:cubicBezTo>
                <a:cubicBezTo>
                  <a:pt x="124" y="166"/>
                  <a:pt x="118" y="167"/>
                  <a:pt x="110" y="167"/>
                </a:cubicBezTo>
                <a:cubicBezTo>
                  <a:pt x="110" y="169"/>
                  <a:pt x="110" y="169"/>
                  <a:pt x="110" y="170"/>
                </a:cubicBezTo>
                <a:cubicBezTo>
                  <a:pt x="117" y="170"/>
                  <a:pt x="125" y="169"/>
                  <a:pt x="130" y="170"/>
                </a:cubicBezTo>
                <a:cubicBezTo>
                  <a:pt x="124" y="171"/>
                  <a:pt x="117" y="171"/>
                  <a:pt x="110" y="172"/>
                </a:cubicBezTo>
                <a:cubicBezTo>
                  <a:pt x="111" y="172"/>
                  <a:pt x="111" y="173"/>
                  <a:pt x="111" y="173"/>
                </a:cubicBezTo>
                <a:cubicBezTo>
                  <a:pt x="113" y="174"/>
                  <a:pt x="117" y="175"/>
                  <a:pt x="119" y="174"/>
                </a:cubicBezTo>
                <a:cubicBezTo>
                  <a:pt x="129" y="176"/>
                  <a:pt x="143" y="174"/>
                  <a:pt x="154" y="174"/>
                </a:cubicBezTo>
                <a:cubicBezTo>
                  <a:pt x="156" y="175"/>
                  <a:pt x="158" y="174"/>
                  <a:pt x="161" y="174"/>
                </a:cubicBezTo>
                <a:cubicBezTo>
                  <a:pt x="162" y="174"/>
                  <a:pt x="164" y="174"/>
                  <a:pt x="166" y="174"/>
                </a:cubicBezTo>
                <a:cubicBezTo>
                  <a:pt x="170" y="174"/>
                  <a:pt x="175" y="174"/>
                  <a:pt x="179" y="174"/>
                </a:cubicBezTo>
                <a:cubicBezTo>
                  <a:pt x="185" y="174"/>
                  <a:pt x="191" y="175"/>
                  <a:pt x="196" y="173"/>
                </a:cubicBezTo>
                <a:cubicBezTo>
                  <a:pt x="196" y="172"/>
                  <a:pt x="196" y="172"/>
                  <a:pt x="196" y="171"/>
                </a:cubicBezTo>
                <a:cubicBezTo>
                  <a:pt x="184" y="171"/>
                  <a:pt x="170" y="172"/>
                  <a:pt x="159" y="169"/>
                </a:cubicBezTo>
                <a:cubicBezTo>
                  <a:pt x="172" y="170"/>
                  <a:pt x="180" y="170"/>
                  <a:pt x="192" y="170"/>
                </a:cubicBezTo>
                <a:cubicBezTo>
                  <a:pt x="193" y="170"/>
                  <a:pt x="194" y="171"/>
                  <a:pt x="195" y="170"/>
                </a:cubicBezTo>
                <a:cubicBezTo>
                  <a:pt x="191" y="169"/>
                  <a:pt x="184" y="170"/>
                  <a:pt x="180" y="169"/>
                </a:cubicBezTo>
                <a:cubicBezTo>
                  <a:pt x="185" y="168"/>
                  <a:pt x="190" y="169"/>
                  <a:pt x="195" y="168"/>
                </a:cubicBezTo>
                <a:cubicBezTo>
                  <a:pt x="195" y="166"/>
                  <a:pt x="193" y="167"/>
                  <a:pt x="191" y="167"/>
                </a:cubicBezTo>
                <a:cubicBezTo>
                  <a:pt x="190" y="166"/>
                  <a:pt x="188" y="166"/>
                  <a:pt x="187" y="166"/>
                </a:cubicBezTo>
                <a:cubicBezTo>
                  <a:pt x="188" y="165"/>
                  <a:pt x="195" y="167"/>
                  <a:pt x="195" y="163"/>
                </a:cubicBezTo>
                <a:cubicBezTo>
                  <a:pt x="179" y="164"/>
                  <a:pt x="165" y="162"/>
                  <a:pt x="149" y="163"/>
                </a:cubicBezTo>
                <a:close/>
                <a:moveTo>
                  <a:pt x="73" y="179"/>
                </a:moveTo>
                <a:cubicBezTo>
                  <a:pt x="74" y="179"/>
                  <a:pt x="74" y="179"/>
                  <a:pt x="74" y="180"/>
                </a:cubicBezTo>
                <a:cubicBezTo>
                  <a:pt x="75" y="183"/>
                  <a:pt x="74" y="186"/>
                  <a:pt x="74" y="189"/>
                </a:cubicBezTo>
                <a:cubicBezTo>
                  <a:pt x="75" y="191"/>
                  <a:pt x="75" y="194"/>
                  <a:pt x="75" y="196"/>
                </a:cubicBezTo>
                <a:cubicBezTo>
                  <a:pt x="76" y="202"/>
                  <a:pt x="77" y="208"/>
                  <a:pt x="77" y="213"/>
                </a:cubicBezTo>
                <a:cubicBezTo>
                  <a:pt x="80" y="212"/>
                  <a:pt x="82" y="212"/>
                  <a:pt x="84" y="210"/>
                </a:cubicBezTo>
                <a:cubicBezTo>
                  <a:pt x="83" y="207"/>
                  <a:pt x="81" y="202"/>
                  <a:pt x="81" y="198"/>
                </a:cubicBezTo>
                <a:cubicBezTo>
                  <a:pt x="81" y="189"/>
                  <a:pt x="82" y="178"/>
                  <a:pt x="89" y="176"/>
                </a:cubicBezTo>
                <a:cubicBezTo>
                  <a:pt x="89" y="175"/>
                  <a:pt x="89" y="173"/>
                  <a:pt x="88" y="171"/>
                </a:cubicBezTo>
                <a:cubicBezTo>
                  <a:pt x="81" y="172"/>
                  <a:pt x="75" y="174"/>
                  <a:pt x="73" y="179"/>
                </a:cubicBezTo>
                <a:close/>
                <a:moveTo>
                  <a:pt x="91" y="176"/>
                </a:moveTo>
                <a:cubicBezTo>
                  <a:pt x="93" y="175"/>
                  <a:pt x="96" y="174"/>
                  <a:pt x="98" y="173"/>
                </a:cubicBezTo>
                <a:cubicBezTo>
                  <a:pt x="96" y="172"/>
                  <a:pt x="93" y="172"/>
                  <a:pt x="90" y="171"/>
                </a:cubicBezTo>
                <a:cubicBezTo>
                  <a:pt x="90" y="173"/>
                  <a:pt x="91" y="175"/>
                  <a:pt x="91" y="176"/>
                </a:cubicBezTo>
                <a:close/>
                <a:moveTo>
                  <a:pt x="94" y="176"/>
                </a:moveTo>
                <a:cubicBezTo>
                  <a:pt x="98" y="176"/>
                  <a:pt x="102" y="177"/>
                  <a:pt x="105" y="177"/>
                </a:cubicBezTo>
                <a:cubicBezTo>
                  <a:pt x="103" y="176"/>
                  <a:pt x="102" y="174"/>
                  <a:pt x="101" y="173"/>
                </a:cubicBezTo>
                <a:cubicBezTo>
                  <a:pt x="99" y="174"/>
                  <a:pt x="97" y="175"/>
                  <a:pt x="94" y="176"/>
                </a:cubicBezTo>
                <a:close/>
                <a:moveTo>
                  <a:pt x="197" y="175"/>
                </a:moveTo>
                <a:cubicBezTo>
                  <a:pt x="176" y="175"/>
                  <a:pt x="154" y="175"/>
                  <a:pt x="132" y="176"/>
                </a:cubicBezTo>
                <a:cubicBezTo>
                  <a:pt x="128" y="176"/>
                  <a:pt x="124" y="176"/>
                  <a:pt x="120" y="176"/>
                </a:cubicBezTo>
                <a:cubicBezTo>
                  <a:pt x="119" y="176"/>
                  <a:pt x="118" y="176"/>
                  <a:pt x="116" y="176"/>
                </a:cubicBezTo>
                <a:cubicBezTo>
                  <a:pt x="114" y="176"/>
                  <a:pt x="113" y="174"/>
                  <a:pt x="112" y="176"/>
                </a:cubicBezTo>
                <a:cubicBezTo>
                  <a:pt x="113" y="176"/>
                  <a:pt x="112" y="176"/>
                  <a:pt x="112" y="177"/>
                </a:cubicBezTo>
                <a:cubicBezTo>
                  <a:pt x="119" y="177"/>
                  <a:pt x="124" y="178"/>
                  <a:pt x="131" y="178"/>
                </a:cubicBezTo>
                <a:cubicBezTo>
                  <a:pt x="132" y="178"/>
                  <a:pt x="131" y="177"/>
                  <a:pt x="132" y="177"/>
                </a:cubicBezTo>
                <a:cubicBezTo>
                  <a:pt x="144" y="178"/>
                  <a:pt x="158" y="177"/>
                  <a:pt x="170" y="177"/>
                </a:cubicBezTo>
                <a:cubicBezTo>
                  <a:pt x="175" y="178"/>
                  <a:pt x="182" y="177"/>
                  <a:pt x="188" y="177"/>
                </a:cubicBezTo>
                <a:cubicBezTo>
                  <a:pt x="191" y="177"/>
                  <a:pt x="199" y="178"/>
                  <a:pt x="198" y="175"/>
                </a:cubicBezTo>
                <a:cubicBezTo>
                  <a:pt x="198" y="175"/>
                  <a:pt x="198" y="175"/>
                  <a:pt x="198" y="175"/>
                </a:cubicBezTo>
                <a:cubicBezTo>
                  <a:pt x="198" y="175"/>
                  <a:pt x="198" y="175"/>
                  <a:pt x="197" y="175"/>
                </a:cubicBezTo>
                <a:close/>
                <a:moveTo>
                  <a:pt x="177" y="183"/>
                </a:moveTo>
                <a:cubicBezTo>
                  <a:pt x="167" y="182"/>
                  <a:pt x="157" y="181"/>
                  <a:pt x="147" y="180"/>
                </a:cubicBezTo>
                <a:cubicBezTo>
                  <a:pt x="145" y="180"/>
                  <a:pt x="142" y="180"/>
                  <a:pt x="140" y="180"/>
                </a:cubicBezTo>
                <a:cubicBezTo>
                  <a:pt x="131" y="179"/>
                  <a:pt x="123" y="179"/>
                  <a:pt x="114" y="179"/>
                </a:cubicBezTo>
                <a:cubicBezTo>
                  <a:pt x="112" y="179"/>
                  <a:pt x="111" y="178"/>
                  <a:pt x="110" y="178"/>
                </a:cubicBezTo>
                <a:cubicBezTo>
                  <a:pt x="103" y="178"/>
                  <a:pt x="98" y="178"/>
                  <a:pt x="91" y="178"/>
                </a:cubicBezTo>
                <a:cubicBezTo>
                  <a:pt x="91" y="178"/>
                  <a:pt x="91" y="177"/>
                  <a:pt x="91" y="177"/>
                </a:cubicBezTo>
                <a:cubicBezTo>
                  <a:pt x="91" y="178"/>
                  <a:pt x="91" y="178"/>
                  <a:pt x="91" y="179"/>
                </a:cubicBezTo>
                <a:cubicBezTo>
                  <a:pt x="88" y="177"/>
                  <a:pt x="87" y="180"/>
                  <a:pt x="85" y="181"/>
                </a:cubicBezTo>
                <a:cubicBezTo>
                  <a:pt x="81" y="190"/>
                  <a:pt x="81" y="202"/>
                  <a:pt x="86" y="210"/>
                </a:cubicBezTo>
                <a:cubicBezTo>
                  <a:pt x="93" y="211"/>
                  <a:pt x="99" y="210"/>
                  <a:pt x="106" y="210"/>
                </a:cubicBezTo>
                <a:cubicBezTo>
                  <a:pt x="101" y="209"/>
                  <a:pt x="95" y="210"/>
                  <a:pt x="89" y="209"/>
                </a:cubicBezTo>
                <a:cubicBezTo>
                  <a:pt x="88" y="208"/>
                  <a:pt x="89" y="208"/>
                  <a:pt x="89" y="207"/>
                </a:cubicBezTo>
                <a:cubicBezTo>
                  <a:pt x="82" y="199"/>
                  <a:pt x="84" y="188"/>
                  <a:pt x="88" y="179"/>
                </a:cubicBezTo>
                <a:cubicBezTo>
                  <a:pt x="90" y="179"/>
                  <a:pt x="92" y="180"/>
                  <a:pt x="93" y="180"/>
                </a:cubicBezTo>
                <a:cubicBezTo>
                  <a:pt x="94" y="180"/>
                  <a:pt x="95" y="180"/>
                  <a:pt x="96" y="180"/>
                </a:cubicBezTo>
                <a:cubicBezTo>
                  <a:pt x="100" y="181"/>
                  <a:pt x="103" y="181"/>
                  <a:pt x="106" y="181"/>
                </a:cubicBezTo>
                <a:cubicBezTo>
                  <a:pt x="122" y="181"/>
                  <a:pt x="136" y="182"/>
                  <a:pt x="150" y="184"/>
                </a:cubicBezTo>
                <a:cubicBezTo>
                  <a:pt x="153" y="183"/>
                  <a:pt x="157" y="184"/>
                  <a:pt x="160" y="184"/>
                </a:cubicBezTo>
                <a:cubicBezTo>
                  <a:pt x="167" y="185"/>
                  <a:pt x="174" y="185"/>
                  <a:pt x="180" y="186"/>
                </a:cubicBezTo>
                <a:cubicBezTo>
                  <a:pt x="180" y="184"/>
                  <a:pt x="179" y="183"/>
                  <a:pt x="177" y="183"/>
                </a:cubicBezTo>
                <a:close/>
                <a:moveTo>
                  <a:pt x="148" y="179"/>
                </a:moveTo>
                <a:cubicBezTo>
                  <a:pt x="146" y="179"/>
                  <a:pt x="147" y="179"/>
                  <a:pt x="148" y="179"/>
                </a:cubicBezTo>
                <a:cubicBezTo>
                  <a:pt x="154" y="179"/>
                  <a:pt x="160" y="180"/>
                  <a:pt x="166" y="180"/>
                </a:cubicBezTo>
                <a:cubicBezTo>
                  <a:pt x="169" y="181"/>
                  <a:pt x="172" y="181"/>
                  <a:pt x="175" y="181"/>
                </a:cubicBezTo>
                <a:cubicBezTo>
                  <a:pt x="177" y="182"/>
                  <a:pt x="179" y="181"/>
                  <a:pt x="180" y="182"/>
                </a:cubicBezTo>
                <a:cubicBezTo>
                  <a:pt x="183" y="181"/>
                  <a:pt x="187" y="180"/>
                  <a:pt x="189" y="178"/>
                </a:cubicBezTo>
                <a:cubicBezTo>
                  <a:pt x="175" y="179"/>
                  <a:pt x="161" y="179"/>
                  <a:pt x="148" y="179"/>
                </a:cubicBezTo>
                <a:close/>
                <a:moveTo>
                  <a:pt x="191" y="180"/>
                </a:moveTo>
                <a:cubicBezTo>
                  <a:pt x="187" y="180"/>
                  <a:pt x="185" y="182"/>
                  <a:pt x="181" y="183"/>
                </a:cubicBezTo>
                <a:cubicBezTo>
                  <a:pt x="181" y="184"/>
                  <a:pt x="182" y="184"/>
                  <a:pt x="182" y="185"/>
                </a:cubicBezTo>
                <a:cubicBezTo>
                  <a:pt x="187" y="183"/>
                  <a:pt x="193" y="182"/>
                  <a:pt x="197" y="179"/>
                </a:cubicBezTo>
                <a:cubicBezTo>
                  <a:pt x="195" y="179"/>
                  <a:pt x="194" y="178"/>
                  <a:pt x="192" y="178"/>
                </a:cubicBezTo>
                <a:cubicBezTo>
                  <a:pt x="192" y="179"/>
                  <a:pt x="192" y="179"/>
                  <a:pt x="191" y="180"/>
                </a:cubicBezTo>
                <a:close/>
                <a:moveTo>
                  <a:pt x="67" y="190"/>
                </a:moveTo>
                <a:cubicBezTo>
                  <a:pt x="69" y="192"/>
                  <a:pt x="71" y="194"/>
                  <a:pt x="73" y="196"/>
                </a:cubicBezTo>
                <a:cubicBezTo>
                  <a:pt x="73" y="191"/>
                  <a:pt x="72" y="185"/>
                  <a:pt x="71" y="181"/>
                </a:cubicBezTo>
                <a:cubicBezTo>
                  <a:pt x="70" y="184"/>
                  <a:pt x="68" y="186"/>
                  <a:pt x="67" y="190"/>
                </a:cubicBezTo>
                <a:close/>
                <a:moveTo>
                  <a:pt x="152" y="195"/>
                </a:moveTo>
                <a:cubicBezTo>
                  <a:pt x="161" y="194"/>
                  <a:pt x="169" y="194"/>
                  <a:pt x="180" y="193"/>
                </a:cubicBezTo>
                <a:cubicBezTo>
                  <a:pt x="181" y="191"/>
                  <a:pt x="180" y="188"/>
                  <a:pt x="179" y="187"/>
                </a:cubicBezTo>
                <a:cubicBezTo>
                  <a:pt x="171" y="186"/>
                  <a:pt x="164" y="187"/>
                  <a:pt x="158" y="186"/>
                </a:cubicBezTo>
                <a:cubicBezTo>
                  <a:pt x="154" y="186"/>
                  <a:pt x="150" y="185"/>
                  <a:pt x="147" y="185"/>
                </a:cubicBezTo>
                <a:cubicBezTo>
                  <a:pt x="142" y="184"/>
                  <a:pt x="137" y="183"/>
                  <a:pt x="132" y="183"/>
                </a:cubicBezTo>
                <a:cubicBezTo>
                  <a:pt x="118" y="183"/>
                  <a:pt x="104" y="183"/>
                  <a:pt x="90" y="181"/>
                </a:cubicBezTo>
                <a:cubicBezTo>
                  <a:pt x="89" y="184"/>
                  <a:pt x="91" y="185"/>
                  <a:pt x="91" y="187"/>
                </a:cubicBezTo>
                <a:cubicBezTo>
                  <a:pt x="100" y="188"/>
                  <a:pt x="106" y="187"/>
                  <a:pt x="114" y="187"/>
                </a:cubicBezTo>
                <a:cubicBezTo>
                  <a:pt x="114" y="188"/>
                  <a:pt x="116" y="188"/>
                  <a:pt x="116" y="189"/>
                </a:cubicBezTo>
                <a:cubicBezTo>
                  <a:pt x="106" y="188"/>
                  <a:pt x="98" y="188"/>
                  <a:pt x="91" y="188"/>
                </a:cubicBezTo>
                <a:cubicBezTo>
                  <a:pt x="90" y="191"/>
                  <a:pt x="93" y="190"/>
                  <a:pt x="95" y="190"/>
                </a:cubicBezTo>
                <a:cubicBezTo>
                  <a:pt x="99" y="191"/>
                  <a:pt x="105" y="191"/>
                  <a:pt x="109" y="191"/>
                </a:cubicBezTo>
                <a:cubicBezTo>
                  <a:pt x="105" y="192"/>
                  <a:pt x="96" y="192"/>
                  <a:pt x="92" y="191"/>
                </a:cubicBezTo>
                <a:cubicBezTo>
                  <a:pt x="91" y="194"/>
                  <a:pt x="91" y="195"/>
                  <a:pt x="92" y="198"/>
                </a:cubicBezTo>
                <a:cubicBezTo>
                  <a:pt x="98" y="199"/>
                  <a:pt x="105" y="199"/>
                  <a:pt x="109" y="199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16" y="199"/>
                  <a:pt x="123" y="199"/>
                  <a:pt x="130" y="200"/>
                </a:cubicBezTo>
                <a:cubicBezTo>
                  <a:pt x="117" y="199"/>
                  <a:pt x="104" y="200"/>
                  <a:pt x="91" y="200"/>
                </a:cubicBezTo>
                <a:cubicBezTo>
                  <a:pt x="92" y="200"/>
                  <a:pt x="91" y="201"/>
                  <a:pt x="91" y="202"/>
                </a:cubicBezTo>
                <a:cubicBezTo>
                  <a:pt x="94" y="202"/>
                  <a:pt x="99" y="203"/>
                  <a:pt x="102" y="203"/>
                </a:cubicBezTo>
                <a:cubicBezTo>
                  <a:pt x="98" y="204"/>
                  <a:pt x="94" y="203"/>
                  <a:pt x="91" y="203"/>
                </a:cubicBezTo>
                <a:cubicBezTo>
                  <a:pt x="91" y="205"/>
                  <a:pt x="92" y="206"/>
                  <a:pt x="92" y="208"/>
                </a:cubicBezTo>
                <a:cubicBezTo>
                  <a:pt x="101" y="208"/>
                  <a:pt x="107" y="209"/>
                  <a:pt x="116" y="210"/>
                </a:cubicBezTo>
                <a:cubicBezTo>
                  <a:pt x="117" y="210"/>
                  <a:pt x="117" y="210"/>
                  <a:pt x="117" y="210"/>
                </a:cubicBezTo>
                <a:cubicBezTo>
                  <a:pt x="129" y="212"/>
                  <a:pt x="144" y="212"/>
                  <a:pt x="158" y="213"/>
                </a:cubicBezTo>
                <a:cubicBezTo>
                  <a:pt x="162" y="213"/>
                  <a:pt x="167" y="212"/>
                  <a:pt x="169" y="213"/>
                </a:cubicBezTo>
                <a:cubicBezTo>
                  <a:pt x="173" y="213"/>
                  <a:pt x="177" y="213"/>
                  <a:pt x="181" y="213"/>
                </a:cubicBezTo>
                <a:cubicBezTo>
                  <a:pt x="181" y="212"/>
                  <a:pt x="180" y="211"/>
                  <a:pt x="180" y="209"/>
                </a:cubicBezTo>
                <a:cubicBezTo>
                  <a:pt x="181" y="208"/>
                  <a:pt x="182" y="208"/>
                  <a:pt x="181" y="207"/>
                </a:cubicBezTo>
                <a:cubicBezTo>
                  <a:pt x="176" y="206"/>
                  <a:pt x="170" y="207"/>
                  <a:pt x="166" y="205"/>
                </a:cubicBezTo>
                <a:cubicBezTo>
                  <a:pt x="171" y="205"/>
                  <a:pt x="177" y="206"/>
                  <a:pt x="182" y="206"/>
                </a:cubicBezTo>
                <a:cubicBezTo>
                  <a:pt x="181" y="205"/>
                  <a:pt x="181" y="205"/>
                  <a:pt x="181" y="204"/>
                </a:cubicBezTo>
                <a:cubicBezTo>
                  <a:pt x="173" y="203"/>
                  <a:pt x="166" y="203"/>
                  <a:pt x="159" y="203"/>
                </a:cubicBezTo>
                <a:cubicBezTo>
                  <a:pt x="153" y="203"/>
                  <a:pt x="149" y="203"/>
                  <a:pt x="144" y="203"/>
                </a:cubicBezTo>
                <a:cubicBezTo>
                  <a:pt x="142" y="203"/>
                  <a:pt x="140" y="204"/>
                  <a:pt x="139" y="203"/>
                </a:cubicBezTo>
                <a:cubicBezTo>
                  <a:pt x="151" y="201"/>
                  <a:pt x="166" y="203"/>
                  <a:pt x="180" y="203"/>
                </a:cubicBezTo>
                <a:cubicBezTo>
                  <a:pt x="180" y="201"/>
                  <a:pt x="182" y="200"/>
                  <a:pt x="181" y="199"/>
                </a:cubicBezTo>
                <a:cubicBezTo>
                  <a:pt x="181" y="195"/>
                  <a:pt x="174" y="197"/>
                  <a:pt x="171" y="196"/>
                </a:cubicBezTo>
                <a:cubicBezTo>
                  <a:pt x="174" y="195"/>
                  <a:pt x="177" y="195"/>
                  <a:pt x="180" y="195"/>
                </a:cubicBezTo>
                <a:cubicBezTo>
                  <a:pt x="175" y="194"/>
                  <a:pt x="169" y="195"/>
                  <a:pt x="164" y="195"/>
                </a:cubicBezTo>
                <a:cubicBezTo>
                  <a:pt x="161" y="195"/>
                  <a:pt x="158" y="195"/>
                  <a:pt x="155" y="195"/>
                </a:cubicBezTo>
                <a:cubicBezTo>
                  <a:pt x="154" y="196"/>
                  <a:pt x="153" y="195"/>
                  <a:pt x="152" y="195"/>
                </a:cubicBezTo>
                <a:close/>
                <a:moveTo>
                  <a:pt x="181" y="187"/>
                </a:moveTo>
                <a:cubicBezTo>
                  <a:pt x="181" y="189"/>
                  <a:pt x="182" y="190"/>
                  <a:pt x="182" y="191"/>
                </a:cubicBezTo>
                <a:cubicBezTo>
                  <a:pt x="182" y="192"/>
                  <a:pt x="181" y="193"/>
                  <a:pt x="181" y="194"/>
                </a:cubicBezTo>
                <a:cubicBezTo>
                  <a:pt x="181" y="196"/>
                  <a:pt x="183" y="197"/>
                  <a:pt x="183" y="200"/>
                </a:cubicBezTo>
                <a:cubicBezTo>
                  <a:pt x="181" y="202"/>
                  <a:pt x="183" y="205"/>
                  <a:pt x="183" y="207"/>
                </a:cubicBezTo>
                <a:cubicBezTo>
                  <a:pt x="182" y="208"/>
                  <a:pt x="181" y="210"/>
                  <a:pt x="182" y="212"/>
                </a:cubicBezTo>
                <a:cubicBezTo>
                  <a:pt x="187" y="210"/>
                  <a:pt x="190" y="207"/>
                  <a:pt x="193" y="205"/>
                </a:cubicBezTo>
                <a:cubicBezTo>
                  <a:pt x="194" y="203"/>
                  <a:pt x="195" y="202"/>
                  <a:pt x="194" y="200"/>
                </a:cubicBezTo>
                <a:cubicBezTo>
                  <a:pt x="191" y="200"/>
                  <a:pt x="189" y="202"/>
                  <a:pt x="187" y="203"/>
                </a:cubicBezTo>
                <a:cubicBezTo>
                  <a:pt x="187" y="200"/>
                  <a:pt x="192" y="200"/>
                  <a:pt x="193" y="198"/>
                </a:cubicBezTo>
                <a:cubicBezTo>
                  <a:pt x="192" y="198"/>
                  <a:pt x="191" y="200"/>
                  <a:pt x="189" y="199"/>
                </a:cubicBezTo>
                <a:cubicBezTo>
                  <a:pt x="191" y="198"/>
                  <a:pt x="192" y="196"/>
                  <a:pt x="194" y="195"/>
                </a:cubicBezTo>
                <a:cubicBezTo>
                  <a:pt x="194" y="194"/>
                  <a:pt x="193" y="193"/>
                  <a:pt x="193" y="192"/>
                </a:cubicBezTo>
                <a:cubicBezTo>
                  <a:pt x="190" y="192"/>
                  <a:pt x="189" y="194"/>
                  <a:pt x="186" y="194"/>
                </a:cubicBezTo>
                <a:cubicBezTo>
                  <a:pt x="187" y="192"/>
                  <a:pt x="196" y="191"/>
                  <a:pt x="193" y="187"/>
                </a:cubicBezTo>
                <a:cubicBezTo>
                  <a:pt x="192" y="188"/>
                  <a:pt x="191" y="189"/>
                  <a:pt x="190" y="189"/>
                </a:cubicBezTo>
                <a:cubicBezTo>
                  <a:pt x="191" y="187"/>
                  <a:pt x="193" y="186"/>
                  <a:pt x="194" y="184"/>
                </a:cubicBezTo>
                <a:cubicBezTo>
                  <a:pt x="194" y="184"/>
                  <a:pt x="194" y="183"/>
                  <a:pt x="193" y="183"/>
                </a:cubicBezTo>
                <a:cubicBezTo>
                  <a:pt x="189" y="184"/>
                  <a:pt x="185" y="185"/>
                  <a:pt x="181" y="187"/>
                </a:cubicBezTo>
                <a:close/>
                <a:moveTo>
                  <a:pt x="66" y="194"/>
                </a:moveTo>
                <a:cubicBezTo>
                  <a:pt x="68" y="197"/>
                  <a:pt x="72" y="199"/>
                  <a:pt x="74" y="202"/>
                </a:cubicBezTo>
                <a:cubicBezTo>
                  <a:pt x="74" y="200"/>
                  <a:pt x="73" y="200"/>
                  <a:pt x="73" y="198"/>
                </a:cubicBezTo>
                <a:cubicBezTo>
                  <a:pt x="71" y="196"/>
                  <a:pt x="69" y="194"/>
                  <a:pt x="67" y="192"/>
                </a:cubicBezTo>
                <a:cubicBezTo>
                  <a:pt x="67" y="193"/>
                  <a:pt x="66" y="193"/>
                  <a:pt x="66" y="194"/>
                </a:cubicBezTo>
                <a:close/>
                <a:moveTo>
                  <a:pt x="71" y="210"/>
                </a:moveTo>
                <a:cubicBezTo>
                  <a:pt x="73" y="212"/>
                  <a:pt x="74" y="213"/>
                  <a:pt x="76" y="214"/>
                </a:cubicBezTo>
                <a:cubicBezTo>
                  <a:pt x="75" y="211"/>
                  <a:pt x="75" y="207"/>
                  <a:pt x="74" y="204"/>
                </a:cubicBezTo>
                <a:cubicBezTo>
                  <a:pt x="71" y="202"/>
                  <a:pt x="69" y="199"/>
                  <a:pt x="67" y="197"/>
                </a:cubicBezTo>
                <a:cubicBezTo>
                  <a:pt x="66" y="202"/>
                  <a:pt x="68" y="207"/>
                  <a:pt x="71" y="210"/>
                </a:cubicBezTo>
                <a:close/>
                <a:moveTo>
                  <a:pt x="206" y="225"/>
                </a:moveTo>
                <a:cubicBezTo>
                  <a:pt x="207" y="225"/>
                  <a:pt x="208" y="226"/>
                  <a:pt x="208" y="225"/>
                </a:cubicBezTo>
                <a:cubicBezTo>
                  <a:pt x="210" y="225"/>
                  <a:pt x="211" y="222"/>
                  <a:pt x="212" y="220"/>
                </a:cubicBezTo>
                <a:cubicBezTo>
                  <a:pt x="214" y="218"/>
                  <a:pt x="215" y="217"/>
                  <a:pt x="216" y="215"/>
                </a:cubicBezTo>
                <a:cubicBezTo>
                  <a:pt x="216" y="212"/>
                  <a:pt x="215" y="209"/>
                  <a:pt x="217" y="206"/>
                </a:cubicBezTo>
                <a:cubicBezTo>
                  <a:pt x="216" y="203"/>
                  <a:pt x="215" y="203"/>
                  <a:pt x="212" y="203"/>
                </a:cubicBezTo>
                <a:cubicBezTo>
                  <a:pt x="210" y="203"/>
                  <a:pt x="208" y="202"/>
                  <a:pt x="207" y="201"/>
                </a:cubicBezTo>
                <a:cubicBezTo>
                  <a:pt x="205" y="199"/>
                  <a:pt x="205" y="198"/>
                  <a:pt x="203" y="197"/>
                </a:cubicBezTo>
                <a:cubicBezTo>
                  <a:pt x="200" y="197"/>
                  <a:pt x="198" y="198"/>
                  <a:pt x="195" y="200"/>
                </a:cubicBezTo>
                <a:cubicBezTo>
                  <a:pt x="196" y="200"/>
                  <a:pt x="195" y="202"/>
                  <a:pt x="196" y="203"/>
                </a:cubicBezTo>
                <a:cubicBezTo>
                  <a:pt x="198" y="202"/>
                  <a:pt x="202" y="202"/>
                  <a:pt x="202" y="206"/>
                </a:cubicBezTo>
                <a:cubicBezTo>
                  <a:pt x="201" y="208"/>
                  <a:pt x="198" y="208"/>
                  <a:pt x="196" y="210"/>
                </a:cubicBezTo>
                <a:cubicBezTo>
                  <a:pt x="201" y="212"/>
                  <a:pt x="206" y="213"/>
                  <a:pt x="209" y="217"/>
                </a:cubicBezTo>
                <a:cubicBezTo>
                  <a:pt x="211" y="221"/>
                  <a:pt x="207" y="223"/>
                  <a:pt x="203" y="222"/>
                </a:cubicBezTo>
                <a:cubicBezTo>
                  <a:pt x="203" y="223"/>
                  <a:pt x="202" y="224"/>
                  <a:pt x="202" y="225"/>
                </a:cubicBezTo>
                <a:cubicBezTo>
                  <a:pt x="203" y="225"/>
                  <a:pt x="203" y="226"/>
                  <a:pt x="204" y="227"/>
                </a:cubicBezTo>
                <a:cubicBezTo>
                  <a:pt x="205" y="226"/>
                  <a:pt x="205" y="226"/>
                  <a:pt x="206" y="225"/>
                </a:cubicBezTo>
                <a:close/>
                <a:moveTo>
                  <a:pt x="198" y="204"/>
                </a:moveTo>
                <a:cubicBezTo>
                  <a:pt x="194" y="206"/>
                  <a:pt x="188" y="211"/>
                  <a:pt x="183" y="213"/>
                </a:cubicBezTo>
                <a:cubicBezTo>
                  <a:pt x="183" y="214"/>
                  <a:pt x="184" y="214"/>
                  <a:pt x="185" y="215"/>
                </a:cubicBezTo>
                <a:cubicBezTo>
                  <a:pt x="190" y="211"/>
                  <a:pt x="196" y="209"/>
                  <a:pt x="200" y="205"/>
                </a:cubicBezTo>
                <a:cubicBezTo>
                  <a:pt x="200" y="204"/>
                  <a:pt x="199" y="204"/>
                  <a:pt x="198" y="204"/>
                </a:cubicBezTo>
                <a:close/>
                <a:moveTo>
                  <a:pt x="195" y="211"/>
                </a:moveTo>
                <a:cubicBezTo>
                  <a:pt x="192" y="213"/>
                  <a:pt x="188" y="214"/>
                  <a:pt x="185" y="217"/>
                </a:cubicBezTo>
                <a:cubicBezTo>
                  <a:pt x="192" y="216"/>
                  <a:pt x="198" y="217"/>
                  <a:pt x="206" y="216"/>
                </a:cubicBezTo>
                <a:cubicBezTo>
                  <a:pt x="203" y="213"/>
                  <a:pt x="198" y="212"/>
                  <a:pt x="195" y="211"/>
                </a:cubicBezTo>
                <a:close/>
                <a:moveTo>
                  <a:pt x="176" y="215"/>
                </a:moveTo>
                <a:cubicBezTo>
                  <a:pt x="168" y="215"/>
                  <a:pt x="158" y="214"/>
                  <a:pt x="148" y="214"/>
                </a:cubicBezTo>
                <a:cubicBezTo>
                  <a:pt x="141" y="214"/>
                  <a:pt x="133" y="213"/>
                  <a:pt x="126" y="213"/>
                </a:cubicBezTo>
                <a:cubicBezTo>
                  <a:pt x="112" y="211"/>
                  <a:pt x="96" y="212"/>
                  <a:pt x="84" y="212"/>
                </a:cubicBezTo>
                <a:cubicBezTo>
                  <a:pt x="83" y="213"/>
                  <a:pt x="81" y="213"/>
                  <a:pt x="81" y="214"/>
                </a:cubicBezTo>
                <a:cubicBezTo>
                  <a:pt x="96" y="212"/>
                  <a:pt x="108" y="213"/>
                  <a:pt x="122" y="213"/>
                </a:cubicBezTo>
                <a:cubicBezTo>
                  <a:pt x="124" y="213"/>
                  <a:pt x="126" y="214"/>
                  <a:pt x="129" y="214"/>
                </a:cubicBezTo>
                <a:cubicBezTo>
                  <a:pt x="131" y="214"/>
                  <a:pt x="135" y="214"/>
                  <a:pt x="138" y="214"/>
                </a:cubicBezTo>
                <a:cubicBezTo>
                  <a:pt x="142" y="214"/>
                  <a:pt x="146" y="215"/>
                  <a:pt x="151" y="215"/>
                </a:cubicBezTo>
                <a:cubicBezTo>
                  <a:pt x="155" y="215"/>
                  <a:pt x="159" y="215"/>
                  <a:pt x="162" y="215"/>
                </a:cubicBezTo>
                <a:cubicBezTo>
                  <a:pt x="167" y="216"/>
                  <a:pt x="172" y="216"/>
                  <a:pt x="176" y="217"/>
                </a:cubicBezTo>
                <a:cubicBezTo>
                  <a:pt x="178" y="217"/>
                  <a:pt x="181" y="217"/>
                  <a:pt x="183" y="215"/>
                </a:cubicBezTo>
                <a:cubicBezTo>
                  <a:pt x="181" y="215"/>
                  <a:pt x="178" y="215"/>
                  <a:pt x="176" y="215"/>
                </a:cubicBezTo>
                <a:close/>
                <a:moveTo>
                  <a:pt x="191" y="218"/>
                </a:moveTo>
                <a:cubicBezTo>
                  <a:pt x="183" y="219"/>
                  <a:pt x="175" y="218"/>
                  <a:pt x="169" y="217"/>
                </a:cubicBezTo>
                <a:cubicBezTo>
                  <a:pt x="166" y="217"/>
                  <a:pt x="164" y="217"/>
                  <a:pt x="161" y="217"/>
                </a:cubicBezTo>
                <a:cubicBezTo>
                  <a:pt x="156" y="216"/>
                  <a:pt x="150" y="216"/>
                  <a:pt x="143" y="216"/>
                </a:cubicBezTo>
                <a:cubicBezTo>
                  <a:pt x="137" y="216"/>
                  <a:pt x="131" y="215"/>
                  <a:pt x="125" y="214"/>
                </a:cubicBezTo>
                <a:cubicBezTo>
                  <a:pt x="123" y="216"/>
                  <a:pt x="119" y="215"/>
                  <a:pt x="116" y="214"/>
                </a:cubicBezTo>
                <a:cubicBezTo>
                  <a:pt x="115" y="214"/>
                  <a:pt x="114" y="215"/>
                  <a:pt x="114" y="215"/>
                </a:cubicBezTo>
                <a:cubicBezTo>
                  <a:pt x="112" y="215"/>
                  <a:pt x="110" y="215"/>
                  <a:pt x="109" y="214"/>
                </a:cubicBezTo>
                <a:cubicBezTo>
                  <a:pt x="101" y="214"/>
                  <a:pt x="92" y="214"/>
                  <a:pt x="83" y="215"/>
                </a:cubicBezTo>
                <a:cubicBezTo>
                  <a:pt x="81" y="215"/>
                  <a:pt x="78" y="215"/>
                  <a:pt x="76" y="216"/>
                </a:cubicBezTo>
                <a:cubicBezTo>
                  <a:pt x="74" y="217"/>
                  <a:pt x="74" y="219"/>
                  <a:pt x="74" y="221"/>
                </a:cubicBezTo>
                <a:cubicBezTo>
                  <a:pt x="80" y="219"/>
                  <a:pt x="85" y="217"/>
                  <a:pt x="90" y="217"/>
                </a:cubicBezTo>
                <a:cubicBezTo>
                  <a:pt x="91" y="216"/>
                  <a:pt x="92" y="216"/>
                  <a:pt x="92" y="216"/>
                </a:cubicBezTo>
                <a:cubicBezTo>
                  <a:pt x="104" y="214"/>
                  <a:pt x="117" y="216"/>
                  <a:pt x="127" y="218"/>
                </a:cubicBezTo>
                <a:cubicBezTo>
                  <a:pt x="130" y="217"/>
                  <a:pt x="135" y="218"/>
                  <a:pt x="140" y="218"/>
                </a:cubicBezTo>
                <a:cubicBezTo>
                  <a:pt x="144" y="219"/>
                  <a:pt x="148" y="219"/>
                  <a:pt x="152" y="219"/>
                </a:cubicBezTo>
                <a:cubicBezTo>
                  <a:pt x="159" y="219"/>
                  <a:pt x="167" y="220"/>
                  <a:pt x="174" y="221"/>
                </a:cubicBezTo>
                <a:cubicBezTo>
                  <a:pt x="179" y="221"/>
                  <a:pt x="184" y="220"/>
                  <a:pt x="189" y="221"/>
                </a:cubicBezTo>
                <a:cubicBezTo>
                  <a:pt x="191" y="221"/>
                  <a:pt x="193" y="221"/>
                  <a:pt x="196" y="221"/>
                </a:cubicBezTo>
                <a:cubicBezTo>
                  <a:pt x="198" y="221"/>
                  <a:pt x="206" y="221"/>
                  <a:pt x="207" y="220"/>
                </a:cubicBezTo>
                <a:cubicBezTo>
                  <a:pt x="208" y="219"/>
                  <a:pt x="207" y="218"/>
                  <a:pt x="207" y="217"/>
                </a:cubicBezTo>
                <a:cubicBezTo>
                  <a:pt x="202" y="218"/>
                  <a:pt x="195" y="218"/>
                  <a:pt x="191" y="218"/>
                </a:cubicBezTo>
                <a:close/>
                <a:moveTo>
                  <a:pt x="66" y="250"/>
                </a:moveTo>
                <a:cubicBezTo>
                  <a:pt x="73" y="253"/>
                  <a:pt x="79" y="255"/>
                  <a:pt x="86" y="254"/>
                </a:cubicBezTo>
                <a:cubicBezTo>
                  <a:pt x="95" y="254"/>
                  <a:pt x="104" y="249"/>
                  <a:pt x="113" y="247"/>
                </a:cubicBezTo>
                <a:cubicBezTo>
                  <a:pt x="117" y="246"/>
                  <a:pt x="121" y="245"/>
                  <a:pt x="126" y="245"/>
                </a:cubicBezTo>
                <a:cubicBezTo>
                  <a:pt x="134" y="244"/>
                  <a:pt x="141" y="247"/>
                  <a:pt x="147" y="246"/>
                </a:cubicBezTo>
                <a:cubicBezTo>
                  <a:pt x="148" y="245"/>
                  <a:pt x="150" y="244"/>
                  <a:pt x="151" y="242"/>
                </a:cubicBezTo>
                <a:cubicBezTo>
                  <a:pt x="152" y="237"/>
                  <a:pt x="148" y="232"/>
                  <a:pt x="146" y="230"/>
                </a:cubicBezTo>
                <a:cubicBezTo>
                  <a:pt x="145" y="229"/>
                  <a:pt x="143" y="228"/>
                  <a:pt x="142" y="227"/>
                </a:cubicBezTo>
                <a:cubicBezTo>
                  <a:pt x="137" y="223"/>
                  <a:pt x="131" y="222"/>
                  <a:pt x="127" y="219"/>
                </a:cubicBezTo>
                <a:cubicBezTo>
                  <a:pt x="116" y="217"/>
                  <a:pt x="103" y="215"/>
                  <a:pt x="92" y="217"/>
                </a:cubicBezTo>
                <a:cubicBezTo>
                  <a:pt x="82" y="219"/>
                  <a:pt x="74" y="222"/>
                  <a:pt x="67" y="227"/>
                </a:cubicBezTo>
                <a:cubicBezTo>
                  <a:pt x="62" y="230"/>
                  <a:pt x="59" y="233"/>
                  <a:pt x="56" y="236"/>
                </a:cubicBezTo>
                <a:cubicBezTo>
                  <a:pt x="56" y="238"/>
                  <a:pt x="56" y="238"/>
                  <a:pt x="55" y="239"/>
                </a:cubicBezTo>
                <a:cubicBezTo>
                  <a:pt x="56" y="240"/>
                  <a:pt x="55" y="241"/>
                  <a:pt x="56" y="241"/>
                </a:cubicBezTo>
                <a:cubicBezTo>
                  <a:pt x="58" y="238"/>
                  <a:pt x="60" y="235"/>
                  <a:pt x="64" y="234"/>
                </a:cubicBezTo>
                <a:cubicBezTo>
                  <a:pt x="64" y="230"/>
                  <a:pt x="67" y="229"/>
                  <a:pt x="70" y="228"/>
                </a:cubicBezTo>
                <a:cubicBezTo>
                  <a:pt x="70" y="227"/>
                  <a:pt x="70" y="227"/>
                  <a:pt x="71" y="226"/>
                </a:cubicBezTo>
                <a:cubicBezTo>
                  <a:pt x="76" y="223"/>
                  <a:pt x="85" y="222"/>
                  <a:pt x="90" y="225"/>
                </a:cubicBezTo>
                <a:cubicBezTo>
                  <a:pt x="98" y="223"/>
                  <a:pt x="106" y="223"/>
                  <a:pt x="115" y="223"/>
                </a:cubicBezTo>
                <a:cubicBezTo>
                  <a:pt x="118" y="223"/>
                  <a:pt x="122" y="223"/>
                  <a:pt x="126" y="224"/>
                </a:cubicBezTo>
                <a:cubicBezTo>
                  <a:pt x="127" y="224"/>
                  <a:pt x="129" y="224"/>
                  <a:pt x="129" y="225"/>
                </a:cubicBezTo>
                <a:cubicBezTo>
                  <a:pt x="128" y="227"/>
                  <a:pt x="126" y="225"/>
                  <a:pt x="124" y="225"/>
                </a:cubicBezTo>
                <a:cubicBezTo>
                  <a:pt x="122" y="225"/>
                  <a:pt x="120" y="225"/>
                  <a:pt x="118" y="225"/>
                </a:cubicBezTo>
                <a:cubicBezTo>
                  <a:pt x="109" y="225"/>
                  <a:pt x="99" y="224"/>
                  <a:pt x="91" y="227"/>
                </a:cubicBezTo>
                <a:cubicBezTo>
                  <a:pt x="91" y="228"/>
                  <a:pt x="91" y="230"/>
                  <a:pt x="90" y="231"/>
                </a:cubicBezTo>
                <a:cubicBezTo>
                  <a:pt x="88" y="233"/>
                  <a:pt x="84" y="235"/>
                  <a:pt x="80" y="236"/>
                </a:cubicBezTo>
                <a:cubicBezTo>
                  <a:pt x="79" y="236"/>
                  <a:pt x="77" y="236"/>
                  <a:pt x="76" y="237"/>
                </a:cubicBezTo>
                <a:cubicBezTo>
                  <a:pt x="75" y="237"/>
                  <a:pt x="73" y="237"/>
                  <a:pt x="72" y="237"/>
                </a:cubicBezTo>
                <a:cubicBezTo>
                  <a:pt x="69" y="237"/>
                  <a:pt x="66" y="236"/>
                  <a:pt x="65" y="235"/>
                </a:cubicBezTo>
                <a:cubicBezTo>
                  <a:pt x="62" y="237"/>
                  <a:pt x="59" y="239"/>
                  <a:pt x="57" y="243"/>
                </a:cubicBezTo>
                <a:cubicBezTo>
                  <a:pt x="60" y="246"/>
                  <a:pt x="63" y="248"/>
                  <a:pt x="66" y="250"/>
                </a:cubicBezTo>
                <a:close/>
                <a:moveTo>
                  <a:pt x="181" y="221"/>
                </a:moveTo>
                <a:cubicBezTo>
                  <a:pt x="180" y="221"/>
                  <a:pt x="179" y="222"/>
                  <a:pt x="177" y="222"/>
                </a:cubicBezTo>
                <a:cubicBezTo>
                  <a:pt x="162" y="222"/>
                  <a:pt x="146" y="220"/>
                  <a:pt x="131" y="219"/>
                </a:cubicBezTo>
                <a:cubicBezTo>
                  <a:pt x="134" y="221"/>
                  <a:pt x="139" y="222"/>
                  <a:pt x="142" y="225"/>
                </a:cubicBezTo>
                <a:cubicBezTo>
                  <a:pt x="146" y="225"/>
                  <a:pt x="151" y="225"/>
                  <a:pt x="156" y="225"/>
                </a:cubicBezTo>
                <a:cubicBezTo>
                  <a:pt x="158" y="225"/>
                  <a:pt x="160" y="225"/>
                  <a:pt x="161" y="226"/>
                </a:cubicBezTo>
                <a:cubicBezTo>
                  <a:pt x="156" y="225"/>
                  <a:pt x="150" y="227"/>
                  <a:pt x="144" y="226"/>
                </a:cubicBezTo>
                <a:cubicBezTo>
                  <a:pt x="145" y="228"/>
                  <a:pt x="146" y="228"/>
                  <a:pt x="147" y="229"/>
                </a:cubicBezTo>
                <a:cubicBezTo>
                  <a:pt x="151" y="233"/>
                  <a:pt x="153" y="239"/>
                  <a:pt x="155" y="245"/>
                </a:cubicBezTo>
                <a:cubicBezTo>
                  <a:pt x="157" y="245"/>
                  <a:pt x="158" y="245"/>
                  <a:pt x="160" y="245"/>
                </a:cubicBezTo>
                <a:cubicBezTo>
                  <a:pt x="175" y="245"/>
                  <a:pt x="189" y="243"/>
                  <a:pt x="202" y="244"/>
                </a:cubicBezTo>
                <a:cubicBezTo>
                  <a:pt x="202" y="242"/>
                  <a:pt x="203" y="241"/>
                  <a:pt x="202" y="240"/>
                </a:cubicBezTo>
                <a:cubicBezTo>
                  <a:pt x="194" y="239"/>
                  <a:pt x="182" y="239"/>
                  <a:pt x="175" y="239"/>
                </a:cubicBezTo>
                <a:cubicBezTo>
                  <a:pt x="173" y="239"/>
                  <a:pt x="171" y="239"/>
                  <a:pt x="169" y="238"/>
                </a:cubicBezTo>
                <a:cubicBezTo>
                  <a:pt x="179" y="239"/>
                  <a:pt x="190" y="239"/>
                  <a:pt x="201" y="238"/>
                </a:cubicBezTo>
                <a:cubicBezTo>
                  <a:pt x="200" y="237"/>
                  <a:pt x="198" y="237"/>
                  <a:pt x="196" y="237"/>
                </a:cubicBezTo>
                <a:cubicBezTo>
                  <a:pt x="193" y="236"/>
                  <a:pt x="190" y="237"/>
                  <a:pt x="188" y="237"/>
                </a:cubicBezTo>
                <a:cubicBezTo>
                  <a:pt x="192" y="236"/>
                  <a:pt x="197" y="236"/>
                  <a:pt x="201" y="236"/>
                </a:cubicBezTo>
                <a:cubicBezTo>
                  <a:pt x="202" y="235"/>
                  <a:pt x="201" y="233"/>
                  <a:pt x="201" y="232"/>
                </a:cubicBezTo>
                <a:cubicBezTo>
                  <a:pt x="198" y="231"/>
                  <a:pt x="196" y="231"/>
                  <a:pt x="193" y="231"/>
                </a:cubicBezTo>
                <a:cubicBezTo>
                  <a:pt x="192" y="231"/>
                  <a:pt x="190" y="232"/>
                  <a:pt x="189" y="231"/>
                </a:cubicBezTo>
                <a:cubicBezTo>
                  <a:pt x="192" y="231"/>
                  <a:pt x="197" y="230"/>
                  <a:pt x="200" y="231"/>
                </a:cubicBezTo>
                <a:cubicBezTo>
                  <a:pt x="201" y="229"/>
                  <a:pt x="202" y="229"/>
                  <a:pt x="202" y="227"/>
                </a:cubicBezTo>
                <a:cubicBezTo>
                  <a:pt x="196" y="226"/>
                  <a:pt x="190" y="228"/>
                  <a:pt x="185" y="227"/>
                </a:cubicBezTo>
                <a:cubicBezTo>
                  <a:pt x="191" y="227"/>
                  <a:pt x="195" y="226"/>
                  <a:pt x="201" y="226"/>
                </a:cubicBezTo>
                <a:cubicBezTo>
                  <a:pt x="200" y="225"/>
                  <a:pt x="201" y="223"/>
                  <a:pt x="201" y="223"/>
                </a:cubicBezTo>
                <a:cubicBezTo>
                  <a:pt x="194" y="222"/>
                  <a:pt x="188" y="222"/>
                  <a:pt x="181" y="221"/>
                </a:cubicBezTo>
                <a:close/>
                <a:moveTo>
                  <a:pt x="79" y="227"/>
                </a:moveTo>
                <a:cubicBezTo>
                  <a:pt x="80" y="227"/>
                  <a:pt x="80" y="228"/>
                  <a:pt x="81" y="227"/>
                </a:cubicBezTo>
                <a:cubicBezTo>
                  <a:pt x="81" y="227"/>
                  <a:pt x="81" y="226"/>
                  <a:pt x="82" y="225"/>
                </a:cubicBezTo>
                <a:cubicBezTo>
                  <a:pt x="81" y="225"/>
                  <a:pt x="81" y="225"/>
                  <a:pt x="80" y="225"/>
                </a:cubicBezTo>
                <a:cubicBezTo>
                  <a:pt x="79" y="226"/>
                  <a:pt x="79" y="227"/>
                  <a:pt x="79" y="227"/>
                </a:cubicBezTo>
                <a:close/>
                <a:moveTo>
                  <a:pt x="87" y="227"/>
                </a:moveTo>
                <a:cubicBezTo>
                  <a:pt x="88" y="234"/>
                  <a:pt x="74" y="236"/>
                  <a:pt x="68" y="233"/>
                </a:cubicBezTo>
                <a:cubicBezTo>
                  <a:pt x="68" y="232"/>
                  <a:pt x="67" y="231"/>
                  <a:pt x="68" y="230"/>
                </a:cubicBezTo>
                <a:cubicBezTo>
                  <a:pt x="67" y="230"/>
                  <a:pt x="65" y="232"/>
                  <a:pt x="66" y="234"/>
                </a:cubicBezTo>
                <a:cubicBezTo>
                  <a:pt x="70" y="238"/>
                  <a:pt x="89" y="235"/>
                  <a:pt x="89" y="228"/>
                </a:cubicBezTo>
                <a:cubicBezTo>
                  <a:pt x="89" y="226"/>
                  <a:pt x="87" y="225"/>
                  <a:pt x="85" y="225"/>
                </a:cubicBezTo>
                <a:cubicBezTo>
                  <a:pt x="87" y="226"/>
                  <a:pt x="86" y="226"/>
                  <a:pt x="87" y="227"/>
                </a:cubicBezTo>
                <a:close/>
                <a:moveTo>
                  <a:pt x="76" y="227"/>
                </a:moveTo>
                <a:cubicBezTo>
                  <a:pt x="76" y="227"/>
                  <a:pt x="77" y="227"/>
                  <a:pt x="78" y="227"/>
                </a:cubicBezTo>
                <a:cubicBezTo>
                  <a:pt x="78" y="227"/>
                  <a:pt x="78" y="226"/>
                  <a:pt x="78" y="225"/>
                </a:cubicBezTo>
                <a:cubicBezTo>
                  <a:pt x="76" y="225"/>
                  <a:pt x="76" y="226"/>
                  <a:pt x="76" y="227"/>
                </a:cubicBezTo>
                <a:close/>
                <a:moveTo>
                  <a:pt x="82" y="228"/>
                </a:moveTo>
                <a:cubicBezTo>
                  <a:pt x="82" y="228"/>
                  <a:pt x="83" y="228"/>
                  <a:pt x="84" y="228"/>
                </a:cubicBezTo>
                <a:cubicBezTo>
                  <a:pt x="83" y="229"/>
                  <a:pt x="84" y="229"/>
                  <a:pt x="84" y="229"/>
                </a:cubicBezTo>
                <a:cubicBezTo>
                  <a:pt x="85" y="228"/>
                  <a:pt x="84" y="227"/>
                  <a:pt x="83" y="226"/>
                </a:cubicBezTo>
                <a:cubicBezTo>
                  <a:pt x="83" y="227"/>
                  <a:pt x="82" y="227"/>
                  <a:pt x="82" y="228"/>
                </a:cubicBezTo>
                <a:close/>
                <a:moveTo>
                  <a:pt x="72" y="227"/>
                </a:moveTo>
                <a:cubicBezTo>
                  <a:pt x="73" y="228"/>
                  <a:pt x="72" y="229"/>
                  <a:pt x="73" y="229"/>
                </a:cubicBezTo>
                <a:cubicBezTo>
                  <a:pt x="73" y="228"/>
                  <a:pt x="75" y="228"/>
                  <a:pt x="75" y="226"/>
                </a:cubicBezTo>
                <a:cubicBezTo>
                  <a:pt x="74" y="226"/>
                  <a:pt x="73" y="227"/>
                  <a:pt x="72" y="227"/>
                </a:cubicBezTo>
                <a:close/>
                <a:moveTo>
                  <a:pt x="70" y="230"/>
                </a:moveTo>
                <a:cubicBezTo>
                  <a:pt x="70" y="230"/>
                  <a:pt x="70" y="230"/>
                  <a:pt x="70" y="231"/>
                </a:cubicBezTo>
                <a:cubicBezTo>
                  <a:pt x="70" y="231"/>
                  <a:pt x="71" y="231"/>
                  <a:pt x="71" y="231"/>
                </a:cubicBezTo>
                <a:cubicBezTo>
                  <a:pt x="71" y="230"/>
                  <a:pt x="71" y="229"/>
                  <a:pt x="71" y="229"/>
                </a:cubicBezTo>
                <a:cubicBezTo>
                  <a:pt x="70" y="229"/>
                  <a:pt x="70" y="230"/>
                  <a:pt x="70" y="230"/>
                </a:cubicBezTo>
                <a:close/>
                <a:moveTo>
                  <a:pt x="167" y="258"/>
                </a:moveTo>
                <a:cubicBezTo>
                  <a:pt x="168" y="258"/>
                  <a:pt x="169" y="258"/>
                  <a:pt x="170" y="258"/>
                </a:cubicBezTo>
                <a:cubicBezTo>
                  <a:pt x="174" y="259"/>
                  <a:pt x="178" y="260"/>
                  <a:pt x="181" y="261"/>
                </a:cubicBezTo>
                <a:cubicBezTo>
                  <a:pt x="183" y="261"/>
                  <a:pt x="185" y="260"/>
                  <a:pt x="188" y="261"/>
                </a:cubicBezTo>
                <a:cubicBezTo>
                  <a:pt x="197" y="261"/>
                  <a:pt x="205" y="260"/>
                  <a:pt x="212" y="259"/>
                </a:cubicBezTo>
                <a:cubicBezTo>
                  <a:pt x="215" y="258"/>
                  <a:pt x="218" y="257"/>
                  <a:pt x="220" y="256"/>
                </a:cubicBezTo>
                <a:cubicBezTo>
                  <a:pt x="223" y="255"/>
                  <a:pt x="225" y="253"/>
                  <a:pt x="227" y="252"/>
                </a:cubicBezTo>
                <a:cubicBezTo>
                  <a:pt x="227" y="251"/>
                  <a:pt x="229" y="250"/>
                  <a:pt x="230" y="248"/>
                </a:cubicBezTo>
                <a:cubicBezTo>
                  <a:pt x="230" y="244"/>
                  <a:pt x="230" y="241"/>
                  <a:pt x="227" y="238"/>
                </a:cubicBezTo>
                <a:cubicBezTo>
                  <a:pt x="226" y="238"/>
                  <a:pt x="225" y="237"/>
                  <a:pt x="224" y="236"/>
                </a:cubicBezTo>
                <a:cubicBezTo>
                  <a:pt x="221" y="234"/>
                  <a:pt x="216" y="233"/>
                  <a:pt x="212" y="231"/>
                </a:cubicBezTo>
                <a:cubicBezTo>
                  <a:pt x="208" y="230"/>
                  <a:pt x="206" y="229"/>
                  <a:pt x="203" y="229"/>
                </a:cubicBezTo>
                <a:cubicBezTo>
                  <a:pt x="203" y="229"/>
                  <a:pt x="203" y="230"/>
                  <a:pt x="202" y="230"/>
                </a:cubicBezTo>
                <a:cubicBezTo>
                  <a:pt x="203" y="231"/>
                  <a:pt x="203" y="232"/>
                  <a:pt x="203" y="233"/>
                </a:cubicBezTo>
                <a:cubicBezTo>
                  <a:pt x="211" y="234"/>
                  <a:pt x="219" y="236"/>
                  <a:pt x="225" y="241"/>
                </a:cubicBezTo>
                <a:cubicBezTo>
                  <a:pt x="225" y="243"/>
                  <a:pt x="227" y="244"/>
                  <a:pt x="227" y="247"/>
                </a:cubicBezTo>
                <a:cubicBezTo>
                  <a:pt x="226" y="248"/>
                  <a:pt x="224" y="249"/>
                  <a:pt x="224" y="250"/>
                </a:cubicBezTo>
                <a:cubicBezTo>
                  <a:pt x="221" y="252"/>
                  <a:pt x="217" y="255"/>
                  <a:pt x="212" y="256"/>
                </a:cubicBezTo>
                <a:cubicBezTo>
                  <a:pt x="211" y="256"/>
                  <a:pt x="210" y="256"/>
                  <a:pt x="209" y="256"/>
                </a:cubicBezTo>
                <a:cubicBezTo>
                  <a:pt x="201" y="257"/>
                  <a:pt x="191" y="258"/>
                  <a:pt x="183" y="258"/>
                </a:cubicBezTo>
                <a:cubicBezTo>
                  <a:pt x="180" y="258"/>
                  <a:pt x="177" y="257"/>
                  <a:pt x="175" y="256"/>
                </a:cubicBezTo>
                <a:cubicBezTo>
                  <a:pt x="170" y="256"/>
                  <a:pt x="165" y="255"/>
                  <a:pt x="161" y="253"/>
                </a:cubicBezTo>
                <a:cubicBezTo>
                  <a:pt x="161" y="254"/>
                  <a:pt x="161" y="255"/>
                  <a:pt x="161" y="256"/>
                </a:cubicBezTo>
                <a:cubicBezTo>
                  <a:pt x="163" y="256"/>
                  <a:pt x="165" y="257"/>
                  <a:pt x="167" y="258"/>
                </a:cubicBezTo>
                <a:close/>
                <a:moveTo>
                  <a:pt x="203" y="234"/>
                </a:moveTo>
                <a:cubicBezTo>
                  <a:pt x="203" y="235"/>
                  <a:pt x="202" y="236"/>
                  <a:pt x="203" y="237"/>
                </a:cubicBezTo>
                <a:cubicBezTo>
                  <a:pt x="204" y="237"/>
                  <a:pt x="208" y="237"/>
                  <a:pt x="210" y="236"/>
                </a:cubicBezTo>
                <a:cubicBezTo>
                  <a:pt x="208" y="235"/>
                  <a:pt x="206" y="235"/>
                  <a:pt x="203" y="234"/>
                </a:cubicBezTo>
                <a:close/>
                <a:moveTo>
                  <a:pt x="209" y="240"/>
                </a:moveTo>
                <a:cubicBezTo>
                  <a:pt x="212" y="239"/>
                  <a:pt x="214" y="239"/>
                  <a:pt x="217" y="238"/>
                </a:cubicBezTo>
                <a:cubicBezTo>
                  <a:pt x="213" y="235"/>
                  <a:pt x="207" y="239"/>
                  <a:pt x="203" y="238"/>
                </a:cubicBezTo>
                <a:cubicBezTo>
                  <a:pt x="204" y="241"/>
                  <a:pt x="206" y="240"/>
                  <a:pt x="209" y="240"/>
                </a:cubicBezTo>
                <a:close/>
                <a:moveTo>
                  <a:pt x="219" y="239"/>
                </a:moveTo>
                <a:cubicBezTo>
                  <a:pt x="214" y="240"/>
                  <a:pt x="211" y="241"/>
                  <a:pt x="204" y="241"/>
                </a:cubicBezTo>
                <a:cubicBezTo>
                  <a:pt x="204" y="242"/>
                  <a:pt x="203" y="243"/>
                  <a:pt x="203" y="244"/>
                </a:cubicBezTo>
                <a:cubicBezTo>
                  <a:pt x="206" y="243"/>
                  <a:pt x="207" y="245"/>
                  <a:pt x="208" y="247"/>
                </a:cubicBezTo>
                <a:cubicBezTo>
                  <a:pt x="207" y="248"/>
                  <a:pt x="207" y="248"/>
                  <a:pt x="206" y="250"/>
                </a:cubicBezTo>
                <a:cubicBezTo>
                  <a:pt x="191" y="252"/>
                  <a:pt x="178" y="251"/>
                  <a:pt x="163" y="253"/>
                </a:cubicBezTo>
                <a:cubicBezTo>
                  <a:pt x="167" y="253"/>
                  <a:pt x="173" y="255"/>
                  <a:pt x="177" y="256"/>
                </a:cubicBezTo>
                <a:cubicBezTo>
                  <a:pt x="183" y="257"/>
                  <a:pt x="191" y="256"/>
                  <a:pt x="198" y="255"/>
                </a:cubicBezTo>
                <a:cubicBezTo>
                  <a:pt x="209" y="255"/>
                  <a:pt x="222" y="254"/>
                  <a:pt x="225" y="245"/>
                </a:cubicBezTo>
                <a:cubicBezTo>
                  <a:pt x="224" y="243"/>
                  <a:pt x="222" y="240"/>
                  <a:pt x="219" y="239"/>
                </a:cubicBezTo>
                <a:close/>
                <a:moveTo>
                  <a:pt x="52" y="251"/>
                </a:moveTo>
                <a:cubicBezTo>
                  <a:pt x="58" y="254"/>
                  <a:pt x="63" y="256"/>
                  <a:pt x="69" y="258"/>
                </a:cubicBezTo>
                <a:cubicBezTo>
                  <a:pt x="72" y="259"/>
                  <a:pt x="75" y="259"/>
                  <a:pt x="78" y="260"/>
                </a:cubicBezTo>
                <a:cubicBezTo>
                  <a:pt x="84" y="261"/>
                  <a:pt x="90" y="261"/>
                  <a:pt x="95" y="261"/>
                </a:cubicBezTo>
                <a:cubicBezTo>
                  <a:pt x="101" y="262"/>
                  <a:pt x="106" y="261"/>
                  <a:pt x="112" y="260"/>
                </a:cubicBezTo>
                <a:cubicBezTo>
                  <a:pt x="117" y="260"/>
                  <a:pt x="122" y="259"/>
                  <a:pt x="127" y="258"/>
                </a:cubicBezTo>
                <a:cubicBezTo>
                  <a:pt x="129" y="257"/>
                  <a:pt x="131" y="256"/>
                  <a:pt x="133" y="256"/>
                </a:cubicBezTo>
                <a:cubicBezTo>
                  <a:pt x="136" y="255"/>
                  <a:pt x="140" y="253"/>
                  <a:pt x="143" y="251"/>
                </a:cubicBezTo>
                <a:cubicBezTo>
                  <a:pt x="147" y="250"/>
                  <a:pt x="151" y="248"/>
                  <a:pt x="153" y="246"/>
                </a:cubicBezTo>
                <a:cubicBezTo>
                  <a:pt x="153" y="245"/>
                  <a:pt x="153" y="243"/>
                  <a:pt x="152" y="242"/>
                </a:cubicBezTo>
                <a:cubicBezTo>
                  <a:pt x="152" y="244"/>
                  <a:pt x="150" y="245"/>
                  <a:pt x="149" y="246"/>
                </a:cubicBezTo>
                <a:cubicBezTo>
                  <a:pt x="143" y="250"/>
                  <a:pt x="133" y="246"/>
                  <a:pt x="127" y="246"/>
                </a:cubicBezTo>
                <a:cubicBezTo>
                  <a:pt x="125" y="246"/>
                  <a:pt x="124" y="247"/>
                  <a:pt x="122" y="247"/>
                </a:cubicBezTo>
                <a:cubicBezTo>
                  <a:pt x="121" y="247"/>
                  <a:pt x="119" y="247"/>
                  <a:pt x="118" y="247"/>
                </a:cubicBezTo>
                <a:cubicBezTo>
                  <a:pt x="112" y="249"/>
                  <a:pt x="108" y="250"/>
                  <a:pt x="103" y="252"/>
                </a:cubicBezTo>
                <a:cubicBezTo>
                  <a:pt x="101" y="252"/>
                  <a:pt x="99" y="253"/>
                  <a:pt x="97" y="254"/>
                </a:cubicBezTo>
                <a:cubicBezTo>
                  <a:pt x="90" y="257"/>
                  <a:pt x="82" y="257"/>
                  <a:pt x="74" y="255"/>
                </a:cubicBezTo>
                <a:cubicBezTo>
                  <a:pt x="68" y="253"/>
                  <a:pt x="64" y="251"/>
                  <a:pt x="60" y="247"/>
                </a:cubicBezTo>
                <a:cubicBezTo>
                  <a:pt x="57" y="245"/>
                  <a:pt x="54" y="243"/>
                  <a:pt x="53" y="241"/>
                </a:cubicBezTo>
                <a:cubicBezTo>
                  <a:pt x="53" y="241"/>
                  <a:pt x="53" y="241"/>
                  <a:pt x="53" y="241"/>
                </a:cubicBezTo>
                <a:cubicBezTo>
                  <a:pt x="52" y="244"/>
                  <a:pt x="52" y="247"/>
                  <a:pt x="52" y="251"/>
                </a:cubicBezTo>
                <a:close/>
                <a:moveTo>
                  <a:pt x="199" y="249"/>
                </a:moveTo>
                <a:cubicBezTo>
                  <a:pt x="201" y="249"/>
                  <a:pt x="206" y="249"/>
                  <a:pt x="206" y="247"/>
                </a:cubicBezTo>
                <a:cubicBezTo>
                  <a:pt x="206" y="246"/>
                  <a:pt x="204" y="245"/>
                  <a:pt x="202" y="245"/>
                </a:cubicBezTo>
                <a:cubicBezTo>
                  <a:pt x="199" y="245"/>
                  <a:pt x="192" y="245"/>
                  <a:pt x="189" y="245"/>
                </a:cubicBezTo>
                <a:cubicBezTo>
                  <a:pt x="181" y="245"/>
                  <a:pt x="171" y="246"/>
                  <a:pt x="163" y="246"/>
                </a:cubicBezTo>
                <a:cubicBezTo>
                  <a:pt x="160" y="246"/>
                  <a:pt x="158" y="246"/>
                  <a:pt x="155" y="247"/>
                </a:cubicBezTo>
                <a:cubicBezTo>
                  <a:pt x="155" y="250"/>
                  <a:pt x="161" y="248"/>
                  <a:pt x="161" y="251"/>
                </a:cubicBezTo>
                <a:cubicBezTo>
                  <a:pt x="172" y="251"/>
                  <a:pt x="186" y="250"/>
                  <a:pt x="199" y="249"/>
                </a:cubicBezTo>
                <a:close/>
                <a:moveTo>
                  <a:pt x="53" y="257"/>
                </a:moveTo>
                <a:cubicBezTo>
                  <a:pt x="55" y="259"/>
                  <a:pt x="58" y="260"/>
                  <a:pt x="61" y="261"/>
                </a:cubicBezTo>
                <a:cubicBezTo>
                  <a:pt x="65" y="263"/>
                  <a:pt x="68" y="264"/>
                  <a:pt x="73" y="265"/>
                </a:cubicBezTo>
                <a:cubicBezTo>
                  <a:pt x="83" y="266"/>
                  <a:pt x="92" y="267"/>
                  <a:pt x="101" y="268"/>
                </a:cubicBezTo>
                <a:cubicBezTo>
                  <a:pt x="117" y="268"/>
                  <a:pt x="135" y="263"/>
                  <a:pt x="147" y="257"/>
                </a:cubicBezTo>
                <a:cubicBezTo>
                  <a:pt x="151" y="256"/>
                  <a:pt x="154" y="254"/>
                  <a:pt x="154" y="249"/>
                </a:cubicBezTo>
                <a:cubicBezTo>
                  <a:pt x="154" y="249"/>
                  <a:pt x="154" y="249"/>
                  <a:pt x="153" y="249"/>
                </a:cubicBezTo>
                <a:cubicBezTo>
                  <a:pt x="147" y="251"/>
                  <a:pt x="141" y="254"/>
                  <a:pt x="135" y="256"/>
                </a:cubicBezTo>
                <a:cubicBezTo>
                  <a:pt x="132" y="257"/>
                  <a:pt x="130" y="259"/>
                  <a:pt x="127" y="259"/>
                </a:cubicBezTo>
                <a:cubicBezTo>
                  <a:pt x="125" y="259"/>
                  <a:pt x="124" y="260"/>
                  <a:pt x="122" y="260"/>
                </a:cubicBezTo>
                <a:cubicBezTo>
                  <a:pt x="115" y="262"/>
                  <a:pt x="107" y="263"/>
                  <a:pt x="98" y="263"/>
                </a:cubicBezTo>
                <a:cubicBezTo>
                  <a:pt x="97" y="264"/>
                  <a:pt x="98" y="264"/>
                  <a:pt x="98" y="264"/>
                </a:cubicBezTo>
                <a:cubicBezTo>
                  <a:pt x="96" y="263"/>
                  <a:pt x="95" y="264"/>
                  <a:pt x="93" y="264"/>
                </a:cubicBezTo>
                <a:cubicBezTo>
                  <a:pt x="93" y="264"/>
                  <a:pt x="93" y="264"/>
                  <a:pt x="93" y="264"/>
                </a:cubicBezTo>
                <a:cubicBezTo>
                  <a:pt x="92" y="264"/>
                  <a:pt x="93" y="264"/>
                  <a:pt x="92" y="263"/>
                </a:cubicBezTo>
                <a:cubicBezTo>
                  <a:pt x="78" y="263"/>
                  <a:pt x="61" y="261"/>
                  <a:pt x="52" y="253"/>
                </a:cubicBezTo>
                <a:cubicBezTo>
                  <a:pt x="52" y="255"/>
                  <a:pt x="54" y="255"/>
                  <a:pt x="53" y="257"/>
                </a:cubicBezTo>
                <a:close/>
                <a:moveTo>
                  <a:pt x="153" y="255"/>
                </a:moveTo>
                <a:cubicBezTo>
                  <a:pt x="155" y="255"/>
                  <a:pt x="158" y="256"/>
                  <a:pt x="159" y="255"/>
                </a:cubicBezTo>
                <a:cubicBezTo>
                  <a:pt x="160" y="251"/>
                  <a:pt x="158" y="250"/>
                  <a:pt x="156" y="250"/>
                </a:cubicBezTo>
                <a:cubicBezTo>
                  <a:pt x="155" y="252"/>
                  <a:pt x="155" y="254"/>
                  <a:pt x="153" y="2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046225"/>
      </p:ext>
    </p:extLst>
  </p:cSld>
  <p:clrMapOvr>
    <a:masterClrMapping/>
  </p:clrMapOvr>
  <p:transition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779542" y="1135203"/>
            <a:ext cx="4002346" cy="3310499"/>
            <a:chOff x="555625" y="293801"/>
            <a:chExt cx="7936025" cy="6564199"/>
          </a:xfrm>
          <a:noFill/>
        </p:grpSpPr>
        <p:sp>
          <p:nvSpPr>
            <p:cNvPr id="61" name="Freeform 36"/>
            <p:cNvSpPr>
              <a:spLocks/>
            </p:cNvSpPr>
            <p:nvPr/>
          </p:nvSpPr>
          <p:spPr bwMode="auto">
            <a:xfrm>
              <a:off x="6807200" y="2041525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2" name="Freeform 7"/>
            <p:cNvSpPr>
              <a:spLocks/>
            </p:cNvSpPr>
            <p:nvPr/>
          </p:nvSpPr>
          <p:spPr bwMode="auto">
            <a:xfrm>
              <a:off x="5489575" y="6505575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3" name="Freeform 8"/>
            <p:cNvSpPr>
              <a:spLocks/>
            </p:cNvSpPr>
            <p:nvPr/>
          </p:nvSpPr>
          <p:spPr bwMode="auto">
            <a:xfrm>
              <a:off x="5506810" y="6535963"/>
              <a:ext cx="387350" cy="320675"/>
            </a:xfrm>
            <a:custGeom>
              <a:avLst/>
              <a:gdLst>
                <a:gd name="T0" fmla="*/ 82 w 244"/>
                <a:gd name="T1" fmla="*/ 202 h 202"/>
                <a:gd name="T2" fmla="*/ 82 w 244"/>
                <a:gd name="T3" fmla="*/ 202 h 202"/>
                <a:gd name="T4" fmla="*/ 22 w 244"/>
                <a:gd name="T5" fmla="*/ 182 h 202"/>
                <a:gd name="T6" fmla="*/ 22 w 244"/>
                <a:gd name="T7" fmla="*/ 182 h 202"/>
                <a:gd name="T8" fmla="*/ 12 w 244"/>
                <a:gd name="T9" fmla="*/ 174 h 202"/>
                <a:gd name="T10" fmla="*/ 6 w 244"/>
                <a:gd name="T11" fmla="*/ 166 h 202"/>
                <a:gd name="T12" fmla="*/ 0 w 244"/>
                <a:gd name="T13" fmla="*/ 158 h 202"/>
                <a:gd name="T14" fmla="*/ 0 w 244"/>
                <a:gd name="T15" fmla="*/ 150 h 202"/>
                <a:gd name="T16" fmla="*/ 0 w 244"/>
                <a:gd name="T17" fmla="*/ 132 h 202"/>
                <a:gd name="T18" fmla="*/ 0 w 244"/>
                <a:gd name="T19" fmla="*/ 114 h 202"/>
                <a:gd name="T20" fmla="*/ 0 w 244"/>
                <a:gd name="T21" fmla="*/ 114 h 202"/>
                <a:gd name="T22" fmla="*/ 2 w 244"/>
                <a:gd name="T23" fmla="*/ 94 h 202"/>
                <a:gd name="T24" fmla="*/ 4 w 244"/>
                <a:gd name="T25" fmla="*/ 90 h 202"/>
                <a:gd name="T26" fmla="*/ 6 w 244"/>
                <a:gd name="T27" fmla="*/ 86 h 202"/>
                <a:gd name="T28" fmla="*/ 8 w 244"/>
                <a:gd name="T29" fmla="*/ 84 h 202"/>
                <a:gd name="T30" fmla="*/ 14 w 244"/>
                <a:gd name="T31" fmla="*/ 82 h 202"/>
                <a:gd name="T32" fmla="*/ 30 w 244"/>
                <a:gd name="T33" fmla="*/ 78 h 202"/>
                <a:gd name="T34" fmla="*/ 30 w 244"/>
                <a:gd name="T35" fmla="*/ 78 h 202"/>
                <a:gd name="T36" fmla="*/ 42 w 244"/>
                <a:gd name="T37" fmla="*/ 68 h 202"/>
                <a:gd name="T38" fmla="*/ 42 w 244"/>
                <a:gd name="T39" fmla="*/ 68 h 202"/>
                <a:gd name="T40" fmla="*/ 44 w 244"/>
                <a:gd name="T41" fmla="*/ 32 h 202"/>
                <a:gd name="T42" fmla="*/ 44 w 244"/>
                <a:gd name="T43" fmla="*/ 32 h 202"/>
                <a:gd name="T44" fmla="*/ 48 w 244"/>
                <a:gd name="T45" fmla="*/ 30 h 202"/>
                <a:gd name="T46" fmla="*/ 48 w 244"/>
                <a:gd name="T47" fmla="*/ 30 h 202"/>
                <a:gd name="T48" fmla="*/ 64 w 244"/>
                <a:gd name="T49" fmla="*/ 34 h 202"/>
                <a:gd name="T50" fmla="*/ 74 w 244"/>
                <a:gd name="T51" fmla="*/ 34 h 202"/>
                <a:gd name="T52" fmla="*/ 84 w 244"/>
                <a:gd name="T53" fmla="*/ 34 h 202"/>
                <a:gd name="T54" fmla="*/ 84 w 244"/>
                <a:gd name="T55" fmla="*/ 34 h 202"/>
                <a:gd name="T56" fmla="*/ 134 w 244"/>
                <a:gd name="T57" fmla="*/ 6 h 202"/>
                <a:gd name="T58" fmla="*/ 134 w 244"/>
                <a:gd name="T59" fmla="*/ 6 h 202"/>
                <a:gd name="T60" fmla="*/ 218 w 244"/>
                <a:gd name="T61" fmla="*/ 0 h 202"/>
                <a:gd name="T62" fmla="*/ 218 w 244"/>
                <a:gd name="T63" fmla="*/ 0 h 202"/>
                <a:gd name="T64" fmla="*/ 224 w 244"/>
                <a:gd name="T65" fmla="*/ 4 h 202"/>
                <a:gd name="T66" fmla="*/ 234 w 244"/>
                <a:gd name="T67" fmla="*/ 12 h 202"/>
                <a:gd name="T68" fmla="*/ 238 w 244"/>
                <a:gd name="T69" fmla="*/ 16 h 202"/>
                <a:gd name="T70" fmla="*/ 240 w 244"/>
                <a:gd name="T71" fmla="*/ 22 h 202"/>
                <a:gd name="T72" fmla="*/ 244 w 244"/>
                <a:gd name="T73" fmla="*/ 28 h 202"/>
                <a:gd name="T74" fmla="*/ 244 w 244"/>
                <a:gd name="T75" fmla="*/ 36 h 202"/>
                <a:gd name="T76" fmla="*/ 244 w 244"/>
                <a:gd name="T77" fmla="*/ 36 h 202"/>
                <a:gd name="T78" fmla="*/ 232 w 244"/>
                <a:gd name="T79" fmla="*/ 56 h 202"/>
                <a:gd name="T80" fmla="*/ 224 w 244"/>
                <a:gd name="T81" fmla="*/ 66 h 202"/>
                <a:gd name="T82" fmla="*/ 216 w 244"/>
                <a:gd name="T83" fmla="*/ 74 h 202"/>
                <a:gd name="T84" fmla="*/ 216 w 244"/>
                <a:gd name="T85" fmla="*/ 74 h 202"/>
                <a:gd name="T86" fmla="*/ 210 w 244"/>
                <a:gd name="T87" fmla="*/ 90 h 202"/>
                <a:gd name="T88" fmla="*/ 202 w 244"/>
                <a:gd name="T89" fmla="*/ 106 h 202"/>
                <a:gd name="T90" fmla="*/ 194 w 244"/>
                <a:gd name="T91" fmla="*/ 122 h 202"/>
                <a:gd name="T92" fmla="*/ 188 w 244"/>
                <a:gd name="T93" fmla="*/ 142 h 202"/>
                <a:gd name="T94" fmla="*/ 188 w 244"/>
                <a:gd name="T95" fmla="*/ 142 h 202"/>
                <a:gd name="T96" fmla="*/ 98 w 244"/>
                <a:gd name="T97" fmla="*/ 198 h 202"/>
                <a:gd name="T98" fmla="*/ 98 w 244"/>
                <a:gd name="T99" fmla="*/ 198 h 202"/>
                <a:gd name="T100" fmla="*/ 90 w 244"/>
                <a:gd name="T101" fmla="*/ 200 h 202"/>
                <a:gd name="T102" fmla="*/ 82 w 244"/>
                <a:gd name="T103" fmla="*/ 202 h 202"/>
                <a:gd name="T104" fmla="*/ 82 w 244"/>
                <a:gd name="T105" fmla="*/ 202 h 2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244" h="202">
                  <a:moveTo>
                    <a:pt x="82" y="202"/>
                  </a:moveTo>
                  <a:lnTo>
                    <a:pt x="82" y="202"/>
                  </a:lnTo>
                  <a:lnTo>
                    <a:pt x="22" y="182"/>
                  </a:lnTo>
                  <a:lnTo>
                    <a:pt x="12" y="174"/>
                  </a:lnTo>
                  <a:lnTo>
                    <a:pt x="6" y="166"/>
                  </a:lnTo>
                  <a:lnTo>
                    <a:pt x="0" y="158"/>
                  </a:lnTo>
                  <a:lnTo>
                    <a:pt x="0" y="150"/>
                  </a:lnTo>
                  <a:lnTo>
                    <a:pt x="0" y="132"/>
                  </a:lnTo>
                  <a:lnTo>
                    <a:pt x="0" y="114"/>
                  </a:lnTo>
                  <a:lnTo>
                    <a:pt x="2" y="94"/>
                  </a:lnTo>
                  <a:lnTo>
                    <a:pt x="4" y="90"/>
                  </a:lnTo>
                  <a:lnTo>
                    <a:pt x="6" y="86"/>
                  </a:lnTo>
                  <a:lnTo>
                    <a:pt x="8" y="84"/>
                  </a:lnTo>
                  <a:lnTo>
                    <a:pt x="14" y="82"/>
                  </a:lnTo>
                  <a:lnTo>
                    <a:pt x="30" y="78"/>
                  </a:lnTo>
                  <a:lnTo>
                    <a:pt x="42" y="68"/>
                  </a:lnTo>
                  <a:lnTo>
                    <a:pt x="44" y="32"/>
                  </a:lnTo>
                  <a:lnTo>
                    <a:pt x="48" y="30"/>
                  </a:lnTo>
                  <a:lnTo>
                    <a:pt x="64" y="34"/>
                  </a:lnTo>
                  <a:lnTo>
                    <a:pt x="74" y="34"/>
                  </a:lnTo>
                  <a:lnTo>
                    <a:pt x="84" y="34"/>
                  </a:lnTo>
                  <a:lnTo>
                    <a:pt x="134" y="6"/>
                  </a:lnTo>
                  <a:lnTo>
                    <a:pt x="218" y="0"/>
                  </a:lnTo>
                  <a:lnTo>
                    <a:pt x="224" y="4"/>
                  </a:lnTo>
                  <a:lnTo>
                    <a:pt x="234" y="12"/>
                  </a:lnTo>
                  <a:lnTo>
                    <a:pt x="238" y="16"/>
                  </a:lnTo>
                  <a:lnTo>
                    <a:pt x="240" y="22"/>
                  </a:lnTo>
                  <a:lnTo>
                    <a:pt x="244" y="28"/>
                  </a:lnTo>
                  <a:lnTo>
                    <a:pt x="244" y="36"/>
                  </a:lnTo>
                  <a:lnTo>
                    <a:pt x="232" y="56"/>
                  </a:lnTo>
                  <a:lnTo>
                    <a:pt x="224" y="66"/>
                  </a:lnTo>
                  <a:lnTo>
                    <a:pt x="216" y="74"/>
                  </a:lnTo>
                  <a:lnTo>
                    <a:pt x="210" y="90"/>
                  </a:lnTo>
                  <a:lnTo>
                    <a:pt x="202" y="106"/>
                  </a:lnTo>
                  <a:lnTo>
                    <a:pt x="194" y="122"/>
                  </a:lnTo>
                  <a:lnTo>
                    <a:pt x="188" y="142"/>
                  </a:lnTo>
                  <a:lnTo>
                    <a:pt x="98" y="198"/>
                  </a:lnTo>
                  <a:lnTo>
                    <a:pt x="90" y="200"/>
                  </a:lnTo>
                  <a:lnTo>
                    <a:pt x="82" y="2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5661025" y="5511800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3673475" y="4854575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4851400" y="5384800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7381875" y="5387975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7407275" y="5405437"/>
              <a:ext cx="247650" cy="619125"/>
            </a:xfrm>
            <a:custGeom>
              <a:avLst/>
              <a:gdLst>
                <a:gd name="T0" fmla="*/ 76 w 156"/>
                <a:gd name="T1" fmla="*/ 390 h 390"/>
                <a:gd name="T2" fmla="*/ 76 w 156"/>
                <a:gd name="T3" fmla="*/ 390 h 390"/>
                <a:gd name="T4" fmla="*/ 46 w 156"/>
                <a:gd name="T5" fmla="*/ 344 h 390"/>
                <a:gd name="T6" fmla="*/ 46 w 156"/>
                <a:gd name="T7" fmla="*/ 344 h 390"/>
                <a:gd name="T8" fmla="*/ 26 w 156"/>
                <a:gd name="T9" fmla="*/ 338 h 390"/>
                <a:gd name="T10" fmla="*/ 26 w 156"/>
                <a:gd name="T11" fmla="*/ 338 h 390"/>
                <a:gd name="T12" fmla="*/ 22 w 156"/>
                <a:gd name="T13" fmla="*/ 324 h 390"/>
                <a:gd name="T14" fmla="*/ 14 w 156"/>
                <a:gd name="T15" fmla="*/ 310 h 390"/>
                <a:gd name="T16" fmla="*/ 6 w 156"/>
                <a:gd name="T17" fmla="*/ 300 h 390"/>
                <a:gd name="T18" fmla="*/ 0 w 156"/>
                <a:gd name="T19" fmla="*/ 294 h 390"/>
                <a:gd name="T20" fmla="*/ 0 w 156"/>
                <a:gd name="T21" fmla="*/ 294 h 390"/>
                <a:gd name="T22" fmla="*/ 0 w 156"/>
                <a:gd name="T23" fmla="*/ 272 h 390"/>
                <a:gd name="T24" fmla="*/ 0 w 156"/>
                <a:gd name="T25" fmla="*/ 272 h 390"/>
                <a:gd name="T26" fmla="*/ 4 w 156"/>
                <a:gd name="T27" fmla="*/ 242 h 390"/>
                <a:gd name="T28" fmla="*/ 6 w 156"/>
                <a:gd name="T29" fmla="*/ 230 h 390"/>
                <a:gd name="T30" fmla="*/ 8 w 156"/>
                <a:gd name="T31" fmla="*/ 216 h 390"/>
                <a:gd name="T32" fmla="*/ 8 w 156"/>
                <a:gd name="T33" fmla="*/ 216 h 390"/>
                <a:gd name="T34" fmla="*/ 4 w 156"/>
                <a:gd name="T35" fmla="*/ 202 h 390"/>
                <a:gd name="T36" fmla="*/ 4 w 156"/>
                <a:gd name="T37" fmla="*/ 192 h 390"/>
                <a:gd name="T38" fmla="*/ 4 w 156"/>
                <a:gd name="T39" fmla="*/ 182 h 390"/>
                <a:gd name="T40" fmla="*/ 8 w 156"/>
                <a:gd name="T41" fmla="*/ 174 h 390"/>
                <a:gd name="T42" fmla="*/ 18 w 156"/>
                <a:gd name="T43" fmla="*/ 158 h 390"/>
                <a:gd name="T44" fmla="*/ 30 w 156"/>
                <a:gd name="T45" fmla="*/ 142 h 390"/>
                <a:gd name="T46" fmla="*/ 30 w 156"/>
                <a:gd name="T47" fmla="*/ 142 h 390"/>
                <a:gd name="T48" fmla="*/ 38 w 156"/>
                <a:gd name="T49" fmla="*/ 108 h 390"/>
                <a:gd name="T50" fmla="*/ 38 w 156"/>
                <a:gd name="T51" fmla="*/ 108 h 390"/>
                <a:gd name="T52" fmla="*/ 48 w 156"/>
                <a:gd name="T53" fmla="*/ 84 h 390"/>
                <a:gd name="T54" fmla="*/ 56 w 156"/>
                <a:gd name="T55" fmla="*/ 64 h 390"/>
                <a:gd name="T56" fmla="*/ 68 w 156"/>
                <a:gd name="T57" fmla="*/ 46 h 390"/>
                <a:gd name="T58" fmla="*/ 84 w 156"/>
                <a:gd name="T59" fmla="*/ 28 h 390"/>
                <a:gd name="T60" fmla="*/ 84 w 156"/>
                <a:gd name="T61" fmla="*/ 28 h 390"/>
                <a:gd name="T62" fmla="*/ 116 w 156"/>
                <a:gd name="T63" fmla="*/ 2 h 390"/>
                <a:gd name="T64" fmla="*/ 116 w 156"/>
                <a:gd name="T65" fmla="*/ 2 h 390"/>
                <a:gd name="T66" fmla="*/ 150 w 156"/>
                <a:gd name="T67" fmla="*/ 0 h 390"/>
                <a:gd name="T68" fmla="*/ 150 w 156"/>
                <a:gd name="T69" fmla="*/ 0 h 390"/>
                <a:gd name="T70" fmla="*/ 154 w 156"/>
                <a:gd name="T71" fmla="*/ 18 h 390"/>
                <a:gd name="T72" fmla="*/ 156 w 156"/>
                <a:gd name="T73" fmla="*/ 32 h 390"/>
                <a:gd name="T74" fmla="*/ 156 w 156"/>
                <a:gd name="T75" fmla="*/ 44 h 390"/>
                <a:gd name="T76" fmla="*/ 156 w 156"/>
                <a:gd name="T77" fmla="*/ 44 h 390"/>
                <a:gd name="T78" fmla="*/ 150 w 156"/>
                <a:gd name="T79" fmla="*/ 56 h 390"/>
                <a:gd name="T80" fmla="*/ 146 w 156"/>
                <a:gd name="T81" fmla="*/ 70 h 390"/>
                <a:gd name="T82" fmla="*/ 144 w 156"/>
                <a:gd name="T83" fmla="*/ 86 h 390"/>
                <a:gd name="T84" fmla="*/ 142 w 156"/>
                <a:gd name="T85" fmla="*/ 102 h 390"/>
                <a:gd name="T86" fmla="*/ 144 w 156"/>
                <a:gd name="T87" fmla="*/ 138 h 390"/>
                <a:gd name="T88" fmla="*/ 146 w 156"/>
                <a:gd name="T89" fmla="*/ 174 h 390"/>
                <a:gd name="T90" fmla="*/ 146 w 156"/>
                <a:gd name="T91" fmla="*/ 174 h 390"/>
                <a:gd name="T92" fmla="*/ 138 w 156"/>
                <a:gd name="T93" fmla="*/ 196 h 390"/>
                <a:gd name="T94" fmla="*/ 126 w 156"/>
                <a:gd name="T95" fmla="*/ 222 h 390"/>
                <a:gd name="T96" fmla="*/ 102 w 156"/>
                <a:gd name="T97" fmla="*/ 270 h 390"/>
                <a:gd name="T98" fmla="*/ 102 w 156"/>
                <a:gd name="T99" fmla="*/ 270 h 390"/>
                <a:gd name="T100" fmla="*/ 96 w 156"/>
                <a:gd name="T101" fmla="*/ 290 h 390"/>
                <a:gd name="T102" fmla="*/ 96 w 156"/>
                <a:gd name="T103" fmla="*/ 290 h 390"/>
                <a:gd name="T104" fmla="*/ 84 w 156"/>
                <a:gd name="T105" fmla="*/ 382 h 390"/>
                <a:gd name="T106" fmla="*/ 84 w 156"/>
                <a:gd name="T107" fmla="*/ 382 h 390"/>
                <a:gd name="T108" fmla="*/ 80 w 156"/>
                <a:gd name="T109" fmla="*/ 386 h 390"/>
                <a:gd name="T110" fmla="*/ 76 w 156"/>
                <a:gd name="T111" fmla="*/ 390 h 390"/>
                <a:gd name="T112" fmla="*/ 76 w 156"/>
                <a:gd name="T113" fmla="*/ 390 h 39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56" h="390">
                  <a:moveTo>
                    <a:pt x="76" y="390"/>
                  </a:moveTo>
                  <a:lnTo>
                    <a:pt x="76" y="390"/>
                  </a:lnTo>
                  <a:lnTo>
                    <a:pt x="46" y="344"/>
                  </a:lnTo>
                  <a:lnTo>
                    <a:pt x="26" y="338"/>
                  </a:lnTo>
                  <a:lnTo>
                    <a:pt x="22" y="324"/>
                  </a:lnTo>
                  <a:lnTo>
                    <a:pt x="14" y="310"/>
                  </a:lnTo>
                  <a:lnTo>
                    <a:pt x="6" y="300"/>
                  </a:lnTo>
                  <a:lnTo>
                    <a:pt x="0" y="294"/>
                  </a:lnTo>
                  <a:lnTo>
                    <a:pt x="0" y="272"/>
                  </a:lnTo>
                  <a:lnTo>
                    <a:pt x="4" y="242"/>
                  </a:lnTo>
                  <a:lnTo>
                    <a:pt x="6" y="230"/>
                  </a:lnTo>
                  <a:lnTo>
                    <a:pt x="8" y="216"/>
                  </a:lnTo>
                  <a:lnTo>
                    <a:pt x="4" y="202"/>
                  </a:lnTo>
                  <a:lnTo>
                    <a:pt x="4" y="192"/>
                  </a:lnTo>
                  <a:lnTo>
                    <a:pt x="4" y="182"/>
                  </a:lnTo>
                  <a:lnTo>
                    <a:pt x="8" y="174"/>
                  </a:lnTo>
                  <a:lnTo>
                    <a:pt x="18" y="158"/>
                  </a:lnTo>
                  <a:lnTo>
                    <a:pt x="30" y="142"/>
                  </a:lnTo>
                  <a:lnTo>
                    <a:pt x="38" y="108"/>
                  </a:lnTo>
                  <a:lnTo>
                    <a:pt x="48" y="84"/>
                  </a:lnTo>
                  <a:lnTo>
                    <a:pt x="56" y="64"/>
                  </a:lnTo>
                  <a:lnTo>
                    <a:pt x="68" y="46"/>
                  </a:lnTo>
                  <a:lnTo>
                    <a:pt x="84" y="28"/>
                  </a:lnTo>
                  <a:lnTo>
                    <a:pt x="116" y="2"/>
                  </a:lnTo>
                  <a:lnTo>
                    <a:pt x="150" y="0"/>
                  </a:lnTo>
                  <a:lnTo>
                    <a:pt x="154" y="18"/>
                  </a:lnTo>
                  <a:lnTo>
                    <a:pt x="156" y="32"/>
                  </a:lnTo>
                  <a:lnTo>
                    <a:pt x="156" y="44"/>
                  </a:lnTo>
                  <a:lnTo>
                    <a:pt x="150" y="56"/>
                  </a:lnTo>
                  <a:lnTo>
                    <a:pt x="146" y="70"/>
                  </a:lnTo>
                  <a:lnTo>
                    <a:pt x="144" y="86"/>
                  </a:lnTo>
                  <a:lnTo>
                    <a:pt x="142" y="102"/>
                  </a:lnTo>
                  <a:lnTo>
                    <a:pt x="144" y="138"/>
                  </a:lnTo>
                  <a:lnTo>
                    <a:pt x="146" y="174"/>
                  </a:lnTo>
                  <a:lnTo>
                    <a:pt x="138" y="196"/>
                  </a:lnTo>
                  <a:lnTo>
                    <a:pt x="126" y="222"/>
                  </a:lnTo>
                  <a:lnTo>
                    <a:pt x="102" y="270"/>
                  </a:lnTo>
                  <a:lnTo>
                    <a:pt x="96" y="290"/>
                  </a:lnTo>
                  <a:lnTo>
                    <a:pt x="84" y="382"/>
                  </a:lnTo>
                  <a:lnTo>
                    <a:pt x="80" y="386"/>
                  </a:lnTo>
                  <a:lnTo>
                    <a:pt x="76" y="39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Freeform 15"/>
            <p:cNvSpPr>
              <a:spLocks/>
            </p:cNvSpPr>
            <p:nvPr/>
          </p:nvSpPr>
          <p:spPr bwMode="auto">
            <a:xfrm>
              <a:off x="6708775" y="4911725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Freeform 16"/>
            <p:cNvSpPr>
              <a:spLocks/>
            </p:cNvSpPr>
            <p:nvPr/>
          </p:nvSpPr>
          <p:spPr bwMode="auto">
            <a:xfrm>
              <a:off x="4689475" y="4829175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Freeform 17"/>
            <p:cNvSpPr>
              <a:spLocks/>
            </p:cNvSpPr>
            <p:nvPr/>
          </p:nvSpPr>
          <p:spPr bwMode="auto">
            <a:xfrm>
              <a:off x="5508625" y="4654550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6286500" y="4597400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3" name="Freeform 19"/>
            <p:cNvSpPr>
              <a:spLocks/>
            </p:cNvSpPr>
            <p:nvPr/>
          </p:nvSpPr>
          <p:spPr bwMode="auto">
            <a:xfrm>
              <a:off x="3746500" y="3927475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4" name="Freeform 20"/>
            <p:cNvSpPr>
              <a:spLocks/>
            </p:cNvSpPr>
            <p:nvPr/>
          </p:nvSpPr>
          <p:spPr bwMode="auto">
            <a:xfrm>
              <a:off x="873125" y="3270250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5" name="Freeform 21"/>
            <p:cNvSpPr>
              <a:spLocks/>
            </p:cNvSpPr>
            <p:nvPr/>
          </p:nvSpPr>
          <p:spPr bwMode="auto">
            <a:xfrm>
              <a:off x="6962775" y="4486275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6" name="Freeform 22"/>
            <p:cNvSpPr>
              <a:spLocks/>
            </p:cNvSpPr>
            <p:nvPr/>
          </p:nvSpPr>
          <p:spPr bwMode="auto">
            <a:xfrm>
              <a:off x="4975225" y="4273550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7" name="Freeform 23"/>
            <p:cNvSpPr>
              <a:spLocks/>
            </p:cNvSpPr>
            <p:nvPr/>
          </p:nvSpPr>
          <p:spPr bwMode="auto">
            <a:xfrm>
              <a:off x="5438775" y="4105275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8" name="Freeform 24"/>
            <p:cNvSpPr>
              <a:spLocks/>
            </p:cNvSpPr>
            <p:nvPr/>
          </p:nvSpPr>
          <p:spPr bwMode="auto">
            <a:xfrm>
              <a:off x="6423025" y="3759200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9" name="Freeform 25"/>
            <p:cNvSpPr>
              <a:spLocks/>
            </p:cNvSpPr>
            <p:nvPr/>
          </p:nvSpPr>
          <p:spPr bwMode="auto">
            <a:xfrm>
              <a:off x="6619875" y="3635375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0" name="Freeform 26"/>
            <p:cNvSpPr>
              <a:spLocks/>
            </p:cNvSpPr>
            <p:nvPr/>
          </p:nvSpPr>
          <p:spPr bwMode="auto">
            <a:xfrm>
              <a:off x="5727700" y="3489325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1" name="Freeform 27"/>
            <p:cNvSpPr>
              <a:spLocks/>
            </p:cNvSpPr>
            <p:nvPr/>
          </p:nvSpPr>
          <p:spPr bwMode="auto">
            <a:xfrm>
              <a:off x="5026025" y="2933700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2" name="Freeform 28"/>
            <p:cNvSpPr>
              <a:spLocks/>
            </p:cNvSpPr>
            <p:nvPr/>
          </p:nvSpPr>
          <p:spPr bwMode="auto">
            <a:xfrm>
              <a:off x="2622550" y="2911475"/>
              <a:ext cx="1962149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3" name="Freeform 29"/>
            <p:cNvSpPr>
              <a:spLocks/>
            </p:cNvSpPr>
            <p:nvPr/>
          </p:nvSpPr>
          <p:spPr bwMode="auto">
            <a:xfrm>
              <a:off x="5676900" y="2717800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4" name="Freeform 30"/>
            <p:cNvSpPr>
              <a:spLocks/>
            </p:cNvSpPr>
            <p:nvPr/>
          </p:nvSpPr>
          <p:spPr bwMode="auto">
            <a:xfrm>
              <a:off x="6384925" y="3101975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5" name="Freeform 31"/>
            <p:cNvSpPr>
              <a:spLocks/>
            </p:cNvSpPr>
            <p:nvPr/>
          </p:nvSpPr>
          <p:spPr bwMode="auto">
            <a:xfrm>
              <a:off x="4806950" y="3000375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6" name="Freeform 32"/>
            <p:cNvSpPr>
              <a:spLocks/>
            </p:cNvSpPr>
            <p:nvPr/>
          </p:nvSpPr>
          <p:spPr bwMode="auto">
            <a:xfrm>
              <a:off x="6108700" y="2295525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7" name="Freeform 33"/>
            <p:cNvSpPr>
              <a:spLocks/>
            </p:cNvSpPr>
            <p:nvPr/>
          </p:nvSpPr>
          <p:spPr bwMode="auto">
            <a:xfrm>
              <a:off x="555625" y="1035050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8" name="Freeform 34"/>
            <p:cNvSpPr>
              <a:spLocks/>
            </p:cNvSpPr>
            <p:nvPr/>
          </p:nvSpPr>
          <p:spPr bwMode="auto">
            <a:xfrm>
              <a:off x="3883025" y="361950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9" name="Freeform 35"/>
            <p:cNvSpPr>
              <a:spLocks/>
            </p:cNvSpPr>
            <p:nvPr/>
          </p:nvSpPr>
          <p:spPr bwMode="auto">
            <a:xfrm>
              <a:off x="6346825" y="2600325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7004050" y="1552575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1" name="Freeform 38"/>
            <p:cNvSpPr>
              <a:spLocks/>
            </p:cNvSpPr>
            <p:nvPr/>
          </p:nvSpPr>
          <p:spPr bwMode="auto">
            <a:xfrm>
              <a:off x="6723175" y="29380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2" name="Freeform 39"/>
            <p:cNvSpPr>
              <a:spLocks/>
            </p:cNvSpPr>
            <p:nvPr/>
          </p:nvSpPr>
          <p:spPr bwMode="auto">
            <a:xfrm>
              <a:off x="3181350" y="2301875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013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5783331" y="2701600"/>
            <a:ext cx="760725" cy="427407"/>
            <a:chOff x="4167266" y="1813810"/>
            <a:chExt cx="1014301" cy="569877"/>
          </a:xfrm>
        </p:grpSpPr>
        <p:sp>
          <p:nvSpPr>
            <p:cNvPr id="94" name="文本框 93"/>
            <p:cNvSpPr txBox="1"/>
            <p:nvPr/>
          </p:nvSpPr>
          <p:spPr>
            <a:xfrm>
              <a:off x="4167266" y="1813810"/>
              <a:ext cx="759183" cy="5334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80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723748" y="1932281"/>
              <a:ext cx="457819" cy="4514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5783331" y="3637409"/>
            <a:ext cx="760725" cy="418940"/>
            <a:chOff x="4167266" y="1813810"/>
            <a:chExt cx="1014301" cy="558586"/>
          </a:xfrm>
        </p:grpSpPr>
        <p:sp>
          <p:nvSpPr>
            <p:cNvPr id="97" name="文本框 96"/>
            <p:cNvSpPr txBox="1"/>
            <p:nvPr/>
          </p:nvSpPr>
          <p:spPr>
            <a:xfrm>
              <a:off x="4167266" y="1813810"/>
              <a:ext cx="759183" cy="5334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solidFill>
                    <a:schemeClr val="bg1"/>
                  </a:solidFill>
                  <a:latin typeface="+mn-ea"/>
                </a:rPr>
                <a:t>65</a:t>
              </a:r>
              <a:endParaRPr lang="zh-CN" alt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4723748" y="1920991"/>
              <a:ext cx="457819" cy="4514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+mn-ea"/>
                </a:rPr>
                <a:t>%</a:t>
              </a:r>
              <a:endParaRPr lang="zh-CN" altLang="en-US" sz="1600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99" name="Freeform 19"/>
          <p:cNvSpPr>
            <a:spLocks/>
          </p:cNvSpPr>
          <p:nvPr/>
        </p:nvSpPr>
        <p:spPr bwMode="auto">
          <a:xfrm>
            <a:off x="4970452" y="3588431"/>
            <a:ext cx="721612" cy="709734"/>
          </a:xfrm>
          <a:custGeom>
            <a:avLst/>
            <a:gdLst>
              <a:gd name="T0" fmla="*/ 392 w 972"/>
              <a:gd name="T1" fmla="*/ 934 h 956"/>
              <a:gd name="T2" fmla="*/ 354 w 972"/>
              <a:gd name="T3" fmla="*/ 888 h 956"/>
              <a:gd name="T4" fmla="*/ 366 w 972"/>
              <a:gd name="T5" fmla="*/ 840 h 956"/>
              <a:gd name="T6" fmla="*/ 324 w 972"/>
              <a:gd name="T7" fmla="*/ 780 h 956"/>
              <a:gd name="T8" fmla="*/ 290 w 972"/>
              <a:gd name="T9" fmla="*/ 722 h 956"/>
              <a:gd name="T10" fmla="*/ 248 w 972"/>
              <a:gd name="T11" fmla="*/ 712 h 956"/>
              <a:gd name="T12" fmla="*/ 192 w 972"/>
              <a:gd name="T13" fmla="*/ 608 h 956"/>
              <a:gd name="T14" fmla="*/ 160 w 972"/>
              <a:gd name="T15" fmla="*/ 662 h 956"/>
              <a:gd name="T16" fmla="*/ 140 w 972"/>
              <a:gd name="T17" fmla="*/ 634 h 956"/>
              <a:gd name="T18" fmla="*/ 138 w 972"/>
              <a:gd name="T19" fmla="*/ 590 h 956"/>
              <a:gd name="T20" fmla="*/ 130 w 972"/>
              <a:gd name="T21" fmla="*/ 500 h 956"/>
              <a:gd name="T22" fmla="*/ 150 w 972"/>
              <a:gd name="T23" fmla="*/ 442 h 956"/>
              <a:gd name="T24" fmla="*/ 110 w 972"/>
              <a:gd name="T25" fmla="*/ 312 h 956"/>
              <a:gd name="T26" fmla="*/ 50 w 972"/>
              <a:gd name="T27" fmla="*/ 222 h 956"/>
              <a:gd name="T28" fmla="*/ 6 w 972"/>
              <a:gd name="T29" fmla="*/ 178 h 956"/>
              <a:gd name="T30" fmla="*/ 2 w 972"/>
              <a:gd name="T31" fmla="*/ 134 h 956"/>
              <a:gd name="T32" fmla="*/ 26 w 972"/>
              <a:gd name="T33" fmla="*/ 80 h 956"/>
              <a:gd name="T34" fmla="*/ 74 w 972"/>
              <a:gd name="T35" fmla="*/ 24 h 956"/>
              <a:gd name="T36" fmla="*/ 112 w 972"/>
              <a:gd name="T37" fmla="*/ 64 h 956"/>
              <a:gd name="T38" fmla="*/ 166 w 972"/>
              <a:gd name="T39" fmla="*/ 152 h 956"/>
              <a:gd name="T40" fmla="*/ 200 w 972"/>
              <a:gd name="T41" fmla="*/ 172 h 956"/>
              <a:gd name="T42" fmla="*/ 236 w 972"/>
              <a:gd name="T43" fmla="*/ 158 h 956"/>
              <a:gd name="T44" fmla="*/ 250 w 972"/>
              <a:gd name="T45" fmla="*/ 170 h 956"/>
              <a:gd name="T46" fmla="*/ 290 w 972"/>
              <a:gd name="T47" fmla="*/ 188 h 956"/>
              <a:gd name="T48" fmla="*/ 374 w 972"/>
              <a:gd name="T49" fmla="*/ 166 h 956"/>
              <a:gd name="T50" fmla="*/ 378 w 972"/>
              <a:gd name="T51" fmla="*/ 128 h 956"/>
              <a:gd name="T52" fmla="*/ 370 w 972"/>
              <a:gd name="T53" fmla="*/ 66 h 956"/>
              <a:gd name="T54" fmla="*/ 412 w 972"/>
              <a:gd name="T55" fmla="*/ 100 h 956"/>
              <a:gd name="T56" fmla="*/ 468 w 972"/>
              <a:gd name="T57" fmla="*/ 100 h 956"/>
              <a:gd name="T58" fmla="*/ 472 w 972"/>
              <a:gd name="T59" fmla="*/ 30 h 956"/>
              <a:gd name="T60" fmla="*/ 516 w 972"/>
              <a:gd name="T61" fmla="*/ 0 h 956"/>
              <a:gd name="T62" fmla="*/ 562 w 972"/>
              <a:gd name="T63" fmla="*/ 50 h 956"/>
              <a:gd name="T64" fmla="*/ 628 w 972"/>
              <a:gd name="T65" fmla="*/ 98 h 956"/>
              <a:gd name="T66" fmla="*/ 656 w 972"/>
              <a:gd name="T67" fmla="*/ 150 h 956"/>
              <a:gd name="T68" fmla="*/ 764 w 972"/>
              <a:gd name="T69" fmla="*/ 184 h 956"/>
              <a:gd name="T70" fmla="*/ 812 w 972"/>
              <a:gd name="T71" fmla="*/ 168 h 956"/>
              <a:gd name="T72" fmla="*/ 932 w 972"/>
              <a:gd name="T73" fmla="*/ 208 h 956"/>
              <a:gd name="T74" fmla="*/ 972 w 972"/>
              <a:gd name="T75" fmla="*/ 278 h 956"/>
              <a:gd name="T76" fmla="*/ 908 w 972"/>
              <a:gd name="T77" fmla="*/ 388 h 956"/>
              <a:gd name="T78" fmla="*/ 840 w 972"/>
              <a:gd name="T79" fmla="*/ 418 h 956"/>
              <a:gd name="T80" fmla="*/ 788 w 972"/>
              <a:gd name="T81" fmla="*/ 376 h 956"/>
              <a:gd name="T82" fmla="*/ 764 w 972"/>
              <a:gd name="T83" fmla="*/ 422 h 956"/>
              <a:gd name="T84" fmla="*/ 772 w 972"/>
              <a:gd name="T85" fmla="*/ 478 h 956"/>
              <a:gd name="T86" fmla="*/ 784 w 972"/>
              <a:gd name="T87" fmla="*/ 564 h 956"/>
              <a:gd name="T88" fmla="*/ 810 w 972"/>
              <a:gd name="T89" fmla="*/ 602 h 956"/>
              <a:gd name="T90" fmla="*/ 780 w 972"/>
              <a:gd name="T91" fmla="*/ 646 h 956"/>
              <a:gd name="T92" fmla="*/ 788 w 972"/>
              <a:gd name="T93" fmla="*/ 686 h 956"/>
              <a:gd name="T94" fmla="*/ 848 w 972"/>
              <a:gd name="T95" fmla="*/ 740 h 956"/>
              <a:gd name="T96" fmla="*/ 796 w 972"/>
              <a:gd name="T97" fmla="*/ 758 h 956"/>
              <a:gd name="T98" fmla="*/ 756 w 972"/>
              <a:gd name="T99" fmla="*/ 712 h 956"/>
              <a:gd name="T100" fmla="*/ 716 w 972"/>
              <a:gd name="T101" fmla="*/ 718 h 956"/>
              <a:gd name="T102" fmla="*/ 662 w 972"/>
              <a:gd name="T103" fmla="*/ 706 h 956"/>
              <a:gd name="T104" fmla="*/ 630 w 972"/>
              <a:gd name="T105" fmla="*/ 636 h 956"/>
              <a:gd name="T106" fmla="*/ 578 w 972"/>
              <a:gd name="T107" fmla="*/ 648 h 956"/>
              <a:gd name="T108" fmla="*/ 550 w 972"/>
              <a:gd name="T109" fmla="*/ 682 h 956"/>
              <a:gd name="T110" fmla="*/ 558 w 972"/>
              <a:gd name="T111" fmla="*/ 726 h 956"/>
              <a:gd name="T112" fmla="*/ 558 w 972"/>
              <a:gd name="T113" fmla="*/ 766 h 956"/>
              <a:gd name="T114" fmla="*/ 500 w 972"/>
              <a:gd name="T115" fmla="*/ 810 h 956"/>
              <a:gd name="T116" fmla="*/ 522 w 972"/>
              <a:gd name="T117" fmla="*/ 870 h 956"/>
              <a:gd name="T118" fmla="*/ 522 w 972"/>
              <a:gd name="T119" fmla="*/ 918 h 95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972" h="956">
                <a:moveTo>
                  <a:pt x="432" y="956"/>
                </a:moveTo>
                <a:lnTo>
                  <a:pt x="432" y="956"/>
                </a:lnTo>
                <a:lnTo>
                  <a:pt x="422" y="952"/>
                </a:lnTo>
                <a:lnTo>
                  <a:pt x="406" y="942"/>
                </a:lnTo>
                <a:lnTo>
                  <a:pt x="392" y="934"/>
                </a:lnTo>
                <a:lnTo>
                  <a:pt x="380" y="928"/>
                </a:lnTo>
                <a:lnTo>
                  <a:pt x="368" y="920"/>
                </a:lnTo>
                <a:lnTo>
                  <a:pt x="354" y="904"/>
                </a:lnTo>
                <a:lnTo>
                  <a:pt x="354" y="888"/>
                </a:lnTo>
                <a:lnTo>
                  <a:pt x="362" y="878"/>
                </a:lnTo>
                <a:lnTo>
                  <a:pt x="368" y="866"/>
                </a:lnTo>
                <a:lnTo>
                  <a:pt x="370" y="858"/>
                </a:lnTo>
                <a:lnTo>
                  <a:pt x="368" y="848"/>
                </a:lnTo>
                <a:lnTo>
                  <a:pt x="366" y="840"/>
                </a:lnTo>
                <a:lnTo>
                  <a:pt x="362" y="832"/>
                </a:lnTo>
                <a:lnTo>
                  <a:pt x="350" y="816"/>
                </a:lnTo>
                <a:lnTo>
                  <a:pt x="342" y="808"/>
                </a:lnTo>
                <a:lnTo>
                  <a:pt x="336" y="798"/>
                </a:lnTo>
                <a:lnTo>
                  <a:pt x="324" y="780"/>
                </a:lnTo>
                <a:lnTo>
                  <a:pt x="316" y="764"/>
                </a:lnTo>
                <a:lnTo>
                  <a:pt x="306" y="750"/>
                </a:lnTo>
                <a:lnTo>
                  <a:pt x="298" y="730"/>
                </a:lnTo>
                <a:lnTo>
                  <a:pt x="294" y="726"/>
                </a:lnTo>
                <a:lnTo>
                  <a:pt x="290" y="722"/>
                </a:lnTo>
                <a:lnTo>
                  <a:pt x="286" y="720"/>
                </a:lnTo>
                <a:lnTo>
                  <a:pt x="282" y="720"/>
                </a:lnTo>
                <a:lnTo>
                  <a:pt x="266" y="720"/>
                </a:lnTo>
                <a:lnTo>
                  <a:pt x="248" y="712"/>
                </a:lnTo>
                <a:lnTo>
                  <a:pt x="224" y="678"/>
                </a:lnTo>
                <a:lnTo>
                  <a:pt x="206" y="626"/>
                </a:lnTo>
                <a:lnTo>
                  <a:pt x="192" y="608"/>
                </a:lnTo>
                <a:lnTo>
                  <a:pt x="178" y="608"/>
                </a:lnTo>
                <a:lnTo>
                  <a:pt x="170" y="614"/>
                </a:lnTo>
                <a:lnTo>
                  <a:pt x="164" y="620"/>
                </a:lnTo>
                <a:lnTo>
                  <a:pt x="162" y="630"/>
                </a:lnTo>
                <a:lnTo>
                  <a:pt x="162" y="652"/>
                </a:lnTo>
                <a:lnTo>
                  <a:pt x="160" y="662"/>
                </a:lnTo>
                <a:lnTo>
                  <a:pt x="156" y="674"/>
                </a:lnTo>
                <a:lnTo>
                  <a:pt x="148" y="670"/>
                </a:lnTo>
                <a:lnTo>
                  <a:pt x="146" y="652"/>
                </a:lnTo>
                <a:lnTo>
                  <a:pt x="140" y="634"/>
                </a:lnTo>
                <a:lnTo>
                  <a:pt x="134" y="620"/>
                </a:lnTo>
                <a:lnTo>
                  <a:pt x="130" y="606"/>
                </a:lnTo>
                <a:lnTo>
                  <a:pt x="134" y="602"/>
                </a:lnTo>
                <a:lnTo>
                  <a:pt x="136" y="598"/>
                </a:lnTo>
                <a:lnTo>
                  <a:pt x="138" y="590"/>
                </a:lnTo>
                <a:lnTo>
                  <a:pt x="138" y="576"/>
                </a:lnTo>
                <a:lnTo>
                  <a:pt x="142" y="538"/>
                </a:lnTo>
                <a:lnTo>
                  <a:pt x="134" y="518"/>
                </a:lnTo>
                <a:lnTo>
                  <a:pt x="130" y="500"/>
                </a:lnTo>
                <a:lnTo>
                  <a:pt x="128" y="482"/>
                </a:lnTo>
                <a:lnTo>
                  <a:pt x="130" y="466"/>
                </a:lnTo>
                <a:lnTo>
                  <a:pt x="140" y="454"/>
                </a:lnTo>
                <a:lnTo>
                  <a:pt x="150" y="442"/>
                </a:lnTo>
                <a:lnTo>
                  <a:pt x="146" y="396"/>
                </a:lnTo>
                <a:lnTo>
                  <a:pt x="124" y="364"/>
                </a:lnTo>
                <a:lnTo>
                  <a:pt x="114" y="326"/>
                </a:lnTo>
                <a:lnTo>
                  <a:pt x="110" y="312"/>
                </a:lnTo>
                <a:lnTo>
                  <a:pt x="104" y="300"/>
                </a:lnTo>
                <a:lnTo>
                  <a:pt x="84" y="276"/>
                </a:lnTo>
                <a:lnTo>
                  <a:pt x="68" y="254"/>
                </a:lnTo>
                <a:lnTo>
                  <a:pt x="54" y="232"/>
                </a:lnTo>
                <a:lnTo>
                  <a:pt x="50" y="222"/>
                </a:lnTo>
                <a:lnTo>
                  <a:pt x="48" y="212"/>
                </a:lnTo>
                <a:lnTo>
                  <a:pt x="12" y="188"/>
                </a:lnTo>
                <a:lnTo>
                  <a:pt x="6" y="178"/>
                </a:lnTo>
                <a:lnTo>
                  <a:pt x="0" y="178"/>
                </a:lnTo>
                <a:lnTo>
                  <a:pt x="0" y="154"/>
                </a:lnTo>
                <a:lnTo>
                  <a:pt x="0" y="142"/>
                </a:lnTo>
                <a:lnTo>
                  <a:pt x="2" y="134"/>
                </a:lnTo>
                <a:lnTo>
                  <a:pt x="10" y="130"/>
                </a:lnTo>
                <a:lnTo>
                  <a:pt x="16" y="124"/>
                </a:lnTo>
                <a:lnTo>
                  <a:pt x="20" y="118"/>
                </a:lnTo>
                <a:lnTo>
                  <a:pt x="22" y="110"/>
                </a:lnTo>
                <a:lnTo>
                  <a:pt x="24" y="96"/>
                </a:lnTo>
                <a:lnTo>
                  <a:pt x="26" y="80"/>
                </a:lnTo>
                <a:lnTo>
                  <a:pt x="0" y="50"/>
                </a:lnTo>
                <a:lnTo>
                  <a:pt x="0" y="28"/>
                </a:lnTo>
                <a:lnTo>
                  <a:pt x="74" y="24"/>
                </a:lnTo>
                <a:lnTo>
                  <a:pt x="82" y="28"/>
                </a:lnTo>
                <a:lnTo>
                  <a:pt x="92" y="38"/>
                </a:lnTo>
                <a:lnTo>
                  <a:pt x="102" y="50"/>
                </a:lnTo>
                <a:lnTo>
                  <a:pt x="112" y="64"/>
                </a:lnTo>
                <a:lnTo>
                  <a:pt x="112" y="76"/>
                </a:lnTo>
                <a:lnTo>
                  <a:pt x="116" y="88"/>
                </a:lnTo>
                <a:lnTo>
                  <a:pt x="122" y="98"/>
                </a:lnTo>
                <a:lnTo>
                  <a:pt x="128" y="110"/>
                </a:lnTo>
                <a:lnTo>
                  <a:pt x="146" y="132"/>
                </a:lnTo>
                <a:lnTo>
                  <a:pt x="166" y="152"/>
                </a:lnTo>
                <a:lnTo>
                  <a:pt x="174" y="152"/>
                </a:lnTo>
                <a:lnTo>
                  <a:pt x="182" y="154"/>
                </a:lnTo>
                <a:lnTo>
                  <a:pt x="186" y="156"/>
                </a:lnTo>
                <a:lnTo>
                  <a:pt x="190" y="158"/>
                </a:lnTo>
                <a:lnTo>
                  <a:pt x="200" y="172"/>
                </a:lnTo>
                <a:lnTo>
                  <a:pt x="208" y="170"/>
                </a:lnTo>
                <a:lnTo>
                  <a:pt x="216" y="170"/>
                </a:lnTo>
                <a:lnTo>
                  <a:pt x="224" y="166"/>
                </a:lnTo>
                <a:lnTo>
                  <a:pt x="236" y="158"/>
                </a:lnTo>
                <a:lnTo>
                  <a:pt x="242" y="158"/>
                </a:lnTo>
                <a:lnTo>
                  <a:pt x="248" y="162"/>
                </a:lnTo>
                <a:lnTo>
                  <a:pt x="248" y="166"/>
                </a:lnTo>
                <a:lnTo>
                  <a:pt x="250" y="170"/>
                </a:lnTo>
                <a:lnTo>
                  <a:pt x="254" y="172"/>
                </a:lnTo>
                <a:lnTo>
                  <a:pt x="258" y="174"/>
                </a:lnTo>
                <a:lnTo>
                  <a:pt x="270" y="176"/>
                </a:lnTo>
                <a:lnTo>
                  <a:pt x="282" y="178"/>
                </a:lnTo>
                <a:lnTo>
                  <a:pt x="290" y="188"/>
                </a:lnTo>
                <a:lnTo>
                  <a:pt x="310" y="188"/>
                </a:lnTo>
                <a:lnTo>
                  <a:pt x="328" y="174"/>
                </a:lnTo>
                <a:lnTo>
                  <a:pt x="374" y="166"/>
                </a:lnTo>
                <a:lnTo>
                  <a:pt x="378" y="160"/>
                </a:lnTo>
                <a:lnTo>
                  <a:pt x="382" y="154"/>
                </a:lnTo>
                <a:lnTo>
                  <a:pt x="382" y="142"/>
                </a:lnTo>
                <a:lnTo>
                  <a:pt x="378" y="128"/>
                </a:lnTo>
                <a:lnTo>
                  <a:pt x="372" y="104"/>
                </a:lnTo>
                <a:lnTo>
                  <a:pt x="368" y="92"/>
                </a:lnTo>
                <a:lnTo>
                  <a:pt x="366" y="80"/>
                </a:lnTo>
                <a:lnTo>
                  <a:pt x="368" y="72"/>
                </a:lnTo>
                <a:lnTo>
                  <a:pt x="370" y="66"/>
                </a:lnTo>
                <a:lnTo>
                  <a:pt x="376" y="70"/>
                </a:lnTo>
                <a:lnTo>
                  <a:pt x="384" y="78"/>
                </a:lnTo>
                <a:lnTo>
                  <a:pt x="392" y="84"/>
                </a:lnTo>
                <a:lnTo>
                  <a:pt x="406" y="92"/>
                </a:lnTo>
                <a:lnTo>
                  <a:pt x="412" y="100"/>
                </a:lnTo>
                <a:lnTo>
                  <a:pt x="424" y="104"/>
                </a:lnTo>
                <a:lnTo>
                  <a:pt x="438" y="104"/>
                </a:lnTo>
                <a:lnTo>
                  <a:pt x="452" y="104"/>
                </a:lnTo>
                <a:lnTo>
                  <a:pt x="468" y="100"/>
                </a:lnTo>
                <a:lnTo>
                  <a:pt x="484" y="84"/>
                </a:lnTo>
                <a:lnTo>
                  <a:pt x="482" y="64"/>
                </a:lnTo>
                <a:lnTo>
                  <a:pt x="478" y="50"/>
                </a:lnTo>
                <a:lnTo>
                  <a:pt x="474" y="40"/>
                </a:lnTo>
                <a:lnTo>
                  <a:pt x="472" y="30"/>
                </a:lnTo>
                <a:lnTo>
                  <a:pt x="482" y="18"/>
                </a:lnTo>
                <a:lnTo>
                  <a:pt x="494" y="8"/>
                </a:lnTo>
                <a:lnTo>
                  <a:pt x="502" y="2"/>
                </a:lnTo>
                <a:lnTo>
                  <a:pt x="508" y="0"/>
                </a:lnTo>
                <a:lnTo>
                  <a:pt x="516" y="0"/>
                </a:lnTo>
                <a:lnTo>
                  <a:pt x="526" y="4"/>
                </a:lnTo>
                <a:lnTo>
                  <a:pt x="530" y="16"/>
                </a:lnTo>
                <a:lnTo>
                  <a:pt x="536" y="26"/>
                </a:lnTo>
                <a:lnTo>
                  <a:pt x="546" y="36"/>
                </a:lnTo>
                <a:lnTo>
                  <a:pt x="562" y="50"/>
                </a:lnTo>
                <a:lnTo>
                  <a:pt x="588" y="60"/>
                </a:lnTo>
                <a:lnTo>
                  <a:pt x="598" y="72"/>
                </a:lnTo>
                <a:lnTo>
                  <a:pt x="612" y="84"/>
                </a:lnTo>
                <a:lnTo>
                  <a:pt x="628" y="98"/>
                </a:lnTo>
                <a:lnTo>
                  <a:pt x="636" y="106"/>
                </a:lnTo>
                <a:lnTo>
                  <a:pt x="642" y="118"/>
                </a:lnTo>
                <a:lnTo>
                  <a:pt x="650" y="138"/>
                </a:lnTo>
                <a:lnTo>
                  <a:pt x="656" y="150"/>
                </a:lnTo>
                <a:lnTo>
                  <a:pt x="666" y="164"/>
                </a:lnTo>
                <a:lnTo>
                  <a:pt x="678" y="176"/>
                </a:lnTo>
                <a:lnTo>
                  <a:pt x="686" y="182"/>
                </a:lnTo>
                <a:lnTo>
                  <a:pt x="694" y="184"/>
                </a:lnTo>
                <a:lnTo>
                  <a:pt x="764" y="184"/>
                </a:lnTo>
                <a:lnTo>
                  <a:pt x="774" y="178"/>
                </a:lnTo>
                <a:lnTo>
                  <a:pt x="786" y="172"/>
                </a:lnTo>
                <a:lnTo>
                  <a:pt x="798" y="168"/>
                </a:lnTo>
                <a:lnTo>
                  <a:pt x="812" y="168"/>
                </a:lnTo>
                <a:lnTo>
                  <a:pt x="858" y="184"/>
                </a:lnTo>
                <a:lnTo>
                  <a:pt x="900" y="184"/>
                </a:lnTo>
                <a:lnTo>
                  <a:pt x="920" y="202"/>
                </a:lnTo>
                <a:lnTo>
                  <a:pt x="932" y="208"/>
                </a:lnTo>
                <a:lnTo>
                  <a:pt x="952" y="210"/>
                </a:lnTo>
                <a:lnTo>
                  <a:pt x="972" y="228"/>
                </a:lnTo>
                <a:lnTo>
                  <a:pt x="972" y="278"/>
                </a:lnTo>
                <a:lnTo>
                  <a:pt x="958" y="296"/>
                </a:lnTo>
                <a:lnTo>
                  <a:pt x="946" y="316"/>
                </a:lnTo>
                <a:lnTo>
                  <a:pt x="938" y="336"/>
                </a:lnTo>
                <a:lnTo>
                  <a:pt x="930" y="358"/>
                </a:lnTo>
                <a:lnTo>
                  <a:pt x="908" y="388"/>
                </a:lnTo>
                <a:lnTo>
                  <a:pt x="880" y="418"/>
                </a:lnTo>
                <a:lnTo>
                  <a:pt x="866" y="422"/>
                </a:lnTo>
                <a:lnTo>
                  <a:pt x="856" y="422"/>
                </a:lnTo>
                <a:lnTo>
                  <a:pt x="846" y="420"/>
                </a:lnTo>
                <a:lnTo>
                  <a:pt x="840" y="418"/>
                </a:lnTo>
                <a:lnTo>
                  <a:pt x="828" y="406"/>
                </a:lnTo>
                <a:lnTo>
                  <a:pt x="812" y="394"/>
                </a:lnTo>
                <a:lnTo>
                  <a:pt x="806" y="388"/>
                </a:lnTo>
                <a:lnTo>
                  <a:pt x="800" y="382"/>
                </a:lnTo>
                <a:lnTo>
                  <a:pt x="788" y="376"/>
                </a:lnTo>
                <a:lnTo>
                  <a:pt x="778" y="374"/>
                </a:lnTo>
                <a:lnTo>
                  <a:pt x="768" y="374"/>
                </a:lnTo>
                <a:lnTo>
                  <a:pt x="764" y="382"/>
                </a:lnTo>
                <a:lnTo>
                  <a:pt x="764" y="422"/>
                </a:lnTo>
                <a:lnTo>
                  <a:pt x="768" y="434"/>
                </a:lnTo>
                <a:lnTo>
                  <a:pt x="772" y="446"/>
                </a:lnTo>
                <a:lnTo>
                  <a:pt x="772" y="460"/>
                </a:lnTo>
                <a:lnTo>
                  <a:pt x="772" y="478"/>
                </a:lnTo>
                <a:lnTo>
                  <a:pt x="770" y="492"/>
                </a:lnTo>
                <a:lnTo>
                  <a:pt x="766" y="510"/>
                </a:lnTo>
                <a:lnTo>
                  <a:pt x="766" y="528"/>
                </a:lnTo>
                <a:lnTo>
                  <a:pt x="768" y="548"/>
                </a:lnTo>
                <a:lnTo>
                  <a:pt x="784" y="564"/>
                </a:lnTo>
                <a:lnTo>
                  <a:pt x="790" y="568"/>
                </a:lnTo>
                <a:lnTo>
                  <a:pt x="796" y="574"/>
                </a:lnTo>
                <a:lnTo>
                  <a:pt x="802" y="582"/>
                </a:lnTo>
                <a:lnTo>
                  <a:pt x="808" y="592"/>
                </a:lnTo>
                <a:lnTo>
                  <a:pt x="810" y="602"/>
                </a:lnTo>
                <a:lnTo>
                  <a:pt x="810" y="612"/>
                </a:lnTo>
                <a:lnTo>
                  <a:pt x="808" y="622"/>
                </a:lnTo>
                <a:lnTo>
                  <a:pt x="800" y="632"/>
                </a:lnTo>
                <a:lnTo>
                  <a:pt x="786" y="640"/>
                </a:lnTo>
                <a:lnTo>
                  <a:pt x="780" y="646"/>
                </a:lnTo>
                <a:lnTo>
                  <a:pt x="778" y="650"/>
                </a:lnTo>
                <a:lnTo>
                  <a:pt x="776" y="656"/>
                </a:lnTo>
                <a:lnTo>
                  <a:pt x="776" y="674"/>
                </a:lnTo>
                <a:lnTo>
                  <a:pt x="782" y="680"/>
                </a:lnTo>
                <a:lnTo>
                  <a:pt x="788" y="686"/>
                </a:lnTo>
                <a:lnTo>
                  <a:pt x="806" y="694"/>
                </a:lnTo>
                <a:lnTo>
                  <a:pt x="828" y="702"/>
                </a:lnTo>
                <a:lnTo>
                  <a:pt x="840" y="710"/>
                </a:lnTo>
                <a:lnTo>
                  <a:pt x="850" y="718"/>
                </a:lnTo>
                <a:lnTo>
                  <a:pt x="848" y="740"/>
                </a:lnTo>
                <a:lnTo>
                  <a:pt x="846" y="752"/>
                </a:lnTo>
                <a:lnTo>
                  <a:pt x="842" y="756"/>
                </a:lnTo>
                <a:lnTo>
                  <a:pt x="840" y="762"/>
                </a:lnTo>
                <a:lnTo>
                  <a:pt x="818" y="760"/>
                </a:lnTo>
                <a:lnTo>
                  <a:pt x="796" y="758"/>
                </a:lnTo>
                <a:lnTo>
                  <a:pt x="778" y="754"/>
                </a:lnTo>
                <a:lnTo>
                  <a:pt x="764" y="748"/>
                </a:lnTo>
                <a:lnTo>
                  <a:pt x="762" y="734"/>
                </a:lnTo>
                <a:lnTo>
                  <a:pt x="760" y="722"/>
                </a:lnTo>
                <a:lnTo>
                  <a:pt x="756" y="712"/>
                </a:lnTo>
                <a:lnTo>
                  <a:pt x="752" y="702"/>
                </a:lnTo>
                <a:lnTo>
                  <a:pt x="744" y="704"/>
                </a:lnTo>
                <a:lnTo>
                  <a:pt x="736" y="704"/>
                </a:lnTo>
                <a:lnTo>
                  <a:pt x="726" y="710"/>
                </a:lnTo>
                <a:lnTo>
                  <a:pt x="716" y="718"/>
                </a:lnTo>
                <a:lnTo>
                  <a:pt x="706" y="724"/>
                </a:lnTo>
                <a:lnTo>
                  <a:pt x="680" y="724"/>
                </a:lnTo>
                <a:lnTo>
                  <a:pt x="670" y="716"/>
                </a:lnTo>
                <a:lnTo>
                  <a:pt x="662" y="706"/>
                </a:lnTo>
                <a:lnTo>
                  <a:pt x="656" y="698"/>
                </a:lnTo>
                <a:lnTo>
                  <a:pt x="652" y="688"/>
                </a:lnTo>
                <a:lnTo>
                  <a:pt x="646" y="668"/>
                </a:lnTo>
                <a:lnTo>
                  <a:pt x="642" y="652"/>
                </a:lnTo>
                <a:lnTo>
                  <a:pt x="630" y="636"/>
                </a:lnTo>
                <a:lnTo>
                  <a:pt x="604" y="636"/>
                </a:lnTo>
                <a:lnTo>
                  <a:pt x="594" y="636"/>
                </a:lnTo>
                <a:lnTo>
                  <a:pt x="588" y="638"/>
                </a:lnTo>
                <a:lnTo>
                  <a:pt x="582" y="642"/>
                </a:lnTo>
                <a:lnTo>
                  <a:pt x="578" y="648"/>
                </a:lnTo>
                <a:lnTo>
                  <a:pt x="574" y="658"/>
                </a:lnTo>
                <a:lnTo>
                  <a:pt x="572" y="670"/>
                </a:lnTo>
                <a:lnTo>
                  <a:pt x="564" y="676"/>
                </a:lnTo>
                <a:lnTo>
                  <a:pt x="556" y="680"/>
                </a:lnTo>
                <a:lnTo>
                  <a:pt x="550" y="682"/>
                </a:lnTo>
                <a:lnTo>
                  <a:pt x="542" y="686"/>
                </a:lnTo>
                <a:lnTo>
                  <a:pt x="542" y="704"/>
                </a:lnTo>
                <a:lnTo>
                  <a:pt x="550" y="712"/>
                </a:lnTo>
                <a:lnTo>
                  <a:pt x="558" y="726"/>
                </a:lnTo>
                <a:lnTo>
                  <a:pt x="562" y="732"/>
                </a:lnTo>
                <a:lnTo>
                  <a:pt x="564" y="740"/>
                </a:lnTo>
                <a:lnTo>
                  <a:pt x="564" y="748"/>
                </a:lnTo>
                <a:lnTo>
                  <a:pt x="562" y="758"/>
                </a:lnTo>
                <a:lnTo>
                  <a:pt x="558" y="766"/>
                </a:lnTo>
                <a:lnTo>
                  <a:pt x="552" y="772"/>
                </a:lnTo>
                <a:lnTo>
                  <a:pt x="536" y="782"/>
                </a:lnTo>
                <a:lnTo>
                  <a:pt x="508" y="800"/>
                </a:lnTo>
                <a:lnTo>
                  <a:pt x="500" y="810"/>
                </a:lnTo>
                <a:lnTo>
                  <a:pt x="500" y="850"/>
                </a:lnTo>
                <a:lnTo>
                  <a:pt x="504" y="856"/>
                </a:lnTo>
                <a:lnTo>
                  <a:pt x="508" y="860"/>
                </a:lnTo>
                <a:lnTo>
                  <a:pt x="518" y="866"/>
                </a:lnTo>
                <a:lnTo>
                  <a:pt x="522" y="870"/>
                </a:lnTo>
                <a:lnTo>
                  <a:pt x="526" y="878"/>
                </a:lnTo>
                <a:lnTo>
                  <a:pt x="528" y="888"/>
                </a:lnTo>
                <a:lnTo>
                  <a:pt x="530" y="902"/>
                </a:lnTo>
                <a:lnTo>
                  <a:pt x="522" y="918"/>
                </a:lnTo>
                <a:lnTo>
                  <a:pt x="510" y="924"/>
                </a:lnTo>
                <a:lnTo>
                  <a:pt x="498" y="930"/>
                </a:lnTo>
                <a:lnTo>
                  <a:pt x="432" y="956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013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0" name="Freeform 10"/>
          <p:cNvSpPr>
            <a:spLocks/>
          </p:cNvSpPr>
          <p:nvPr/>
        </p:nvSpPr>
        <p:spPr bwMode="auto">
          <a:xfrm>
            <a:off x="4890873" y="2701602"/>
            <a:ext cx="731832" cy="561943"/>
          </a:xfrm>
          <a:custGeom>
            <a:avLst/>
            <a:gdLst>
              <a:gd name="T0" fmla="*/ 40 w 784"/>
              <a:gd name="T1" fmla="*/ 590 h 602"/>
              <a:gd name="T2" fmla="*/ 0 w 784"/>
              <a:gd name="T3" fmla="*/ 520 h 602"/>
              <a:gd name="T4" fmla="*/ 8 w 784"/>
              <a:gd name="T5" fmla="*/ 486 h 602"/>
              <a:gd name="T6" fmla="*/ 26 w 784"/>
              <a:gd name="T7" fmla="*/ 440 h 602"/>
              <a:gd name="T8" fmla="*/ 66 w 784"/>
              <a:gd name="T9" fmla="*/ 396 h 602"/>
              <a:gd name="T10" fmla="*/ 124 w 784"/>
              <a:gd name="T11" fmla="*/ 342 h 602"/>
              <a:gd name="T12" fmla="*/ 184 w 784"/>
              <a:gd name="T13" fmla="*/ 276 h 602"/>
              <a:gd name="T14" fmla="*/ 214 w 784"/>
              <a:gd name="T15" fmla="*/ 230 h 602"/>
              <a:gd name="T16" fmla="*/ 218 w 784"/>
              <a:gd name="T17" fmla="*/ 196 h 602"/>
              <a:gd name="T18" fmla="*/ 248 w 784"/>
              <a:gd name="T19" fmla="*/ 164 h 602"/>
              <a:gd name="T20" fmla="*/ 254 w 784"/>
              <a:gd name="T21" fmla="*/ 96 h 602"/>
              <a:gd name="T22" fmla="*/ 264 w 784"/>
              <a:gd name="T23" fmla="*/ 60 h 602"/>
              <a:gd name="T24" fmla="*/ 298 w 784"/>
              <a:gd name="T25" fmla="*/ 36 h 602"/>
              <a:gd name="T26" fmla="*/ 352 w 784"/>
              <a:gd name="T27" fmla="*/ 68 h 602"/>
              <a:gd name="T28" fmla="*/ 360 w 784"/>
              <a:gd name="T29" fmla="*/ 32 h 602"/>
              <a:gd name="T30" fmla="*/ 346 w 784"/>
              <a:gd name="T31" fmla="*/ 8 h 602"/>
              <a:gd name="T32" fmla="*/ 454 w 784"/>
              <a:gd name="T33" fmla="*/ 10 h 602"/>
              <a:gd name="T34" fmla="*/ 506 w 784"/>
              <a:gd name="T35" fmla="*/ 0 h 602"/>
              <a:gd name="T36" fmla="*/ 518 w 784"/>
              <a:gd name="T37" fmla="*/ 20 h 602"/>
              <a:gd name="T38" fmla="*/ 478 w 784"/>
              <a:gd name="T39" fmla="*/ 82 h 602"/>
              <a:gd name="T40" fmla="*/ 500 w 784"/>
              <a:gd name="T41" fmla="*/ 96 h 602"/>
              <a:gd name="T42" fmla="*/ 580 w 784"/>
              <a:gd name="T43" fmla="*/ 72 h 602"/>
              <a:gd name="T44" fmla="*/ 612 w 784"/>
              <a:gd name="T45" fmla="*/ 84 h 602"/>
              <a:gd name="T46" fmla="*/ 668 w 784"/>
              <a:gd name="T47" fmla="*/ 58 h 602"/>
              <a:gd name="T48" fmla="*/ 710 w 784"/>
              <a:gd name="T49" fmla="*/ 56 h 602"/>
              <a:gd name="T50" fmla="*/ 784 w 784"/>
              <a:gd name="T51" fmla="*/ 152 h 602"/>
              <a:gd name="T52" fmla="*/ 752 w 784"/>
              <a:gd name="T53" fmla="*/ 174 h 602"/>
              <a:gd name="T54" fmla="*/ 728 w 784"/>
              <a:gd name="T55" fmla="*/ 196 h 602"/>
              <a:gd name="T56" fmla="*/ 728 w 784"/>
              <a:gd name="T57" fmla="*/ 224 h 602"/>
              <a:gd name="T58" fmla="*/ 704 w 784"/>
              <a:gd name="T59" fmla="*/ 242 h 602"/>
              <a:gd name="T60" fmla="*/ 634 w 784"/>
              <a:gd name="T61" fmla="*/ 282 h 602"/>
              <a:gd name="T62" fmla="*/ 606 w 784"/>
              <a:gd name="T63" fmla="*/ 296 h 602"/>
              <a:gd name="T64" fmla="*/ 582 w 784"/>
              <a:gd name="T65" fmla="*/ 288 h 602"/>
              <a:gd name="T66" fmla="*/ 556 w 784"/>
              <a:gd name="T67" fmla="*/ 304 h 602"/>
              <a:gd name="T68" fmla="*/ 544 w 784"/>
              <a:gd name="T69" fmla="*/ 292 h 602"/>
              <a:gd name="T70" fmla="*/ 526 w 784"/>
              <a:gd name="T71" fmla="*/ 294 h 602"/>
              <a:gd name="T72" fmla="*/ 516 w 784"/>
              <a:gd name="T73" fmla="*/ 326 h 602"/>
              <a:gd name="T74" fmla="*/ 498 w 784"/>
              <a:gd name="T75" fmla="*/ 338 h 602"/>
              <a:gd name="T76" fmla="*/ 478 w 784"/>
              <a:gd name="T77" fmla="*/ 342 h 602"/>
              <a:gd name="T78" fmla="*/ 468 w 784"/>
              <a:gd name="T79" fmla="*/ 326 h 602"/>
              <a:gd name="T80" fmla="*/ 436 w 784"/>
              <a:gd name="T81" fmla="*/ 302 h 602"/>
              <a:gd name="T82" fmla="*/ 408 w 784"/>
              <a:gd name="T83" fmla="*/ 330 h 602"/>
              <a:gd name="T84" fmla="*/ 374 w 784"/>
              <a:gd name="T85" fmla="*/ 368 h 602"/>
              <a:gd name="T86" fmla="*/ 350 w 784"/>
              <a:gd name="T87" fmla="*/ 394 h 602"/>
              <a:gd name="T88" fmla="*/ 306 w 784"/>
              <a:gd name="T89" fmla="*/ 418 h 602"/>
              <a:gd name="T90" fmla="*/ 270 w 784"/>
              <a:gd name="T91" fmla="*/ 422 h 602"/>
              <a:gd name="T92" fmla="*/ 256 w 784"/>
              <a:gd name="T93" fmla="*/ 438 h 602"/>
              <a:gd name="T94" fmla="*/ 218 w 784"/>
              <a:gd name="T95" fmla="*/ 432 h 602"/>
              <a:gd name="T96" fmla="*/ 140 w 784"/>
              <a:gd name="T97" fmla="*/ 462 h 602"/>
              <a:gd name="T98" fmla="*/ 92 w 784"/>
              <a:gd name="T99" fmla="*/ 474 h 602"/>
              <a:gd name="T100" fmla="*/ 76 w 784"/>
              <a:gd name="T101" fmla="*/ 510 h 602"/>
              <a:gd name="T102" fmla="*/ 52 w 784"/>
              <a:gd name="T103" fmla="*/ 542 h 602"/>
              <a:gd name="T104" fmla="*/ 78 w 784"/>
              <a:gd name="T105" fmla="*/ 566 h 602"/>
              <a:gd name="T106" fmla="*/ 86 w 784"/>
              <a:gd name="T107" fmla="*/ 590 h 602"/>
              <a:gd name="T108" fmla="*/ 54 w 784"/>
              <a:gd name="T109" fmla="*/ 602 h 60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84" h="602">
                <a:moveTo>
                  <a:pt x="54" y="602"/>
                </a:moveTo>
                <a:lnTo>
                  <a:pt x="54" y="602"/>
                </a:lnTo>
                <a:lnTo>
                  <a:pt x="46" y="596"/>
                </a:lnTo>
                <a:lnTo>
                  <a:pt x="40" y="590"/>
                </a:lnTo>
                <a:lnTo>
                  <a:pt x="34" y="580"/>
                </a:lnTo>
                <a:lnTo>
                  <a:pt x="28" y="558"/>
                </a:lnTo>
                <a:lnTo>
                  <a:pt x="0" y="520"/>
                </a:lnTo>
                <a:lnTo>
                  <a:pt x="0" y="502"/>
                </a:lnTo>
                <a:lnTo>
                  <a:pt x="2" y="492"/>
                </a:lnTo>
                <a:lnTo>
                  <a:pt x="8" y="486"/>
                </a:lnTo>
                <a:lnTo>
                  <a:pt x="18" y="478"/>
                </a:lnTo>
                <a:lnTo>
                  <a:pt x="22" y="450"/>
                </a:lnTo>
                <a:lnTo>
                  <a:pt x="26" y="440"/>
                </a:lnTo>
                <a:lnTo>
                  <a:pt x="30" y="430"/>
                </a:lnTo>
                <a:lnTo>
                  <a:pt x="36" y="422"/>
                </a:lnTo>
                <a:lnTo>
                  <a:pt x="44" y="414"/>
                </a:lnTo>
                <a:lnTo>
                  <a:pt x="66" y="396"/>
                </a:lnTo>
                <a:lnTo>
                  <a:pt x="94" y="366"/>
                </a:lnTo>
                <a:lnTo>
                  <a:pt x="108" y="354"/>
                </a:lnTo>
                <a:lnTo>
                  <a:pt x="124" y="342"/>
                </a:lnTo>
                <a:lnTo>
                  <a:pt x="154" y="306"/>
                </a:lnTo>
                <a:lnTo>
                  <a:pt x="184" y="276"/>
                </a:lnTo>
                <a:lnTo>
                  <a:pt x="196" y="266"/>
                </a:lnTo>
                <a:lnTo>
                  <a:pt x="204" y="256"/>
                </a:lnTo>
                <a:lnTo>
                  <a:pt x="210" y="244"/>
                </a:lnTo>
                <a:lnTo>
                  <a:pt x="214" y="230"/>
                </a:lnTo>
                <a:lnTo>
                  <a:pt x="214" y="214"/>
                </a:lnTo>
                <a:lnTo>
                  <a:pt x="216" y="204"/>
                </a:lnTo>
                <a:lnTo>
                  <a:pt x="218" y="196"/>
                </a:lnTo>
                <a:lnTo>
                  <a:pt x="222" y="190"/>
                </a:lnTo>
                <a:lnTo>
                  <a:pt x="232" y="180"/>
                </a:lnTo>
                <a:lnTo>
                  <a:pt x="240" y="174"/>
                </a:lnTo>
                <a:lnTo>
                  <a:pt x="248" y="164"/>
                </a:lnTo>
                <a:lnTo>
                  <a:pt x="244" y="106"/>
                </a:lnTo>
                <a:lnTo>
                  <a:pt x="254" y="96"/>
                </a:lnTo>
                <a:lnTo>
                  <a:pt x="260" y="84"/>
                </a:lnTo>
                <a:lnTo>
                  <a:pt x="262" y="72"/>
                </a:lnTo>
                <a:lnTo>
                  <a:pt x="264" y="60"/>
                </a:lnTo>
                <a:lnTo>
                  <a:pt x="278" y="36"/>
                </a:lnTo>
                <a:lnTo>
                  <a:pt x="298" y="36"/>
                </a:lnTo>
                <a:lnTo>
                  <a:pt x="332" y="68"/>
                </a:lnTo>
                <a:lnTo>
                  <a:pt x="352" y="68"/>
                </a:lnTo>
                <a:lnTo>
                  <a:pt x="354" y="64"/>
                </a:lnTo>
                <a:lnTo>
                  <a:pt x="356" y="60"/>
                </a:lnTo>
                <a:lnTo>
                  <a:pt x="358" y="48"/>
                </a:lnTo>
                <a:lnTo>
                  <a:pt x="360" y="32"/>
                </a:lnTo>
                <a:lnTo>
                  <a:pt x="340" y="10"/>
                </a:lnTo>
                <a:lnTo>
                  <a:pt x="346" y="8"/>
                </a:lnTo>
                <a:lnTo>
                  <a:pt x="442" y="8"/>
                </a:lnTo>
                <a:lnTo>
                  <a:pt x="454" y="10"/>
                </a:lnTo>
                <a:lnTo>
                  <a:pt x="472" y="10"/>
                </a:lnTo>
                <a:lnTo>
                  <a:pt x="490" y="8"/>
                </a:lnTo>
                <a:lnTo>
                  <a:pt x="500" y="4"/>
                </a:lnTo>
                <a:lnTo>
                  <a:pt x="506" y="0"/>
                </a:lnTo>
                <a:lnTo>
                  <a:pt x="518" y="0"/>
                </a:lnTo>
                <a:lnTo>
                  <a:pt x="518" y="20"/>
                </a:lnTo>
                <a:lnTo>
                  <a:pt x="476" y="68"/>
                </a:lnTo>
                <a:lnTo>
                  <a:pt x="478" y="82"/>
                </a:lnTo>
                <a:lnTo>
                  <a:pt x="482" y="88"/>
                </a:lnTo>
                <a:lnTo>
                  <a:pt x="486" y="92"/>
                </a:lnTo>
                <a:lnTo>
                  <a:pt x="492" y="94"/>
                </a:lnTo>
                <a:lnTo>
                  <a:pt x="500" y="96"/>
                </a:lnTo>
                <a:lnTo>
                  <a:pt x="524" y="98"/>
                </a:lnTo>
                <a:lnTo>
                  <a:pt x="580" y="72"/>
                </a:lnTo>
                <a:lnTo>
                  <a:pt x="600" y="72"/>
                </a:lnTo>
                <a:lnTo>
                  <a:pt x="612" y="84"/>
                </a:lnTo>
                <a:lnTo>
                  <a:pt x="624" y="82"/>
                </a:lnTo>
                <a:lnTo>
                  <a:pt x="634" y="78"/>
                </a:lnTo>
                <a:lnTo>
                  <a:pt x="656" y="64"/>
                </a:lnTo>
                <a:lnTo>
                  <a:pt x="668" y="58"/>
                </a:lnTo>
                <a:lnTo>
                  <a:pt x="680" y="54"/>
                </a:lnTo>
                <a:lnTo>
                  <a:pt x="694" y="52"/>
                </a:lnTo>
                <a:lnTo>
                  <a:pt x="710" y="56"/>
                </a:lnTo>
                <a:lnTo>
                  <a:pt x="740" y="92"/>
                </a:lnTo>
                <a:lnTo>
                  <a:pt x="784" y="152"/>
                </a:lnTo>
                <a:lnTo>
                  <a:pt x="784" y="168"/>
                </a:lnTo>
                <a:lnTo>
                  <a:pt x="764" y="170"/>
                </a:lnTo>
                <a:lnTo>
                  <a:pt x="752" y="174"/>
                </a:lnTo>
                <a:lnTo>
                  <a:pt x="746" y="180"/>
                </a:lnTo>
                <a:lnTo>
                  <a:pt x="740" y="186"/>
                </a:lnTo>
                <a:lnTo>
                  <a:pt x="728" y="196"/>
                </a:lnTo>
                <a:lnTo>
                  <a:pt x="724" y="200"/>
                </a:lnTo>
                <a:lnTo>
                  <a:pt x="722" y="208"/>
                </a:lnTo>
                <a:lnTo>
                  <a:pt x="722" y="214"/>
                </a:lnTo>
                <a:lnTo>
                  <a:pt x="728" y="224"/>
                </a:lnTo>
                <a:lnTo>
                  <a:pt x="728" y="230"/>
                </a:lnTo>
                <a:lnTo>
                  <a:pt x="704" y="242"/>
                </a:lnTo>
                <a:lnTo>
                  <a:pt x="680" y="256"/>
                </a:lnTo>
                <a:lnTo>
                  <a:pt x="656" y="270"/>
                </a:lnTo>
                <a:lnTo>
                  <a:pt x="634" y="282"/>
                </a:lnTo>
                <a:lnTo>
                  <a:pt x="618" y="298"/>
                </a:lnTo>
                <a:lnTo>
                  <a:pt x="612" y="298"/>
                </a:lnTo>
                <a:lnTo>
                  <a:pt x="606" y="296"/>
                </a:lnTo>
                <a:lnTo>
                  <a:pt x="602" y="292"/>
                </a:lnTo>
                <a:lnTo>
                  <a:pt x="600" y="288"/>
                </a:lnTo>
                <a:lnTo>
                  <a:pt x="582" y="288"/>
                </a:lnTo>
                <a:lnTo>
                  <a:pt x="570" y="304"/>
                </a:lnTo>
                <a:lnTo>
                  <a:pt x="556" y="304"/>
                </a:lnTo>
                <a:lnTo>
                  <a:pt x="552" y="298"/>
                </a:lnTo>
                <a:lnTo>
                  <a:pt x="548" y="294"/>
                </a:lnTo>
                <a:lnTo>
                  <a:pt x="544" y="292"/>
                </a:lnTo>
                <a:lnTo>
                  <a:pt x="540" y="292"/>
                </a:lnTo>
                <a:lnTo>
                  <a:pt x="534" y="292"/>
                </a:lnTo>
                <a:lnTo>
                  <a:pt x="526" y="294"/>
                </a:lnTo>
                <a:lnTo>
                  <a:pt x="526" y="318"/>
                </a:lnTo>
                <a:lnTo>
                  <a:pt x="520" y="322"/>
                </a:lnTo>
                <a:lnTo>
                  <a:pt x="516" y="326"/>
                </a:lnTo>
                <a:lnTo>
                  <a:pt x="508" y="328"/>
                </a:lnTo>
                <a:lnTo>
                  <a:pt x="504" y="328"/>
                </a:lnTo>
                <a:lnTo>
                  <a:pt x="500" y="332"/>
                </a:lnTo>
                <a:lnTo>
                  <a:pt x="498" y="338"/>
                </a:lnTo>
                <a:lnTo>
                  <a:pt x="494" y="346"/>
                </a:lnTo>
                <a:lnTo>
                  <a:pt x="482" y="344"/>
                </a:lnTo>
                <a:lnTo>
                  <a:pt x="478" y="342"/>
                </a:lnTo>
                <a:lnTo>
                  <a:pt x="476" y="340"/>
                </a:lnTo>
                <a:lnTo>
                  <a:pt x="472" y="334"/>
                </a:lnTo>
                <a:lnTo>
                  <a:pt x="468" y="326"/>
                </a:lnTo>
                <a:lnTo>
                  <a:pt x="462" y="326"/>
                </a:lnTo>
                <a:lnTo>
                  <a:pt x="436" y="302"/>
                </a:lnTo>
                <a:lnTo>
                  <a:pt x="420" y="302"/>
                </a:lnTo>
                <a:lnTo>
                  <a:pt x="414" y="314"/>
                </a:lnTo>
                <a:lnTo>
                  <a:pt x="408" y="330"/>
                </a:lnTo>
                <a:lnTo>
                  <a:pt x="388" y="362"/>
                </a:lnTo>
                <a:lnTo>
                  <a:pt x="374" y="368"/>
                </a:lnTo>
                <a:lnTo>
                  <a:pt x="366" y="374"/>
                </a:lnTo>
                <a:lnTo>
                  <a:pt x="358" y="382"/>
                </a:lnTo>
                <a:lnTo>
                  <a:pt x="350" y="394"/>
                </a:lnTo>
                <a:lnTo>
                  <a:pt x="338" y="396"/>
                </a:lnTo>
                <a:lnTo>
                  <a:pt x="328" y="398"/>
                </a:lnTo>
                <a:lnTo>
                  <a:pt x="306" y="418"/>
                </a:lnTo>
                <a:lnTo>
                  <a:pt x="290" y="418"/>
                </a:lnTo>
                <a:lnTo>
                  <a:pt x="278" y="420"/>
                </a:lnTo>
                <a:lnTo>
                  <a:pt x="270" y="422"/>
                </a:lnTo>
                <a:lnTo>
                  <a:pt x="262" y="426"/>
                </a:lnTo>
                <a:lnTo>
                  <a:pt x="256" y="438"/>
                </a:lnTo>
                <a:lnTo>
                  <a:pt x="244" y="438"/>
                </a:lnTo>
                <a:lnTo>
                  <a:pt x="228" y="432"/>
                </a:lnTo>
                <a:lnTo>
                  <a:pt x="218" y="432"/>
                </a:lnTo>
                <a:lnTo>
                  <a:pt x="210" y="436"/>
                </a:lnTo>
                <a:lnTo>
                  <a:pt x="198" y="440"/>
                </a:lnTo>
                <a:lnTo>
                  <a:pt x="140" y="462"/>
                </a:lnTo>
                <a:lnTo>
                  <a:pt x="120" y="464"/>
                </a:lnTo>
                <a:lnTo>
                  <a:pt x="104" y="466"/>
                </a:lnTo>
                <a:lnTo>
                  <a:pt x="92" y="474"/>
                </a:lnTo>
                <a:lnTo>
                  <a:pt x="78" y="486"/>
                </a:lnTo>
                <a:lnTo>
                  <a:pt x="76" y="510"/>
                </a:lnTo>
                <a:lnTo>
                  <a:pt x="64" y="514"/>
                </a:lnTo>
                <a:lnTo>
                  <a:pt x="56" y="520"/>
                </a:lnTo>
                <a:lnTo>
                  <a:pt x="52" y="528"/>
                </a:lnTo>
                <a:lnTo>
                  <a:pt x="52" y="542"/>
                </a:lnTo>
                <a:lnTo>
                  <a:pt x="60" y="548"/>
                </a:lnTo>
                <a:lnTo>
                  <a:pt x="72" y="558"/>
                </a:lnTo>
                <a:lnTo>
                  <a:pt x="78" y="566"/>
                </a:lnTo>
                <a:lnTo>
                  <a:pt x="82" y="572"/>
                </a:lnTo>
                <a:lnTo>
                  <a:pt x="86" y="580"/>
                </a:lnTo>
                <a:lnTo>
                  <a:pt x="86" y="590"/>
                </a:lnTo>
                <a:lnTo>
                  <a:pt x="78" y="594"/>
                </a:lnTo>
                <a:lnTo>
                  <a:pt x="68" y="598"/>
                </a:lnTo>
                <a:lnTo>
                  <a:pt x="54" y="602"/>
                </a:ln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zh-CN" altLang="en-US" sz="1013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970452" y="954815"/>
            <a:ext cx="3437717" cy="1299942"/>
            <a:chOff x="5545416" y="1067783"/>
            <a:chExt cx="3437717" cy="1299942"/>
          </a:xfrm>
        </p:grpSpPr>
        <p:sp>
          <p:nvSpPr>
            <p:cNvPr id="102" name="文本框 101"/>
            <p:cNvSpPr txBox="1"/>
            <p:nvPr/>
          </p:nvSpPr>
          <p:spPr>
            <a:xfrm>
              <a:off x="5553064" y="1067783"/>
              <a:ext cx="11905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aseline="-30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5545416" y="1370529"/>
              <a:ext cx="3437717" cy="9971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4213">
                <a:lnSpc>
                  <a:spcPct val="14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  </a:r>
              <a:endParaRPr lang="zh-CN" altLang="en-US" sz="1000" dirty="0">
                <a:solidFill>
                  <a:schemeClr val="bg1"/>
                </a:solidFill>
                <a:latin typeface="+mn-ea"/>
                <a:sym typeface="Arial" pitchFamily="34" charset="0"/>
              </a:endParaRPr>
            </a:p>
          </p:txBody>
        </p:sp>
      </p:grpSp>
      <p:sp>
        <p:nvSpPr>
          <p:cNvPr id="104" name="文本框 103"/>
          <p:cNvSpPr txBox="1"/>
          <p:nvPr/>
        </p:nvSpPr>
        <p:spPr>
          <a:xfrm>
            <a:off x="6597109" y="2697966"/>
            <a:ext cx="2006850" cy="5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lnSpc>
                <a:spcPct val="14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105" name="文本框 104"/>
          <p:cNvSpPr txBox="1"/>
          <p:nvPr/>
        </p:nvSpPr>
        <p:spPr>
          <a:xfrm>
            <a:off x="6597109" y="3587247"/>
            <a:ext cx="2006850" cy="5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4213">
              <a:lnSpc>
                <a:spcPct val="14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+mn-ea"/>
              </a:rPr>
              <a:t>您的内容打在这里，或者通过复制您的文本后，在此框中选</a:t>
            </a:r>
            <a:endParaRPr lang="zh-CN" altLang="en-US" sz="1000" dirty="0">
              <a:solidFill>
                <a:schemeClr val="bg1"/>
              </a:solidFill>
              <a:latin typeface="+mn-ea"/>
              <a:sym typeface="Arial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07" name="组合 106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08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80508086"/>
      </p:ext>
    </p:extLst>
  </p:cSld>
  <p:clrMapOvr>
    <a:masterClrMapping/>
  </p:clrMapOvr>
  <p:transition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箭头连接符 5"/>
          <p:cNvCxnSpPr>
            <a:cxnSpLocks noChangeShapeType="1"/>
          </p:cNvCxnSpPr>
          <p:nvPr/>
        </p:nvCxnSpPr>
        <p:spPr bwMode="auto">
          <a:xfrm>
            <a:off x="3715101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" name="直接箭头连接符 6"/>
          <p:cNvCxnSpPr>
            <a:cxnSpLocks noChangeShapeType="1"/>
          </p:cNvCxnSpPr>
          <p:nvPr/>
        </p:nvCxnSpPr>
        <p:spPr bwMode="auto">
          <a:xfrm>
            <a:off x="7280247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直接箭头连接符 7"/>
          <p:cNvCxnSpPr>
            <a:cxnSpLocks noChangeShapeType="1"/>
          </p:cNvCxnSpPr>
          <p:nvPr/>
        </p:nvCxnSpPr>
        <p:spPr bwMode="auto">
          <a:xfrm>
            <a:off x="1924128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箭头连接符 8"/>
          <p:cNvCxnSpPr>
            <a:cxnSpLocks noChangeShapeType="1"/>
          </p:cNvCxnSpPr>
          <p:nvPr/>
        </p:nvCxnSpPr>
        <p:spPr bwMode="auto">
          <a:xfrm>
            <a:off x="5468899" y="2474940"/>
            <a:ext cx="0" cy="585788"/>
          </a:xfrm>
          <a:prstGeom prst="straightConnector1">
            <a:avLst/>
          </a:prstGeom>
          <a:noFill/>
          <a:ln w="19050" algn="ctr">
            <a:solidFill>
              <a:schemeClr val="bg1"/>
            </a:solidFill>
            <a:prstDash val="sysDash"/>
            <a:miter lim="800000"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环形箭头 5"/>
          <p:cNvSpPr/>
          <p:nvPr/>
        </p:nvSpPr>
        <p:spPr>
          <a:xfrm flipH="1">
            <a:off x="1284762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7" name="TextBox 31"/>
          <p:cNvSpPr txBox="1"/>
          <p:nvPr/>
        </p:nvSpPr>
        <p:spPr>
          <a:xfrm>
            <a:off x="1202609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8" name="环形箭头 7"/>
          <p:cNvSpPr/>
          <p:nvPr/>
        </p:nvSpPr>
        <p:spPr>
          <a:xfrm flipH="1">
            <a:off x="3076926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/>
                <a:ea typeface="+mn-ea"/>
                <a:cs typeface="+mn-ea"/>
                <a:sym typeface="+mn-lt"/>
              </a:rPr>
              <a:t>标题</a:t>
            </a:r>
          </a:p>
        </p:txBody>
      </p:sp>
      <p:sp>
        <p:nvSpPr>
          <p:cNvPr id="9" name="TextBox 31"/>
          <p:cNvSpPr txBox="1"/>
          <p:nvPr/>
        </p:nvSpPr>
        <p:spPr>
          <a:xfrm>
            <a:off x="2994773" y="3071444"/>
            <a:ext cx="1408509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0" name="环形箭头 9"/>
          <p:cNvSpPr/>
          <p:nvPr/>
        </p:nvSpPr>
        <p:spPr>
          <a:xfrm flipH="1">
            <a:off x="4830724" y="1312891"/>
            <a:ext cx="127754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11" name="TextBox 31"/>
          <p:cNvSpPr txBox="1"/>
          <p:nvPr/>
        </p:nvSpPr>
        <p:spPr>
          <a:xfrm>
            <a:off x="4747380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2" name="环形箭头 11"/>
          <p:cNvSpPr/>
          <p:nvPr/>
        </p:nvSpPr>
        <p:spPr>
          <a:xfrm flipH="1">
            <a:off x="6640882" y="1312891"/>
            <a:ext cx="1278731" cy="1278731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2875315"/>
              <a:gd name="adj5" fmla="val 12500"/>
            </a:avLst>
          </a:prstGeom>
          <a:noFill/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dirty="0">
                <a:solidFill>
                  <a:schemeClr val="bg1"/>
                </a:solidFill>
                <a:latin typeface="微软雅黑"/>
                <a:cs typeface="+mn-ea"/>
                <a:sym typeface="+mn-lt"/>
              </a:rPr>
              <a:t>标题</a:t>
            </a:r>
          </a:p>
        </p:txBody>
      </p:sp>
      <p:sp>
        <p:nvSpPr>
          <p:cNvPr id="13" name="TextBox 31"/>
          <p:cNvSpPr txBox="1"/>
          <p:nvPr/>
        </p:nvSpPr>
        <p:spPr>
          <a:xfrm>
            <a:off x="6558728" y="3071444"/>
            <a:ext cx="1409700" cy="1045158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+mn-ea"/>
              </a:rPr>
              <a:t>您的内容打在这里，或者通过复制您的文本后，在此框中选择粘贴，并选择只保留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+mn-ea"/>
              <a:cs typeface="Arial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7" name="组合 16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8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1063520"/>
      </p:ext>
    </p:extLst>
  </p:cSld>
  <p:clrMapOvr>
    <a:masterClrMapping/>
  </p:clrMapOvr>
  <p:transition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1"/>
          <p:cNvGraphicFramePr/>
          <p:nvPr>
            <p:extLst>
              <p:ext uri="{D42A27DB-BD31-4B8C-83A1-F6EECF244321}">
                <p14:modId xmlns:p14="http://schemas.microsoft.com/office/powerpoint/2010/main" val="3473494525"/>
              </p:ext>
            </p:extLst>
          </p:nvPr>
        </p:nvGraphicFramePr>
        <p:xfrm>
          <a:off x="578203" y="1267400"/>
          <a:ext cx="4609271" cy="3027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5522606" y="1792543"/>
            <a:ext cx="3333647" cy="2308324"/>
            <a:chOff x="544923" y="2418093"/>
            <a:chExt cx="4444862" cy="3077766"/>
          </a:xfrm>
        </p:grpSpPr>
        <p:sp>
          <p:nvSpPr>
            <p:cNvPr id="7" name="矩形 6"/>
            <p:cNvSpPr/>
            <p:nvPr/>
          </p:nvSpPr>
          <p:spPr>
            <a:xfrm>
              <a:off x="544924" y="2787425"/>
              <a:ext cx="4444861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您的内容打在这里，或者通过复制您的文本后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</a:t>
              </a:r>
              <a:endParaRPr lang="zh-CN" altLang="en-US" sz="1200" dirty="0">
                <a:solidFill>
                  <a:schemeClr val="bg1">
                    <a:lumMod val="95000"/>
                  </a:schemeClr>
                </a:solidFill>
                <a:latin typeface="+mn-ea"/>
                <a:cs typeface="Arial" pitchFamily="34" charset="0"/>
              </a:endParaRPr>
            </a:p>
          </p:txBody>
        </p:sp>
        <p:sp>
          <p:nvSpPr>
            <p:cNvPr id="8" name="文本框 26"/>
            <p:cNvSpPr txBox="1"/>
            <p:nvPr/>
          </p:nvSpPr>
          <p:spPr>
            <a:xfrm>
              <a:off x="544923" y="2418093"/>
              <a:ext cx="1340537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latin typeface="+mn-ea"/>
                </a:rPr>
                <a:t>添加标题</a:t>
              </a: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835787" y="228867"/>
            <a:ext cx="28477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95000"/>
                  </a:schemeClr>
                </a:solidFill>
              </a:rPr>
              <a:t>点击此处添加标题</a:t>
            </a:r>
          </a:p>
        </p:txBody>
      </p:sp>
      <p:grpSp>
        <p:nvGrpSpPr>
          <p:cNvPr id="12" name="组合 11"/>
          <p:cNvGrpSpPr/>
          <p:nvPr/>
        </p:nvGrpSpPr>
        <p:grpSpPr>
          <a:xfrm rot="5400000">
            <a:off x="239151" y="86539"/>
            <a:ext cx="347846" cy="785533"/>
            <a:chOff x="300197" y="169665"/>
            <a:chExt cx="347846" cy="785533"/>
          </a:xfrm>
        </p:grpSpPr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300197" y="169665"/>
              <a:ext cx="347846" cy="785533"/>
            </a:xfrm>
            <a:custGeom>
              <a:avLst/>
              <a:gdLst>
                <a:gd name="T0" fmla="*/ 350 w 374"/>
                <a:gd name="T1" fmla="*/ 346 h 843"/>
                <a:gd name="T2" fmla="*/ 300 w 374"/>
                <a:gd name="T3" fmla="*/ 221 h 843"/>
                <a:gd name="T4" fmla="*/ 214 w 374"/>
                <a:gd name="T5" fmla="*/ 66 h 843"/>
                <a:gd name="T6" fmla="*/ 153 w 374"/>
                <a:gd name="T7" fmla="*/ 8 h 843"/>
                <a:gd name="T8" fmla="*/ 61 w 374"/>
                <a:gd name="T9" fmla="*/ 238 h 843"/>
                <a:gd name="T10" fmla="*/ 70 w 374"/>
                <a:gd name="T11" fmla="*/ 384 h 843"/>
                <a:gd name="T12" fmla="*/ 32 w 374"/>
                <a:gd name="T13" fmla="*/ 324 h 843"/>
                <a:gd name="T14" fmla="*/ 11 w 374"/>
                <a:gd name="T15" fmla="*/ 335 h 843"/>
                <a:gd name="T16" fmla="*/ 75 w 374"/>
                <a:gd name="T17" fmla="*/ 473 h 843"/>
                <a:gd name="T18" fmla="*/ 103 w 374"/>
                <a:gd name="T19" fmla="*/ 731 h 843"/>
                <a:gd name="T20" fmla="*/ 70 w 374"/>
                <a:gd name="T21" fmla="*/ 831 h 843"/>
                <a:gd name="T22" fmla="*/ 106 w 374"/>
                <a:gd name="T23" fmla="*/ 835 h 843"/>
                <a:gd name="T24" fmla="*/ 107 w 374"/>
                <a:gd name="T25" fmla="*/ 831 h 843"/>
                <a:gd name="T26" fmla="*/ 187 w 374"/>
                <a:gd name="T27" fmla="*/ 760 h 843"/>
                <a:gd name="T28" fmla="*/ 306 w 374"/>
                <a:gd name="T29" fmla="*/ 831 h 843"/>
                <a:gd name="T30" fmla="*/ 334 w 374"/>
                <a:gd name="T31" fmla="*/ 838 h 843"/>
                <a:gd name="T32" fmla="*/ 315 w 374"/>
                <a:gd name="T33" fmla="*/ 822 h 843"/>
                <a:gd name="T34" fmla="*/ 316 w 374"/>
                <a:gd name="T35" fmla="*/ 692 h 843"/>
                <a:gd name="T36" fmla="*/ 305 w 374"/>
                <a:gd name="T37" fmla="*/ 457 h 843"/>
                <a:gd name="T38" fmla="*/ 355 w 374"/>
                <a:gd name="T39" fmla="*/ 352 h 843"/>
                <a:gd name="T40" fmla="*/ 8 w 374"/>
                <a:gd name="T41" fmla="*/ 319 h 843"/>
                <a:gd name="T42" fmla="*/ 14 w 374"/>
                <a:gd name="T43" fmla="*/ 329 h 843"/>
                <a:gd name="T44" fmla="*/ 77 w 374"/>
                <a:gd name="T45" fmla="*/ 832 h 843"/>
                <a:gd name="T46" fmla="*/ 93 w 374"/>
                <a:gd name="T47" fmla="*/ 834 h 843"/>
                <a:gd name="T48" fmla="*/ 326 w 374"/>
                <a:gd name="T49" fmla="*/ 833 h 843"/>
                <a:gd name="T50" fmla="*/ 110 w 374"/>
                <a:gd name="T51" fmla="*/ 138 h 843"/>
                <a:gd name="T52" fmla="*/ 217 w 374"/>
                <a:gd name="T53" fmla="*/ 87 h 843"/>
                <a:gd name="T54" fmla="*/ 288 w 374"/>
                <a:gd name="T55" fmla="*/ 219 h 843"/>
                <a:gd name="T56" fmla="*/ 210 w 374"/>
                <a:gd name="T57" fmla="*/ 241 h 843"/>
                <a:gd name="T58" fmla="*/ 155 w 374"/>
                <a:gd name="T59" fmla="*/ 242 h 843"/>
                <a:gd name="T60" fmla="*/ 126 w 374"/>
                <a:gd name="T61" fmla="*/ 227 h 843"/>
                <a:gd name="T62" fmla="*/ 68 w 374"/>
                <a:gd name="T63" fmla="*/ 235 h 843"/>
                <a:gd name="T64" fmla="*/ 126 w 374"/>
                <a:gd name="T65" fmla="*/ 736 h 843"/>
                <a:gd name="T66" fmla="*/ 196 w 374"/>
                <a:gd name="T67" fmla="*/ 706 h 843"/>
                <a:gd name="T68" fmla="*/ 309 w 374"/>
                <a:gd name="T69" fmla="*/ 686 h 843"/>
                <a:gd name="T70" fmla="*/ 303 w 374"/>
                <a:gd name="T71" fmla="*/ 700 h 843"/>
                <a:gd name="T72" fmla="*/ 90 w 374"/>
                <a:gd name="T73" fmla="*/ 688 h 843"/>
                <a:gd name="T74" fmla="*/ 308 w 374"/>
                <a:gd name="T75" fmla="*/ 686 h 843"/>
                <a:gd name="T76" fmla="*/ 199 w 374"/>
                <a:gd name="T77" fmla="*/ 680 h 843"/>
                <a:gd name="T78" fmla="*/ 68 w 374"/>
                <a:gd name="T79" fmla="*/ 245 h 843"/>
                <a:gd name="T80" fmla="*/ 184 w 374"/>
                <a:gd name="T81" fmla="*/ 234 h 843"/>
                <a:gd name="T82" fmla="*/ 297 w 374"/>
                <a:gd name="T83" fmla="*/ 460 h 843"/>
                <a:gd name="T84" fmla="*/ 355 w 374"/>
                <a:gd name="T85" fmla="*/ 344 h 843"/>
                <a:gd name="T86" fmla="*/ 339 w 374"/>
                <a:gd name="T87" fmla="*/ 335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74" h="843">
                  <a:moveTo>
                    <a:pt x="345" y="315"/>
                  </a:moveTo>
                  <a:cubicBezTo>
                    <a:pt x="336" y="317"/>
                    <a:pt x="329" y="326"/>
                    <a:pt x="332" y="335"/>
                  </a:cubicBezTo>
                  <a:cubicBezTo>
                    <a:pt x="334" y="343"/>
                    <a:pt x="342" y="348"/>
                    <a:pt x="350" y="346"/>
                  </a:cubicBezTo>
                  <a:cubicBezTo>
                    <a:pt x="347" y="357"/>
                    <a:pt x="344" y="367"/>
                    <a:pt x="336" y="375"/>
                  </a:cubicBezTo>
                  <a:cubicBezTo>
                    <a:pt x="328" y="384"/>
                    <a:pt x="315" y="388"/>
                    <a:pt x="303" y="385"/>
                  </a:cubicBezTo>
                  <a:cubicBezTo>
                    <a:pt x="302" y="330"/>
                    <a:pt x="301" y="276"/>
                    <a:pt x="300" y="221"/>
                  </a:cubicBezTo>
                  <a:cubicBezTo>
                    <a:pt x="300" y="220"/>
                    <a:pt x="299" y="219"/>
                    <a:pt x="299" y="219"/>
                  </a:cubicBezTo>
                  <a:cubicBezTo>
                    <a:pt x="299" y="218"/>
                    <a:pt x="299" y="217"/>
                    <a:pt x="299" y="217"/>
                  </a:cubicBezTo>
                  <a:cubicBezTo>
                    <a:pt x="273" y="165"/>
                    <a:pt x="243" y="115"/>
                    <a:pt x="214" y="66"/>
                  </a:cubicBezTo>
                  <a:cubicBezTo>
                    <a:pt x="207" y="54"/>
                    <a:pt x="200" y="42"/>
                    <a:pt x="193" y="30"/>
                  </a:cubicBezTo>
                  <a:cubicBezTo>
                    <a:pt x="188" y="22"/>
                    <a:pt x="184" y="13"/>
                    <a:pt x="177" y="8"/>
                  </a:cubicBezTo>
                  <a:cubicBezTo>
                    <a:pt x="170" y="2"/>
                    <a:pt x="158" y="0"/>
                    <a:pt x="153" y="8"/>
                  </a:cubicBezTo>
                  <a:cubicBezTo>
                    <a:pt x="152" y="8"/>
                    <a:pt x="151" y="9"/>
                    <a:pt x="151" y="10"/>
                  </a:cubicBezTo>
                  <a:cubicBezTo>
                    <a:pt x="134" y="48"/>
                    <a:pt x="120" y="88"/>
                    <a:pt x="105" y="127"/>
                  </a:cubicBezTo>
                  <a:cubicBezTo>
                    <a:pt x="91" y="164"/>
                    <a:pt x="73" y="200"/>
                    <a:pt x="61" y="238"/>
                  </a:cubicBezTo>
                  <a:cubicBezTo>
                    <a:pt x="61" y="239"/>
                    <a:pt x="61" y="239"/>
                    <a:pt x="61" y="239"/>
                  </a:cubicBezTo>
                  <a:cubicBezTo>
                    <a:pt x="61" y="240"/>
                    <a:pt x="60" y="241"/>
                    <a:pt x="60" y="241"/>
                  </a:cubicBezTo>
                  <a:cubicBezTo>
                    <a:pt x="64" y="289"/>
                    <a:pt x="67" y="337"/>
                    <a:pt x="70" y="384"/>
                  </a:cubicBezTo>
                  <a:cubicBezTo>
                    <a:pt x="57" y="383"/>
                    <a:pt x="45" y="382"/>
                    <a:pt x="34" y="372"/>
                  </a:cubicBezTo>
                  <a:cubicBezTo>
                    <a:pt x="23" y="361"/>
                    <a:pt x="19" y="348"/>
                    <a:pt x="16" y="334"/>
                  </a:cubicBezTo>
                  <a:cubicBezTo>
                    <a:pt x="22" y="337"/>
                    <a:pt x="29" y="330"/>
                    <a:pt x="32" y="324"/>
                  </a:cubicBezTo>
                  <a:cubicBezTo>
                    <a:pt x="35" y="315"/>
                    <a:pt x="31" y="305"/>
                    <a:pt x="21" y="303"/>
                  </a:cubicBezTo>
                  <a:cubicBezTo>
                    <a:pt x="11" y="301"/>
                    <a:pt x="3" y="309"/>
                    <a:pt x="1" y="318"/>
                  </a:cubicBezTo>
                  <a:cubicBezTo>
                    <a:pt x="0" y="324"/>
                    <a:pt x="4" y="334"/>
                    <a:pt x="11" y="335"/>
                  </a:cubicBezTo>
                  <a:cubicBezTo>
                    <a:pt x="11" y="352"/>
                    <a:pt x="19" y="370"/>
                    <a:pt x="33" y="381"/>
                  </a:cubicBezTo>
                  <a:cubicBezTo>
                    <a:pt x="43" y="389"/>
                    <a:pt x="58" y="395"/>
                    <a:pt x="70" y="391"/>
                  </a:cubicBezTo>
                  <a:cubicBezTo>
                    <a:pt x="72" y="418"/>
                    <a:pt x="74" y="446"/>
                    <a:pt x="75" y="473"/>
                  </a:cubicBezTo>
                  <a:cubicBezTo>
                    <a:pt x="79" y="551"/>
                    <a:pt x="79" y="629"/>
                    <a:pt x="86" y="706"/>
                  </a:cubicBezTo>
                  <a:cubicBezTo>
                    <a:pt x="86" y="707"/>
                    <a:pt x="87" y="707"/>
                    <a:pt x="87" y="707"/>
                  </a:cubicBezTo>
                  <a:cubicBezTo>
                    <a:pt x="90" y="716"/>
                    <a:pt x="95" y="725"/>
                    <a:pt x="103" y="731"/>
                  </a:cubicBezTo>
                  <a:cubicBezTo>
                    <a:pt x="107" y="735"/>
                    <a:pt x="112" y="738"/>
                    <a:pt x="116" y="740"/>
                  </a:cubicBezTo>
                  <a:cubicBezTo>
                    <a:pt x="88" y="750"/>
                    <a:pt x="87" y="801"/>
                    <a:pt x="99" y="826"/>
                  </a:cubicBezTo>
                  <a:cubicBezTo>
                    <a:pt x="88" y="822"/>
                    <a:pt x="73" y="820"/>
                    <a:pt x="70" y="831"/>
                  </a:cubicBezTo>
                  <a:cubicBezTo>
                    <a:pt x="69" y="837"/>
                    <a:pt x="74" y="842"/>
                    <a:pt x="79" y="843"/>
                  </a:cubicBezTo>
                  <a:cubicBezTo>
                    <a:pt x="84" y="843"/>
                    <a:pt x="88" y="842"/>
                    <a:pt x="92" y="840"/>
                  </a:cubicBezTo>
                  <a:cubicBezTo>
                    <a:pt x="97" y="839"/>
                    <a:pt x="102" y="838"/>
                    <a:pt x="106" y="835"/>
                  </a:cubicBezTo>
                  <a:cubicBezTo>
                    <a:pt x="107" y="835"/>
                    <a:pt x="107" y="835"/>
                    <a:pt x="107" y="834"/>
                  </a:cubicBezTo>
                  <a:cubicBezTo>
                    <a:pt x="107" y="834"/>
                    <a:pt x="107" y="834"/>
                    <a:pt x="107" y="834"/>
                  </a:cubicBezTo>
                  <a:cubicBezTo>
                    <a:pt x="108" y="833"/>
                    <a:pt x="108" y="832"/>
                    <a:pt x="107" y="831"/>
                  </a:cubicBezTo>
                  <a:cubicBezTo>
                    <a:pt x="107" y="831"/>
                    <a:pt x="107" y="831"/>
                    <a:pt x="107" y="831"/>
                  </a:cubicBezTo>
                  <a:cubicBezTo>
                    <a:pt x="96" y="799"/>
                    <a:pt x="98" y="769"/>
                    <a:pt x="121" y="743"/>
                  </a:cubicBezTo>
                  <a:cubicBezTo>
                    <a:pt x="141" y="753"/>
                    <a:pt x="165" y="759"/>
                    <a:pt x="187" y="760"/>
                  </a:cubicBezTo>
                  <a:cubicBezTo>
                    <a:pt x="217" y="763"/>
                    <a:pt x="254" y="755"/>
                    <a:pt x="281" y="736"/>
                  </a:cubicBezTo>
                  <a:cubicBezTo>
                    <a:pt x="293" y="739"/>
                    <a:pt x="304" y="771"/>
                    <a:pt x="306" y="780"/>
                  </a:cubicBezTo>
                  <a:cubicBezTo>
                    <a:pt x="311" y="797"/>
                    <a:pt x="310" y="814"/>
                    <a:pt x="306" y="831"/>
                  </a:cubicBezTo>
                  <a:cubicBezTo>
                    <a:pt x="305" y="833"/>
                    <a:pt x="307" y="835"/>
                    <a:pt x="309" y="835"/>
                  </a:cubicBezTo>
                  <a:cubicBezTo>
                    <a:pt x="310" y="835"/>
                    <a:pt x="310" y="836"/>
                    <a:pt x="311" y="836"/>
                  </a:cubicBezTo>
                  <a:cubicBezTo>
                    <a:pt x="318" y="840"/>
                    <a:pt x="326" y="840"/>
                    <a:pt x="334" y="838"/>
                  </a:cubicBezTo>
                  <a:cubicBezTo>
                    <a:pt x="340" y="836"/>
                    <a:pt x="349" y="830"/>
                    <a:pt x="346" y="822"/>
                  </a:cubicBezTo>
                  <a:cubicBezTo>
                    <a:pt x="344" y="815"/>
                    <a:pt x="335" y="813"/>
                    <a:pt x="328" y="815"/>
                  </a:cubicBezTo>
                  <a:cubicBezTo>
                    <a:pt x="324" y="816"/>
                    <a:pt x="319" y="818"/>
                    <a:pt x="315" y="822"/>
                  </a:cubicBezTo>
                  <a:cubicBezTo>
                    <a:pt x="319" y="802"/>
                    <a:pt x="317" y="781"/>
                    <a:pt x="309" y="763"/>
                  </a:cubicBezTo>
                  <a:cubicBezTo>
                    <a:pt x="306" y="757"/>
                    <a:pt x="296" y="737"/>
                    <a:pt x="286" y="732"/>
                  </a:cubicBezTo>
                  <a:cubicBezTo>
                    <a:pt x="300" y="722"/>
                    <a:pt x="310" y="708"/>
                    <a:pt x="316" y="692"/>
                  </a:cubicBezTo>
                  <a:cubicBezTo>
                    <a:pt x="316" y="690"/>
                    <a:pt x="315" y="689"/>
                    <a:pt x="314" y="688"/>
                  </a:cubicBezTo>
                  <a:cubicBezTo>
                    <a:pt x="316" y="651"/>
                    <a:pt x="312" y="612"/>
                    <a:pt x="310" y="575"/>
                  </a:cubicBezTo>
                  <a:cubicBezTo>
                    <a:pt x="308" y="535"/>
                    <a:pt x="307" y="496"/>
                    <a:pt x="305" y="457"/>
                  </a:cubicBezTo>
                  <a:cubicBezTo>
                    <a:pt x="305" y="434"/>
                    <a:pt x="304" y="411"/>
                    <a:pt x="303" y="388"/>
                  </a:cubicBezTo>
                  <a:cubicBezTo>
                    <a:pt x="328" y="400"/>
                    <a:pt x="351" y="376"/>
                    <a:pt x="355" y="352"/>
                  </a:cubicBezTo>
                  <a:cubicBezTo>
                    <a:pt x="355" y="352"/>
                    <a:pt x="355" y="352"/>
                    <a:pt x="355" y="352"/>
                  </a:cubicBezTo>
                  <a:cubicBezTo>
                    <a:pt x="374" y="346"/>
                    <a:pt x="364" y="312"/>
                    <a:pt x="345" y="315"/>
                  </a:cubicBezTo>
                  <a:close/>
                  <a:moveTo>
                    <a:pt x="14" y="329"/>
                  </a:moveTo>
                  <a:cubicBezTo>
                    <a:pt x="9" y="328"/>
                    <a:pt x="7" y="324"/>
                    <a:pt x="8" y="319"/>
                  </a:cubicBezTo>
                  <a:cubicBezTo>
                    <a:pt x="9" y="314"/>
                    <a:pt x="13" y="309"/>
                    <a:pt x="18" y="309"/>
                  </a:cubicBezTo>
                  <a:cubicBezTo>
                    <a:pt x="34" y="309"/>
                    <a:pt x="25" y="335"/>
                    <a:pt x="16" y="329"/>
                  </a:cubicBezTo>
                  <a:cubicBezTo>
                    <a:pt x="15" y="329"/>
                    <a:pt x="15" y="329"/>
                    <a:pt x="14" y="329"/>
                  </a:cubicBezTo>
                  <a:close/>
                  <a:moveTo>
                    <a:pt x="93" y="834"/>
                  </a:moveTo>
                  <a:cubicBezTo>
                    <a:pt x="91" y="835"/>
                    <a:pt x="89" y="835"/>
                    <a:pt x="86" y="836"/>
                  </a:cubicBezTo>
                  <a:cubicBezTo>
                    <a:pt x="86" y="836"/>
                    <a:pt x="73" y="838"/>
                    <a:pt x="77" y="832"/>
                  </a:cubicBezTo>
                  <a:cubicBezTo>
                    <a:pt x="79" y="829"/>
                    <a:pt x="88" y="829"/>
                    <a:pt x="91" y="830"/>
                  </a:cubicBezTo>
                  <a:cubicBezTo>
                    <a:pt x="94" y="830"/>
                    <a:pt x="97" y="831"/>
                    <a:pt x="100" y="832"/>
                  </a:cubicBezTo>
                  <a:cubicBezTo>
                    <a:pt x="98" y="833"/>
                    <a:pt x="95" y="833"/>
                    <a:pt x="93" y="834"/>
                  </a:cubicBezTo>
                  <a:close/>
                  <a:moveTo>
                    <a:pt x="324" y="824"/>
                  </a:moveTo>
                  <a:cubicBezTo>
                    <a:pt x="328" y="822"/>
                    <a:pt x="339" y="818"/>
                    <a:pt x="339" y="825"/>
                  </a:cubicBezTo>
                  <a:cubicBezTo>
                    <a:pt x="339" y="830"/>
                    <a:pt x="331" y="832"/>
                    <a:pt x="326" y="833"/>
                  </a:cubicBezTo>
                  <a:cubicBezTo>
                    <a:pt x="322" y="834"/>
                    <a:pt x="319" y="833"/>
                    <a:pt x="315" y="832"/>
                  </a:cubicBezTo>
                  <a:cubicBezTo>
                    <a:pt x="318" y="829"/>
                    <a:pt x="320" y="826"/>
                    <a:pt x="324" y="824"/>
                  </a:cubicBezTo>
                  <a:close/>
                  <a:moveTo>
                    <a:pt x="110" y="138"/>
                  </a:moveTo>
                  <a:cubicBezTo>
                    <a:pt x="116" y="124"/>
                    <a:pt x="122" y="109"/>
                    <a:pt x="128" y="94"/>
                  </a:cubicBezTo>
                  <a:cubicBezTo>
                    <a:pt x="128" y="94"/>
                    <a:pt x="129" y="95"/>
                    <a:pt x="129" y="95"/>
                  </a:cubicBezTo>
                  <a:cubicBezTo>
                    <a:pt x="155" y="113"/>
                    <a:pt x="195" y="108"/>
                    <a:pt x="217" y="87"/>
                  </a:cubicBezTo>
                  <a:cubicBezTo>
                    <a:pt x="222" y="95"/>
                    <a:pt x="227" y="103"/>
                    <a:pt x="231" y="111"/>
                  </a:cubicBezTo>
                  <a:cubicBezTo>
                    <a:pt x="252" y="146"/>
                    <a:pt x="271" y="182"/>
                    <a:pt x="291" y="217"/>
                  </a:cubicBezTo>
                  <a:cubicBezTo>
                    <a:pt x="290" y="217"/>
                    <a:pt x="289" y="218"/>
                    <a:pt x="288" y="219"/>
                  </a:cubicBezTo>
                  <a:cubicBezTo>
                    <a:pt x="277" y="238"/>
                    <a:pt x="257" y="237"/>
                    <a:pt x="242" y="223"/>
                  </a:cubicBezTo>
                  <a:cubicBezTo>
                    <a:pt x="241" y="221"/>
                    <a:pt x="238" y="221"/>
                    <a:pt x="236" y="223"/>
                  </a:cubicBezTo>
                  <a:cubicBezTo>
                    <a:pt x="229" y="232"/>
                    <a:pt x="223" y="241"/>
                    <a:pt x="210" y="241"/>
                  </a:cubicBezTo>
                  <a:cubicBezTo>
                    <a:pt x="199" y="241"/>
                    <a:pt x="191" y="233"/>
                    <a:pt x="185" y="225"/>
                  </a:cubicBezTo>
                  <a:cubicBezTo>
                    <a:pt x="184" y="223"/>
                    <a:pt x="180" y="222"/>
                    <a:pt x="179" y="225"/>
                  </a:cubicBezTo>
                  <a:cubicBezTo>
                    <a:pt x="175" y="237"/>
                    <a:pt x="167" y="242"/>
                    <a:pt x="155" y="242"/>
                  </a:cubicBezTo>
                  <a:cubicBezTo>
                    <a:pt x="145" y="242"/>
                    <a:pt x="134" y="239"/>
                    <a:pt x="132" y="228"/>
                  </a:cubicBezTo>
                  <a:cubicBezTo>
                    <a:pt x="131" y="226"/>
                    <a:pt x="130" y="226"/>
                    <a:pt x="128" y="226"/>
                  </a:cubicBezTo>
                  <a:cubicBezTo>
                    <a:pt x="128" y="226"/>
                    <a:pt x="126" y="226"/>
                    <a:pt x="126" y="227"/>
                  </a:cubicBezTo>
                  <a:cubicBezTo>
                    <a:pt x="118" y="234"/>
                    <a:pt x="114" y="243"/>
                    <a:pt x="102" y="246"/>
                  </a:cubicBezTo>
                  <a:cubicBezTo>
                    <a:pt x="96" y="247"/>
                    <a:pt x="89" y="247"/>
                    <a:pt x="83" y="245"/>
                  </a:cubicBezTo>
                  <a:cubicBezTo>
                    <a:pt x="79" y="244"/>
                    <a:pt x="70" y="240"/>
                    <a:pt x="68" y="235"/>
                  </a:cubicBezTo>
                  <a:cubicBezTo>
                    <a:pt x="88" y="207"/>
                    <a:pt x="98" y="170"/>
                    <a:pt x="110" y="138"/>
                  </a:cubicBezTo>
                  <a:close/>
                  <a:moveTo>
                    <a:pt x="198" y="754"/>
                  </a:moveTo>
                  <a:cubicBezTo>
                    <a:pt x="174" y="754"/>
                    <a:pt x="149" y="747"/>
                    <a:pt x="126" y="736"/>
                  </a:cubicBezTo>
                  <a:cubicBezTo>
                    <a:pt x="112" y="730"/>
                    <a:pt x="99" y="722"/>
                    <a:pt x="94" y="706"/>
                  </a:cubicBezTo>
                  <a:cubicBezTo>
                    <a:pt x="93" y="705"/>
                    <a:pt x="93" y="703"/>
                    <a:pt x="92" y="701"/>
                  </a:cubicBezTo>
                  <a:cubicBezTo>
                    <a:pt x="127" y="705"/>
                    <a:pt x="162" y="705"/>
                    <a:pt x="196" y="706"/>
                  </a:cubicBezTo>
                  <a:cubicBezTo>
                    <a:pt x="231" y="706"/>
                    <a:pt x="266" y="707"/>
                    <a:pt x="300" y="705"/>
                  </a:cubicBezTo>
                  <a:cubicBezTo>
                    <a:pt x="277" y="737"/>
                    <a:pt x="238" y="754"/>
                    <a:pt x="198" y="754"/>
                  </a:cubicBezTo>
                  <a:close/>
                  <a:moveTo>
                    <a:pt x="309" y="686"/>
                  </a:moveTo>
                  <a:cubicBezTo>
                    <a:pt x="309" y="687"/>
                    <a:pt x="309" y="689"/>
                    <a:pt x="309" y="690"/>
                  </a:cubicBezTo>
                  <a:cubicBezTo>
                    <a:pt x="308" y="693"/>
                    <a:pt x="306" y="697"/>
                    <a:pt x="304" y="700"/>
                  </a:cubicBezTo>
                  <a:cubicBezTo>
                    <a:pt x="303" y="700"/>
                    <a:pt x="303" y="700"/>
                    <a:pt x="303" y="700"/>
                  </a:cubicBezTo>
                  <a:cubicBezTo>
                    <a:pt x="267" y="699"/>
                    <a:pt x="232" y="700"/>
                    <a:pt x="196" y="700"/>
                  </a:cubicBezTo>
                  <a:cubicBezTo>
                    <a:pt x="161" y="699"/>
                    <a:pt x="126" y="696"/>
                    <a:pt x="91" y="696"/>
                  </a:cubicBezTo>
                  <a:cubicBezTo>
                    <a:pt x="91" y="694"/>
                    <a:pt x="91" y="691"/>
                    <a:pt x="90" y="688"/>
                  </a:cubicBezTo>
                  <a:cubicBezTo>
                    <a:pt x="90" y="687"/>
                    <a:pt x="90" y="685"/>
                    <a:pt x="90" y="684"/>
                  </a:cubicBezTo>
                  <a:cubicBezTo>
                    <a:pt x="126" y="688"/>
                    <a:pt x="163" y="685"/>
                    <a:pt x="199" y="686"/>
                  </a:cubicBezTo>
                  <a:cubicBezTo>
                    <a:pt x="235" y="686"/>
                    <a:pt x="272" y="686"/>
                    <a:pt x="308" y="686"/>
                  </a:cubicBezTo>
                  <a:cubicBezTo>
                    <a:pt x="308" y="686"/>
                    <a:pt x="309" y="686"/>
                    <a:pt x="309" y="686"/>
                  </a:cubicBezTo>
                  <a:close/>
                  <a:moveTo>
                    <a:pt x="308" y="680"/>
                  </a:moveTo>
                  <a:cubicBezTo>
                    <a:pt x="271" y="680"/>
                    <a:pt x="235" y="680"/>
                    <a:pt x="199" y="680"/>
                  </a:cubicBezTo>
                  <a:cubicBezTo>
                    <a:pt x="163" y="680"/>
                    <a:pt x="126" y="677"/>
                    <a:pt x="90" y="681"/>
                  </a:cubicBezTo>
                  <a:cubicBezTo>
                    <a:pt x="91" y="612"/>
                    <a:pt x="86" y="542"/>
                    <a:pt x="82" y="473"/>
                  </a:cubicBezTo>
                  <a:cubicBezTo>
                    <a:pt x="78" y="397"/>
                    <a:pt x="74" y="321"/>
                    <a:pt x="68" y="245"/>
                  </a:cubicBezTo>
                  <a:cubicBezTo>
                    <a:pt x="76" y="252"/>
                    <a:pt x="90" y="255"/>
                    <a:pt x="96" y="255"/>
                  </a:cubicBezTo>
                  <a:cubicBezTo>
                    <a:pt x="108" y="254"/>
                    <a:pt x="123" y="247"/>
                    <a:pt x="128" y="236"/>
                  </a:cubicBezTo>
                  <a:cubicBezTo>
                    <a:pt x="133" y="256"/>
                    <a:pt x="177" y="255"/>
                    <a:pt x="184" y="234"/>
                  </a:cubicBezTo>
                  <a:cubicBezTo>
                    <a:pt x="195" y="254"/>
                    <a:pt x="233" y="253"/>
                    <a:pt x="241" y="230"/>
                  </a:cubicBezTo>
                  <a:cubicBezTo>
                    <a:pt x="252" y="248"/>
                    <a:pt x="280" y="244"/>
                    <a:pt x="291" y="227"/>
                  </a:cubicBezTo>
                  <a:cubicBezTo>
                    <a:pt x="292" y="305"/>
                    <a:pt x="294" y="382"/>
                    <a:pt x="297" y="460"/>
                  </a:cubicBezTo>
                  <a:cubicBezTo>
                    <a:pt x="299" y="499"/>
                    <a:pt x="300" y="539"/>
                    <a:pt x="302" y="578"/>
                  </a:cubicBezTo>
                  <a:cubicBezTo>
                    <a:pt x="304" y="611"/>
                    <a:pt x="303" y="646"/>
                    <a:pt x="308" y="680"/>
                  </a:cubicBezTo>
                  <a:close/>
                  <a:moveTo>
                    <a:pt x="355" y="344"/>
                  </a:moveTo>
                  <a:cubicBezTo>
                    <a:pt x="355" y="343"/>
                    <a:pt x="354" y="342"/>
                    <a:pt x="354" y="342"/>
                  </a:cubicBezTo>
                  <a:cubicBezTo>
                    <a:pt x="353" y="342"/>
                    <a:pt x="353" y="341"/>
                    <a:pt x="352" y="341"/>
                  </a:cubicBezTo>
                  <a:cubicBezTo>
                    <a:pt x="347" y="342"/>
                    <a:pt x="341" y="340"/>
                    <a:pt x="339" y="335"/>
                  </a:cubicBezTo>
                  <a:cubicBezTo>
                    <a:pt x="336" y="330"/>
                    <a:pt x="340" y="321"/>
                    <a:pt x="347" y="321"/>
                  </a:cubicBezTo>
                  <a:cubicBezTo>
                    <a:pt x="357" y="321"/>
                    <a:pt x="363" y="338"/>
                    <a:pt x="355" y="3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386583" y="554369"/>
              <a:ext cx="41465" cy="31098"/>
            </a:xfrm>
            <a:custGeom>
              <a:avLst/>
              <a:gdLst>
                <a:gd name="T0" fmla="*/ 17 w 45"/>
                <a:gd name="T1" fmla="*/ 3 h 33"/>
                <a:gd name="T2" fmla="*/ 9 w 45"/>
                <a:gd name="T3" fmla="*/ 32 h 33"/>
                <a:gd name="T4" fmla="*/ 13 w 45"/>
                <a:gd name="T5" fmla="*/ 29 h 33"/>
                <a:gd name="T6" fmla="*/ 20 w 45"/>
                <a:gd name="T7" fmla="*/ 12 h 33"/>
                <a:gd name="T8" fmla="*/ 30 w 45"/>
                <a:gd name="T9" fmla="*/ 15 h 33"/>
                <a:gd name="T10" fmla="*/ 34 w 45"/>
                <a:gd name="T11" fmla="*/ 23 h 33"/>
                <a:gd name="T12" fmla="*/ 42 w 45"/>
                <a:gd name="T13" fmla="*/ 22 h 33"/>
                <a:gd name="T14" fmla="*/ 17 w 45"/>
                <a:gd name="T15" fmla="*/ 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33">
                  <a:moveTo>
                    <a:pt x="17" y="3"/>
                  </a:moveTo>
                  <a:cubicBezTo>
                    <a:pt x="6" y="7"/>
                    <a:pt x="0" y="23"/>
                    <a:pt x="9" y="32"/>
                  </a:cubicBezTo>
                  <a:cubicBezTo>
                    <a:pt x="11" y="33"/>
                    <a:pt x="14" y="31"/>
                    <a:pt x="13" y="29"/>
                  </a:cubicBezTo>
                  <a:cubicBezTo>
                    <a:pt x="12" y="23"/>
                    <a:pt x="13" y="15"/>
                    <a:pt x="20" y="12"/>
                  </a:cubicBezTo>
                  <a:cubicBezTo>
                    <a:pt x="24" y="11"/>
                    <a:pt x="27" y="13"/>
                    <a:pt x="30" y="15"/>
                  </a:cubicBezTo>
                  <a:cubicBezTo>
                    <a:pt x="32" y="17"/>
                    <a:pt x="33" y="20"/>
                    <a:pt x="34" y="23"/>
                  </a:cubicBezTo>
                  <a:cubicBezTo>
                    <a:pt x="36" y="27"/>
                    <a:pt x="42" y="26"/>
                    <a:pt x="42" y="22"/>
                  </a:cubicBezTo>
                  <a:cubicBezTo>
                    <a:pt x="45" y="9"/>
                    <a:pt x="28" y="0"/>
                    <a:pt x="17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505219" y="552065"/>
              <a:ext cx="36858" cy="28795"/>
            </a:xfrm>
            <a:custGeom>
              <a:avLst/>
              <a:gdLst>
                <a:gd name="T0" fmla="*/ 22 w 39"/>
                <a:gd name="T1" fmla="*/ 2 h 31"/>
                <a:gd name="T2" fmla="*/ 2 w 39"/>
                <a:gd name="T3" fmla="*/ 27 h 31"/>
                <a:gd name="T4" fmla="*/ 7 w 39"/>
                <a:gd name="T5" fmla="*/ 27 h 31"/>
                <a:gd name="T6" fmla="*/ 19 w 39"/>
                <a:gd name="T7" fmla="*/ 11 h 31"/>
                <a:gd name="T8" fmla="*/ 25 w 39"/>
                <a:gd name="T9" fmla="*/ 21 h 31"/>
                <a:gd name="T10" fmla="*/ 33 w 39"/>
                <a:gd name="T11" fmla="*/ 26 h 31"/>
                <a:gd name="T12" fmla="*/ 22 w 39"/>
                <a:gd name="T1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31">
                  <a:moveTo>
                    <a:pt x="22" y="2"/>
                  </a:moveTo>
                  <a:cubicBezTo>
                    <a:pt x="8" y="0"/>
                    <a:pt x="0" y="15"/>
                    <a:pt x="2" y="27"/>
                  </a:cubicBezTo>
                  <a:cubicBezTo>
                    <a:pt x="2" y="30"/>
                    <a:pt x="6" y="29"/>
                    <a:pt x="7" y="27"/>
                  </a:cubicBezTo>
                  <a:cubicBezTo>
                    <a:pt x="9" y="21"/>
                    <a:pt x="11" y="12"/>
                    <a:pt x="19" y="11"/>
                  </a:cubicBezTo>
                  <a:cubicBezTo>
                    <a:pt x="24" y="10"/>
                    <a:pt x="27" y="17"/>
                    <a:pt x="25" y="21"/>
                  </a:cubicBezTo>
                  <a:cubicBezTo>
                    <a:pt x="23" y="26"/>
                    <a:pt x="30" y="31"/>
                    <a:pt x="33" y="26"/>
                  </a:cubicBezTo>
                  <a:cubicBezTo>
                    <a:pt x="39" y="17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auto">
            <a:xfrm>
              <a:off x="457995" y="587771"/>
              <a:ext cx="19581" cy="19580"/>
            </a:xfrm>
            <a:custGeom>
              <a:avLst/>
              <a:gdLst>
                <a:gd name="T0" fmla="*/ 17 w 21"/>
                <a:gd name="T1" fmla="*/ 5 h 22"/>
                <a:gd name="T2" fmla="*/ 1 w 21"/>
                <a:gd name="T3" fmla="*/ 7 h 22"/>
                <a:gd name="T4" fmla="*/ 2 w 21"/>
                <a:gd name="T5" fmla="*/ 9 h 22"/>
                <a:gd name="T6" fmla="*/ 12 w 21"/>
                <a:gd name="T7" fmla="*/ 9 h 22"/>
                <a:gd name="T8" fmla="*/ 11 w 21"/>
                <a:gd name="T9" fmla="*/ 18 h 22"/>
                <a:gd name="T10" fmla="*/ 13 w 21"/>
                <a:gd name="T11" fmla="*/ 22 h 22"/>
                <a:gd name="T12" fmla="*/ 17 w 21"/>
                <a:gd name="T13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22">
                  <a:moveTo>
                    <a:pt x="17" y="5"/>
                  </a:moveTo>
                  <a:cubicBezTo>
                    <a:pt x="12" y="0"/>
                    <a:pt x="3" y="1"/>
                    <a:pt x="1" y="7"/>
                  </a:cubicBezTo>
                  <a:cubicBezTo>
                    <a:pt x="0" y="8"/>
                    <a:pt x="1" y="10"/>
                    <a:pt x="2" y="9"/>
                  </a:cubicBezTo>
                  <a:cubicBezTo>
                    <a:pt x="5" y="7"/>
                    <a:pt x="10" y="6"/>
                    <a:pt x="12" y="9"/>
                  </a:cubicBezTo>
                  <a:cubicBezTo>
                    <a:pt x="15" y="12"/>
                    <a:pt x="12" y="15"/>
                    <a:pt x="11" y="18"/>
                  </a:cubicBezTo>
                  <a:cubicBezTo>
                    <a:pt x="10" y="20"/>
                    <a:pt x="11" y="22"/>
                    <a:pt x="13" y="22"/>
                  </a:cubicBezTo>
                  <a:cubicBezTo>
                    <a:pt x="21" y="21"/>
                    <a:pt x="21" y="9"/>
                    <a:pt x="17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418833" y="615414"/>
              <a:ext cx="100208" cy="55287"/>
            </a:xfrm>
            <a:custGeom>
              <a:avLst/>
              <a:gdLst>
                <a:gd name="T0" fmla="*/ 100 w 108"/>
                <a:gd name="T1" fmla="*/ 4 h 60"/>
                <a:gd name="T2" fmla="*/ 50 w 108"/>
                <a:gd name="T3" fmla="*/ 16 h 60"/>
                <a:gd name="T4" fmla="*/ 24 w 108"/>
                <a:gd name="T5" fmla="*/ 12 h 60"/>
                <a:gd name="T6" fmla="*/ 4 w 108"/>
                <a:gd name="T7" fmla="*/ 7 h 60"/>
                <a:gd name="T8" fmla="*/ 4 w 108"/>
                <a:gd name="T9" fmla="*/ 7 h 60"/>
                <a:gd name="T10" fmla="*/ 0 w 108"/>
                <a:gd name="T11" fmla="*/ 8 h 60"/>
                <a:gd name="T12" fmla="*/ 108 w 108"/>
                <a:gd name="T13" fmla="*/ 5 h 60"/>
                <a:gd name="T14" fmla="*/ 100 w 108"/>
                <a:gd name="T15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" h="60">
                  <a:moveTo>
                    <a:pt x="100" y="4"/>
                  </a:moveTo>
                  <a:cubicBezTo>
                    <a:pt x="83" y="10"/>
                    <a:pt x="69" y="17"/>
                    <a:pt x="50" y="16"/>
                  </a:cubicBezTo>
                  <a:cubicBezTo>
                    <a:pt x="41" y="16"/>
                    <a:pt x="32" y="15"/>
                    <a:pt x="24" y="12"/>
                  </a:cubicBezTo>
                  <a:cubicBezTo>
                    <a:pt x="17" y="10"/>
                    <a:pt x="11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5"/>
                    <a:pt x="0" y="6"/>
                    <a:pt x="0" y="8"/>
                  </a:cubicBezTo>
                  <a:cubicBezTo>
                    <a:pt x="5" y="60"/>
                    <a:pt x="105" y="58"/>
                    <a:pt x="108" y="5"/>
                  </a:cubicBezTo>
                  <a:cubicBezTo>
                    <a:pt x="108" y="1"/>
                    <a:pt x="102" y="0"/>
                    <a:pt x="100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28888687"/>
      </p:ext>
    </p:extLst>
  </p:cSld>
  <p:clrMapOvr>
    <a:masterClrMapping/>
  </p:clrMapOvr>
  <p:transition advTm="300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0750" y="1980150"/>
            <a:ext cx="47123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dirty="0"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汉仪超粗黑简" panose="02010600000101010101" pitchFamily="2" charset="-122"/>
                <a:ea typeface="汉仪超粗黑简" panose="02010600000101010101" pitchFamily="2" charset="-122"/>
              </a:rPr>
              <a:t>谢谢聆听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97D8BC58-0A3C-4C73-B070-3CFE1C5EDE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43" y="189755"/>
            <a:ext cx="2645058" cy="132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760246"/>
      </p:ext>
    </p:extLst>
  </p:cSld>
  <p:clrMapOvr>
    <a:masterClrMapping/>
  </p:clrMapOvr>
  <p:transition advTm="3000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6381574187e997b2c9de1ec6f89284451fdd7c2"/>
  <p:tag name="ISPRING_PRESENTATION_TITLE" val="【开学啦】开学第一课教育学术通用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TitleSubTitleDesc"/>
  <p:tag name="MH" val="20150820163548"/>
  <p:tag name="MH_LIBRARY" val="GRAPHIC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方正静蕾简体"/>
        <a:cs typeface=""/>
      </a:majorFont>
      <a:minorFont>
        <a:latin typeface="Arial"/>
        <a:ea typeface="方正静蕾简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1524</Words>
  <Application>Microsoft Office PowerPoint</Application>
  <PresentationFormat>全屏显示(16:9)</PresentationFormat>
  <Paragraphs>139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方正卡通简体</vt:lpstr>
      <vt:lpstr>Calibri</vt:lpstr>
      <vt:lpstr>Open Sans</vt:lpstr>
      <vt:lpstr>方正静蕾简体</vt:lpstr>
      <vt:lpstr>Segoe UI Semilight</vt:lpstr>
      <vt:lpstr>Open Sans Light</vt:lpstr>
      <vt:lpstr>Arial</vt:lpstr>
      <vt:lpstr>华文细黑</vt:lpstr>
      <vt:lpstr>微软雅黑</vt:lpstr>
      <vt:lpstr>宋体</vt:lpstr>
      <vt:lpstr>汉仪超粗黑简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【开学啦】开学第一课教育学术通用模板</dc:title>
  <dc:creator>dreamsummit</dc:creator>
  <cp:lastModifiedBy>faith123</cp:lastModifiedBy>
  <cp:revision>79</cp:revision>
  <dcterms:created xsi:type="dcterms:W3CDTF">2015-03-31T05:49:04Z</dcterms:created>
  <dcterms:modified xsi:type="dcterms:W3CDTF">2018-05-05T02:07:30Z</dcterms:modified>
</cp:coreProperties>
</file>