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6" r:id="rId2"/>
    <p:sldId id="282" r:id="rId3"/>
    <p:sldId id="28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154"/>
    <a:srgbClr val="FF0000"/>
    <a:srgbClr val="FC611F"/>
    <a:srgbClr val="A2B042"/>
    <a:srgbClr val="7B9B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>
        <p:scale>
          <a:sx n="100" d="100"/>
          <a:sy n="100" d="100"/>
        </p:scale>
        <p:origin x="-810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63500" cap="rnd">
              <a:solidFill>
                <a:srgbClr val="1E324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91A2D"/>
              </a:solidFill>
              <a:ln w="28575">
                <a:solidFill>
                  <a:srgbClr val="1E3240"/>
                </a:solidFill>
              </a:ln>
              <a:effectLst/>
            </c:spPr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8.4</c:v>
                </c:pt>
                <c:pt idx="5">
                  <c:v>2.2999999999999998</c:v>
                </c:pt>
                <c:pt idx="6">
                  <c:v>5.7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EF6-4281-B327-0232F77BD4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635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28575">
                <a:solidFill>
                  <a:srgbClr val="FFC000"/>
                </a:solidFill>
              </a:ln>
              <a:effectLst/>
            </c:spPr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2.7</c:v>
                </c:pt>
                <c:pt idx="1">
                  <c:v>8.3000000000000007</c:v>
                </c:pt>
                <c:pt idx="2">
                  <c:v>5.7</c:v>
                </c:pt>
                <c:pt idx="3">
                  <c:v>7.6</c:v>
                </c:pt>
                <c:pt idx="4">
                  <c:v>2.7</c:v>
                </c:pt>
                <c:pt idx="5">
                  <c:v>5.8</c:v>
                </c:pt>
                <c:pt idx="6">
                  <c:v>7.5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EF6-4281-B327-0232F77BD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1953280"/>
        <c:axId val="479789440"/>
      </c:lineChart>
      <c:catAx>
        <c:axId val="46195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 algn="ctr">
              <a:defRPr sz="1400">
                <a:solidFill>
                  <a:schemeClr val="bg1"/>
                </a:solidFill>
              </a:defRPr>
            </a:pPr>
            <a:endParaRPr lang="zh-CN"/>
          </a:p>
        </c:txPr>
        <c:crossAx val="479789440"/>
        <c:crosses val="autoZero"/>
        <c:auto val="1"/>
        <c:lblAlgn val="ctr"/>
        <c:lblOffset val="100"/>
        <c:noMultiLvlLbl val="0"/>
      </c:catAx>
      <c:valAx>
        <c:axId val="479789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 algn="ctr">
              <a:defRPr sz="1400">
                <a:solidFill>
                  <a:schemeClr val="bg1"/>
                </a:solidFill>
              </a:defRPr>
            </a:pPr>
            <a:endParaRPr lang="zh-CN"/>
          </a:p>
        </c:txPr>
        <c:crossAx val="461953280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59-417A-8836-DB847FC2DC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C59-417A-8836-DB847FC2DC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C59-417A-8836-DB847FC2DC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375C75"/>
            </a:solidFill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DC59-417A-8836-DB847FC2DC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DC59-417A-8836-DB847FC2DC8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5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DC59-417A-8836-DB847FC2DC8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列2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3</c:v>
                </c:pt>
                <c:pt idx="1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2-DC59-417A-8836-DB847FC2D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21869-FDA3-4BD2-86A7-F72C2C5F369F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560D7-5DD8-4BAD-A65B-D8B626E1F3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713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1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002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999792"/>
      </p:ext>
    </p:extLst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628BA6A-5D3A-45F8-884F-9B3CFA5820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9867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596411"/>
      </p:ext>
    </p:extLst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653291"/>
      </p:ext>
    </p:extLst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41645"/>
      </p:ext>
    </p:extLst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897453"/>
      </p:ext>
    </p:extLst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035069"/>
      </p:ext>
    </p:extLst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228405"/>
      </p:ext>
    </p:extLst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042063"/>
      </p:ext>
    </p:extLst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607453"/>
      </p:ext>
    </p:extLst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705522"/>
      </p:ext>
    </p:extLst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94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10069921-AD55-4B3A-90F8-5A8650F4A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87646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AD1FF485-E749-406E-B0F4-E88CFA3583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648" y="-58373"/>
            <a:ext cx="5219854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B4AEE8E-B900-4856-BABE-BDE913D404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993" y="0"/>
            <a:ext cx="4847007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8B8D073-1C34-42F5-8976-497CDCC02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35" y="971669"/>
            <a:ext cx="3327137" cy="26156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5EFFD4D-03C7-4ADA-9696-5E0EDEBB14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08" y="3264898"/>
            <a:ext cx="6997145" cy="25289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9898E8B-2CEE-420F-AD53-BC87332A3A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27" y="3429000"/>
            <a:ext cx="6497349" cy="20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1929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右箭头 2">
            <a:extLst>
              <a:ext uri="{FF2B5EF4-FFF2-40B4-BE49-F238E27FC236}">
                <a16:creationId xmlns:a16="http://schemas.microsoft.com/office/drawing/2014/main" xmlns="" id="{EC2F9FBD-4701-4DB7-A8A4-9EAF931AC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" y="0"/>
            <a:ext cx="5630863" cy="6858000"/>
          </a:xfrm>
          <a:prstGeom prst="rightArrow">
            <a:avLst>
              <a:gd name="adj1" fmla="val 100000"/>
              <a:gd name="adj2" fmla="val 40037"/>
            </a:avLst>
          </a:prstGeom>
          <a:solidFill>
            <a:srgbClr val="103154"/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右箭头 1">
            <a:extLst>
              <a:ext uri="{FF2B5EF4-FFF2-40B4-BE49-F238E27FC236}">
                <a16:creationId xmlns:a16="http://schemas.microsoft.com/office/drawing/2014/main" xmlns="" id="{8D0FF6D2-CC70-4F96-9D46-7331E7031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" y="0"/>
            <a:ext cx="5486400" cy="6858000"/>
          </a:xfrm>
          <a:prstGeom prst="rightArrow">
            <a:avLst>
              <a:gd name="adj1" fmla="val 100000"/>
              <a:gd name="adj2" fmla="val 40037"/>
            </a:avLst>
          </a:prstGeom>
          <a:solidFill>
            <a:srgbClr val="FFC000"/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文本框 4">
            <a:extLst>
              <a:ext uri="{FF2B5EF4-FFF2-40B4-BE49-F238E27FC236}">
                <a16:creationId xmlns:a16="http://schemas.microsoft.com/office/drawing/2014/main" xmlns="" id="{CBD05F16-E42A-41AA-8A1D-B754F2935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263" y="1504950"/>
            <a:ext cx="696913" cy="647700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36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6">
            <a:extLst>
              <a:ext uri="{FF2B5EF4-FFF2-40B4-BE49-F238E27FC236}">
                <a16:creationId xmlns:a16="http://schemas.microsoft.com/office/drawing/2014/main" xmlns="" id="{0024C21B-A325-42F7-BEA7-8BB3CAA13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263" y="2613025"/>
            <a:ext cx="696913" cy="647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36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7">
            <a:extLst>
              <a:ext uri="{FF2B5EF4-FFF2-40B4-BE49-F238E27FC236}">
                <a16:creationId xmlns:a16="http://schemas.microsoft.com/office/drawing/2014/main" xmlns="" id="{ED06ADAD-5A9A-49B1-8508-415DC67BF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263" y="3721100"/>
            <a:ext cx="696913" cy="646113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36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8">
            <a:extLst>
              <a:ext uri="{FF2B5EF4-FFF2-40B4-BE49-F238E27FC236}">
                <a16:creationId xmlns:a16="http://schemas.microsoft.com/office/drawing/2014/main" xmlns="" id="{4CF6E6E9-0A1F-465F-B90F-1F3A41CB2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263" y="4829175"/>
            <a:ext cx="696913" cy="6461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3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9">
            <a:extLst>
              <a:ext uri="{FF2B5EF4-FFF2-40B4-BE49-F238E27FC236}">
                <a16:creationId xmlns:a16="http://schemas.microsoft.com/office/drawing/2014/main" xmlns="" id="{61C9F8EE-07D9-4FD9-954D-1F78F59FC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1598613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第一场比赛</a:t>
            </a:r>
          </a:p>
        </p:txBody>
      </p:sp>
      <p:sp>
        <p:nvSpPr>
          <p:cNvPr id="47" name="文本框 10">
            <a:extLst>
              <a:ext uri="{FF2B5EF4-FFF2-40B4-BE49-F238E27FC236}">
                <a16:creationId xmlns:a16="http://schemas.microsoft.com/office/drawing/2014/main" xmlns="" id="{CD2D2630-154E-4060-8A62-02FE93DF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2706688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第二场比赛</a:t>
            </a:r>
          </a:p>
        </p:txBody>
      </p:sp>
      <p:sp>
        <p:nvSpPr>
          <p:cNvPr id="48" name="文本框 11">
            <a:extLst>
              <a:ext uri="{FF2B5EF4-FFF2-40B4-BE49-F238E27FC236}">
                <a16:creationId xmlns:a16="http://schemas.microsoft.com/office/drawing/2014/main" xmlns="" id="{D1423DB4-3255-42A0-8474-2AAD6F0A4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3813175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第三场比赛</a:t>
            </a:r>
          </a:p>
        </p:txBody>
      </p:sp>
      <p:sp>
        <p:nvSpPr>
          <p:cNvPr id="49" name="文本框 12">
            <a:extLst>
              <a:ext uri="{FF2B5EF4-FFF2-40B4-BE49-F238E27FC236}">
                <a16:creationId xmlns:a16="http://schemas.microsoft.com/office/drawing/2014/main" xmlns="" id="{F0969C9C-567E-49CF-886D-355B5512F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4921250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第四场比赛</a:t>
            </a:r>
          </a:p>
        </p:txBody>
      </p:sp>
      <p:cxnSp>
        <p:nvCxnSpPr>
          <p:cNvPr id="50" name="直接连接符 14">
            <a:extLst>
              <a:ext uri="{FF2B5EF4-FFF2-40B4-BE49-F238E27FC236}">
                <a16:creationId xmlns:a16="http://schemas.microsoft.com/office/drawing/2014/main" xmlns="" id="{163C3AD1-F7D6-4341-A778-A2292B3050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51676" y="1600200"/>
            <a:ext cx="0" cy="457200"/>
          </a:xfrm>
          <a:prstGeom prst="line">
            <a:avLst/>
          </a:prstGeom>
          <a:noFill/>
          <a:ln w="6350">
            <a:solidFill>
              <a:srgbClr val="1031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直接连接符 15">
            <a:extLst>
              <a:ext uri="{FF2B5EF4-FFF2-40B4-BE49-F238E27FC236}">
                <a16:creationId xmlns:a16="http://schemas.microsoft.com/office/drawing/2014/main" xmlns="" id="{83C2496A-786D-47D7-AD00-75EF2C7BBEE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70726" y="2705100"/>
            <a:ext cx="0" cy="457200"/>
          </a:xfrm>
          <a:prstGeom prst="line">
            <a:avLst/>
          </a:prstGeom>
          <a:noFill/>
          <a:ln w="635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直接连接符 16">
            <a:extLst>
              <a:ext uri="{FF2B5EF4-FFF2-40B4-BE49-F238E27FC236}">
                <a16:creationId xmlns:a16="http://schemas.microsoft.com/office/drawing/2014/main" xmlns="" id="{93628B14-D099-4EDD-809B-4AC0DE0E9D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70726" y="3817938"/>
            <a:ext cx="0" cy="457200"/>
          </a:xfrm>
          <a:prstGeom prst="line">
            <a:avLst/>
          </a:prstGeom>
          <a:noFill/>
          <a:ln w="6350">
            <a:solidFill>
              <a:srgbClr val="1031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直接连接符 17">
            <a:extLst>
              <a:ext uri="{FF2B5EF4-FFF2-40B4-BE49-F238E27FC236}">
                <a16:creationId xmlns:a16="http://schemas.microsoft.com/office/drawing/2014/main" xmlns="" id="{E24A1031-7187-4224-9807-D324AEB2AC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70726" y="4895850"/>
            <a:ext cx="0" cy="457200"/>
          </a:xfrm>
          <a:prstGeom prst="line">
            <a:avLst/>
          </a:prstGeom>
          <a:noFill/>
          <a:ln w="635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直接连接符 23">
            <a:extLst>
              <a:ext uri="{FF2B5EF4-FFF2-40B4-BE49-F238E27FC236}">
                <a16:creationId xmlns:a16="http://schemas.microsoft.com/office/drawing/2014/main" xmlns="" id="{1F3A7D5E-EECD-4E92-8E4E-5F6C89B6CF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994526" y="1600200"/>
            <a:ext cx="0" cy="457200"/>
          </a:xfrm>
          <a:prstGeom prst="line">
            <a:avLst/>
          </a:prstGeom>
          <a:noFill/>
          <a:ln w="28575">
            <a:solidFill>
              <a:srgbClr val="1031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直接连接符 24">
            <a:extLst>
              <a:ext uri="{FF2B5EF4-FFF2-40B4-BE49-F238E27FC236}">
                <a16:creationId xmlns:a16="http://schemas.microsoft.com/office/drawing/2014/main" xmlns="" id="{3C1DA2F9-FCD8-4ED5-AAD7-2EBAEC9D62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3576" y="2705100"/>
            <a:ext cx="0" cy="45720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25">
            <a:extLst>
              <a:ext uri="{FF2B5EF4-FFF2-40B4-BE49-F238E27FC236}">
                <a16:creationId xmlns:a16="http://schemas.microsoft.com/office/drawing/2014/main" xmlns="" id="{548D8342-C821-43DE-9976-439CF2AABEF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3576" y="3817938"/>
            <a:ext cx="0" cy="457200"/>
          </a:xfrm>
          <a:prstGeom prst="line">
            <a:avLst/>
          </a:prstGeom>
          <a:noFill/>
          <a:ln w="28575">
            <a:solidFill>
              <a:srgbClr val="1031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直接连接符 26">
            <a:extLst>
              <a:ext uri="{FF2B5EF4-FFF2-40B4-BE49-F238E27FC236}">
                <a16:creationId xmlns:a16="http://schemas.microsoft.com/office/drawing/2014/main" xmlns="" id="{436CAB1E-04B0-4A76-B3A6-EC09909CE0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3576" y="4895850"/>
            <a:ext cx="0" cy="45720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文本占位符 3">
            <a:extLst>
              <a:ext uri="{FF2B5EF4-FFF2-40B4-BE49-F238E27FC236}">
                <a16:creationId xmlns:a16="http://schemas.microsoft.com/office/drawing/2014/main" xmlns="" id="{200CA4EE-7C56-4D33-A299-244F64680387}"/>
              </a:ext>
            </a:extLst>
          </p:cNvPr>
          <p:cNvSpPr txBox="1">
            <a:spLocks/>
          </p:cNvSpPr>
          <p:nvPr/>
        </p:nvSpPr>
        <p:spPr>
          <a:xfrm>
            <a:off x="-43678" y="2245002"/>
            <a:ext cx="3997869" cy="156817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11500" b="1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zh-CN" alt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103154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目录</a:t>
            </a:r>
          </a:p>
        </p:txBody>
      </p:sp>
      <p:sp>
        <p:nvSpPr>
          <p:cNvPr id="59" name="文本占位符 4">
            <a:extLst>
              <a:ext uri="{FF2B5EF4-FFF2-40B4-BE49-F238E27FC236}">
                <a16:creationId xmlns:a16="http://schemas.microsoft.com/office/drawing/2014/main" xmlns="" id="{12B2BF7A-DA93-41CA-8438-04ECCC1069DF}"/>
              </a:ext>
            </a:extLst>
          </p:cNvPr>
          <p:cNvSpPr txBox="1">
            <a:spLocks/>
          </p:cNvSpPr>
          <p:nvPr/>
        </p:nvSpPr>
        <p:spPr>
          <a:xfrm>
            <a:off x="-43678" y="3813175"/>
            <a:ext cx="3997869" cy="56006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3600" b="1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103154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CONTENTS</a:t>
            </a:r>
            <a:endParaRPr kumimoji="1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103154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44075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8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2447BBB-319F-4EE3-B29E-2FD2E410F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8" y="1908120"/>
            <a:ext cx="3157594" cy="2482326"/>
          </a:xfrm>
          <a:prstGeom prst="rect">
            <a:avLst/>
          </a:prstGeom>
        </p:spPr>
      </p:pic>
      <p:sp>
        <p:nvSpPr>
          <p:cNvPr id="5" name="矩形 16">
            <a:extLst>
              <a:ext uri="{FF2B5EF4-FFF2-40B4-BE49-F238E27FC236}">
                <a16:creationId xmlns:a16="http://schemas.microsoft.com/office/drawing/2014/main" xmlns="" id="{7A103FDC-0255-4E92-9BF6-B05FD71BA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960" y="2404745"/>
            <a:ext cx="744538" cy="7445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矩形 17">
            <a:extLst>
              <a:ext uri="{FF2B5EF4-FFF2-40B4-BE49-F238E27FC236}">
                <a16:creationId xmlns:a16="http://schemas.microsoft.com/office/drawing/2014/main" xmlns="" id="{A880D64D-89A5-4FBE-9853-6BEE5BDFD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2404745"/>
            <a:ext cx="744538" cy="74453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18">
            <a:extLst>
              <a:ext uri="{FF2B5EF4-FFF2-40B4-BE49-F238E27FC236}">
                <a16:creationId xmlns:a16="http://schemas.microsoft.com/office/drawing/2014/main" xmlns="" id="{E40FAEF9-207D-4AE3-8B2F-F4C82F443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323" y="3231833"/>
            <a:ext cx="744537" cy="744537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矩形 19">
            <a:extLst>
              <a:ext uri="{FF2B5EF4-FFF2-40B4-BE49-F238E27FC236}">
                <a16:creationId xmlns:a16="http://schemas.microsoft.com/office/drawing/2014/main" xmlns="" id="{93985B8C-26E7-40AF-8F70-6DAFC39E3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3231833"/>
            <a:ext cx="744538" cy="7445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20">
            <a:extLst>
              <a:ext uri="{FF2B5EF4-FFF2-40B4-BE49-F238E27FC236}">
                <a16:creationId xmlns:a16="http://schemas.microsoft.com/office/drawing/2014/main" xmlns="" id="{32EFB9F9-3674-4FBC-8B57-897572E6E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23" y="240474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9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21">
            <a:extLst>
              <a:ext uri="{FF2B5EF4-FFF2-40B4-BE49-F238E27FC236}">
                <a16:creationId xmlns:a16="http://schemas.microsoft.com/office/drawing/2014/main" xmlns="" id="{8E249E66-CCC8-4D69-B46F-700D2CE78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468" y="252222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22">
            <a:extLst>
              <a:ext uri="{FF2B5EF4-FFF2-40B4-BE49-F238E27FC236}">
                <a16:creationId xmlns:a16="http://schemas.microsoft.com/office/drawing/2014/main" xmlns="" id="{AA09F103-6CDA-4190-896F-F528C9239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373" y="2773104"/>
            <a:ext cx="32784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第一场比赛</a:t>
            </a:r>
          </a:p>
        </p:txBody>
      </p:sp>
    </p:spTree>
    <p:extLst>
      <p:ext uri="{BB962C8B-B14F-4D97-AF65-F5344CB8AC3E}">
        <p14:creationId xmlns:p14="http://schemas.microsoft.com/office/powerpoint/2010/main" val="194180051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">
            <a:extLst>
              <a:ext uri="{FF2B5EF4-FFF2-40B4-BE49-F238E27FC236}">
                <a16:creationId xmlns:a16="http://schemas.microsoft.com/office/drawing/2014/main" xmlns="" id="{7CDD3C58-2E68-4AD3-A523-00121BCFC7C4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18" name="文本占位符 2">
            <a:extLst>
              <a:ext uri="{FF2B5EF4-FFF2-40B4-BE49-F238E27FC236}">
                <a16:creationId xmlns:a16="http://schemas.microsoft.com/office/drawing/2014/main" xmlns="" id="{88207214-4746-49A6-BD4C-A6FCE308DBB4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66DDF364-A91A-4ED0-A8AF-B9D0F0C5A540}"/>
              </a:ext>
            </a:extLst>
          </p:cNvPr>
          <p:cNvSpPr/>
          <p:nvPr/>
        </p:nvSpPr>
        <p:spPr>
          <a:xfrm>
            <a:off x="823567" y="3463203"/>
            <a:ext cx="4120283" cy="494928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D3740C0A-C1D2-46D9-A467-3C469050DDBC}"/>
              </a:ext>
            </a:extLst>
          </p:cNvPr>
          <p:cNvSpPr/>
          <p:nvPr/>
        </p:nvSpPr>
        <p:spPr>
          <a:xfrm>
            <a:off x="823567" y="2869895"/>
            <a:ext cx="2722105" cy="494928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21" name="任意多边形 5">
            <a:extLst>
              <a:ext uri="{FF2B5EF4-FFF2-40B4-BE49-F238E27FC236}">
                <a16:creationId xmlns:a16="http://schemas.microsoft.com/office/drawing/2014/main" xmlns="" id="{DC3BAD13-AB56-4284-A46A-615766024DCD}"/>
              </a:ext>
            </a:extLst>
          </p:cNvPr>
          <p:cNvSpPr/>
          <p:nvPr/>
        </p:nvSpPr>
        <p:spPr>
          <a:xfrm rot="13721046" flipH="1">
            <a:off x="9888018" y="1828217"/>
            <a:ext cx="1540804" cy="1683659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22" name="任意多边形 6">
            <a:extLst>
              <a:ext uri="{FF2B5EF4-FFF2-40B4-BE49-F238E27FC236}">
                <a16:creationId xmlns:a16="http://schemas.microsoft.com/office/drawing/2014/main" xmlns="" id="{CB73E1EB-8741-47C5-82BA-535726E3CEBC}"/>
              </a:ext>
            </a:extLst>
          </p:cNvPr>
          <p:cNvSpPr/>
          <p:nvPr/>
        </p:nvSpPr>
        <p:spPr>
          <a:xfrm rot="8278261">
            <a:off x="6066703" y="2216115"/>
            <a:ext cx="1540804" cy="1683659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9E3EDF8-0D8B-457B-9F9F-09498752ED53}"/>
              </a:ext>
            </a:extLst>
          </p:cNvPr>
          <p:cNvGrpSpPr/>
          <p:nvPr/>
        </p:nvGrpSpPr>
        <p:grpSpPr>
          <a:xfrm>
            <a:off x="8093324" y="1310246"/>
            <a:ext cx="1476803" cy="1593291"/>
            <a:chOff x="6041775" y="1003581"/>
            <a:chExt cx="1102039" cy="1188967"/>
          </a:xfrm>
        </p:grpSpPr>
        <p:sp>
          <p:nvSpPr>
            <p:cNvPr id="24" name="任意多边形 8">
              <a:extLst>
                <a:ext uri="{FF2B5EF4-FFF2-40B4-BE49-F238E27FC236}">
                  <a16:creationId xmlns:a16="http://schemas.microsoft.com/office/drawing/2014/main" xmlns="" id="{506D69D6-079F-4FD7-BAD4-73F04AD408B5}"/>
                </a:ext>
              </a:extLst>
            </p:cNvPr>
            <p:cNvSpPr/>
            <p:nvPr/>
          </p:nvSpPr>
          <p:spPr>
            <a:xfrm rot="10800000">
              <a:off x="6051236" y="1003581"/>
              <a:ext cx="1088086" cy="1188967"/>
            </a:xfrm>
            <a:custGeom>
              <a:avLst/>
              <a:gdLst>
                <a:gd name="connsiteX0" fmla="*/ 0 w 1149799"/>
                <a:gd name="connsiteY0" fmla="*/ 681503 h 1256402"/>
                <a:gd name="connsiteX1" fmla="*/ 459037 w 1149799"/>
                <a:gd name="connsiteY1" fmla="*/ 118283 h 1256402"/>
                <a:gd name="connsiteX2" fmla="*/ 510975 w 1149799"/>
                <a:gd name="connsiteY2" fmla="*/ 113048 h 1256402"/>
                <a:gd name="connsiteX3" fmla="*/ 593014 w 1149799"/>
                <a:gd name="connsiteY3" fmla="*/ 0 h 1256402"/>
                <a:gd name="connsiteX4" fmla="*/ 677913 w 1149799"/>
                <a:gd name="connsiteY4" fmla="*/ 116988 h 1256402"/>
                <a:gd name="connsiteX5" fmla="*/ 690762 w 1149799"/>
                <a:gd name="connsiteY5" fmla="*/ 118283 h 1256402"/>
                <a:gd name="connsiteX6" fmla="*/ 1149799 w 1149799"/>
                <a:gd name="connsiteY6" fmla="*/ 681503 h 1256402"/>
                <a:gd name="connsiteX7" fmla="*/ 574900 w 1149799"/>
                <a:gd name="connsiteY7" fmla="*/ 1256402 h 1256402"/>
                <a:gd name="connsiteX8" fmla="*/ 0 w 1149799"/>
                <a:gd name="connsiteY8" fmla="*/ 681503 h 125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799" h="1256402">
                  <a:moveTo>
                    <a:pt x="0" y="681503"/>
                  </a:moveTo>
                  <a:cubicBezTo>
                    <a:pt x="0" y="403683"/>
                    <a:pt x="197065" y="171891"/>
                    <a:pt x="459037" y="118283"/>
                  </a:cubicBezTo>
                  <a:lnTo>
                    <a:pt x="510975" y="113048"/>
                  </a:lnTo>
                  <a:lnTo>
                    <a:pt x="593014" y="0"/>
                  </a:lnTo>
                  <a:lnTo>
                    <a:pt x="677913" y="116988"/>
                  </a:lnTo>
                  <a:lnTo>
                    <a:pt x="690762" y="118283"/>
                  </a:lnTo>
                  <a:cubicBezTo>
                    <a:pt x="952734" y="171891"/>
                    <a:pt x="1149799" y="403683"/>
                    <a:pt x="1149799" y="681503"/>
                  </a:cubicBezTo>
                  <a:cubicBezTo>
                    <a:pt x="1149799" y="999011"/>
                    <a:pt x="892408" y="1256402"/>
                    <a:pt x="574900" y="1256402"/>
                  </a:cubicBezTo>
                  <a:cubicBezTo>
                    <a:pt x="257391" y="1256402"/>
                    <a:pt x="0" y="999011"/>
                    <a:pt x="0" y="681503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  <a:cs typeface="+mn-cs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4C24EE60-4918-4A60-931C-18D2D5B73554}"/>
                </a:ext>
              </a:extLst>
            </p:cNvPr>
            <p:cNvGrpSpPr/>
            <p:nvPr/>
          </p:nvGrpSpPr>
          <p:grpSpPr>
            <a:xfrm>
              <a:off x="6041775" y="1142606"/>
              <a:ext cx="1102039" cy="796071"/>
              <a:chOff x="4867628" y="3312181"/>
              <a:chExt cx="1508871" cy="1089951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14673E34-083A-440F-B69A-AB95CD5C438D}"/>
                  </a:ext>
                </a:extLst>
              </p:cNvPr>
              <p:cNvSpPr txBox="1"/>
              <p:nvPr/>
            </p:nvSpPr>
            <p:spPr>
              <a:xfrm>
                <a:off x="4984441" y="3312181"/>
                <a:ext cx="1282050" cy="7232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HelveticaNeueLT Pro 67 MdCn" panose="020B0606030502030204" pitchFamily="34" charset="0"/>
                    <a:ea typeface="微软雅黑"/>
                  </a:rPr>
                  <a:t>50%</a:t>
                </a: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lveticaNeueLT Pro 67 MdCn" panose="020B0606030502030204" pitchFamily="34" charset="0"/>
                  <a:ea typeface="微软雅黑"/>
                </a:endParaRPr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CBDC8F41-42A1-41C0-89AC-55E756F5927B}"/>
                  </a:ext>
                </a:extLst>
              </p:cNvPr>
              <p:cNvCxnSpPr/>
              <p:nvPr/>
            </p:nvCxnSpPr>
            <p:spPr>
              <a:xfrm>
                <a:off x="5149911" y="4033692"/>
                <a:ext cx="951111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ysDot"/>
                <a:miter lim="800000"/>
              </a:ln>
              <a:effectLst/>
            </p:spPr>
          </p:cxn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5FF88985-98C3-4914-96D6-BB678BF0D14B}"/>
                  </a:ext>
                </a:extLst>
              </p:cNvPr>
              <p:cNvSpPr txBox="1"/>
              <p:nvPr/>
            </p:nvSpPr>
            <p:spPr>
              <a:xfrm>
                <a:off x="4867628" y="4024780"/>
                <a:ext cx="1508871" cy="377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HelveticaNeueLT Pro 67 MdCn" panose="020B0606030502030204" pitchFamily="34" charset="0"/>
                    <a:ea typeface="微软雅黑"/>
                  </a:rPr>
                  <a:t>From 2017 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lveticaNeueLT Pro 67 MdCn" panose="020B0606030502030204" pitchFamily="34" charset="0"/>
                  <a:ea typeface="微软雅黑"/>
                </a:endParaRPr>
              </a:p>
            </p:txBody>
          </p:sp>
        </p:grpSp>
      </p:grpSp>
      <p:sp>
        <p:nvSpPr>
          <p:cNvPr id="29" name="矩形 55">
            <a:extLst>
              <a:ext uri="{FF2B5EF4-FFF2-40B4-BE49-F238E27FC236}">
                <a16:creationId xmlns:a16="http://schemas.microsoft.com/office/drawing/2014/main" xmlns="" id="{162F4B4E-3046-4310-B004-BA08DF95291E}"/>
              </a:ext>
            </a:extLst>
          </p:cNvPr>
          <p:cNvSpPr/>
          <p:nvPr/>
        </p:nvSpPr>
        <p:spPr>
          <a:xfrm>
            <a:off x="724357" y="3987279"/>
            <a:ext cx="4280305" cy="102919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1B8E1091-9F8B-445A-8D4D-D8F6B5663046}"/>
              </a:ext>
            </a:extLst>
          </p:cNvPr>
          <p:cNvSpPr/>
          <p:nvPr/>
        </p:nvSpPr>
        <p:spPr>
          <a:xfrm>
            <a:off x="823566" y="3510710"/>
            <a:ext cx="5340817" cy="477052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sz="25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CE2D1E6F-0F3A-4D94-B505-5D8C9C8C7D73}"/>
              </a:ext>
            </a:extLst>
          </p:cNvPr>
          <p:cNvGrpSpPr/>
          <p:nvPr/>
        </p:nvGrpSpPr>
        <p:grpSpPr>
          <a:xfrm>
            <a:off x="748142" y="2045321"/>
            <a:ext cx="3159944" cy="769441"/>
            <a:chOff x="548833" y="1506986"/>
            <a:chExt cx="2358055" cy="574183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61066CD4-E33B-42B6-A3D1-CE08020F57C9}"/>
                </a:ext>
              </a:extLst>
            </p:cNvPr>
            <p:cNvSpPr txBox="1"/>
            <p:nvPr/>
          </p:nvSpPr>
          <p:spPr>
            <a:xfrm>
              <a:off x="548833" y="1506986"/>
              <a:ext cx="1282050" cy="57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HelveticaNeueLT Pro 67 MdCn" panose="020B0606030502030204" pitchFamily="34" charset="0"/>
                  <a:ea typeface="微软雅黑"/>
                </a:rPr>
                <a:t>5,000</a:t>
              </a:r>
              <a:endParaRPr lang="zh-CN" altLang="en-US" sz="4400" dirty="0">
                <a:solidFill>
                  <a:schemeClr val="bg1"/>
                </a:solidFill>
                <a:latin typeface="HelveticaNeueLT Pro 67 MdCn" panose="020B0606030502030204" pitchFamily="34" charset="0"/>
                <a:ea typeface="微软雅黑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DA51613A-AE82-4907-B364-A650B300AC49}"/>
                </a:ext>
              </a:extLst>
            </p:cNvPr>
            <p:cNvSpPr txBox="1"/>
            <p:nvPr/>
          </p:nvSpPr>
          <p:spPr>
            <a:xfrm>
              <a:off x="1670986" y="1642436"/>
              <a:ext cx="1235902" cy="43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HelveticaNeueLT Pro 67 MdCn" panose="020B0606030502030204" pitchFamily="34" charset="0"/>
                  <a:ea typeface="微软雅黑"/>
                </a:rPr>
                <a:t>People</a:t>
              </a:r>
              <a:endParaRPr lang="zh-CN" altLang="en-US" sz="3200" dirty="0">
                <a:solidFill>
                  <a:schemeClr val="bg1"/>
                </a:solidFill>
                <a:latin typeface="HelveticaNeueLT Pro 67 MdCn" panose="020B0606030502030204" pitchFamily="34" charset="0"/>
                <a:ea typeface="微软雅黑"/>
              </a:endParaRP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FA3F05F2-123C-4CA2-B123-04FD5679AADA}"/>
              </a:ext>
            </a:extLst>
          </p:cNvPr>
          <p:cNvSpPr/>
          <p:nvPr/>
        </p:nvSpPr>
        <p:spPr>
          <a:xfrm>
            <a:off x="823567" y="2869895"/>
            <a:ext cx="2646874" cy="461663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点击此处添加标题</a:t>
            </a:r>
          </a:p>
        </p:txBody>
      </p:sp>
      <p:sp>
        <p:nvSpPr>
          <p:cNvPr id="35" name="Freeform 232">
            <a:extLst>
              <a:ext uri="{FF2B5EF4-FFF2-40B4-BE49-F238E27FC236}">
                <a16:creationId xmlns:a16="http://schemas.microsoft.com/office/drawing/2014/main" xmlns="" id="{22DC77AB-8942-4467-90BE-A7B82FEAFF82}"/>
              </a:ext>
            </a:extLst>
          </p:cNvPr>
          <p:cNvSpPr>
            <a:spLocks/>
          </p:cNvSpPr>
          <p:nvPr/>
        </p:nvSpPr>
        <p:spPr bwMode="auto">
          <a:xfrm>
            <a:off x="10302952" y="2302984"/>
            <a:ext cx="815975" cy="520700"/>
          </a:xfrm>
          <a:custGeom>
            <a:avLst/>
            <a:gdLst/>
            <a:ahLst/>
            <a:cxnLst>
              <a:cxn ang="0">
                <a:pos x="256" y="0"/>
              </a:cxn>
              <a:cxn ang="0">
                <a:pos x="0" y="142"/>
              </a:cxn>
              <a:cxn ang="0">
                <a:pos x="256" y="282"/>
              </a:cxn>
              <a:cxn ang="0">
                <a:pos x="468" y="166"/>
              </a:cxn>
              <a:cxn ang="0">
                <a:pos x="468" y="328"/>
              </a:cxn>
              <a:cxn ang="0">
                <a:pos x="514" y="328"/>
              </a:cxn>
              <a:cxn ang="0">
                <a:pos x="514" y="142"/>
              </a:cxn>
              <a:cxn ang="0">
                <a:pos x="256" y="0"/>
              </a:cxn>
            </a:cxnLst>
            <a:rect l="0" t="0" r="r" b="b"/>
            <a:pathLst>
              <a:path w="514" h="328">
                <a:moveTo>
                  <a:pt x="256" y="0"/>
                </a:moveTo>
                <a:lnTo>
                  <a:pt x="0" y="142"/>
                </a:lnTo>
                <a:lnTo>
                  <a:pt x="256" y="282"/>
                </a:lnTo>
                <a:lnTo>
                  <a:pt x="468" y="166"/>
                </a:lnTo>
                <a:lnTo>
                  <a:pt x="468" y="328"/>
                </a:lnTo>
                <a:lnTo>
                  <a:pt x="514" y="328"/>
                </a:lnTo>
                <a:lnTo>
                  <a:pt x="514" y="142"/>
                </a:lnTo>
                <a:lnTo>
                  <a:pt x="256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Century Gothic  "/>
              <a:ea typeface="微软雅黑"/>
            </a:endParaRPr>
          </a:p>
        </p:txBody>
      </p:sp>
      <p:sp>
        <p:nvSpPr>
          <p:cNvPr id="36" name="Freeform 233">
            <a:extLst>
              <a:ext uri="{FF2B5EF4-FFF2-40B4-BE49-F238E27FC236}">
                <a16:creationId xmlns:a16="http://schemas.microsoft.com/office/drawing/2014/main" xmlns="" id="{3D0B824F-4C25-40EE-8C32-A3622C5EBB2E}"/>
              </a:ext>
            </a:extLst>
          </p:cNvPr>
          <p:cNvSpPr>
            <a:spLocks/>
          </p:cNvSpPr>
          <p:nvPr/>
        </p:nvSpPr>
        <p:spPr bwMode="auto">
          <a:xfrm>
            <a:off x="10452177" y="2668109"/>
            <a:ext cx="517525" cy="304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04"/>
              </a:cxn>
              <a:cxn ang="0">
                <a:pos x="162" y="192"/>
              </a:cxn>
              <a:cxn ang="0">
                <a:pos x="326" y="104"/>
              </a:cxn>
              <a:cxn ang="0">
                <a:pos x="326" y="0"/>
              </a:cxn>
              <a:cxn ang="0">
                <a:pos x="162" y="98"/>
              </a:cxn>
              <a:cxn ang="0">
                <a:pos x="0" y="0"/>
              </a:cxn>
            </a:cxnLst>
            <a:rect l="0" t="0" r="r" b="b"/>
            <a:pathLst>
              <a:path w="326" h="192">
                <a:moveTo>
                  <a:pt x="0" y="0"/>
                </a:moveTo>
                <a:lnTo>
                  <a:pt x="0" y="104"/>
                </a:lnTo>
                <a:lnTo>
                  <a:pt x="162" y="192"/>
                </a:lnTo>
                <a:lnTo>
                  <a:pt x="326" y="104"/>
                </a:lnTo>
                <a:lnTo>
                  <a:pt x="326" y="0"/>
                </a:lnTo>
                <a:lnTo>
                  <a:pt x="162" y="9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Century Gothic  "/>
              <a:ea typeface="微软雅黑"/>
            </a:endParaRPr>
          </a:p>
        </p:txBody>
      </p:sp>
      <p:sp>
        <p:nvSpPr>
          <p:cNvPr id="37" name="Freeform 210">
            <a:extLst>
              <a:ext uri="{FF2B5EF4-FFF2-40B4-BE49-F238E27FC236}">
                <a16:creationId xmlns:a16="http://schemas.microsoft.com/office/drawing/2014/main" xmlns="" id="{6811E8BF-021C-4064-B728-174D4940A5D9}"/>
              </a:ext>
            </a:extLst>
          </p:cNvPr>
          <p:cNvSpPr>
            <a:spLocks noEditPoints="1"/>
          </p:cNvSpPr>
          <p:nvPr/>
        </p:nvSpPr>
        <p:spPr bwMode="auto">
          <a:xfrm>
            <a:off x="6406591" y="2683125"/>
            <a:ext cx="779709" cy="586712"/>
          </a:xfrm>
          <a:custGeom>
            <a:avLst/>
            <a:gdLst/>
            <a:ahLst/>
            <a:cxnLst>
              <a:cxn ang="0">
                <a:pos x="202" y="202"/>
              </a:cxn>
              <a:cxn ang="0">
                <a:pos x="202" y="202"/>
              </a:cxn>
              <a:cxn ang="0">
                <a:pos x="190" y="200"/>
              </a:cxn>
              <a:cxn ang="0">
                <a:pos x="176" y="194"/>
              </a:cxn>
              <a:cxn ang="0">
                <a:pos x="0" y="102"/>
              </a:cxn>
              <a:cxn ang="0">
                <a:pos x="0" y="278"/>
              </a:cxn>
              <a:cxn ang="0">
                <a:pos x="0" y="278"/>
              </a:cxn>
              <a:cxn ang="0">
                <a:pos x="2" y="288"/>
              </a:cxn>
              <a:cxn ang="0">
                <a:pos x="6" y="296"/>
              </a:cxn>
              <a:cxn ang="0">
                <a:pos x="14" y="302"/>
              </a:cxn>
              <a:cxn ang="0">
                <a:pos x="24" y="304"/>
              </a:cxn>
              <a:cxn ang="0">
                <a:pos x="378" y="304"/>
              </a:cxn>
              <a:cxn ang="0">
                <a:pos x="378" y="304"/>
              </a:cxn>
              <a:cxn ang="0">
                <a:pos x="388" y="302"/>
              </a:cxn>
              <a:cxn ang="0">
                <a:pos x="396" y="296"/>
              </a:cxn>
              <a:cxn ang="0">
                <a:pos x="402" y="288"/>
              </a:cxn>
              <a:cxn ang="0">
                <a:pos x="404" y="278"/>
              </a:cxn>
              <a:cxn ang="0">
                <a:pos x="404" y="102"/>
              </a:cxn>
              <a:cxn ang="0">
                <a:pos x="226" y="194"/>
              </a:cxn>
              <a:cxn ang="0">
                <a:pos x="226" y="194"/>
              </a:cxn>
              <a:cxn ang="0">
                <a:pos x="212" y="200"/>
              </a:cxn>
              <a:cxn ang="0">
                <a:pos x="202" y="202"/>
              </a:cxn>
              <a:cxn ang="0">
                <a:pos x="202" y="202"/>
              </a:cxn>
              <a:cxn ang="0">
                <a:pos x="378" y="0"/>
              </a:cxn>
              <a:cxn ang="0">
                <a:pos x="24" y="0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2" y="16"/>
              </a:cxn>
              <a:cxn ang="0">
                <a:pos x="0" y="26"/>
              </a:cxn>
              <a:cxn ang="0">
                <a:pos x="0" y="44"/>
              </a:cxn>
              <a:cxn ang="0">
                <a:pos x="202" y="152"/>
              </a:cxn>
              <a:cxn ang="0">
                <a:pos x="404" y="44"/>
              </a:cxn>
              <a:cxn ang="0">
                <a:pos x="404" y="26"/>
              </a:cxn>
              <a:cxn ang="0">
                <a:pos x="404" y="26"/>
              </a:cxn>
              <a:cxn ang="0">
                <a:pos x="402" y="16"/>
              </a:cxn>
              <a:cxn ang="0">
                <a:pos x="396" y="8"/>
              </a:cxn>
              <a:cxn ang="0">
                <a:pos x="388" y="2"/>
              </a:cxn>
              <a:cxn ang="0">
                <a:pos x="378" y="0"/>
              </a:cxn>
              <a:cxn ang="0">
                <a:pos x="378" y="0"/>
              </a:cxn>
            </a:cxnLst>
            <a:rect l="0" t="0" r="r" b="b"/>
            <a:pathLst>
              <a:path w="404" h="304">
                <a:moveTo>
                  <a:pt x="202" y="202"/>
                </a:moveTo>
                <a:lnTo>
                  <a:pt x="202" y="202"/>
                </a:lnTo>
                <a:lnTo>
                  <a:pt x="190" y="200"/>
                </a:lnTo>
                <a:lnTo>
                  <a:pt x="176" y="194"/>
                </a:lnTo>
                <a:lnTo>
                  <a:pt x="0" y="102"/>
                </a:lnTo>
                <a:lnTo>
                  <a:pt x="0" y="278"/>
                </a:lnTo>
                <a:lnTo>
                  <a:pt x="0" y="278"/>
                </a:lnTo>
                <a:lnTo>
                  <a:pt x="2" y="288"/>
                </a:lnTo>
                <a:lnTo>
                  <a:pt x="6" y="296"/>
                </a:lnTo>
                <a:lnTo>
                  <a:pt x="14" y="302"/>
                </a:lnTo>
                <a:lnTo>
                  <a:pt x="24" y="304"/>
                </a:lnTo>
                <a:lnTo>
                  <a:pt x="378" y="304"/>
                </a:lnTo>
                <a:lnTo>
                  <a:pt x="378" y="304"/>
                </a:lnTo>
                <a:lnTo>
                  <a:pt x="388" y="302"/>
                </a:lnTo>
                <a:lnTo>
                  <a:pt x="396" y="296"/>
                </a:lnTo>
                <a:lnTo>
                  <a:pt x="402" y="288"/>
                </a:lnTo>
                <a:lnTo>
                  <a:pt x="404" y="278"/>
                </a:lnTo>
                <a:lnTo>
                  <a:pt x="404" y="102"/>
                </a:lnTo>
                <a:lnTo>
                  <a:pt x="226" y="194"/>
                </a:lnTo>
                <a:lnTo>
                  <a:pt x="226" y="194"/>
                </a:lnTo>
                <a:lnTo>
                  <a:pt x="212" y="200"/>
                </a:lnTo>
                <a:lnTo>
                  <a:pt x="202" y="202"/>
                </a:lnTo>
                <a:lnTo>
                  <a:pt x="202" y="202"/>
                </a:lnTo>
                <a:close/>
                <a:moveTo>
                  <a:pt x="378" y="0"/>
                </a:moveTo>
                <a:lnTo>
                  <a:pt x="24" y="0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2" y="16"/>
                </a:lnTo>
                <a:lnTo>
                  <a:pt x="0" y="26"/>
                </a:lnTo>
                <a:lnTo>
                  <a:pt x="0" y="44"/>
                </a:lnTo>
                <a:lnTo>
                  <a:pt x="202" y="152"/>
                </a:lnTo>
                <a:lnTo>
                  <a:pt x="404" y="44"/>
                </a:lnTo>
                <a:lnTo>
                  <a:pt x="404" y="26"/>
                </a:lnTo>
                <a:lnTo>
                  <a:pt x="404" y="26"/>
                </a:lnTo>
                <a:lnTo>
                  <a:pt x="402" y="16"/>
                </a:lnTo>
                <a:lnTo>
                  <a:pt x="396" y="8"/>
                </a:lnTo>
                <a:lnTo>
                  <a:pt x="388" y="2"/>
                </a:lnTo>
                <a:lnTo>
                  <a:pt x="378" y="0"/>
                </a:lnTo>
                <a:lnTo>
                  <a:pt x="37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Century Gothic  "/>
              <a:ea typeface="微软雅黑"/>
            </a:endParaRPr>
          </a:p>
        </p:txBody>
      </p:sp>
      <p:sp>
        <p:nvSpPr>
          <p:cNvPr id="38" name="Freeform 216">
            <a:extLst>
              <a:ext uri="{FF2B5EF4-FFF2-40B4-BE49-F238E27FC236}">
                <a16:creationId xmlns:a16="http://schemas.microsoft.com/office/drawing/2014/main" xmlns="" id="{B907FAE2-7738-46DC-921C-050180E07751}"/>
              </a:ext>
            </a:extLst>
          </p:cNvPr>
          <p:cNvSpPr>
            <a:spLocks noEditPoints="1"/>
          </p:cNvSpPr>
          <p:nvPr/>
        </p:nvSpPr>
        <p:spPr bwMode="auto">
          <a:xfrm>
            <a:off x="6030990" y="4982914"/>
            <a:ext cx="775187" cy="771292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22" y="16"/>
              </a:cxn>
              <a:cxn ang="0">
                <a:pos x="72" y="46"/>
              </a:cxn>
              <a:cxn ang="0">
                <a:pos x="34" y="88"/>
              </a:cxn>
              <a:cxn ang="0">
                <a:pos x="10" y="140"/>
              </a:cxn>
              <a:cxn ang="0">
                <a:pos x="0" y="198"/>
              </a:cxn>
              <a:cxn ang="0">
                <a:pos x="4" y="238"/>
              </a:cxn>
              <a:cxn ang="0">
                <a:pos x="24" y="292"/>
              </a:cxn>
              <a:cxn ang="0">
                <a:pos x="58" y="338"/>
              </a:cxn>
              <a:cxn ang="0">
                <a:pos x="104" y="372"/>
              </a:cxn>
              <a:cxn ang="0">
                <a:pos x="158" y="392"/>
              </a:cxn>
              <a:cxn ang="0">
                <a:pos x="198" y="396"/>
              </a:cxn>
              <a:cxn ang="0">
                <a:pos x="258" y="388"/>
              </a:cxn>
              <a:cxn ang="0">
                <a:pos x="310" y="362"/>
              </a:cxn>
              <a:cxn ang="0">
                <a:pos x="352" y="324"/>
              </a:cxn>
              <a:cxn ang="0">
                <a:pos x="382" y="276"/>
              </a:cxn>
              <a:cxn ang="0">
                <a:pos x="396" y="218"/>
              </a:cxn>
              <a:cxn ang="0">
                <a:pos x="396" y="178"/>
              </a:cxn>
              <a:cxn ang="0">
                <a:pos x="382" y="122"/>
              </a:cxn>
              <a:cxn ang="0">
                <a:pos x="352" y="72"/>
              </a:cxn>
              <a:cxn ang="0">
                <a:pos x="310" y="34"/>
              </a:cxn>
              <a:cxn ang="0">
                <a:pos x="258" y="8"/>
              </a:cxn>
              <a:cxn ang="0">
                <a:pos x="198" y="0"/>
              </a:cxn>
              <a:cxn ang="0">
                <a:pos x="146" y="198"/>
              </a:cxn>
              <a:cxn ang="0">
                <a:pos x="230" y="244"/>
              </a:cxn>
              <a:cxn ang="0">
                <a:pos x="250" y="234"/>
              </a:cxn>
              <a:cxn ang="0">
                <a:pos x="266" y="234"/>
              </a:cxn>
              <a:cxn ang="0">
                <a:pos x="286" y="244"/>
              </a:cxn>
              <a:cxn ang="0">
                <a:pos x="296" y="264"/>
              </a:cxn>
              <a:cxn ang="0">
                <a:pos x="296" y="280"/>
              </a:cxn>
              <a:cxn ang="0">
                <a:pos x="286" y="300"/>
              </a:cxn>
              <a:cxn ang="0">
                <a:pos x="266" y="310"/>
              </a:cxn>
              <a:cxn ang="0">
                <a:pos x="250" y="310"/>
              </a:cxn>
              <a:cxn ang="0">
                <a:pos x="230" y="300"/>
              </a:cxn>
              <a:cxn ang="0">
                <a:pos x="220" y="280"/>
              </a:cxn>
              <a:cxn ang="0">
                <a:pos x="220" y="266"/>
              </a:cxn>
              <a:cxn ang="0">
                <a:pos x="130" y="230"/>
              </a:cxn>
              <a:cxn ang="0">
                <a:pos x="108" y="238"/>
              </a:cxn>
              <a:cxn ang="0">
                <a:pos x="92" y="234"/>
              </a:cxn>
              <a:cxn ang="0">
                <a:pos x="74" y="220"/>
              </a:cxn>
              <a:cxn ang="0">
                <a:pos x="68" y="198"/>
              </a:cxn>
              <a:cxn ang="0">
                <a:pos x="72" y="182"/>
              </a:cxn>
              <a:cxn ang="0">
                <a:pos x="86" y="166"/>
              </a:cxn>
              <a:cxn ang="0">
                <a:pos x="108" y="158"/>
              </a:cxn>
              <a:cxn ang="0">
                <a:pos x="124" y="162"/>
              </a:cxn>
              <a:cxn ang="0">
                <a:pos x="220" y="130"/>
              </a:cxn>
              <a:cxn ang="0">
                <a:pos x="218" y="124"/>
              </a:cxn>
              <a:cxn ang="0">
                <a:pos x="226" y="102"/>
              </a:cxn>
              <a:cxn ang="0">
                <a:pos x="242" y="88"/>
              </a:cxn>
              <a:cxn ang="0">
                <a:pos x="258" y="86"/>
              </a:cxn>
              <a:cxn ang="0">
                <a:pos x="280" y="92"/>
              </a:cxn>
              <a:cxn ang="0">
                <a:pos x="294" y="110"/>
              </a:cxn>
              <a:cxn ang="0">
                <a:pos x="298" y="124"/>
              </a:cxn>
              <a:cxn ang="0">
                <a:pos x="290" y="146"/>
              </a:cxn>
              <a:cxn ang="0">
                <a:pos x="274" y="162"/>
              </a:cxn>
              <a:cxn ang="0">
                <a:pos x="258" y="164"/>
              </a:cxn>
              <a:cxn ang="0">
                <a:pos x="236" y="156"/>
              </a:cxn>
              <a:cxn ang="0">
                <a:pos x="146" y="192"/>
              </a:cxn>
            </a:cxnLst>
            <a:rect l="0" t="0" r="r" b="b"/>
            <a:pathLst>
              <a:path w="398" h="396">
                <a:moveTo>
                  <a:pt x="198" y="0"/>
                </a:moveTo>
                <a:lnTo>
                  <a:pt x="198" y="0"/>
                </a:lnTo>
                <a:lnTo>
                  <a:pt x="178" y="0"/>
                </a:lnTo>
                <a:lnTo>
                  <a:pt x="158" y="4"/>
                </a:lnTo>
                <a:lnTo>
                  <a:pt x="140" y="8"/>
                </a:lnTo>
                <a:lnTo>
                  <a:pt x="122" y="16"/>
                </a:lnTo>
                <a:lnTo>
                  <a:pt x="104" y="24"/>
                </a:lnTo>
                <a:lnTo>
                  <a:pt x="88" y="34"/>
                </a:lnTo>
                <a:lnTo>
                  <a:pt x="72" y="46"/>
                </a:lnTo>
                <a:lnTo>
                  <a:pt x="58" y="58"/>
                </a:lnTo>
                <a:lnTo>
                  <a:pt x="46" y="72"/>
                </a:lnTo>
                <a:lnTo>
                  <a:pt x="34" y="88"/>
                </a:lnTo>
                <a:lnTo>
                  <a:pt x="24" y="104"/>
                </a:lnTo>
                <a:lnTo>
                  <a:pt x="16" y="122"/>
                </a:lnTo>
                <a:lnTo>
                  <a:pt x="10" y="140"/>
                </a:lnTo>
                <a:lnTo>
                  <a:pt x="4" y="158"/>
                </a:lnTo>
                <a:lnTo>
                  <a:pt x="2" y="178"/>
                </a:lnTo>
                <a:lnTo>
                  <a:pt x="0" y="198"/>
                </a:lnTo>
                <a:lnTo>
                  <a:pt x="0" y="198"/>
                </a:lnTo>
                <a:lnTo>
                  <a:pt x="2" y="218"/>
                </a:lnTo>
                <a:lnTo>
                  <a:pt x="4" y="238"/>
                </a:lnTo>
                <a:lnTo>
                  <a:pt x="10" y="258"/>
                </a:lnTo>
                <a:lnTo>
                  <a:pt x="16" y="276"/>
                </a:lnTo>
                <a:lnTo>
                  <a:pt x="24" y="292"/>
                </a:lnTo>
                <a:lnTo>
                  <a:pt x="34" y="310"/>
                </a:lnTo>
                <a:lnTo>
                  <a:pt x="46" y="324"/>
                </a:lnTo>
                <a:lnTo>
                  <a:pt x="58" y="338"/>
                </a:lnTo>
                <a:lnTo>
                  <a:pt x="72" y="352"/>
                </a:lnTo>
                <a:lnTo>
                  <a:pt x="88" y="362"/>
                </a:lnTo>
                <a:lnTo>
                  <a:pt x="104" y="372"/>
                </a:lnTo>
                <a:lnTo>
                  <a:pt x="122" y="382"/>
                </a:lnTo>
                <a:lnTo>
                  <a:pt x="140" y="388"/>
                </a:lnTo>
                <a:lnTo>
                  <a:pt x="158" y="392"/>
                </a:lnTo>
                <a:lnTo>
                  <a:pt x="178" y="396"/>
                </a:lnTo>
                <a:lnTo>
                  <a:pt x="198" y="396"/>
                </a:lnTo>
                <a:lnTo>
                  <a:pt x="198" y="396"/>
                </a:lnTo>
                <a:lnTo>
                  <a:pt x="220" y="396"/>
                </a:lnTo>
                <a:lnTo>
                  <a:pt x="238" y="392"/>
                </a:lnTo>
                <a:lnTo>
                  <a:pt x="258" y="388"/>
                </a:lnTo>
                <a:lnTo>
                  <a:pt x="276" y="382"/>
                </a:lnTo>
                <a:lnTo>
                  <a:pt x="294" y="372"/>
                </a:lnTo>
                <a:lnTo>
                  <a:pt x="310" y="362"/>
                </a:lnTo>
                <a:lnTo>
                  <a:pt x="326" y="352"/>
                </a:lnTo>
                <a:lnTo>
                  <a:pt x="340" y="338"/>
                </a:lnTo>
                <a:lnTo>
                  <a:pt x="352" y="324"/>
                </a:lnTo>
                <a:lnTo>
                  <a:pt x="364" y="310"/>
                </a:lnTo>
                <a:lnTo>
                  <a:pt x="374" y="292"/>
                </a:lnTo>
                <a:lnTo>
                  <a:pt x="382" y="276"/>
                </a:lnTo>
                <a:lnTo>
                  <a:pt x="388" y="258"/>
                </a:lnTo>
                <a:lnTo>
                  <a:pt x="394" y="238"/>
                </a:lnTo>
                <a:lnTo>
                  <a:pt x="396" y="218"/>
                </a:lnTo>
                <a:lnTo>
                  <a:pt x="398" y="198"/>
                </a:lnTo>
                <a:lnTo>
                  <a:pt x="398" y="198"/>
                </a:lnTo>
                <a:lnTo>
                  <a:pt x="396" y="178"/>
                </a:lnTo>
                <a:lnTo>
                  <a:pt x="394" y="158"/>
                </a:lnTo>
                <a:lnTo>
                  <a:pt x="388" y="140"/>
                </a:lnTo>
                <a:lnTo>
                  <a:pt x="382" y="122"/>
                </a:lnTo>
                <a:lnTo>
                  <a:pt x="374" y="104"/>
                </a:lnTo>
                <a:lnTo>
                  <a:pt x="364" y="88"/>
                </a:lnTo>
                <a:lnTo>
                  <a:pt x="352" y="72"/>
                </a:lnTo>
                <a:lnTo>
                  <a:pt x="340" y="58"/>
                </a:lnTo>
                <a:lnTo>
                  <a:pt x="326" y="46"/>
                </a:lnTo>
                <a:lnTo>
                  <a:pt x="310" y="34"/>
                </a:lnTo>
                <a:lnTo>
                  <a:pt x="294" y="24"/>
                </a:lnTo>
                <a:lnTo>
                  <a:pt x="276" y="16"/>
                </a:lnTo>
                <a:lnTo>
                  <a:pt x="258" y="8"/>
                </a:lnTo>
                <a:lnTo>
                  <a:pt x="238" y="4"/>
                </a:lnTo>
                <a:lnTo>
                  <a:pt x="220" y="0"/>
                </a:lnTo>
                <a:lnTo>
                  <a:pt x="198" y="0"/>
                </a:lnTo>
                <a:lnTo>
                  <a:pt x="198" y="0"/>
                </a:lnTo>
                <a:close/>
                <a:moveTo>
                  <a:pt x="146" y="198"/>
                </a:moveTo>
                <a:lnTo>
                  <a:pt x="146" y="198"/>
                </a:lnTo>
                <a:lnTo>
                  <a:pt x="146" y="204"/>
                </a:lnTo>
                <a:lnTo>
                  <a:pt x="230" y="244"/>
                </a:lnTo>
                <a:lnTo>
                  <a:pt x="230" y="244"/>
                </a:lnTo>
                <a:lnTo>
                  <a:pt x="236" y="240"/>
                </a:lnTo>
                <a:lnTo>
                  <a:pt x="242" y="236"/>
                </a:lnTo>
                <a:lnTo>
                  <a:pt x="250" y="234"/>
                </a:lnTo>
                <a:lnTo>
                  <a:pt x="258" y="232"/>
                </a:lnTo>
                <a:lnTo>
                  <a:pt x="258" y="232"/>
                </a:lnTo>
                <a:lnTo>
                  <a:pt x="266" y="234"/>
                </a:lnTo>
                <a:lnTo>
                  <a:pt x="274" y="236"/>
                </a:lnTo>
                <a:lnTo>
                  <a:pt x="280" y="240"/>
                </a:lnTo>
                <a:lnTo>
                  <a:pt x="286" y="244"/>
                </a:lnTo>
                <a:lnTo>
                  <a:pt x="290" y="250"/>
                </a:lnTo>
                <a:lnTo>
                  <a:pt x="294" y="256"/>
                </a:lnTo>
                <a:lnTo>
                  <a:pt x="296" y="264"/>
                </a:lnTo>
                <a:lnTo>
                  <a:pt x="298" y="272"/>
                </a:lnTo>
                <a:lnTo>
                  <a:pt x="298" y="272"/>
                </a:lnTo>
                <a:lnTo>
                  <a:pt x="296" y="280"/>
                </a:lnTo>
                <a:lnTo>
                  <a:pt x="294" y="288"/>
                </a:lnTo>
                <a:lnTo>
                  <a:pt x="290" y="294"/>
                </a:lnTo>
                <a:lnTo>
                  <a:pt x="286" y="300"/>
                </a:lnTo>
                <a:lnTo>
                  <a:pt x="280" y="304"/>
                </a:lnTo>
                <a:lnTo>
                  <a:pt x="274" y="308"/>
                </a:lnTo>
                <a:lnTo>
                  <a:pt x="266" y="310"/>
                </a:lnTo>
                <a:lnTo>
                  <a:pt x="258" y="312"/>
                </a:lnTo>
                <a:lnTo>
                  <a:pt x="258" y="312"/>
                </a:lnTo>
                <a:lnTo>
                  <a:pt x="250" y="310"/>
                </a:lnTo>
                <a:lnTo>
                  <a:pt x="242" y="308"/>
                </a:lnTo>
                <a:lnTo>
                  <a:pt x="236" y="304"/>
                </a:lnTo>
                <a:lnTo>
                  <a:pt x="230" y="300"/>
                </a:lnTo>
                <a:lnTo>
                  <a:pt x="226" y="294"/>
                </a:lnTo>
                <a:lnTo>
                  <a:pt x="222" y="288"/>
                </a:lnTo>
                <a:lnTo>
                  <a:pt x="220" y="280"/>
                </a:lnTo>
                <a:lnTo>
                  <a:pt x="218" y="272"/>
                </a:lnTo>
                <a:lnTo>
                  <a:pt x="218" y="272"/>
                </a:lnTo>
                <a:lnTo>
                  <a:pt x="220" y="266"/>
                </a:lnTo>
                <a:lnTo>
                  <a:pt x="136" y="226"/>
                </a:lnTo>
                <a:lnTo>
                  <a:pt x="136" y="226"/>
                </a:lnTo>
                <a:lnTo>
                  <a:pt x="130" y="230"/>
                </a:lnTo>
                <a:lnTo>
                  <a:pt x="124" y="234"/>
                </a:lnTo>
                <a:lnTo>
                  <a:pt x="116" y="236"/>
                </a:lnTo>
                <a:lnTo>
                  <a:pt x="108" y="238"/>
                </a:lnTo>
                <a:lnTo>
                  <a:pt x="108" y="238"/>
                </a:lnTo>
                <a:lnTo>
                  <a:pt x="100" y="236"/>
                </a:lnTo>
                <a:lnTo>
                  <a:pt x="92" y="234"/>
                </a:lnTo>
                <a:lnTo>
                  <a:pt x="86" y="230"/>
                </a:lnTo>
                <a:lnTo>
                  <a:pt x="80" y="226"/>
                </a:lnTo>
                <a:lnTo>
                  <a:pt x="74" y="220"/>
                </a:lnTo>
                <a:lnTo>
                  <a:pt x="72" y="214"/>
                </a:lnTo>
                <a:lnTo>
                  <a:pt x="68" y="206"/>
                </a:lnTo>
                <a:lnTo>
                  <a:pt x="68" y="198"/>
                </a:lnTo>
                <a:lnTo>
                  <a:pt x="68" y="198"/>
                </a:lnTo>
                <a:lnTo>
                  <a:pt x="68" y="190"/>
                </a:lnTo>
                <a:lnTo>
                  <a:pt x="72" y="182"/>
                </a:lnTo>
                <a:lnTo>
                  <a:pt x="74" y="176"/>
                </a:lnTo>
                <a:lnTo>
                  <a:pt x="80" y="170"/>
                </a:lnTo>
                <a:lnTo>
                  <a:pt x="86" y="166"/>
                </a:lnTo>
                <a:lnTo>
                  <a:pt x="92" y="162"/>
                </a:lnTo>
                <a:lnTo>
                  <a:pt x="100" y="160"/>
                </a:lnTo>
                <a:lnTo>
                  <a:pt x="108" y="158"/>
                </a:lnTo>
                <a:lnTo>
                  <a:pt x="108" y="158"/>
                </a:lnTo>
                <a:lnTo>
                  <a:pt x="116" y="160"/>
                </a:lnTo>
                <a:lnTo>
                  <a:pt x="124" y="162"/>
                </a:lnTo>
                <a:lnTo>
                  <a:pt x="130" y="166"/>
                </a:lnTo>
                <a:lnTo>
                  <a:pt x="136" y="172"/>
                </a:lnTo>
                <a:lnTo>
                  <a:pt x="220" y="130"/>
                </a:lnTo>
                <a:lnTo>
                  <a:pt x="220" y="130"/>
                </a:lnTo>
                <a:lnTo>
                  <a:pt x="218" y="124"/>
                </a:lnTo>
                <a:lnTo>
                  <a:pt x="218" y="124"/>
                </a:lnTo>
                <a:lnTo>
                  <a:pt x="220" y="116"/>
                </a:lnTo>
                <a:lnTo>
                  <a:pt x="222" y="110"/>
                </a:lnTo>
                <a:lnTo>
                  <a:pt x="226" y="102"/>
                </a:lnTo>
                <a:lnTo>
                  <a:pt x="230" y="98"/>
                </a:lnTo>
                <a:lnTo>
                  <a:pt x="236" y="92"/>
                </a:lnTo>
                <a:lnTo>
                  <a:pt x="242" y="88"/>
                </a:lnTo>
                <a:lnTo>
                  <a:pt x="250" y="86"/>
                </a:lnTo>
                <a:lnTo>
                  <a:pt x="258" y="86"/>
                </a:lnTo>
                <a:lnTo>
                  <a:pt x="258" y="86"/>
                </a:lnTo>
                <a:lnTo>
                  <a:pt x="266" y="86"/>
                </a:lnTo>
                <a:lnTo>
                  <a:pt x="274" y="88"/>
                </a:lnTo>
                <a:lnTo>
                  <a:pt x="280" y="92"/>
                </a:lnTo>
                <a:lnTo>
                  <a:pt x="286" y="98"/>
                </a:lnTo>
                <a:lnTo>
                  <a:pt x="290" y="102"/>
                </a:lnTo>
                <a:lnTo>
                  <a:pt x="294" y="110"/>
                </a:lnTo>
                <a:lnTo>
                  <a:pt x="296" y="116"/>
                </a:lnTo>
                <a:lnTo>
                  <a:pt x="298" y="124"/>
                </a:lnTo>
                <a:lnTo>
                  <a:pt x="298" y="124"/>
                </a:lnTo>
                <a:lnTo>
                  <a:pt x="296" y="132"/>
                </a:lnTo>
                <a:lnTo>
                  <a:pt x="294" y="140"/>
                </a:lnTo>
                <a:lnTo>
                  <a:pt x="290" y="146"/>
                </a:lnTo>
                <a:lnTo>
                  <a:pt x="286" y="152"/>
                </a:lnTo>
                <a:lnTo>
                  <a:pt x="280" y="158"/>
                </a:lnTo>
                <a:lnTo>
                  <a:pt x="274" y="162"/>
                </a:lnTo>
                <a:lnTo>
                  <a:pt x="266" y="164"/>
                </a:lnTo>
                <a:lnTo>
                  <a:pt x="258" y="164"/>
                </a:lnTo>
                <a:lnTo>
                  <a:pt x="258" y="164"/>
                </a:lnTo>
                <a:lnTo>
                  <a:pt x="250" y="164"/>
                </a:lnTo>
                <a:lnTo>
                  <a:pt x="242" y="160"/>
                </a:lnTo>
                <a:lnTo>
                  <a:pt x="236" y="156"/>
                </a:lnTo>
                <a:lnTo>
                  <a:pt x="230" y="152"/>
                </a:lnTo>
                <a:lnTo>
                  <a:pt x="146" y="192"/>
                </a:lnTo>
                <a:lnTo>
                  <a:pt x="146" y="192"/>
                </a:lnTo>
                <a:lnTo>
                  <a:pt x="146" y="198"/>
                </a:lnTo>
                <a:lnTo>
                  <a:pt x="146" y="1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Century Gothic  "/>
              <a:ea typeface="微软雅黑"/>
            </a:endParaRPr>
          </a:p>
        </p:txBody>
      </p:sp>
      <p:sp>
        <p:nvSpPr>
          <p:cNvPr id="39" name="Freeform 121">
            <a:extLst>
              <a:ext uri="{FF2B5EF4-FFF2-40B4-BE49-F238E27FC236}">
                <a16:creationId xmlns:a16="http://schemas.microsoft.com/office/drawing/2014/main" xmlns="" id="{C303BFEA-C1D3-4E06-93CB-8FECA2407657}"/>
              </a:ext>
            </a:extLst>
          </p:cNvPr>
          <p:cNvSpPr>
            <a:spLocks/>
          </p:cNvSpPr>
          <p:nvPr/>
        </p:nvSpPr>
        <p:spPr bwMode="auto">
          <a:xfrm>
            <a:off x="7707857" y="3229754"/>
            <a:ext cx="2550680" cy="3251630"/>
          </a:xfrm>
          <a:custGeom>
            <a:avLst/>
            <a:gdLst/>
            <a:ahLst/>
            <a:cxnLst>
              <a:cxn ang="0">
                <a:pos x="170" y="224"/>
              </a:cxn>
              <a:cxn ang="0">
                <a:pos x="170" y="190"/>
              </a:cxn>
              <a:cxn ang="0">
                <a:pos x="174" y="186"/>
              </a:cxn>
              <a:cxn ang="0">
                <a:pos x="184" y="164"/>
              </a:cxn>
              <a:cxn ang="0">
                <a:pos x="188" y="152"/>
              </a:cxn>
              <a:cxn ang="0">
                <a:pos x="196" y="146"/>
              </a:cxn>
              <a:cxn ang="0">
                <a:pos x="202" y="128"/>
              </a:cxn>
              <a:cxn ang="0">
                <a:pos x="202" y="122"/>
              </a:cxn>
              <a:cxn ang="0">
                <a:pos x="196" y="112"/>
              </a:cxn>
              <a:cxn ang="0">
                <a:pos x="202" y="88"/>
              </a:cxn>
              <a:cxn ang="0">
                <a:pos x="204" y="58"/>
              </a:cxn>
              <a:cxn ang="0">
                <a:pos x="198" y="34"/>
              </a:cxn>
              <a:cxn ang="0">
                <a:pos x="190" y="24"/>
              </a:cxn>
              <a:cxn ang="0">
                <a:pos x="176" y="16"/>
              </a:cxn>
              <a:cxn ang="0">
                <a:pos x="166" y="14"/>
              </a:cxn>
              <a:cxn ang="0">
                <a:pos x="152" y="2"/>
              </a:cxn>
              <a:cxn ang="0">
                <a:pos x="130" y="0"/>
              </a:cxn>
              <a:cxn ang="0">
                <a:pos x="118" y="0"/>
              </a:cxn>
              <a:cxn ang="0">
                <a:pos x="96" y="4"/>
              </a:cxn>
              <a:cxn ang="0">
                <a:pos x="80" y="14"/>
              </a:cxn>
              <a:cxn ang="0">
                <a:pos x="70" y="26"/>
              </a:cxn>
              <a:cxn ang="0">
                <a:pos x="60" y="50"/>
              </a:cxn>
              <a:cxn ang="0">
                <a:pos x="62" y="90"/>
              </a:cxn>
              <a:cxn ang="0">
                <a:pos x="66" y="112"/>
              </a:cxn>
              <a:cxn ang="0">
                <a:pos x="60" y="122"/>
              </a:cxn>
              <a:cxn ang="0">
                <a:pos x="60" y="128"/>
              </a:cxn>
              <a:cxn ang="0">
                <a:pos x="66" y="146"/>
              </a:cxn>
              <a:cxn ang="0">
                <a:pos x="74" y="152"/>
              </a:cxn>
              <a:cxn ang="0">
                <a:pos x="76" y="164"/>
              </a:cxn>
              <a:cxn ang="0">
                <a:pos x="88" y="186"/>
              </a:cxn>
              <a:cxn ang="0">
                <a:pos x="92" y="190"/>
              </a:cxn>
              <a:cxn ang="0">
                <a:pos x="92" y="224"/>
              </a:cxn>
              <a:cxn ang="0">
                <a:pos x="86" y="234"/>
              </a:cxn>
              <a:cxn ang="0">
                <a:pos x="66" y="246"/>
              </a:cxn>
              <a:cxn ang="0">
                <a:pos x="26" y="264"/>
              </a:cxn>
              <a:cxn ang="0">
                <a:pos x="0" y="280"/>
              </a:cxn>
              <a:cxn ang="0">
                <a:pos x="12" y="290"/>
              </a:cxn>
              <a:cxn ang="0">
                <a:pos x="42" y="310"/>
              </a:cxn>
              <a:cxn ang="0">
                <a:pos x="78" y="324"/>
              </a:cxn>
              <a:cxn ang="0">
                <a:pos x="116" y="332"/>
              </a:cxn>
              <a:cxn ang="0">
                <a:pos x="136" y="334"/>
              </a:cxn>
              <a:cxn ang="0">
                <a:pos x="176" y="326"/>
              </a:cxn>
              <a:cxn ang="0">
                <a:pos x="214" y="312"/>
              </a:cxn>
              <a:cxn ang="0">
                <a:pos x="246" y="294"/>
              </a:cxn>
              <a:cxn ang="0">
                <a:pos x="262" y="280"/>
              </a:cxn>
              <a:cxn ang="0">
                <a:pos x="236" y="264"/>
              </a:cxn>
              <a:cxn ang="0">
                <a:pos x="196" y="246"/>
              </a:cxn>
              <a:cxn ang="0">
                <a:pos x="176" y="234"/>
              </a:cxn>
              <a:cxn ang="0">
                <a:pos x="170" y="224"/>
              </a:cxn>
            </a:cxnLst>
            <a:rect l="0" t="0" r="r" b="b"/>
            <a:pathLst>
              <a:path w="262" h="334">
                <a:moveTo>
                  <a:pt x="170" y="224"/>
                </a:moveTo>
                <a:lnTo>
                  <a:pt x="170" y="224"/>
                </a:lnTo>
                <a:lnTo>
                  <a:pt x="170" y="206"/>
                </a:lnTo>
                <a:lnTo>
                  <a:pt x="170" y="190"/>
                </a:lnTo>
                <a:lnTo>
                  <a:pt x="170" y="190"/>
                </a:lnTo>
                <a:lnTo>
                  <a:pt x="174" y="186"/>
                </a:lnTo>
                <a:lnTo>
                  <a:pt x="180" y="176"/>
                </a:lnTo>
                <a:lnTo>
                  <a:pt x="184" y="164"/>
                </a:lnTo>
                <a:lnTo>
                  <a:pt x="188" y="152"/>
                </a:lnTo>
                <a:lnTo>
                  <a:pt x="188" y="152"/>
                </a:lnTo>
                <a:lnTo>
                  <a:pt x="192" y="150"/>
                </a:lnTo>
                <a:lnTo>
                  <a:pt x="196" y="146"/>
                </a:lnTo>
                <a:lnTo>
                  <a:pt x="200" y="140"/>
                </a:lnTo>
                <a:lnTo>
                  <a:pt x="202" y="128"/>
                </a:lnTo>
                <a:lnTo>
                  <a:pt x="202" y="128"/>
                </a:lnTo>
                <a:lnTo>
                  <a:pt x="202" y="122"/>
                </a:lnTo>
                <a:lnTo>
                  <a:pt x="200" y="118"/>
                </a:lnTo>
                <a:lnTo>
                  <a:pt x="196" y="112"/>
                </a:lnTo>
                <a:lnTo>
                  <a:pt x="196" y="112"/>
                </a:lnTo>
                <a:lnTo>
                  <a:pt x="202" y="88"/>
                </a:lnTo>
                <a:lnTo>
                  <a:pt x="204" y="74"/>
                </a:lnTo>
                <a:lnTo>
                  <a:pt x="204" y="58"/>
                </a:lnTo>
                <a:lnTo>
                  <a:pt x="200" y="42"/>
                </a:lnTo>
                <a:lnTo>
                  <a:pt x="198" y="34"/>
                </a:lnTo>
                <a:lnTo>
                  <a:pt x="194" y="28"/>
                </a:lnTo>
                <a:lnTo>
                  <a:pt x="190" y="24"/>
                </a:lnTo>
                <a:lnTo>
                  <a:pt x="184" y="18"/>
                </a:lnTo>
                <a:lnTo>
                  <a:pt x="176" y="16"/>
                </a:lnTo>
                <a:lnTo>
                  <a:pt x="166" y="14"/>
                </a:lnTo>
                <a:lnTo>
                  <a:pt x="166" y="14"/>
                </a:lnTo>
                <a:lnTo>
                  <a:pt x="162" y="8"/>
                </a:lnTo>
                <a:lnTo>
                  <a:pt x="152" y="2"/>
                </a:lnTo>
                <a:lnTo>
                  <a:pt x="142" y="0"/>
                </a:lnTo>
                <a:lnTo>
                  <a:pt x="130" y="0"/>
                </a:lnTo>
                <a:lnTo>
                  <a:pt x="130" y="0"/>
                </a:lnTo>
                <a:lnTo>
                  <a:pt x="118" y="0"/>
                </a:lnTo>
                <a:lnTo>
                  <a:pt x="106" y="2"/>
                </a:lnTo>
                <a:lnTo>
                  <a:pt x="96" y="4"/>
                </a:lnTo>
                <a:lnTo>
                  <a:pt x="88" y="8"/>
                </a:lnTo>
                <a:lnTo>
                  <a:pt x="80" y="14"/>
                </a:lnTo>
                <a:lnTo>
                  <a:pt x="74" y="20"/>
                </a:lnTo>
                <a:lnTo>
                  <a:pt x="70" y="26"/>
                </a:lnTo>
                <a:lnTo>
                  <a:pt x="66" y="34"/>
                </a:lnTo>
                <a:lnTo>
                  <a:pt x="60" y="50"/>
                </a:lnTo>
                <a:lnTo>
                  <a:pt x="60" y="70"/>
                </a:lnTo>
                <a:lnTo>
                  <a:pt x="62" y="90"/>
                </a:lnTo>
                <a:lnTo>
                  <a:pt x="66" y="112"/>
                </a:lnTo>
                <a:lnTo>
                  <a:pt x="66" y="112"/>
                </a:lnTo>
                <a:lnTo>
                  <a:pt x="62" y="118"/>
                </a:lnTo>
                <a:lnTo>
                  <a:pt x="60" y="122"/>
                </a:lnTo>
                <a:lnTo>
                  <a:pt x="60" y="128"/>
                </a:lnTo>
                <a:lnTo>
                  <a:pt x="60" y="128"/>
                </a:lnTo>
                <a:lnTo>
                  <a:pt x="62" y="140"/>
                </a:lnTo>
                <a:lnTo>
                  <a:pt x="66" y="146"/>
                </a:lnTo>
                <a:lnTo>
                  <a:pt x="70" y="150"/>
                </a:lnTo>
                <a:lnTo>
                  <a:pt x="74" y="152"/>
                </a:lnTo>
                <a:lnTo>
                  <a:pt x="74" y="152"/>
                </a:lnTo>
                <a:lnTo>
                  <a:pt x="76" y="164"/>
                </a:lnTo>
                <a:lnTo>
                  <a:pt x="82" y="176"/>
                </a:lnTo>
                <a:lnTo>
                  <a:pt x="88" y="186"/>
                </a:lnTo>
                <a:lnTo>
                  <a:pt x="92" y="190"/>
                </a:lnTo>
                <a:lnTo>
                  <a:pt x="92" y="190"/>
                </a:lnTo>
                <a:lnTo>
                  <a:pt x="92" y="206"/>
                </a:lnTo>
                <a:lnTo>
                  <a:pt x="92" y="224"/>
                </a:lnTo>
                <a:lnTo>
                  <a:pt x="92" y="224"/>
                </a:lnTo>
                <a:lnTo>
                  <a:pt x="86" y="234"/>
                </a:lnTo>
                <a:lnTo>
                  <a:pt x="78" y="240"/>
                </a:lnTo>
                <a:lnTo>
                  <a:pt x="66" y="246"/>
                </a:lnTo>
                <a:lnTo>
                  <a:pt x="54" y="252"/>
                </a:lnTo>
                <a:lnTo>
                  <a:pt x="26" y="264"/>
                </a:lnTo>
                <a:lnTo>
                  <a:pt x="12" y="270"/>
                </a:lnTo>
                <a:lnTo>
                  <a:pt x="0" y="280"/>
                </a:lnTo>
                <a:lnTo>
                  <a:pt x="0" y="280"/>
                </a:lnTo>
                <a:lnTo>
                  <a:pt x="12" y="290"/>
                </a:lnTo>
                <a:lnTo>
                  <a:pt x="26" y="302"/>
                </a:lnTo>
                <a:lnTo>
                  <a:pt x="42" y="310"/>
                </a:lnTo>
                <a:lnTo>
                  <a:pt x="60" y="318"/>
                </a:lnTo>
                <a:lnTo>
                  <a:pt x="78" y="324"/>
                </a:lnTo>
                <a:lnTo>
                  <a:pt x="96" y="330"/>
                </a:lnTo>
                <a:lnTo>
                  <a:pt x="116" y="332"/>
                </a:lnTo>
                <a:lnTo>
                  <a:pt x="136" y="334"/>
                </a:lnTo>
                <a:lnTo>
                  <a:pt x="136" y="334"/>
                </a:lnTo>
                <a:lnTo>
                  <a:pt x="156" y="332"/>
                </a:lnTo>
                <a:lnTo>
                  <a:pt x="176" y="326"/>
                </a:lnTo>
                <a:lnTo>
                  <a:pt x="196" y="320"/>
                </a:lnTo>
                <a:lnTo>
                  <a:pt x="214" y="312"/>
                </a:lnTo>
                <a:lnTo>
                  <a:pt x="232" y="302"/>
                </a:lnTo>
                <a:lnTo>
                  <a:pt x="246" y="294"/>
                </a:lnTo>
                <a:lnTo>
                  <a:pt x="262" y="280"/>
                </a:lnTo>
                <a:lnTo>
                  <a:pt x="262" y="280"/>
                </a:lnTo>
                <a:lnTo>
                  <a:pt x="250" y="272"/>
                </a:lnTo>
                <a:lnTo>
                  <a:pt x="236" y="264"/>
                </a:lnTo>
                <a:lnTo>
                  <a:pt x="208" y="252"/>
                </a:lnTo>
                <a:lnTo>
                  <a:pt x="196" y="246"/>
                </a:lnTo>
                <a:lnTo>
                  <a:pt x="184" y="240"/>
                </a:lnTo>
                <a:lnTo>
                  <a:pt x="176" y="234"/>
                </a:lnTo>
                <a:lnTo>
                  <a:pt x="170" y="224"/>
                </a:lnTo>
                <a:lnTo>
                  <a:pt x="170" y="224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sng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</a:endParaRPr>
          </a:p>
        </p:txBody>
      </p:sp>
      <p:grpSp>
        <p:nvGrpSpPr>
          <p:cNvPr id="40" name="组 4">
            <a:extLst>
              <a:ext uri="{FF2B5EF4-FFF2-40B4-BE49-F238E27FC236}">
                <a16:creationId xmlns:a16="http://schemas.microsoft.com/office/drawing/2014/main" xmlns="" id="{05109961-0A2F-4C38-A6FC-6DF4ECDEFC17}"/>
              </a:ext>
            </a:extLst>
          </p:cNvPr>
          <p:cNvGrpSpPr/>
          <p:nvPr/>
        </p:nvGrpSpPr>
        <p:grpSpPr>
          <a:xfrm>
            <a:off x="8564500" y="3341803"/>
            <a:ext cx="832660" cy="997921"/>
            <a:chOff x="1536700" y="911225"/>
            <a:chExt cx="831850" cy="996950"/>
          </a:xfrm>
          <a:solidFill>
            <a:sysClr val="window" lastClr="FFFFFF"/>
          </a:solidFill>
        </p:grpSpPr>
        <p:sp>
          <p:nvSpPr>
            <p:cNvPr id="41" name="Freeform 47">
              <a:extLst>
                <a:ext uri="{FF2B5EF4-FFF2-40B4-BE49-F238E27FC236}">
                  <a16:creationId xmlns:a16="http://schemas.microsoft.com/office/drawing/2014/main" xmlns="" id="{C686199E-2401-4769-9862-87E068A83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2" name="Freeform 48">
              <a:extLst>
                <a:ext uri="{FF2B5EF4-FFF2-40B4-BE49-F238E27FC236}">
                  <a16:creationId xmlns:a16="http://schemas.microsoft.com/office/drawing/2014/main" xmlns="" id="{BD9EE716-329D-4E20-993C-7D6904D23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3" name="Freeform 49">
              <a:extLst>
                <a:ext uri="{FF2B5EF4-FFF2-40B4-BE49-F238E27FC236}">
                  <a16:creationId xmlns:a16="http://schemas.microsoft.com/office/drawing/2014/main" xmlns="" id="{79C5B772-5EFA-424F-B81A-E109AA7CF5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4" name="Rectangle 50">
              <a:extLst>
                <a:ext uri="{FF2B5EF4-FFF2-40B4-BE49-F238E27FC236}">
                  <a16:creationId xmlns:a16="http://schemas.microsoft.com/office/drawing/2014/main" xmlns="" id="{C71CCF0F-1026-40D9-B5FF-095081005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5" name="Rectangle 51">
              <a:extLst>
                <a:ext uri="{FF2B5EF4-FFF2-40B4-BE49-F238E27FC236}">
                  <a16:creationId xmlns:a16="http://schemas.microsoft.com/office/drawing/2014/main" xmlns="" id="{EC9AE238-A64A-46C2-ABC3-ED7245E7B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:a16="http://schemas.microsoft.com/office/drawing/2014/main" xmlns="" id="{0641F0A5-65A9-4AE7-8A34-5439149B7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7" name="Freeform 53">
              <a:extLst>
                <a:ext uri="{FF2B5EF4-FFF2-40B4-BE49-F238E27FC236}">
                  <a16:creationId xmlns:a16="http://schemas.microsoft.com/office/drawing/2014/main" xmlns="" id="{215DC998-049A-418C-9F56-1AA4B56A8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8" name="Freeform 54">
              <a:extLst>
                <a:ext uri="{FF2B5EF4-FFF2-40B4-BE49-F238E27FC236}">
                  <a16:creationId xmlns:a16="http://schemas.microsoft.com/office/drawing/2014/main" xmlns="" id="{CDDA7917-EF69-432C-BEDF-E3E6D0641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9" name="Freeform 55">
              <a:extLst>
                <a:ext uri="{FF2B5EF4-FFF2-40B4-BE49-F238E27FC236}">
                  <a16:creationId xmlns:a16="http://schemas.microsoft.com/office/drawing/2014/main" xmlns="" id="{BE91F3F6-5A36-4FFA-8C97-1828F2983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50" name="Freeform 56">
              <a:extLst>
                <a:ext uri="{FF2B5EF4-FFF2-40B4-BE49-F238E27FC236}">
                  <a16:creationId xmlns:a16="http://schemas.microsoft.com/office/drawing/2014/main" xmlns="" id="{46D683A5-76CA-4031-98EA-61F3014DE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</p:grp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8A115445-1FAA-401C-B317-8FD2F0183BF3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93839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9" grpId="0"/>
      <p:bldP spid="30" grpId="0"/>
      <p:bldP spid="34" grpId="0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B12DA19A-7CF8-4DE0-90CB-C1B8C0D16D79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CF8700D8-7DE3-4BC7-966B-7DB97610A51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EA039016-B3DF-4761-8BB4-2A517F4417C1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1A3D329-52C8-4445-8C57-55BCADD4734E}"/>
              </a:ext>
            </a:extLst>
          </p:cNvPr>
          <p:cNvSpPr/>
          <p:nvPr/>
        </p:nvSpPr>
        <p:spPr>
          <a:xfrm>
            <a:off x="1277936" y="4846097"/>
            <a:ext cx="5471208" cy="853619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45718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4BC695C8-98A8-4F05-ACD8-0D00B1DEF493}"/>
              </a:ext>
            </a:extLst>
          </p:cNvPr>
          <p:cNvSpPr txBox="1"/>
          <p:nvPr/>
        </p:nvSpPr>
        <p:spPr>
          <a:xfrm>
            <a:off x="1203635" y="1443888"/>
            <a:ext cx="9867638" cy="95410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89"/>
            <a:r>
              <a:rPr kumimoji="1" lang="en-US" altLang="zh-CN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 YOUR TITLE</a:t>
            </a:r>
          </a:p>
          <a:p>
            <a:pPr defTabSz="457189"/>
            <a:r>
              <a:rPr kumimoji="1" lang="en-US" altLang="zh-CN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 </a:t>
            </a:r>
            <a:r>
              <a:rPr kumimoji="1" lang="en-US" altLang="zh-CN" sz="2800" b="1" dirty="0" err="1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en-US" altLang="zh-CN" sz="2800" b="1" dirty="0" err="1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zh-CN" altLang="en-US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添加副标题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34BF398-CE95-4ECE-988C-1CB840799009}"/>
              </a:ext>
            </a:extLst>
          </p:cNvPr>
          <p:cNvSpPr txBox="1"/>
          <p:nvPr/>
        </p:nvSpPr>
        <p:spPr>
          <a:xfrm>
            <a:off x="1203635" y="2725014"/>
            <a:ext cx="5545508" cy="177279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CB29AA66-5837-4195-BFA0-2E2E6E11A540}"/>
              </a:ext>
            </a:extLst>
          </p:cNvPr>
          <p:cNvSpPr txBox="1"/>
          <p:nvPr/>
        </p:nvSpPr>
        <p:spPr>
          <a:xfrm>
            <a:off x="1357702" y="5001379"/>
            <a:ext cx="5275326" cy="54848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3D98795-FE19-451D-A222-94EF6A9F4684}"/>
              </a:ext>
            </a:extLst>
          </p:cNvPr>
          <p:cNvSpPr/>
          <p:nvPr/>
        </p:nvSpPr>
        <p:spPr>
          <a:xfrm>
            <a:off x="7164023" y="2776310"/>
            <a:ext cx="3907250" cy="2923406"/>
          </a:xfrm>
          <a:prstGeom prst="rect">
            <a:avLst/>
          </a:prstGeom>
          <a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schemeClr val="bg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001338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1EAD9C1C-A9D8-46E6-95A8-A855AC08AD32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A4174B9E-9660-4FB8-96F3-57FEEAB03139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391B780D-AF24-41D0-B375-F115DC754F96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xmlns="" id="{6F2A8BE1-F9B9-45E9-909C-AD74E8CF22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3938465"/>
              </p:ext>
            </p:extLst>
          </p:nvPr>
        </p:nvGraphicFramePr>
        <p:xfrm>
          <a:off x="1043977" y="2796505"/>
          <a:ext cx="7316182" cy="2905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矩形 55">
            <a:extLst>
              <a:ext uri="{FF2B5EF4-FFF2-40B4-BE49-F238E27FC236}">
                <a16:creationId xmlns:a16="http://schemas.microsoft.com/office/drawing/2014/main" xmlns="" id="{0D1D72C6-0A63-40DE-AB5B-C8CD50F182CE}"/>
              </a:ext>
            </a:extLst>
          </p:cNvPr>
          <p:cNvSpPr/>
          <p:nvPr/>
        </p:nvSpPr>
        <p:spPr>
          <a:xfrm>
            <a:off x="8770584" y="3297971"/>
            <a:ext cx="2945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中对图表的数据信息进行编辑。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55">
            <a:extLst>
              <a:ext uri="{FF2B5EF4-FFF2-40B4-BE49-F238E27FC236}">
                <a16:creationId xmlns:a16="http://schemas.microsoft.com/office/drawing/2014/main" xmlns="" id="{5A23F17B-2B86-484C-BE87-54A68CE18528}"/>
              </a:ext>
            </a:extLst>
          </p:cNvPr>
          <p:cNvSpPr/>
          <p:nvPr/>
        </p:nvSpPr>
        <p:spPr>
          <a:xfrm>
            <a:off x="8770584" y="4507288"/>
            <a:ext cx="2945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中对图表的数据信息进行编辑。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02BED58-EEFA-4ADC-93C3-FA87A11C801C}"/>
              </a:ext>
            </a:extLst>
          </p:cNvPr>
          <p:cNvSpPr txBox="1"/>
          <p:nvPr/>
        </p:nvSpPr>
        <p:spPr>
          <a:xfrm>
            <a:off x="1043977" y="1646876"/>
            <a:ext cx="7084023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89"/>
            <a:r>
              <a:rPr kumimoji="1" lang="en-US" altLang="zh-CN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 YOUR TITLE</a:t>
            </a:r>
          </a:p>
          <a:p>
            <a:pPr defTabSz="457189"/>
            <a:r>
              <a:rPr kumimoji="1" lang="en-US" altLang="zh-CN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 </a:t>
            </a:r>
            <a:r>
              <a:rPr kumimoji="1" lang="en-US" altLang="zh-CN" sz="2400" b="1" dirty="0" err="1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en-US" altLang="zh-CN" sz="2400" b="1" dirty="0" err="1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zh-CN" altLang="en-US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添加副标题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CB92886-D47E-4DED-A119-0F80860739BD}"/>
              </a:ext>
            </a:extLst>
          </p:cNvPr>
          <p:cNvSpPr/>
          <p:nvPr/>
        </p:nvSpPr>
        <p:spPr>
          <a:xfrm>
            <a:off x="8770585" y="2764424"/>
            <a:ext cx="2945165" cy="416837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EDBC473E-A4CE-44F1-91D2-E728F2B2A720}"/>
              </a:ext>
            </a:extLst>
          </p:cNvPr>
          <p:cNvSpPr/>
          <p:nvPr/>
        </p:nvSpPr>
        <p:spPr>
          <a:xfrm>
            <a:off x="8770585" y="2309162"/>
            <a:ext cx="1924640" cy="338552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DAF8B29D-6608-48B8-846D-07D72F6D1309}"/>
              </a:ext>
            </a:extLst>
          </p:cNvPr>
          <p:cNvSpPr/>
          <p:nvPr/>
        </p:nvSpPr>
        <p:spPr>
          <a:xfrm>
            <a:off x="8770584" y="2811931"/>
            <a:ext cx="3899846" cy="369330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BAD80E6-4B1D-440C-ACEE-4967D88AD1B2}"/>
              </a:ext>
            </a:extLst>
          </p:cNvPr>
          <p:cNvSpPr/>
          <p:nvPr/>
        </p:nvSpPr>
        <p:spPr>
          <a:xfrm>
            <a:off x="8770584" y="2309162"/>
            <a:ext cx="1826137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16384738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9" grpId="0"/>
      <p:bldP spid="10" grpId="0"/>
      <p:bldP spid="11" grpId="0" animBg="1"/>
      <p:bldP spid="12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026C1C34-4686-46DA-BB20-7A051C77DBE8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xmlns="" id="{15FF2CB3-4854-4E28-A992-D6F59F812003}"/>
              </a:ext>
            </a:extLst>
          </p:cNvPr>
          <p:cNvSpPr txBox="1">
            <a:spLocks/>
          </p:cNvSpPr>
          <p:nvPr/>
        </p:nvSpPr>
        <p:spPr>
          <a:xfrm>
            <a:off x="494506" y="9993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4E54792-5423-42E9-B704-5D6E9886D0BE}"/>
              </a:ext>
            </a:extLst>
          </p:cNvPr>
          <p:cNvSpPr/>
          <p:nvPr/>
        </p:nvSpPr>
        <p:spPr>
          <a:xfrm>
            <a:off x="479846" y="1566345"/>
            <a:ext cx="138825" cy="14880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457106">
              <a:defRPr/>
            </a:pPr>
            <a:endParaRPr kumimoji="1" lang="zh-CN" altLang="en-US" kern="0">
              <a:solidFill>
                <a:srgbClr val="FFFFFF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A998273-1A75-4F14-99E1-A889D477485D}"/>
              </a:ext>
            </a:extLst>
          </p:cNvPr>
          <p:cNvSpPr txBox="1"/>
          <p:nvPr/>
        </p:nvSpPr>
        <p:spPr>
          <a:xfrm>
            <a:off x="700072" y="1455299"/>
            <a:ext cx="4137006" cy="52467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457106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添加标题</a:t>
            </a:r>
            <a:endParaRPr lang="en-US" altLang="zh-CN" sz="2400" dirty="0">
              <a:solidFill>
                <a:schemeClr val="bg1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6E9A683-3057-4FDD-9A0C-DE5F70810C90}"/>
              </a:ext>
            </a:extLst>
          </p:cNvPr>
          <p:cNvSpPr txBox="1"/>
          <p:nvPr/>
        </p:nvSpPr>
        <p:spPr>
          <a:xfrm>
            <a:off x="700080" y="2113789"/>
            <a:ext cx="9503548" cy="93254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457106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40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Excel</a:t>
            </a:r>
            <a:r>
              <a:rPr lang="zh-CN" altLang="en-US" sz="140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0212D300-8068-4BB2-B8CE-8534903D1002}"/>
              </a:ext>
            </a:extLst>
          </p:cNvPr>
          <p:cNvSpPr/>
          <p:nvPr/>
        </p:nvSpPr>
        <p:spPr>
          <a:xfrm>
            <a:off x="1455665" y="3410786"/>
            <a:ext cx="2672855" cy="1999831"/>
          </a:xfrm>
          <a:prstGeom prst="rect">
            <a:avLst/>
          </a:prstGeom>
          <a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pic>
        <p:nvPicPr>
          <p:cNvPr id="14" name="图片 13" descr="IMG_2247.JPG">
            <a:extLst>
              <a:ext uri="{FF2B5EF4-FFF2-40B4-BE49-F238E27FC236}">
                <a16:creationId xmlns:a16="http://schemas.microsoft.com/office/drawing/2014/main" xmlns="" id="{F78C656D-0C9D-4CF2-802B-84C0B3447C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16"/>
          <a:stretch/>
        </p:blipFill>
        <p:spPr>
          <a:xfrm>
            <a:off x="4620896" y="3410786"/>
            <a:ext cx="2652103" cy="2016757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3A2493C6-138D-4812-BBAD-2EF3A675C4F5}"/>
              </a:ext>
            </a:extLst>
          </p:cNvPr>
          <p:cNvSpPr/>
          <p:nvPr/>
        </p:nvSpPr>
        <p:spPr>
          <a:xfrm>
            <a:off x="7765375" y="3410786"/>
            <a:ext cx="2638035" cy="2016757"/>
          </a:xfrm>
          <a:prstGeom prst="rect">
            <a:avLst/>
          </a:prstGeom>
          <a:blipFill rotWithShape="1">
            <a:blip r:embed="rId5" cstate="print"/>
            <a:srcRect/>
            <a:stretch>
              <a:fillRect r="-15674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77D585AB-CEA4-41D8-B445-DBC79F25C330}"/>
              </a:ext>
            </a:extLst>
          </p:cNvPr>
          <p:cNvSpPr/>
          <p:nvPr/>
        </p:nvSpPr>
        <p:spPr>
          <a:xfrm>
            <a:off x="1455665" y="5417457"/>
            <a:ext cx="2672855" cy="336229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952527C-9B52-4FA2-AF2B-FB94F27C3853}"/>
              </a:ext>
            </a:extLst>
          </p:cNvPr>
          <p:cNvSpPr/>
          <p:nvPr/>
        </p:nvSpPr>
        <p:spPr>
          <a:xfrm>
            <a:off x="4610519" y="5417457"/>
            <a:ext cx="2672855" cy="336229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D0AB7137-4720-4C53-AE92-EAA4E4D951D8}"/>
              </a:ext>
            </a:extLst>
          </p:cNvPr>
          <p:cNvSpPr/>
          <p:nvPr/>
        </p:nvSpPr>
        <p:spPr>
          <a:xfrm>
            <a:off x="7765373" y="5417457"/>
            <a:ext cx="2672855" cy="336229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0FD07C12-80C3-4538-8BED-9B76AB0748A5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3048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55">
            <a:extLst>
              <a:ext uri="{FF2B5EF4-FFF2-40B4-BE49-F238E27FC236}">
                <a16:creationId xmlns:a16="http://schemas.microsoft.com/office/drawing/2014/main" xmlns="" id="{BAE02528-8643-47A1-8E47-40FA847E23F7}"/>
              </a:ext>
            </a:extLst>
          </p:cNvPr>
          <p:cNvSpPr/>
          <p:nvPr/>
        </p:nvSpPr>
        <p:spPr>
          <a:xfrm>
            <a:off x="1250948" y="3996104"/>
            <a:ext cx="2406096" cy="78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5" name="矩形 39">
            <a:extLst>
              <a:ext uri="{FF2B5EF4-FFF2-40B4-BE49-F238E27FC236}">
                <a16:creationId xmlns:a16="http://schemas.microsoft.com/office/drawing/2014/main" xmlns="" id="{88C42CB1-9D8D-4BA1-9470-4620777CE649}"/>
              </a:ext>
            </a:extLst>
          </p:cNvPr>
          <p:cNvSpPr/>
          <p:nvPr/>
        </p:nvSpPr>
        <p:spPr>
          <a:xfrm>
            <a:off x="1351039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C02E89F-5597-49B1-AA97-1E78E535F006}"/>
              </a:ext>
            </a:extLst>
          </p:cNvPr>
          <p:cNvSpPr/>
          <p:nvPr/>
        </p:nvSpPr>
        <p:spPr>
          <a:xfrm>
            <a:off x="1351039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7" name="矩形 55">
            <a:extLst>
              <a:ext uri="{FF2B5EF4-FFF2-40B4-BE49-F238E27FC236}">
                <a16:creationId xmlns:a16="http://schemas.microsoft.com/office/drawing/2014/main" xmlns="" id="{A20361CD-BF9D-4568-BAD7-A8B981804CE1}"/>
              </a:ext>
            </a:extLst>
          </p:cNvPr>
          <p:cNvSpPr/>
          <p:nvPr/>
        </p:nvSpPr>
        <p:spPr>
          <a:xfrm>
            <a:off x="3966004" y="3996104"/>
            <a:ext cx="2406096" cy="78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8" name="矩形 39">
            <a:extLst>
              <a:ext uri="{FF2B5EF4-FFF2-40B4-BE49-F238E27FC236}">
                <a16:creationId xmlns:a16="http://schemas.microsoft.com/office/drawing/2014/main" xmlns="" id="{2AB43EE6-7B7E-405B-88B0-FAF6BC6CA28B}"/>
              </a:ext>
            </a:extLst>
          </p:cNvPr>
          <p:cNvSpPr/>
          <p:nvPr/>
        </p:nvSpPr>
        <p:spPr>
          <a:xfrm>
            <a:off x="4066095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BE46B1C-BD6A-4791-A6A5-4548BF42AB44}"/>
              </a:ext>
            </a:extLst>
          </p:cNvPr>
          <p:cNvSpPr/>
          <p:nvPr/>
        </p:nvSpPr>
        <p:spPr>
          <a:xfrm>
            <a:off x="4066095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0" name="矩形 55">
            <a:extLst>
              <a:ext uri="{FF2B5EF4-FFF2-40B4-BE49-F238E27FC236}">
                <a16:creationId xmlns:a16="http://schemas.microsoft.com/office/drawing/2014/main" xmlns="" id="{FF374073-CBEC-4D5F-88F3-C61523066AD9}"/>
              </a:ext>
            </a:extLst>
          </p:cNvPr>
          <p:cNvSpPr/>
          <p:nvPr/>
        </p:nvSpPr>
        <p:spPr>
          <a:xfrm>
            <a:off x="6691318" y="3996104"/>
            <a:ext cx="2406096" cy="78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11" name="矩形 39">
            <a:extLst>
              <a:ext uri="{FF2B5EF4-FFF2-40B4-BE49-F238E27FC236}">
                <a16:creationId xmlns:a16="http://schemas.microsoft.com/office/drawing/2014/main" xmlns="" id="{2C88BE43-B4F5-4587-A173-8E282B57C72D}"/>
              </a:ext>
            </a:extLst>
          </p:cNvPr>
          <p:cNvSpPr/>
          <p:nvPr/>
        </p:nvSpPr>
        <p:spPr>
          <a:xfrm>
            <a:off x="6791409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97F38E4-443D-4F72-9D41-BF855F40522A}"/>
              </a:ext>
            </a:extLst>
          </p:cNvPr>
          <p:cNvSpPr/>
          <p:nvPr/>
        </p:nvSpPr>
        <p:spPr>
          <a:xfrm>
            <a:off x="6791409" y="3612881"/>
            <a:ext cx="1822935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CONSECTETUR ELIT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3" name="矩形 55">
            <a:extLst>
              <a:ext uri="{FF2B5EF4-FFF2-40B4-BE49-F238E27FC236}">
                <a16:creationId xmlns:a16="http://schemas.microsoft.com/office/drawing/2014/main" xmlns="" id="{F1284D1C-947A-4115-A7B0-93FA15CE76F4}"/>
              </a:ext>
            </a:extLst>
          </p:cNvPr>
          <p:cNvSpPr/>
          <p:nvPr/>
        </p:nvSpPr>
        <p:spPr>
          <a:xfrm>
            <a:off x="9484676" y="3996104"/>
            <a:ext cx="2406096" cy="78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14" name="矩形 39">
            <a:extLst>
              <a:ext uri="{FF2B5EF4-FFF2-40B4-BE49-F238E27FC236}">
                <a16:creationId xmlns:a16="http://schemas.microsoft.com/office/drawing/2014/main" xmlns="" id="{14A6C54C-96E0-4375-8587-9990B08DA51B}"/>
              </a:ext>
            </a:extLst>
          </p:cNvPr>
          <p:cNvSpPr/>
          <p:nvPr/>
        </p:nvSpPr>
        <p:spPr>
          <a:xfrm>
            <a:off x="9584767" y="3157270"/>
            <a:ext cx="1241045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A4D671DF-3A03-4A2C-9981-189E1BF7FE15}"/>
              </a:ext>
            </a:extLst>
          </p:cNvPr>
          <p:cNvSpPr/>
          <p:nvPr/>
        </p:nvSpPr>
        <p:spPr>
          <a:xfrm>
            <a:off x="9584767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EBF5F98C-9B63-4573-B66D-DB112A5C10A8}"/>
              </a:ext>
            </a:extLst>
          </p:cNvPr>
          <p:cNvCxnSpPr/>
          <p:nvPr/>
        </p:nvCxnSpPr>
        <p:spPr>
          <a:xfrm>
            <a:off x="1133215" y="2287363"/>
            <a:ext cx="9869925" cy="0"/>
          </a:xfrm>
          <a:prstGeom prst="line">
            <a:avLst/>
          </a:prstGeom>
          <a:noFill/>
          <a:ln w="6350" cap="flat" cmpd="sng" algn="ctr">
            <a:solidFill>
              <a:srgbClr val="4C4C4C"/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4AC6AD6D-4C53-4EC9-9F0F-E78C9F42ED98}"/>
              </a:ext>
            </a:extLst>
          </p:cNvPr>
          <p:cNvSpPr/>
          <p:nvPr/>
        </p:nvSpPr>
        <p:spPr>
          <a:xfrm>
            <a:off x="4204717" y="1757793"/>
            <a:ext cx="1059142" cy="1059142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EDBFF86B-BB16-46A7-92B8-FD25460A3B8E}"/>
              </a:ext>
            </a:extLst>
          </p:cNvPr>
          <p:cNvSpPr/>
          <p:nvPr/>
        </p:nvSpPr>
        <p:spPr>
          <a:xfrm>
            <a:off x="9540277" y="1757793"/>
            <a:ext cx="1059142" cy="1059142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E1C11CC7-4192-46C9-9EC0-39787919E9B7}"/>
              </a:ext>
            </a:extLst>
          </p:cNvPr>
          <p:cNvSpPr/>
          <p:nvPr/>
        </p:nvSpPr>
        <p:spPr>
          <a:xfrm>
            <a:off x="6872498" y="1757793"/>
            <a:ext cx="1059142" cy="1059142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E34A4ED7-EF4F-43BC-8EC5-AEF6193B7824}"/>
              </a:ext>
            </a:extLst>
          </p:cNvPr>
          <p:cNvSpPr/>
          <p:nvPr/>
        </p:nvSpPr>
        <p:spPr>
          <a:xfrm>
            <a:off x="1536938" y="1757793"/>
            <a:ext cx="1059142" cy="1059142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BFAE7870-8E59-4E19-9224-968A98F806CE}"/>
              </a:ext>
            </a:extLst>
          </p:cNvPr>
          <p:cNvGrpSpPr/>
          <p:nvPr/>
        </p:nvGrpSpPr>
        <p:grpSpPr>
          <a:xfrm>
            <a:off x="9688783" y="1959614"/>
            <a:ext cx="741664" cy="608915"/>
            <a:chOff x="9688783" y="1959614"/>
            <a:chExt cx="741664" cy="608915"/>
          </a:xfrm>
        </p:grpSpPr>
        <p:sp>
          <p:nvSpPr>
            <p:cNvPr id="22" name="Freeform 232">
              <a:extLst>
                <a:ext uri="{FF2B5EF4-FFF2-40B4-BE49-F238E27FC236}">
                  <a16:creationId xmlns:a16="http://schemas.microsoft.com/office/drawing/2014/main" xmlns="" id="{6C65EE97-FED2-410A-93E3-D58F19DA6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8783" y="1959614"/>
              <a:ext cx="741664" cy="473280"/>
            </a:xfrm>
            <a:custGeom>
              <a:avLst/>
              <a:gdLst/>
              <a:ahLst/>
              <a:cxnLst>
                <a:cxn ang="0">
                  <a:pos x="256" y="0"/>
                </a:cxn>
                <a:cxn ang="0">
                  <a:pos x="0" y="142"/>
                </a:cxn>
                <a:cxn ang="0">
                  <a:pos x="256" y="282"/>
                </a:cxn>
                <a:cxn ang="0">
                  <a:pos x="468" y="166"/>
                </a:cxn>
                <a:cxn ang="0">
                  <a:pos x="468" y="328"/>
                </a:cxn>
                <a:cxn ang="0">
                  <a:pos x="514" y="328"/>
                </a:cxn>
                <a:cxn ang="0">
                  <a:pos x="514" y="142"/>
                </a:cxn>
                <a:cxn ang="0">
                  <a:pos x="256" y="0"/>
                </a:cxn>
              </a:cxnLst>
              <a:rect l="0" t="0" r="r" b="b"/>
              <a:pathLst>
                <a:path w="514" h="328">
                  <a:moveTo>
                    <a:pt x="256" y="0"/>
                  </a:moveTo>
                  <a:lnTo>
                    <a:pt x="0" y="142"/>
                  </a:lnTo>
                  <a:lnTo>
                    <a:pt x="256" y="282"/>
                  </a:lnTo>
                  <a:lnTo>
                    <a:pt x="468" y="166"/>
                  </a:lnTo>
                  <a:lnTo>
                    <a:pt x="468" y="328"/>
                  </a:lnTo>
                  <a:lnTo>
                    <a:pt x="514" y="328"/>
                  </a:lnTo>
                  <a:lnTo>
                    <a:pt x="514" y="142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1031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23" name="Freeform 233">
              <a:extLst>
                <a:ext uri="{FF2B5EF4-FFF2-40B4-BE49-F238E27FC236}">
                  <a16:creationId xmlns:a16="http://schemas.microsoft.com/office/drawing/2014/main" xmlns="" id="{DB540C7D-6E21-4F69-B90E-C3312DCD7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4418" y="2291487"/>
              <a:ext cx="470394" cy="277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4"/>
                </a:cxn>
                <a:cxn ang="0">
                  <a:pos x="162" y="192"/>
                </a:cxn>
                <a:cxn ang="0">
                  <a:pos x="326" y="104"/>
                </a:cxn>
                <a:cxn ang="0">
                  <a:pos x="326" y="0"/>
                </a:cxn>
                <a:cxn ang="0">
                  <a:pos x="162" y="98"/>
                </a:cxn>
                <a:cxn ang="0">
                  <a:pos x="0" y="0"/>
                </a:cxn>
              </a:cxnLst>
              <a:rect l="0" t="0" r="r" b="b"/>
              <a:pathLst>
                <a:path w="326" h="192">
                  <a:moveTo>
                    <a:pt x="0" y="0"/>
                  </a:moveTo>
                  <a:lnTo>
                    <a:pt x="0" y="104"/>
                  </a:lnTo>
                  <a:lnTo>
                    <a:pt x="162" y="192"/>
                  </a:lnTo>
                  <a:lnTo>
                    <a:pt x="326" y="104"/>
                  </a:lnTo>
                  <a:lnTo>
                    <a:pt x="326" y="0"/>
                  </a:lnTo>
                  <a:lnTo>
                    <a:pt x="162" y="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31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</p:grpSp>
      <p:sp>
        <p:nvSpPr>
          <p:cNvPr id="24" name="Freeform 210">
            <a:extLst>
              <a:ext uri="{FF2B5EF4-FFF2-40B4-BE49-F238E27FC236}">
                <a16:creationId xmlns:a16="http://schemas.microsoft.com/office/drawing/2014/main" xmlns="" id="{B838755C-82FE-4A1B-9DDC-2ACC1026FB4C}"/>
              </a:ext>
            </a:extLst>
          </p:cNvPr>
          <p:cNvSpPr>
            <a:spLocks noEditPoints="1"/>
          </p:cNvSpPr>
          <p:nvPr/>
        </p:nvSpPr>
        <p:spPr bwMode="auto">
          <a:xfrm>
            <a:off x="4378210" y="2010731"/>
            <a:ext cx="708701" cy="533280"/>
          </a:xfrm>
          <a:custGeom>
            <a:avLst/>
            <a:gdLst/>
            <a:ahLst/>
            <a:cxnLst>
              <a:cxn ang="0">
                <a:pos x="202" y="202"/>
              </a:cxn>
              <a:cxn ang="0">
                <a:pos x="202" y="202"/>
              </a:cxn>
              <a:cxn ang="0">
                <a:pos x="190" y="200"/>
              </a:cxn>
              <a:cxn ang="0">
                <a:pos x="176" y="194"/>
              </a:cxn>
              <a:cxn ang="0">
                <a:pos x="0" y="102"/>
              </a:cxn>
              <a:cxn ang="0">
                <a:pos x="0" y="278"/>
              </a:cxn>
              <a:cxn ang="0">
                <a:pos x="0" y="278"/>
              </a:cxn>
              <a:cxn ang="0">
                <a:pos x="2" y="288"/>
              </a:cxn>
              <a:cxn ang="0">
                <a:pos x="6" y="296"/>
              </a:cxn>
              <a:cxn ang="0">
                <a:pos x="14" y="302"/>
              </a:cxn>
              <a:cxn ang="0">
                <a:pos x="24" y="304"/>
              </a:cxn>
              <a:cxn ang="0">
                <a:pos x="378" y="304"/>
              </a:cxn>
              <a:cxn ang="0">
                <a:pos x="378" y="304"/>
              </a:cxn>
              <a:cxn ang="0">
                <a:pos x="388" y="302"/>
              </a:cxn>
              <a:cxn ang="0">
                <a:pos x="396" y="296"/>
              </a:cxn>
              <a:cxn ang="0">
                <a:pos x="402" y="288"/>
              </a:cxn>
              <a:cxn ang="0">
                <a:pos x="404" y="278"/>
              </a:cxn>
              <a:cxn ang="0">
                <a:pos x="404" y="102"/>
              </a:cxn>
              <a:cxn ang="0">
                <a:pos x="226" y="194"/>
              </a:cxn>
              <a:cxn ang="0">
                <a:pos x="226" y="194"/>
              </a:cxn>
              <a:cxn ang="0">
                <a:pos x="212" y="200"/>
              </a:cxn>
              <a:cxn ang="0">
                <a:pos x="202" y="202"/>
              </a:cxn>
              <a:cxn ang="0">
                <a:pos x="202" y="202"/>
              </a:cxn>
              <a:cxn ang="0">
                <a:pos x="378" y="0"/>
              </a:cxn>
              <a:cxn ang="0">
                <a:pos x="24" y="0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2" y="16"/>
              </a:cxn>
              <a:cxn ang="0">
                <a:pos x="0" y="26"/>
              </a:cxn>
              <a:cxn ang="0">
                <a:pos x="0" y="44"/>
              </a:cxn>
              <a:cxn ang="0">
                <a:pos x="202" y="152"/>
              </a:cxn>
              <a:cxn ang="0">
                <a:pos x="404" y="44"/>
              </a:cxn>
              <a:cxn ang="0">
                <a:pos x="404" y="26"/>
              </a:cxn>
              <a:cxn ang="0">
                <a:pos x="404" y="26"/>
              </a:cxn>
              <a:cxn ang="0">
                <a:pos x="402" y="16"/>
              </a:cxn>
              <a:cxn ang="0">
                <a:pos x="396" y="8"/>
              </a:cxn>
              <a:cxn ang="0">
                <a:pos x="388" y="2"/>
              </a:cxn>
              <a:cxn ang="0">
                <a:pos x="378" y="0"/>
              </a:cxn>
              <a:cxn ang="0">
                <a:pos x="378" y="0"/>
              </a:cxn>
            </a:cxnLst>
            <a:rect l="0" t="0" r="r" b="b"/>
            <a:pathLst>
              <a:path w="404" h="304">
                <a:moveTo>
                  <a:pt x="202" y="202"/>
                </a:moveTo>
                <a:lnTo>
                  <a:pt x="202" y="202"/>
                </a:lnTo>
                <a:lnTo>
                  <a:pt x="190" y="200"/>
                </a:lnTo>
                <a:lnTo>
                  <a:pt x="176" y="194"/>
                </a:lnTo>
                <a:lnTo>
                  <a:pt x="0" y="102"/>
                </a:lnTo>
                <a:lnTo>
                  <a:pt x="0" y="278"/>
                </a:lnTo>
                <a:lnTo>
                  <a:pt x="0" y="278"/>
                </a:lnTo>
                <a:lnTo>
                  <a:pt x="2" y="288"/>
                </a:lnTo>
                <a:lnTo>
                  <a:pt x="6" y="296"/>
                </a:lnTo>
                <a:lnTo>
                  <a:pt x="14" y="302"/>
                </a:lnTo>
                <a:lnTo>
                  <a:pt x="24" y="304"/>
                </a:lnTo>
                <a:lnTo>
                  <a:pt x="378" y="304"/>
                </a:lnTo>
                <a:lnTo>
                  <a:pt x="378" y="304"/>
                </a:lnTo>
                <a:lnTo>
                  <a:pt x="388" y="302"/>
                </a:lnTo>
                <a:lnTo>
                  <a:pt x="396" y="296"/>
                </a:lnTo>
                <a:lnTo>
                  <a:pt x="402" y="288"/>
                </a:lnTo>
                <a:lnTo>
                  <a:pt x="404" y="278"/>
                </a:lnTo>
                <a:lnTo>
                  <a:pt x="404" y="102"/>
                </a:lnTo>
                <a:lnTo>
                  <a:pt x="226" y="194"/>
                </a:lnTo>
                <a:lnTo>
                  <a:pt x="226" y="194"/>
                </a:lnTo>
                <a:lnTo>
                  <a:pt x="212" y="200"/>
                </a:lnTo>
                <a:lnTo>
                  <a:pt x="202" y="202"/>
                </a:lnTo>
                <a:lnTo>
                  <a:pt x="202" y="202"/>
                </a:lnTo>
                <a:close/>
                <a:moveTo>
                  <a:pt x="378" y="0"/>
                </a:moveTo>
                <a:lnTo>
                  <a:pt x="24" y="0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2" y="16"/>
                </a:lnTo>
                <a:lnTo>
                  <a:pt x="0" y="26"/>
                </a:lnTo>
                <a:lnTo>
                  <a:pt x="0" y="44"/>
                </a:lnTo>
                <a:lnTo>
                  <a:pt x="202" y="152"/>
                </a:lnTo>
                <a:lnTo>
                  <a:pt x="404" y="44"/>
                </a:lnTo>
                <a:lnTo>
                  <a:pt x="404" y="26"/>
                </a:lnTo>
                <a:lnTo>
                  <a:pt x="404" y="26"/>
                </a:lnTo>
                <a:lnTo>
                  <a:pt x="402" y="16"/>
                </a:lnTo>
                <a:lnTo>
                  <a:pt x="396" y="8"/>
                </a:lnTo>
                <a:lnTo>
                  <a:pt x="388" y="2"/>
                </a:lnTo>
                <a:lnTo>
                  <a:pt x="378" y="0"/>
                </a:lnTo>
                <a:lnTo>
                  <a:pt x="378" y="0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Century Gothic  "/>
              <a:ea typeface="微软雅黑"/>
            </a:endParaRPr>
          </a:p>
        </p:txBody>
      </p:sp>
      <p:sp>
        <p:nvSpPr>
          <p:cNvPr id="25" name="Freeform 216">
            <a:extLst>
              <a:ext uri="{FF2B5EF4-FFF2-40B4-BE49-F238E27FC236}">
                <a16:creationId xmlns:a16="http://schemas.microsoft.com/office/drawing/2014/main" xmlns="" id="{A21D975C-0A74-4EAA-B8D6-C27A24D31D4D}"/>
              </a:ext>
            </a:extLst>
          </p:cNvPr>
          <p:cNvSpPr>
            <a:spLocks noEditPoints="1"/>
          </p:cNvSpPr>
          <p:nvPr/>
        </p:nvSpPr>
        <p:spPr bwMode="auto">
          <a:xfrm>
            <a:off x="1722639" y="1936838"/>
            <a:ext cx="704591" cy="701051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22" y="16"/>
              </a:cxn>
              <a:cxn ang="0">
                <a:pos x="72" y="46"/>
              </a:cxn>
              <a:cxn ang="0">
                <a:pos x="34" y="88"/>
              </a:cxn>
              <a:cxn ang="0">
                <a:pos x="10" y="140"/>
              </a:cxn>
              <a:cxn ang="0">
                <a:pos x="0" y="198"/>
              </a:cxn>
              <a:cxn ang="0">
                <a:pos x="4" y="238"/>
              </a:cxn>
              <a:cxn ang="0">
                <a:pos x="24" y="292"/>
              </a:cxn>
              <a:cxn ang="0">
                <a:pos x="58" y="338"/>
              </a:cxn>
              <a:cxn ang="0">
                <a:pos x="104" y="372"/>
              </a:cxn>
              <a:cxn ang="0">
                <a:pos x="158" y="392"/>
              </a:cxn>
              <a:cxn ang="0">
                <a:pos x="198" y="396"/>
              </a:cxn>
              <a:cxn ang="0">
                <a:pos x="258" y="388"/>
              </a:cxn>
              <a:cxn ang="0">
                <a:pos x="310" y="362"/>
              </a:cxn>
              <a:cxn ang="0">
                <a:pos x="352" y="324"/>
              </a:cxn>
              <a:cxn ang="0">
                <a:pos x="382" y="276"/>
              </a:cxn>
              <a:cxn ang="0">
                <a:pos x="396" y="218"/>
              </a:cxn>
              <a:cxn ang="0">
                <a:pos x="396" y="178"/>
              </a:cxn>
              <a:cxn ang="0">
                <a:pos x="382" y="122"/>
              </a:cxn>
              <a:cxn ang="0">
                <a:pos x="352" y="72"/>
              </a:cxn>
              <a:cxn ang="0">
                <a:pos x="310" y="34"/>
              </a:cxn>
              <a:cxn ang="0">
                <a:pos x="258" y="8"/>
              </a:cxn>
              <a:cxn ang="0">
                <a:pos x="198" y="0"/>
              </a:cxn>
              <a:cxn ang="0">
                <a:pos x="146" y="198"/>
              </a:cxn>
              <a:cxn ang="0">
                <a:pos x="230" y="244"/>
              </a:cxn>
              <a:cxn ang="0">
                <a:pos x="250" y="234"/>
              </a:cxn>
              <a:cxn ang="0">
                <a:pos x="266" y="234"/>
              </a:cxn>
              <a:cxn ang="0">
                <a:pos x="286" y="244"/>
              </a:cxn>
              <a:cxn ang="0">
                <a:pos x="296" y="264"/>
              </a:cxn>
              <a:cxn ang="0">
                <a:pos x="296" y="280"/>
              </a:cxn>
              <a:cxn ang="0">
                <a:pos x="286" y="300"/>
              </a:cxn>
              <a:cxn ang="0">
                <a:pos x="266" y="310"/>
              </a:cxn>
              <a:cxn ang="0">
                <a:pos x="250" y="310"/>
              </a:cxn>
              <a:cxn ang="0">
                <a:pos x="230" y="300"/>
              </a:cxn>
              <a:cxn ang="0">
                <a:pos x="220" y="280"/>
              </a:cxn>
              <a:cxn ang="0">
                <a:pos x="220" y="266"/>
              </a:cxn>
              <a:cxn ang="0">
                <a:pos x="130" y="230"/>
              </a:cxn>
              <a:cxn ang="0">
                <a:pos x="108" y="238"/>
              </a:cxn>
              <a:cxn ang="0">
                <a:pos x="92" y="234"/>
              </a:cxn>
              <a:cxn ang="0">
                <a:pos x="74" y="220"/>
              </a:cxn>
              <a:cxn ang="0">
                <a:pos x="68" y="198"/>
              </a:cxn>
              <a:cxn ang="0">
                <a:pos x="72" y="182"/>
              </a:cxn>
              <a:cxn ang="0">
                <a:pos x="86" y="166"/>
              </a:cxn>
              <a:cxn ang="0">
                <a:pos x="108" y="158"/>
              </a:cxn>
              <a:cxn ang="0">
                <a:pos x="124" y="162"/>
              </a:cxn>
              <a:cxn ang="0">
                <a:pos x="220" y="130"/>
              </a:cxn>
              <a:cxn ang="0">
                <a:pos x="218" y="124"/>
              </a:cxn>
              <a:cxn ang="0">
                <a:pos x="226" y="102"/>
              </a:cxn>
              <a:cxn ang="0">
                <a:pos x="242" y="88"/>
              </a:cxn>
              <a:cxn ang="0">
                <a:pos x="258" y="86"/>
              </a:cxn>
              <a:cxn ang="0">
                <a:pos x="280" y="92"/>
              </a:cxn>
              <a:cxn ang="0">
                <a:pos x="294" y="110"/>
              </a:cxn>
              <a:cxn ang="0">
                <a:pos x="298" y="124"/>
              </a:cxn>
              <a:cxn ang="0">
                <a:pos x="290" y="146"/>
              </a:cxn>
              <a:cxn ang="0">
                <a:pos x="274" y="162"/>
              </a:cxn>
              <a:cxn ang="0">
                <a:pos x="258" y="164"/>
              </a:cxn>
              <a:cxn ang="0">
                <a:pos x="236" y="156"/>
              </a:cxn>
              <a:cxn ang="0">
                <a:pos x="146" y="192"/>
              </a:cxn>
            </a:cxnLst>
            <a:rect l="0" t="0" r="r" b="b"/>
            <a:pathLst>
              <a:path w="398" h="396">
                <a:moveTo>
                  <a:pt x="198" y="0"/>
                </a:moveTo>
                <a:lnTo>
                  <a:pt x="198" y="0"/>
                </a:lnTo>
                <a:lnTo>
                  <a:pt x="178" y="0"/>
                </a:lnTo>
                <a:lnTo>
                  <a:pt x="158" y="4"/>
                </a:lnTo>
                <a:lnTo>
                  <a:pt x="140" y="8"/>
                </a:lnTo>
                <a:lnTo>
                  <a:pt x="122" y="16"/>
                </a:lnTo>
                <a:lnTo>
                  <a:pt x="104" y="24"/>
                </a:lnTo>
                <a:lnTo>
                  <a:pt x="88" y="34"/>
                </a:lnTo>
                <a:lnTo>
                  <a:pt x="72" y="46"/>
                </a:lnTo>
                <a:lnTo>
                  <a:pt x="58" y="58"/>
                </a:lnTo>
                <a:lnTo>
                  <a:pt x="46" y="72"/>
                </a:lnTo>
                <a:lnTo>
                  <a:pt x="34" y="88"/>
                </a:lnTo>
                <a:lnTo>
                  <a:pt x="24" y="104"/>
                </a:lnTo>
                <a:lnTo>
                  <a:pt x="16" y="122"/>
                </a:lnTo>
                <a:lnTo>
                  <a:pt x="10" y="140"/>
                </a:lnTo>
                <a:lnTo>
                  <a:pt x="4" y="158"/>
                </a:lnTo>
                <a:lnTo>
                  <a:pt x="2" y="178"/>
                </a:lnTo>
                <a:lnTo>
                  <a:pt x="0" y="198"/>
                </a:lnTo>
                <a:lnTo>
                  <a:pt x="0" y="198"/>
                </a:lnTo>
                <a:lnTo>
                  <a:pt x="2" y="218"/>
                </a:lnTo>
                <a:lnTo>
                  <a:pt x="4" y="238"/>
                </a:lnTo>
                <a:lnTo>
                  <a:pt x="10" y="258"/>
                </a:lnTo>
                <a:lnTo>
                  <a:pt x="16" y="276"/>
                </a:lnTo>
                <a:lnTo>
                  <a:pt x="24" y="292"/>
                </a:lnTo>
                <a:lnTo>
                  <a:pt x="34" y="310"/>
                </a:lnTo>
                <a:lnTo>
                  <a:pt x="46" y="324"/>
                </a:lnTo>
                <a:lnTo>
                  <a:pt x="58" y="338"/>
                </a:lnTo>
                <a:lnTo>
                  <a:pt x="72" y="352"/>
                </a:lnTo>
                <a:lnTo>
                  <a:pt x="88" y="362"/>
                </a:lnTo>
                <a:lnTo>
                  <a:pt x="104" y="372"/>
                </a:lnTo>
                <a:lnTo>
                  <a:pt x="122" y="382"/>
                </a:lnTo>
                <a:lnTo>
                  <a:pt x="140" y="388"/>
                </a:lnTo>
                <a:lnTo>
                  <a:pt x="158" y="392"/>
                </a:lnTo>
                <a:lnTo>
                  <a:pt x="178" y="396"/>
                </a:lnTo>
                <a:lnTo>
                  <a:pt x="198" y="396"/>
                </a:lnTo>
                <a:lnTo>
                  <a:pt x="198" y="396"/>
                </a:lnTo>
                <a:lnTo>
                  <a:pt x="220" y="396"/>
                </a:lnTo>
                <a:lnTo>
                  <a:pt x="238" y="392"/>
                </a:lnTo>
                <a:lnTo>
                  <a:pt x="258" y="388"/>
                </a:lnTo>
                <a:lnTo>
                  <a:pt x="276" y="382"/>
                </a:lnTo>
                <a:lnTo>
                  <a:pt x="294" y="372"/>
                </a:lnTo>
                <a:lnTo>
                  <a:pt x="310" y="362"/>
                </a:lnTo>
                <a:lnTo>
                  <a:pt x="326" y="352"/>
                </a:lnTo>
                <a:lnTo>
                  <a:pt x="340" y="338"/>
                </a:lnTo>
                <a:lnTo>
                  <a:pt x="352" y="324"/>
                </a:lnTo>
                <a:lnTo>
                  <a:pt x="364" y="310"/>
                </a:lnTo>
                <a:lnTo>
                  <a:pt x="374" y="292"/>
                </a:lnTo>
                <a:lnTo>
                  <a:pt x="382" y="276"/>
                </a:lnTo>
                <a:lnTo>
                  <a:pt x="388" y="258"/>
                </a:lnTo>
                <a:lnTo>
                  <a:pt x="394" y="238"/>
                </a:lnTo>
                <a:lnTo>
                  <a:pt x="396" y="218"/>
                </a:lnTo>
                <a:lnTo>
                  <a:pt x="398" y="198"/>
                </a:lnTo>
                <a:lnTo>
                  <a:pt x="398" y="198"/>
                </a:lnTo>
                <a:lnTo>
                  <a:pt x="396" y="178"/>
                </a:lnTo>
                <a:lnTo>
                  <a:pt x="394" y="158"/>
                </a:lnTo>
                <a:lnTo>
                  <a:pt x="388" y="140"/>
                </a:lnTo>
                <a:lnTo>
                  <a:pt x="382" y="122"/>
                </a:lnTo>
                <a:lnTo>
                  <a:pt x="374" y="104"/>
                </a:lnTo>
                <a:lnTo>
                  <a:pt x="364" y="88"/>
                </a:lnTo>
                <a:lnTo>
                  <a:pt x="352" y="72"/>
                </a:lnTo>
                <a:lnTo>
                  <a:pt x="340" y="58"/>
                </a:lnTo>
                <a:lnTo>
                  <a:pt x="326" y="46"/>
                </a:lnTo>
                <a:lnTo>
                  <a:pt x="310" y="34"/>
                </a:lnTo>
                <a:lnTo>
                  <a:pt x="294" y="24"/>
                </a:lnTo>
                <a:lnTo>
                  <a:pt x="276" y="16"/>
                </a:lnTo>
                <a:lnTo>
                  <a:pt x="258" y="8"/>
                </a:lnTo>
                <a:lnTo>
                  <a:pt x="238" y="4"/>
                </a:lnTo>
                <a:lnTo>
                  <a:pt x="220" y="0"/>
                </a:lnTo>
                <a:lnTo>
                  <a:pt x="198" y="0"/>
                </a:lnTo>
                <a:lnTo>
                  <a:pt x="198" y="0"/>
                </a:lnTo>
                <a:close/>
                <a:moveTo>
                  <a:pt x="146" y="198"/>
                </a:moveTo>
                <a:lnTo>
                  <a:pt x="146" y="198"/>
                </a:lnTo>
                <a:lnTo>
                  <a:pt x="146" y="204"/>
                </a:lnTo>
                <a:lnTo>
                  <a:pt x="230" y="244"/>
                </a:lnTo>
                <a:lnTo>
                  <a:pt x="230" y="244"/>
                </a:lnTo>
                <a:lnTo>
                  <a:pt x="236" y="240"/>
                </a:lnTo>
                <a:lnTo>
                  <a:pt x="242" y="236"/>
                </a:lnTo>
                <a:lnTo>
                  <a:pt x="250" y="234"/>
                </a:lnTo>
                <a:lnTo>
                  <a:pt x="258" y="232"/>
                </a:lnTo>
                <a:lnTo>
                  <a:pt x="258" y="232"/>
                </a:lnTo>
                <a:lnTo>
                  <a:pt x="266" y="234"/>
                </a:lnTo>
                <a:lnTo>
                  <a:pt x="274" y="236"/>
                </a:lnTo>
                <a:lnTo>
                  <a:pt x="280" y="240"/>
                </a:lnTo>
                <a:lnTo>
                  <a:pt x="286" y="244"/>
                </a:lnTo>
                <a:lnTo>
                  <a:pt x="290" y="250"/>
                </a:lnTo>
                <a:lnTo>
                  <a:pt x="294" y="256"/>
                </a:lnTo>
                <a:lnTo>
                  <a:pt x="296" y="264"/>
                </a:lnTo>
                <a:lnTo>
                  <a:pt x="298" y="272"/>
                </a:lnTo>
                <a:lnTo>
                  <a:pt x="298" y="272"/>
                </a:lnTo>
                <a:lnTo>
                  <a:pt x="296" y="280"/>
                </a:lnTo>
                <a:lnTo>
                  <a:pt x="294" y="288"/>
                </a:lnTo>
                <a:lnTo>
                  <a:pt x="290" y="294"/>
                </a:lnTo>
                <a:lnTo>
                  <a:pt x="286" y="300"/>
                </a:lnTo>
                <a:lnTo>
                  <a:pt x="280" y="304"/>
                </a:lnTo>
                <a:lnTo>
                  <a:pt x="274" y="308"/>
                </a:lnTo>
                <a:lnTo>
                  <a:pt x="266" y="310"/>
                </a:lnTo>
                <a:lnTo>
                  <a:pt x="258" y="312"/>
                </a:lnTo>
                <a:lnTo>
                  <a:pt x="258" y="312"/>
                </a:lnTo>
                <a:lnTo>
                  <a:pt x="250" y="310"/>
                </a:lnTo>
                <a:lnTo>
                  <a:pt x="242" y="308"/>
                </a:lnTo>
                <a:lnTo>
                  <a:pt x="236" y="304"/>
                </a:lnTo>
                <a:lnTo>
                  <a:pt x="230" y="300"/>
                </a:lnTo>
                <a:lnTo>
                  <a:pt x="226" y="294"/>
                </a:lnTo>
                <a:lnTo>
                  <a:pt x="222" y="288"/>
                </a:lnTo>
                <a:lnTo>
                  <a:pt x="220" y="280"/>
                </a:lnTo>
                <a:lnTo>
                  <a:pt x="218" y="272"/>
                </a:lnTo>
                <a:lnTo>
                  <a:pt x="218" y="272"/>
                </a:lnTo>
                <a:lnTo>
                  <a:pt x="220" y="266"/>
                </a:lnTo>
                <a:lnTo>
                  <a:pt x="136" y="226"/>
                </a:lnTo>
                <a:lnTo>
                  <a:pt x="136" y="226"/>
                </a:lnTo>
                <a:lnTo>
                  <a:pt x="130" y="230"/>
                </a:lnTo>
                <a:lnTo>
                  <a:pt x="124" y="234"/>
                </a:lnTo>
                <a:lnTo>
                  <a:pt x="116" y="236"/>
                </a:lnTo>
                <a:lnTo>
                  <a:pt x="108" y="238"/>
                </a:lnTo>
                <a:lnTo>
                  <a:pt x="108" y="238"/>
                </a:lnTo>
                <a:lnTo>
                  <a:pt x="100" y="236"/>
                </a:lnTo>
                <a:lnTo>
                  <a:pt x="92" y="234"/>
                </a:lnTo>
                <a:lnTo>
                  <a:pt x="86" y="230"/>
                </a:lnTo>
                <a:lnTo>
                  <a:pt x="80" y="226"/>
                </a:lnTo>
                <a:lnTo>
                  <a:pt x="74" y="220"/>
                </a:lnTo>
                <a:lnTo>
                  <a:pt x="72" y="214"/>
                </a:lnTo>
                <a:lnTo>
                  <a:pt x="68" y="206"/>
                </a:lnTo>
                <a:lnTo>
                  <a:pt x="68" y="198"/>
                </a:lnTo>
                <a:lnTo>
                  <a:pt x="68" y="198"/>
                </a:lnTo>
                <a:lnTo>
                  <a:pt x="68" y="190"/>
                </a:lnTo>
                <a:lnTo>
                  <a:pt x="72" y="182"/>
                </a:lnTo>
                <a:lnTo>
                  <a:pt x="74" y="176"/>
                </a:lnTo>
                <a:lnTo>
                  <a:pt x="80" y="170"/>
                </a:lnTo>
                <a:lnTo>
                  <a:pt x="86" y="166"/>
                </a:lnTo>
                <a:lnTo>
                  <a:pt x="92" y="162"/>
                </a:lnTo>
                <a:lnTo>
                  <a:pt x="100" y="160"/>
                </a:lnTo>
                <a:lnTo>
                  <a:pt x="108" y="158"/>
                </a:lnTo>
                <a:lnTo>
                  <a:pt x="108" y="158"/>
                </a:lnTo>
                <a:lnTo>
                  <a:pt x="116" y="160"/>
                </a:lnTo>
                <a:lnTo>
                  <a:pt x="124" y="162"/>
                </a:lnTo>
                <a:lnTo>
                  <a:pt x="130" y="166"/>
                </a:lnTo>
                <a:lnTo>
                  <a:pt x="136" y="172"/>
                </a:lnTo>
                <a:lnTo>
                  <a:pt x="220" y="130"/>
                </a:lnTo>
                <a:lnTo>
                  <a:pt x="220" y="130"/>
                </a:lnTo>
                <a:lnTo>
                  <a:pt x="218" y="124"/>
                </a:lnTo>
                <a:lnTo>
                  <a:pt x="218" y="124"/>
                </a:lnTo>
                <a:lnTo>
                  <a:pt x="220" y="116"/>
                </a:lnTo>
                <a:lnTo>
                  <a:pt x="222" y="110"/>
                </a:lnTo>
                <a:lnTo>
                  <a:pt x="226" y="102"/>
                </a:lnTo>
                <a:lnTo>
                  <a:pt x="230" y="98"/>
                </a:lnTo>
                <a:lnTo>
                  <a:pt x="236" y="92"/>
                </a:lnTo>
                <a:lnTo>
                  <a:pt x="242" y="88"/>
                </a:lnTo>
                <a:lnTo>
                  <a:pt x="250" y="86"/>
                </a:lnTo>
                <a:lnTo>
                  <a:pt x="258" y="86"/>
                </a:lnTo>
                <a:lnTo>
                  <a:pt x="258" y="86"/>
                </a:lnTo>
                <a:lnTo>
                  <a:pt x="266" y="86"/>
                </a:lnTo>
                <a:lnTo>
                  <a:pt x="274" y="88"/>
                </a:lnTo>
                <a:lnTo>
                  <a:pt x="280" y="92"/>
                </a:lnTo>
                <a:lnTo>
                  <a:pt x="286" y="98"/>
                </a:lnTo>
                <a:lnTo>
                  <a:pt x="290" y="102"/>
                </a:lnTo>
                <a:lnTo>
                  <a:pt x="294" y="110"/>
                </a:lnTo>
                <a:lnTo>
                  <a:pt x="296" y="116"/>
                </a:lnTo>
                <a:lnTo>
                  <a:pt x="298" y="124"/>
                </a:lnTo>
                <a:lnTo>
                  <a:pt x="298" y="124"/>
                </a:lnTo>
                <a:lnTo>
                  <a:pt x="296" y="132"/>
                </a:lnTo>
                <a:lnTo>
                  <a:pt x="294" y="140"/>
                </a:lnTo>
                <a:lnTo>
                  <a:pt x="290" y="146"/>
                </a:lnTo>
                <a:lnTo>
                  <a:pt x="286" y="152"/>
                </a:lnTo>
                <a:lnTo>
                  <a:pt x="280" y="158"/>
                </a:lnTo>
                <a:lnTo>
                  <a:pt x="274" y="162"/>
                </a:lnTo>
                <a:lnTo>
                  <a:pt x="266" y="164"/>
                </a:lnTo>
                <a:lnTo>
                  <a:pt x="258" y="164"/>
                </a:lnTo>
                <a:lnTo>
                  <a:pt x="258" y="164"/>
                </a:lnTo>
                <a:lnTo>
                  <a:pt x="250" y="164"/>
                </a:lnTo>
                <a:lnTo>
                  <a:pt x="242" y="160"/>
                </a:lnTo>
                <a:lnTo>
                  <a:pt x="236" y="156"/>
                </a:lnTo>
                <a:lnTo>
                  <a:pt x="230" y="152"/>
                </a:lnTo>
                <a:lnTo>
                  <a:pt x="146" y="192"/>
                </a:lnTo>
                <a:lnTo>
                  <a:pt x="146" y="192"/>
                </a:lnTo>
                <a:lnTo>
                  <a:pt x="146" y="198"/>
                </a:lnTo>
                <a:lnTo>
                  <a:pt x="146" y="19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Century Gothic  "/>
              <a:ea typeface="微软雅黑"/>
            </a:endParaRPr>
          </a:p>
        </p:txBody>
      </p:sp>
      <p:grpSp>
        <p:nvGrpSpPr>
          <p:cNvPr id="26" name="组 4">
            <a:extLst>
              <a:ext uri="{FF2B5EF4-FFF2-40B4-BE49-F238E27FC236}">
                <a16:creationId xmlns:a16="http://schemas.microsoft.com/office/drawing/2014/main" xmlns="" id="{D30A379A-8FAD-4E29-A1BB-065969FBA223}"/>
              </a:ext>
            </a:extLst>
          </p:cNvPr>
          <p:cNvGrpSpPr/>
          <p:nvPr/>
        </p:nvGrpSpPr>
        <p:grpSpPr>
          <a:xfrm>
            <a:off x="7060229" y="1887996"/>
            <a:ext cx="666459" cy="798733"/>
            <a:chOff x="1536700" y="911225"/>
            <a:chExt cx="831850" cy="996950"/>
          </a:xfrm>
          <a:solidFill>
            <a:srgbClr val="103154"/>
          </a:solidFill>
        </p:grpSpPr>
        <p:sp>
          <p:nvSpPr>
            <p:cNvPr id="27" name="Freeform 47">
              <a:extLst>
                <a:ext uri="{FF2B5EF4-FFF2-40B4-BE49-F238E27FC236}">
                  <a16:creationId xmlns:a16="http://schemas.microsoft.com/office/drawing/2014/main" xmlns="" id="{58CEEDE6-AF07-4023-860C-97775208A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28" name="Freeform 48">
              <a:extLst>
                <a:ext uri="{FF2B5EF4-FFF2-40B4-BE49-F238E27FC236}">
                  <a16:creationId xmlns:a16="http://schemas.microsoft.com/office/drawing/2014/main" xmlns="" id="{10E38395-2F53-4B5D-9D34-8D186D629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29" name="Freeform 49">
              <a:extLst>
                <a:ext uri="{FF2B5EF4-FFF2-40B4-BE49-F238E27FC236}">
                  <a16:creationId xmlns:a16="http://schemas.microsoft.com/office/drawing/2014/main" xmlns="" id="{DD77120E-1B0F-4D6A-97DD-F82271AB86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xmlns="" id="{1E75F3B2-7592-4B49-861F-7FD682C0B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xmlns="" id="{C648F3B7-DC86-49ED-9657-C2E7E7DD4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2" name="Freeform 52">
              <a:extLst>
                <a:ext uri="{FF2B5EF4-FFF2-40B4-BE49-F238E27FC236}">
                  <a16:creationId xmlns:a16="http://schemas.microsoft.com/office/drawing/2014/main" xmlns="" id="{E8851189-AF2A-4916-A50A-B806D7214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3" name="Freeform 53">
              <a:extLst>
                <a:ext uri="{FF2B5EF4-FFF2-40B4-BE49-F238E27FC236}">
                  <a16:creationId xmlns:a16="http://schemas.microsoft.com/office/drawing/2014/main" xmlns="" id="{FBB792FB-EC75-4B81-842A-8CD36F78F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4" name="Freeform 54">
              <a:extLst>
                <a:ext uri="{FF2B5EF4-FFF2-40B4-BE49-F238E27FC236}">
                  <a16:creationId xmlns:a16="http://schemas.microsoft.com/office/drawing/2014/main" xmlns="" id="{81272F4E-91B3-4043-990E-5947C09D1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5" name="Freeform 55">
              <a:extLst>
                <a:ext uri="{FF2B5EF4-FFF2-40B4-BE49-F238E27FC236}">
                  <a16:creationId xmlns:a16="http://schemas.microsoft.com/office/drawing/2014/main" xmlns="" id="{9CBC74EB-27E6-4E14-A62E-E50D9C41A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6" name="Freeform 56">
              <a:extLst>
                <a:ext uri="{FF2B5EF4-FFF2-40B4-BE49-F238E27FC236}">
                  <a16:creationId xmlns:a16="http://schemas.microsoft.com/office/drawing/2014/main" xmlns="" id="{59514E9C-B509-474A-96C0-E621A3E8B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</p:grpSp>
      <p:sp>
        <p:nvSpPr>
          <p:cNvPr id="37" name="TextBox 102">
            <a:extLst>
              <a:ext uri="{FF2B5EF4-FFF2-40B4-BE49-F238E27FC236}">
                <a16:creationId xmlns:a16="http://schemas.microsoft.com/office/drawing/2014/main" xmlns="" id="{23FBBD3E-F91E-4420-9388-459942CEE3C0}"/>
              </a:ext>
            </a:extLst>
          </p:cNvPr>
          <p:cNvSpPr txBox="1"/>
          <p:nvPr/>
        </p:nvSpPr>
        <p:spPr>
          <a:xfrm>
            <a:off x="1133215" y="5307730"/>
            <a:ext cx="99963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1">
            <a:extLst>
              <a:ext uri="{FF2B5EF4-FFF2-40B4-BE49-F238E27FC236}">
                <a16:creationId xmlns:a16="http://schemas.microsoft.com/office/drawing/2014/main" xmlns="" id="{D7D7DF54-7079-46D5-A024-210960C81DCC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39" name="文本占位符 2">
            <a:extLst>
              <a:ext uri="{FF2B5EF4-FFF2-40B4-BE49-F238E27FC236}">
                <a16:creationId xmlns:a16="http://schemas.microsoft.com/office/drawing/2014/main" xmlns="" id="{612A2A94-A7E0-41AA-B766-90428B261E56}"/>
              </a:ext>
            </a:extLst>
          </p:cNvPr>
          <p:cNvSpPr txBox="1">
            <a:spLocks/>
          </p:cNvSpPr>
          <p:nvPr/>
        </p:nvSpPr>
        <p:spPr>
          <a:xfrm>
            <a:off x="494506" y="9993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21194DB7-57BE-49DA-8DCD-322902843DE4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63470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 animBg="1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37DACA6-9291-468C-BD7C-3FF7D3C6B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7603"/>
            <a:ext cx="12228350" cy="8157029"/>
          </a:xfrm>
          <a:prstGeom prst="rect">
            <a:avLst/>
          </a:prstGeom>
        </p:spPr>
      </p:pic>
      <p:sp>
        <p:nvSpPr>
          <p:cNvPr id="4" name="标题 1">
            <a:extLst>
              <a:ext uri="{FF2B5EF4-FFF2-40B4-BE49-F238E27FC236}">
                <a16:creationId xmlns:a16="http://schemas.microsoft.com/office/drawing/2014/main" xmlns="" id="{77B56BFE-E484-40F2-9F09-FEBB79F53BA6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83C48B3A-9BA2-44C2-BC17-00782178EE4F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83508D7C-AF1A-4C36-A915-18903FE6F824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01FBB93-92B8-47EE-A34D-032F9CB4FE46}"/>
              </a:ext>
            </a:extLst>
          </p:cNvPr>
          <p:cNvSpPr/>
          <p:nvPr/>
        </p:nvSpPr>
        <p:spPr>
          <a:xfrm>
            <a:off x="6049108" y="0"/>
            <a:ext cx="6142892" cy="6858000"/>
          </a:xfrm>
          <a:prstGeom prst="rect">
            <a:avLst/>
          </a:prstGeom>
          <a:solidFill>
            <a:srgbClr val="091A2D">
              <a:alpha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graphicFrame>
        <p:nvGraphicFramePr>
          <p:cNvPr id="8" name="图表 1">
            <a:extLst>
              <a:ext uri="{FF2B5EF4-FFF2-40B4-BE49-F238E27FC236}">
                <a16:creationId xmlns:a16="http://schemas.microsoft.com/office/drawing/2014/main" xmlns="" id="{55172E4A-81E1-4B8C-81AA-3996A5D4FD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6957941"/>
              </p:ext>
            </p:extLst>
          </p:nvPr>
        </p:nvGraphicFramePr>
        <p:xfrm>
          <a:off x="5806046" y="986539"/>
          <a:ext cx="6082191" cy="3818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Freeform 118">
            <a:extLst>
              <a:ext uri="{FF2B5EF4-FFF2-40B4-BE49-F238E27FC236}">
                <a16:creationId xmlns:a16="http://schemas.microsoft.com/office/drawing/2014/main" xmlns="" id="{3BD2FCE2-F77A-4A30-9C10-436329AF14E2}"/>
              </a:ext>
            </a:extLst>
          </p:cNvPr>
          <p:cNvSpPr>
            <a:spLocks noEditPoints="1"/>
          </p:cNvSpPr>
          <p:nvPr/>
        </p:nvSpPr>
        <p:spPr bwMode="auto">
          <a:xfrm>
            <a:off x="8236404" y="2300287"/>
            <a:ext cx="1190625" cy="1190625"/>
          </a:xfrm>
          <a:custGeom>
            <a:avLst/>
            <a:gdLst/>
            <a:ahLst/>
            <a:cxnLst>
              <a:cxn ang="0">
                <a:pos x="252" y="146"/>
              </a:cxn>
              <a:cxn ang="0">
                <a:pos x="242" y="110"/>
              </a:cxn>
              <a:cxn ang="0">
                <a:pos x="212" y="86"/>
              </a:cxn>
              <a:cxn ang="0">
                <a:pos x="188" y="80"/>
              </a:cxn>
              <a:cxn ang="0">
                <a:pos x="152" y="92"/>
              </a:cxn>
              <a:cxn ang="0">
                <a:pos x="128" y="120"/>
              </a:cxn>
              <a:cxn ang="0">
                <a:pos x="122" y="160"/>
              </a:cxn>
              <a:cxn ang="0">
                <a:pos x="128" y="186"/>
              </a:cxn>
              <a:cxn ang="0">
                <a:pos x="152" y="214"/>
              </a:cxn>
              <a:cxn ang="0">
                <a:pos x="188" y="224"/>
              </a:cxn>
              <a:cxn ang="0">
                <a:pos x="212" y="220"/>
              </a:cxn>
              <a:cxn ang="0">
                <a:pos x="242" y="196"/>
              </a:cxn>
              <a:cxn ang="0">
                <a:pos x="252" y="160"/>
              </a:cxn>
              <a:cxn ang="0">
                <a:pos x="188" y="0"/>
              </a:cxn>
              <a:cxn ang="0">
                <a:pos x="132" y="8"/>
              </a:cxn>
              <a:cxn ang="0">
                <a:pos x="84" y="32"/>
              </a:cxn>
              <a:cxn ang="0">
                <a:pos x="44" y="68"/>
              </a:cxn>
              <a:cxn ang="0">
                <a:pos x="16" y="114"/>
              </a:cxn>
              <a:cxn ang="0">
                <a:pos x="2" y="168"/>
              </a:cxn>
              <a:cxn ang="0">
                <a:pos x="2" y="206"/>
              </a:cxn>
              <a:cxn ang="0">
                <a:pos x="16" y="262"/>
              </a:cxn>
              <a:cxn ang="0">
                <a:pos x="48" y="310"/>
              </a:cxn>
              <a:cxn ang="0">
                <a:pos x="74" y="334"/>
              </a:cxn>
              <a:cxn ang="0">
                <a:pos x="116" y="360"/>
              </a:cxn>
              <a:cxn ang="0">
                <a:pos x="162" y="372"/>
              </a:cxn>
              <a:cxn ang="0">
                <a:pos x="178" y="282"/>
              </a:cxn>
              <a:cxn ang="0">
                <a:pos x="64" y="284"/>
              </a:cxn>
              <a:cxn ang="0">
                <a:pos x="32" y="214"/>
              </a:cxn>
              <a:cxn ang="0">
                <a:pos x="30" y="170"/>
              </a:cxn>
              <a:cxn ang="0">
                <a:pos x="42" y="124"/>
              </a:cxn>
              <a:cxn ang="0">
                <a:pos x="66" y="86"/>
              </a:cxn>
              <a:cxn ang="0">
                <a:pos x="100" y="56"/>
              </a:cxn>
              <a:cxn ang="0">
                <a:pos x="140" y="36"/>
              </a:cxn>
              <a:cxn ang="0">
                <a:pos x="188" y="28"/>
              </a:cxn>
              <a:cxn ang="0">
                <a:pos x="220" y="32"/>
              </a:cxn>
              <a:cxn ang="0">
                <a:pos x="264" y="48"/>
              </a:cxn>
              <a:cxn ang="0">
                <a:pos x="300" y="74"/>
              </a:cxn>
              <a:cxn ang="0">
                <a:pos x="326" y="112"/>
              </a:cxn>
              <a:cxn ang="0">
                <a:pos x="342" y="154"/>
              </a:cxn>
              <a:cxn ang="0">
                <a:pos x="346" y="186"/>
              </a:cxn>
              <a:cxn ang="0">
                <a:pos x="326" y="262"/>
              </a:cxn>
              <a:cxn ang="0">
                <a:pos x="198" y="282"/>
              </a:cxn>
              <a:cxn ang="0">
                <a:pos x="198" y="374"/>
              </a:cxn>
              <a:cxn ang="0">
                <a:pos x="246" y="364"/>
              </a:cxn>
              <a:cxn ang="0">
                <a:pos x="288" y="344"/>
              </a:cxn>
              <a:cxn ang="0">
                <a:pos x="314" y="324"/>
              </a:cxn>
              <a:cxn ang="0">
                <a:pos x="350" y="280"/>
              </a:cxn>
              <a:cxn ang="0">
                <a:pos x="370" y="226"/>
              </a:cxn>
              <a:cxn ang="0">
                <a:pos x="374" y="186"/>
              </a:cxn>
              <a:cxn ang="0">
                <a:pos x="366" y="130"/>
              </a:cxn>
              <a:cxn ang="0">
                <a:pos x="342" y="82"/>
              </a:cxn>
              <a:cxn ang="0">
                <a:pos x="306" y="42"/>
              </a:cxn>
              <a:cxn ang="0">
                <a:pos x="260" y="14"/>
              </a:cxn>
              <a:cxn ang="0">
                <a:pos x="206" y="0"/>
              </a:cxn>
            </a:cxnLst>
            <a:rect l="0" t="0" r="r" b="b"/>
            <a:pathLst>
              <a:path w="374" h="374">
                <a:moveTo>
                  <a:pt x="252" y="160"/>
                </a:moveTo>
                <a:lnTo>
                  <a:pt x="252" y="146"/>
                </a:lnTo>
                <a:lnTo>
                  <a:pt x="252" y="146"/>
                </a:lnTo>
                <a:lnTo>
                  <a:pt x="252" y="132"/>
                </a:lnTo>
                <a:lnTo>
                  <a:pt x="248" y="120"/>
                </a:lnTo>
                <a:lnTo>
                  <a:pt x="242" y="110"/>
                </a:lnTo>
                <a:lnTo>
                  <a:pt x="234" y="100"/>
                </a:lnTo>
                <a:lnTo>
                  <a:pt x="224" y="92"/>
                </a:lnTo>
                <a:lnTo>
                  <a:pt x="212" y="86"/>
                </a:lnTo>
                <a:lnTo>
                  <a:pt x="200" y="82"/>
                </a:lnTo>
                <a:lnTo>
                  <a:pt x="188" y="80"/>
                </a:lnTo>
                <a:lnTo>
                  <a:pt x="188" y="80"/>
                </a:lnTo>
                <a:lnTo>
                  <a:pt x="174" y="82"/>
                </a:lnTo>
                <a:lnTo>
                  <a:pt x="162" y="86"/>
                </a:lnTo>
                <a:lnTo>
                  <a:pt x="152" y="92"/>
                </a:lnTo>
                <a:lnTo>
                  <a:pt x="142" y="100"/>
                </a:lnTo>
                <a:lnTo>
                  <a:pt x="134" y="110"/>
                </a:lnTo>
                <a:lnTo>
                  <a:pt x="128" y="120"/>
                </a:lnTo>
                <a:lnTo>
                  <a:pt x="124" y="132"/>
                </a:lnTo>
                <a:lnTo>
                  <a:pt x="122" y="146"/>
                </a:lnTo>
                <a:lnTo>
                  <a:pt x="122" y="160"/>
                </a:lnTo>
                <a:lnTo>
                  <a:pt x="122" y="160"/>
                </a:lnTo>
                <a:lnTo>
                  <a:pt x="124" y="174"/>
                </a:lnTo>
                <a:lnTo>
                  <a:pt x="128" y="186"/>
                </a:lnTo>
                <a:lnTo>
                  <a:pt x="134" y="196"/>
                </a:lnTo>
                <a:lnTo>
                  <a:pt x="142" y="206"/>
                </a:lnTo>
                <a:lnTo>
                  <a:pt x="152" y="214"/>
                </a:lnTo>
                <a:lnTo>
                  <a:pt x="162" y="220"/>
                </a:lnTo>
                <a:lnTo>
                  <a:pt x="174" y="224"/>
                </a:lnTo>
                <a:lnTo>
                  <a:pt x="188" y="224"/>
                </a:lnTo>
                <a:lnTo>
                  <a:pt x="188" y="224"/>
                </a:lnTo>
                <a:lnTo>
                  <a:pt x="200" y="224"/>
                </a:lnTo>
                <a:lnTo>
                  <a:pt x="212" y="220"/>
                </a:lnTo>
                <a:lnTo>
                  <a:pt x="224" y="214"/>
                </a:lnTo>
                <a:lnTo>
                  <a:pt x="234" y="206"/>
                </a:lnTo>
                <a:lnTo>
                  <a:pt x="242" y="196"/>
                </a:lnTo>
                <a:lnTo>
                  <a:pt x="248" y="186"/>
                </a:lnTo>
                <a:lnTo>
                  <a:pt x="252" y="174"/>
                </a:lnTo>
                <a:lnTo>
                  <a:pt x="252" y="160"/>
                </a:lnTo>
                <a:lnTo>
                  <a:pt x="252" y="160"/>
                </a:lnTo>
                <a:close/>
                <a:moveTo>
                  <a:pt x="188" y="0"/>
                </a:moveTo>
                <a:lnTo>
                  <a:pt x="188" y="0"/>
                </a:lnTo>
                <a:lnTo>
                  <a:pt x="168" y="0"/>
                </a:lnTo>
                <a:lnTo>
                  <a:pt x="150" y="4"/>
                </a:lnTo>
                <a:lnTo>
                  <a:pt x="132" y="8"/>
                </a:lnTo>
                <a:lnTo>
                  <a:pt x="114" y="14"/>
                </a:lnTo>
                <a:lnTo>
                  <a:pt x="98" y="22"/>
                </a:lnTo>
                <a:lnTo>
                  <a:pt x="84" y="32"/>
                </a:lnTo>
                <a:lnTo>
                  <a:pt x="68" y="42"/>
                </a:lnTo>
                <a:lnTo>
                  <a:pt x="56" y="54"/>
                </a:lnTo>
                <a:lnTo>
                  <a:pt x="44" y="68"/>
                </a:lnTo>
                <a:lnTo>
                  <a:pt x="32" y="82"/>
                </a:lnTo>
                <a:lnTo>
                  <a:pt x="24" y="98"/>
                </a:lnTo>
                <a:lnTo>
                  <a:pt x="16" y="114"/>
                </a:lnTo>
                <a:lnTo>
                  <a:pt x="8" y="130"/>
                </a:lnTo>
                <a:lnTo>
                  <a:pt x="4" y="148"/>
                </a:lnTo>
                <a:lnTo>
                  <a:pt x="2" y="168"/>
                </a:lnTo>
                <a:lnTo>
                  <a:pt x="0" y="186"/>
                </a:lnTo>
                <a:lnTo>
                  <a:pt x="0" y="186"/>
                </a:lnTo>
                <a:lnTo>
                  <a:pt x="2" y="206"/>
                </a:lnTo>
                <a:lnTo>
                  <a:pt x="4" y="226"/>
                </a:lnTo>
                <a:lnTo>
                  <a:pt x="10" y="244"/>
                </a:lnTo>
                <a:lnTo>
                  <a:pt x="16" y="262"/>
                </a:lnTo>
                <a:lnTo>
                  <a:pt x="26" y="280"/>
                </a:lnTo>
                <a:lnTo>
                  <a:pt x="36" y="296"/>
                </a:lnTo>
                <a:lnTo>
                  <a:pt x="48" y="310"/>
                </a:lnTo>
                <a:lnTo>
                  <a:pt x="60" y="324"/>
                </a:lnTo>
                <a:lnTo>
                  <a:pt x="60" y="324"/>
                </a:lnTo>
                <a:lnTo>
                  <a:pt x="74" y="334"/>
                </a:lnTo>
                <a:lnTo>
                  <a:pt x="86" y="344"/>
                </a:lnTo>
                <a:lnTo>
                  <a:pt x="100" y="352"/>
                </a:lnTo>
                <a:lnTo>
                  <a:pt x="116" y="360"/>
                </a:lnTo>
                <a:lnTo>
                  <a:pt x="130" y="364"/>
                </a:lnTo>
                <a:lnTo>
                  <a:pt x="146" y="368"/>
                </a:lnTo>
                <a:lnTo>
                  <a:pt x="162" y="372"/>
                </a:lnTo>
                <a:lnTo>
                  <a:pt x="178" y="374"/>
                </a:lnTo>
                <a:lnTo>
                  <a:pt x="150" y="346"/>
                </a:lnTo>
                <a:lnTo>
                  <a:pt x="178" y="282"/>
                </a:lnTo>
                <a:lnTo>
                  <a:pt x="148" y="258"/>
                </a:lnTo>
                <a:lnTo>
                  <a:pt x="64" y="284"/>
                </a:lnTo>
                <a:lnTo>
                  <a:pt x="64" y="284"/>
                </a:lnTo>
                <a:lnTo>
                  <a:pt x="48" y="262"/>
                </a:lnTo>
                <a:lnTo>
                  <a:pt x="38" y="240"/>
                </a:lnTo>
                <a:lnTo>
                  <a:pt x="32" y="214"/>
                </a:lnTo>
                <a:lnTo>
                  <a:pt x="30" y="186"/>
                </a:lnTo>
                <a:lnTo>
                  <a:pt x="30" y="186"/>
                </a:lnTo>
                <a:lnTo>
                  <a:pt x="30" y="170"/>
                </a:lnTo>
                <a:lnTo>
                  <a:pt x="32" y="154"/>
                </a:lnTo>
                <a:lnTo>
                  <a:pt x="36" y="140"/>
                </a:lnTo>
                <a:lnTo>
                  <a:pt x="42" y="124"/>
                </a:lnTo>
                <a:lnTo>
                  <a:pt x="48" y="112"/>
                </a:lnTo>
                <a:lnTo>
                  <a:pt x="56" y="98"/>
                </a:lnTo>
                <a:lnTo>
                  <a:pt x="66" y="86"/>
                </a:lnTo>
                <a:lnTo>
                  <a:pt x="76" y="74"/>
                </a:lnTo>
                <a:lnTo>
                  <a:pt x="86" y="64"/>
                </a:lnTo>
                <a:lnTo>
                  <a:pt x="100" y="56"/>
                </a:lnTo>
                <a:lnTo>
                  <a:pt x="112" y="48"/>
                </a:lnTo>
                <a:lnTo>
                  <a:pt x="126" y="40"/>
                </a:lnTo>
                <a:lnTo>
                  <a:pt x="140" y="36"/>
                </a:lnTo>
                <a:lnTo>
                  <a:pt x="156" y="32"/>
                </a:lnTo>
                <a:lnTo>
                  <a:pt x="172" y="28"/>
                </a:lnTo>
                <a:lnTo>
                  <a:pt x="188" y="28"/>
                </a:lnTo>
                <a:lnTo>
                  <a:pt x="188" y="28"/>
                </a:lnTo>
                <a:lnTo>
                  <a:pt x="204" y="28"/>
                </a:lnTo>
                <a:lnTo>
                  <a:pt x="220" y="32"/>
                </a:lnTo>
                <a:lnTo>
                  <a:pt x="234" y="36"/>
                </a:lnTo>
                <a:lnTo>
                  <a:pt x="250" y="40"/>
                </a:lnTo>
                <a:lnTo>
                  <a:pt x="264" y="48"/>
                </a:lnTo>
                <a:lnTo>
                  <a:pt x="276" y="56"/>
                </a:lnTo>
                <a:lnTo>
                  <a:pt x="288" y="64"/>
                </a:lnTo>
                <a:lnTo>
                  <a:pt x="300" y="74"/>
                </a:lnTo>
                <a:lnTo>
                  <a:pt x="310" y="86"/>
                </a:lnTo>
                <a:lnTo>
                  <a:pt x="318" y="98"/>
                </a:lnTo>
                <a:lnTo>
                  <a:pt x="326" y="112"/>
                </a:lnTo>
                <a:lnTo>
                  <a:pt x="334" y="124"/>
                </a:lnTo>
                <a:lnTo>
                  <a:pt x="338" y="140"/>
                </a:lnTo>
                <a:lnTo>
                  <a:pt x="342" y="154"/>
                </a:lnTo>
                <a:lnTo>
                  <a:pt x="346" y="170"/>
                </a:lnTo>
                <a:lnTo>
                  <a:pt x="346" y="186"/>
                </a:lnTo>
                <a:lnTo>
                  <a:pt x="346" y="186"/>
                </a:lnTo>
                <a:lnTo>
                  <a:pt x="344" y="214"/>
                </a:lnTo>
                <a:lnTo>
                  <a:pt x="336" y="240"/>
                </a:lnTo>
                <a:lnTo>
                  <a:pt x="326" y="262"/>
                </a:lnTo>
                <a:lnTo>
                  <a:pt x="312" y="284"/>
                </a:lnTo>
                <a:lnTo>
                  <a:pt x="228" y="258"/>
                </a:lnTo>
                <a:lnTo>
                  <a:pt x="198" y="282"/>
                </a:lnTo>
                <a:lnTo>
                  <a:pt x="226" y="346"/>
                </a:lnTo>
                <a:lnTo>
                  <a:pt x="198" y="374"/>
                </a:lnTo>
                <a:lnTo>
                  <a:pt x="198" y="374"/>
                </a:lnTo>
                <a:lnTo>
                  <a:pt x="214" y="372"/>
                </a:lnTo>
                <a:lnTo>
                  <a:pt x="230" y="368"/>
                </a:lnTo>
                <a:lnTo>
                  <a:pt x="246" y="364"/>
                </a:lnTo>
                <a:lnTo>
                  <a:pt x="260" y="358"/>
                </a:lnTo>
                <a:lnTo>
                  <a:pt x="274" y="352"/>
                </a:lnTo>
                <a:lnTo>
                  <a:pt x="288" y="344"/>
                </a:lnTo>
                <a:lnTo>
                  <a:pt x="302" y="334"/>
                </a:lnTo>
                <a:lnTo>
                  <a:pt x="314" y="324"/>
                </a:lnTo>
                <a:lnTo>
                  <a:pt x="314" y="324"/>
                </a:lnTo>
                <a:lnTo>
                  <a:pt x="328" y="310"/>
                </a:lnTo>
                <a:lnTo>
                  <a:pt x="340" y="296"/>
                </a:lnTo>
                <a:lnTo>
                  <a:pt x="350" y="280"/>
                </a:lnTo>
                <a:lnTo>
                  <a:pt x="358" y="262"/>
                </a:lnTo>
                <a:lnTo>
                  <a:pt x="366" y="244"/>
                </a:lnTo>
                <a:lnTo>
                  <a:pt x="370" y="226"/>
                </a:lnTo>
                <a:lnTo>
                  <a:pt x="374" y="206"/>
                </a:lnTo>
                <a:lnTo>
                  <a:pt x="374" y="186"/>
                </a:lnTo>
                <a:lnTo>
                  <a:pt x="374" y="186"/>
                </a:lnTo>
                <a:lnTo>
                  <a:pt x="374" y="168"/>
                </a:lnTo>
                <a:lnTo>
                  <a:pt x="370" y="148"/>
                </a:lnTo>
                <a:lnTo>
                  <a:pt x="366" y="130"/>
                </a:lnTo>
                <a:lnTo>
                  <a:pt x="360" y="114"/>
                </a:lnTo>
                <a:lnTo>
                  <a:pt x="352" y="98"/>
                </a:lnTo>
                <a:lnTo>
                  <a:pt x="342" y="82"/>
                </a:lnTo>
                <a:lnTo>
                  <a:pt x="332" y="68"/>
                </a:lnTo>
                <a:lnTo>
                  <a:pt x="320" y="54"/>
                </a:lnTo>
                <a:lnTo>
                  <a:pt x="306" y="42"/>
                </a:lnTo>
                <a:lnTo>
                  <a:pt x="292" y="32"/>
                </a:lnTo>
                <a:lnTo>
                  <a:pt x="276" y="22"/>
                </a:lnTo>
                <a:lnTo>
                  <a:pt x="260" y="14"/>
                </a:lnTo>
                <a:lnTo>
                  <a:pt x="244" y="8"/>
                </a:lnTo>
                <a:lnTo>
                  <a:pt x="226" y="4"/>
                </a:lnTo>
                <a:lnTo>
                  <a:pt x="206" y="0"/>
                </a:lnTo>
                <a:lnTo>
                  <a:pt x="188" y="0"/>
                </a:lnTo>
                <a:lnTo>
                  <a:pt x="188" y="0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 "/>
              <a:ea typeface="微软雅黑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F60EDDF-77F7-4313-AA62-88FD819024A9}"/>
              </a:ext>
            </a:extLst>
          </p:cNvPr>
          <p:cNvSpPr/>
          <p:nvPr/>
        </p:nvSpPr>
        <p:spPr bwMode="auto">
          <a:xfrm>
            <a:off x="7718023" y="4764823"/>
            <a:ext cx="2778527" cy="400108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点击此处添加简短介绍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xmlns="" id="{3732C72F-8374-41FF-B353-471F119E0036}"/>
              </a:ext>
            </a:extLst>
          </p:cNvPr>
          <p:cNvSpPr/>
          <p:nvPr/>
        </p:nvSpPr>
        <p:spPr>
          <a:xfrm>
            <a:off x="7274870" y="5341393"/>
            <a:ext cx="3664832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420132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8" grpId="0">
        <p:bldAsOne/>
      </p:bldGraphic>
      <p:bldP spid="9" grpId="0" animBg="1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xmlns="" id="{9BA97D62-AEE3-4139-AF16-2092D66AA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8" y="1908120"/>
            <a:ext cx="3157594" cy="2482326"/>
          </a:xfrm>
          <a:prstGeom prst="rect">
            <a:avLst/>
          </a:prstGeom>
        </p:spPr>
      </p:pic>
      <p:sp>
        <p:nvSpPr>
          <p:cNvPr id="55" name="矩形 16">
            <a:extLst>
              <a:ext uri="{FF2B5EF4-FFF2-40B4-BE49-F238E27FC236}">
                <a16:creationId xmlns:a16="http://schemas.microsoft.com/office/drawing/2014/main" xmlns="" id="{EF9C80EE-ADE3-443A-B28F-C3152FC6F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960" y="2404745"/>
            <a:ext cx="744538" cy="7445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矩形 17">
            <a:extLst>
              <a:ext uri="{FF2B5EF4-FFF2-40B4-BE49-F238E27FC236}">
                <a16:creationId xmlns:a16="http://schemas.microsoft.com/office/drawing/2014/main" xmlns="" id="{0EE406FB-0790-4EA2-8ADA-ED8865AF2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2404745"/>
            <a:ext cx="744538" cy="74453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7" name="矩形 18">
            <a:extLst>
              <a:ext uri="{FF2B5EF4-FFF2-40B4-BE49-F238E27FC236}">
                <a16:creationId xmlns:a16="http://schemas.microsoft.com/office/drawing/2014/main" xmlns="" id="{D7370FD6-C464-41FD-9B3C-12B63B217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323" y="3231833"/>
            <a:ext cx="744537" cy="744537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矩形 19">
            <a:extLst>
              <a:ext uri="{FF2B5EF4-FFF2-40B4-BE49-F238E27FC236}">
                <a16:creationId xmlns:a16="http://schemas.microsoft.com/office/drawing/2014/main" xmlns="" id="{AD69FA04-FE59-4F4C-B9AC-DE56136CF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3231833"/>
            <a:ext cx="744538" cy="7445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文本框 20">
            <a:extLst>
              <a:ext uri="{FF2B5EF4-FFF2-40B4-BE49-F238E27FC236}">
                <a16:creationId xmlns:a16="http://schemas.microsoft.com/office/drawing/2014/main" xmlns="" id="{6AA2624C-0F43-45C0-88D3-68E5B027A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23" y="2404745"/>
            <a:ext cx="1553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9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21">
            <a:extLst>
              <a:ext uri="{FF2B5EF4-FFF2-40B4-BE49-F238E27FC236}">
                <a16:creationId xmlns:a16="http://schemas.microsoft.com/office/drawing/2014/main" xmlns="" id="{A2949C8C-1B34-4E19-9ACB-224D99B43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468" y="252222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22">
            <a:extLst>
              <a:ext uri="{FF2B5EF4-FFF2-40B4-BE49-F238E27FC236}">
                <a16:creationId xmlns:a16="http://schemas.microsoft.com/office/drawing/2014/main" xmlns="" id="{7ECAF1B2-46D2-4C13-B328-AD0E43CC7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373" y="2733784"/>
            <a:ext cx="3262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第二场比赛</a:t>
            </a:r>
          </a:p>
        </p:txBody>
      </p:sp>
    </p:spTree>
    <p:extLst>
      <p:ext uri="{BB962C8B-B14F-4D97-AF65-F5344CB8AC3E}">
        <p14:creationId xmlns:p14="http://schemas.microsoft.com/office/powerpoint/2010/main" val="356269696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A7426847-FA27-4F8D-AA9E-D643433E5131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5FA9C1C9-7925-4252-814F-D380E7275AC0}"/>
              </a:ext>
            </a:extLst>
          </p:cNvPr>
          <p:cNvSpPr txBox="1">
            <a:spLocks/>
          </p:cNvSpPr>
          <p:nvPr/>
        </p:nvSpPr>
        <p:spPr>
          <a:xfrm>
            <a:off x="342106" y="894619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DB2A3FEC-5EBF-426F-A3B5-323D9BC9F522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2">
            <a:extLst>
              <a:ext uri="{FF2B5EF4-FFF2-40B4-BE49-F238E27FC236}">
                <a16:creationId xmlns:a16="http://schemas.microsoft.com/office/drawing/2014/main" xmlns="" id="{B1B3A268-8104-40F6-8589-D163F0717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325" y="2376488"/>
            <a:ext cx="2374900" cy="2374900"/>
          </a:xfrm>
          <a:prstGeom prst="diamond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s-ES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xmlns="" id="{49E94F4B-9F1B-482E-BC55-34C2596B8A97}"/>
              </a:ext>
            </a:extLst>
          </p:cNvPr>
          <p:cNvSpPr>
            <a:spLocks/>
          </p:cNvSpPr>
          <p:nvPr/>
        </p:nvSpPr>
        <p:spPr bwMode="auto">
          <a:xfrm>
            <a:off x="4341813" y="1790700"/>
            <a:ext cx="3432175" cy="3454400"/>
          </a:xfrm>
          <a:custGeom>
            <a:avLst/>
            <a:gdLst>
              <a:gd name="T0" fmla="*/ 510903291 w 19679"/>
              <a:gd name="T1" fmla="*/ 88804182 h 19679"/>
              <a:gd name="T2" fmla="*/ 510903291 w 19679"/>
              <a:gd name="T3" fmla="*/ 517541406 h 19679"/>
              <a:gd name="T4" fmla="*/ 87665134 w 19679"/>
              <a:gd name="T5" fmla="*/ 517541406 h 19679"/>
              <a:gd name="T6" fmla="*/ 87665134 w 19679"/>
              <a:gd name="T7" fmla="*/ 88804182 h 19679"/>
              <a:gd name="T8" fmla="*/ 510903291 w 19679"/>
              <a:gd name="T9" fmla="*/ 88804182 h 19679"/>
              <a:gd name="T10" fmla="*/ 510903291 w 19679"/>
              <a:gd name="T11" fmla="*/ 8880418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noFill/>
          <a:ln w="12700" cap="flat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16">
            <a:extLst>
              <a:ext uri="{FF2B5EF4-FFF2-40B4-BE49-F238E27FC236}">
                <a16:creationId xmlns:a16="http://schemas.microsoft.com/office/drawing/2014/main" xmlns="" id="{9F77CCA9-B076-4328-BD82-A19E9E574225}"/>
              </a:ext>
            </a:extLst>
          </p:cNvPr>
          <p:cNvSpPr>
            <a:spLocks/>
          </p:cNvSpPr>
          <p:nvPr/>
        </p:nvSpPr>
        <p:spPr bwMode="auto">
          <a:xfrm rot="10800000">
            <a:off x="5813425" y="501332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AutoShape 17">
            <a:extLst>
              <a:ext uri="{FF2B5EF4-FFF2-40B4-BE49-F238E27FC236}">
                <a16:creationId xmlns:a16="http://schemas.microsoft.com/office/drawing/2014/main" xmlns="" id="{8688DCF6-FFE7-4849-B838-6577078E01B5}"/>
              </a:ext>
            </a:extLst>
          </p:cNvPr>
          <p:cNvSpPr>
            <a:spLocks/>
          </p:cNvSpPr>
          <p:nvPr/>
        </p:nvSpPr>
        <p:spPr bwMode="auto">
          <a:xfrm rot="10800000">
            <a:off x="4559300" y="447992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AutoShape 18">
            <a:extLst>
              <a:ext uri="{FF2B5EF4-FFF2-40B4-BE49-F238E27FC236}">
                <a16:creationId xmlns:a16="http://schemas.microsoft.com/office/drawing/2014/main" xmlns="" id="{038432E6-7A85-410A-9800-D9D360E904CE}"/>
              </a:ext>
            </a:extLst>
          </p:cNvPr>
          <p:cNvSpPr>
            <a:spLocks/>
          </p:cNvSpPr>
          <p:nvPr/>
        </p:nvSpPr>
        <p:spPr bwMode="auto">
          <a:xfrm rot="10800000">
            <a:off x="6972300" y="449897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03154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AutoShape 19">
            <a:extLst>
              <a:ext uri="{FF2B5EF4-FFF2-40B4-BE49-F238E27FC236}">
                <a16:creationId xmlns:a16="http://schemas.microsoft.com/office/drawing/2014/main" xmlns="" id="{F99977AC-7A55-4EA1-9633-AB00200BE65E}"/>
              </a:ext>
            </a:extLst>
          </p:cNvPr>
          <p:cNvSpPr>
            <a:spLocks/>
          </p:cNvSpPr>
          <p:nvPr/>
        </p:nvSpPr>
        <p:spPr bwMode="auto">
          <a:xfrm>
            <a:off x="5915025" y="5124450"/>
            <a:ext cx="311150" cy="258763"/>
          </a:xfrm>
          <a:custGeom>
            <a:avLst/>
            <a:gdLst>
              <a:gd name="T0" fmla="*/ 4427362 w 21600"/>
              <a:gd name="T1" fmla="*/ 2057142 h 21600"/>
              <a:gd name="T2" fmla="*/ 4482145 w 21600"/>
              <a:gd name="T3" fmla="*/ 2942626 h 21600"/>
              <a:gd name="T4" fmla="*/ 4297255 w 21600"/>
              <a:gd name="T5" fmla="*/ 3099921 h 21600"/>
              <a:gd name="T6" fmla="*/ 3229636 w 21600"/>
              <a:gd name="T7" fmla="*/ 3054853 h 21600"/>
              <a:gd name="T8" fmla="*/ 3178167 w 21600"/>
              <a:gd name="T9" fmla="*/ 2169368 h 21600"/>
              <a:gd name="T10" fmla="*/ 3361198 w 21600"/>
              <a:gd name="T11" fmla="*/ 2012074 h 21600"/>
              <a:gd name="T12" fmla="*/ 3691334 w 21600"/>
              <a:gd name="T13" fmla="*/ 1703379 h 21600"/>
              <a:gd name="T14" fmla="*/ 2380730 w 21600"/>
              <a:gd name="T15" fmla="*/ 1665056 h 21600"/>
              <a:gd name="T16" fmla="*/ 2708791 w 21600"/>
              <a:gd name="T17" fmla="*/ 2012074 h 21600"/>
              <a:gd name="T18" fmla="*/ 2893681 w 21600"/>
              <a:gd name="T19" fmla="*/ 2169368 h 21600"/>
              <a:gd name="T20" fmla="*/ 2838898 w 21600"/>
              <a:gd name="T21" fmla="*/ 3054853 h 21600"/>
              <a:gd name="T22" fmla="*/ 1772734 w 21600"/>
              <a:gd name="T23" fmla="*/ 3099921 h 21600"/>
              <a:gd name="T24" fmla="*/ 1587845 w 21600"/>
              <a:gd name="T25" fmla="*/ 2942626 h 21600"/>
              <a:gd name="T26" fmla="*/ 1642209 w 21600"/>
              <a:gd name="T27" fmla="*/ 2057142 h 21600"/>
              <a:gd name="T28" fmla="*/ 2100795 w 21600"/>
              <a:gd name="T29" fmla="*/ 2012074 h 21600"/>
              <a:gd name="T30" fmla="*/ 841646 w 21600"/>
              <a:gd name="T31" fmla="*/ 1665056 h 21600"/>
              <a:gd name="T32" fmla="*/ 792885 w 21600"/>
              <a:gd name="T33" fmla="*/ 2012074 h 21600"/>
              <a:gd name="T34" fmla="*/ 1256239 w 21600"/>
              <a:gd name="T35" fmla="*/ 2057142 h 21600"/>
              <a:gd name="T36" fmla="*/ 1310619 w 21600"/>
              <a:gd name="T37" fmla="*/ 2942626 h 21600"/>
              <a:gd name="T38" fmla="*/ 1120947 w 21600"/>
              <a:gd name="T39" fmla="*/ 3099921 h 21600"/>
              <a:gd name="T40" fmla="*/ 54365 w 21600"/>
              <a:gd name="T41" fmla="*/ 3054853 h 21600"/>
              <a:gd name="T42" fmla="*/ 0 w 21600"/>
              <a:gd name="T43" fmla="*/ 2169368 h 21600"/>
              <a:gd name="T44" fmla="*/ 189456 w 21600"/>
              <a:gd name="T45" fmla="*/ 2012074 h 21600"/>
              <a:gd name="T46" fmla="*/ 512951 w 21600"/>
              <a:gd name="T47" fmla="*/ 1703379 h 21600"/>
              <a:gd name="T48" fmla="*/ 841229 w 21600"/>
              <a:gd name="T49" fmla="*/ 1434865 h 21600"/>
              <a:gd name="T50" fmla="*/ 2100378 w 21600"/>
              <a:gd name="T51" fmla="*/ 1083678 h 21600"/>
              <a:gd name="T52" fmla="*/ 1641792 w 21600"/>
              <a:gd name="T53" fmla="*/ 1040191 h 21600"/>
              <a:gd name="T54" fmla="*/ 1587427 w 21600"/>
              <a:gd name="T55" fmla="*/ 152982 h 21600"/>
              <a:gd name="T56" fmla="*/ 1772316 w 21600"/>
              <a:gd name="T57" fmla="*/ 0 h 21600"/>
              <a:gd name="T58" fmla="*/ 2838480 w 21600"/>
              <a:gd name="T59" fmla="*/ 45068 h 21600"/>
              <a:gd name="T60" fmla="*/ 2893263 w 21600"/>
              <a:gd name="T61" fmla="*/ 930552 h 21600"/>
              <a:gd name="T62" fmla="*/ 2708373 w 21600"/>
              <a:gd name="T63" fmla="*/ 1083678 h 21600"/>
              <a:gd name="T64" fmla="*/ 2380312 w 21600"/>
              <a:gd name="T65" fmla="*/ 1434865 h 21600"/>
              <a:gd name="T66" fmla="*/ 3870620 w 21600"/>
              <a:gd name="T67" fmla="*/ 1512506 h 21600"/>
              <a:gd name="T68" fmla="*/ 3968156 w 21600"/>
              <a:gd name="T69" fmla="*/ 2012074 h 21600"/>
              <a:gd name="T70" fmla="*/ 4297255 w 21600"/>
              <a:gd name="T71" fmla="*/ 2012074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AutoShape 20">
            <a:extLst>
              <a:ext uri="{FF2B5EF4-FFF2-40B4-BE49-F238E27FC236}">
                <a16:creationId xmlns:a16="http://schemas.microsoft.com/office/drawing/2014/main" xmlns="" id="{B72226AE-41A3-4DBA-8F15-B0AF9DB97A35}"/>
              </a:ext>
            </a:extLst>
          </p:cNvPr>
          <p:cNvSpPr>
            <a:spLocks/>
          </p:cNvSpPr>
          <p:nvPr/>
        </p:nvSpPr>
        <p:spPr bwMode="auto">
          <a:xfrm>
            <a:off x="4660900" y="4598988"/>
            <a:ext cx="309563" cy="258762"/>
          </a:xfrm>
          <a:custGeom>
            <a:avLst/>
            <a:gdLst>
              <a:gd name="T0" fmla="*/ 4436539 w 21600"/>
              <a:gd name="T1" fmla="*/ 1350361 h 21579"/>
              <a:gd name="T2" fmla="*/ 4358074 w 21600"/>
              <a:gd name="T3" fmla="*/ 1538158 h 21579"/>
              <a:gd name="T4" fmla="*/ 4161931 w 21600"/>
              <a:gd name="T5" fmla="*/ 1643263 h 21579"/>
              <a:gd name="T6" fmla="*/ 4161931 w 21600"/>
              <a:gd name="T7" fmla="*/ 2388551 h 21579"/>
              <a:gd name="T8" fmla="*/ 4052452 w 21600"/>
              <a:gd name="T9" fmla="*/ 2606686 h 21579"/>
              <a:gd name="T10" fmla="*/ 3791387 w 21600"/>
              <a:gd name="T11" fmla="*/ 2697413 h 21579"/>
              <a:gd name="T12" fmla="*/ 3396623 w 21600"/>
              <a:gd name="T13" fmla="*/ 2430677 h 21579"/>
              <a:gd name="T14" fmla="*/ 2899358 w 21600"/>
              <a:gd name="T15" fmla="*/ 2193571 h 21579"/>
              <a:gd name="T16" fmla="*/ 2351776 w 21600"/>
              <a:gd name="T17" fmla="*/ 2008652 h 21579"/>
              <a:gd name="T18" fmla="*/ 1805225 w 21600"/>
              <a:gd name="T19" fmla="*/ 1907853 h 21579"/>
              <a:gd name="T20" fmla="*/ 1636800 w 21600"/>
              <a:gd name="T21" fmla="*/ 1988519 h 21579"/>
              <a:gd name="T22" fmla="*/ 1547657 w 21600"/>
              <a:gd name="T23" fmla="*/ 2114620 h 21579"/>
              <a:gd name="T24" fmla="*/ 1542727 w 21600"/>
              <a:gd name="T25" fmla="*/ 2257269 h 21579"/>
              <a:gd name="T26" fmla="*/ 1632271 w 21600"/>
              <a:gd name="T27" fmla="*/ 2388551 h 21579"/>
              <a:gd name="T28" fmla="*/ 1576822 w 21600"/>
              <a:gd name="T29" fmla="*/ 2541261 h 21579"/>
              <a:gd name="T30" fmla="*/ 1626109 w 21600"/>
              <a:gd name="T31" fmla="*/ 2675421 h 21579"/>
              <a:gd name="T32" fmla="*/ 1745448 w 21600"/>
              <a:gd name="T33" fmla="*/ 2799508 h 21579"/>
              <a:gd name="T34" fmla="*/ 1904214 w 21600"/>
              <a:gd name="T35" fmla="*/ 2917707 h 21579"/>
              <a:gd name="T36" fmla="*/ 1736820 w 21600"/>
              <a:gd name="T37" fmla="*/ 3050283 h 21579"/>
              <a:gd name="T38" fmla="*/ 1481316 w 21600"/>
              <a:gd name="T39" fmla="*/ 3101762 h 21579"/>
              <a:gd name="T40" fmla="*/ 1215321 w 21600"/>
              <a:gd name="T41" fmla="*/ 3080622 h 21579"/>
              <a:gd name="T42" fmla="*/ 1011167 w 21600"/>
              <a:gd name="T43" fmla="*/ 2992485 h 21579"/>
              <a:gd name="T44" fmla="*/ 914630 w 21600"/>
              <a:gd name="T45" fmla="*/ 2740126 h 21579"/>
              <a:gd name="T46" fmla="*/ 828153 w 21600"/>
              <a:gd name="T47" fmla="*/ 2476700 h 21579"/>
              <a:gd name="T48" fmla="*/ 794473 w 21600"/>
              <a:gd name="T49" fmla="*/ 2197301 h 21579"/>
              <a:gd name="T50" fmla="*/ 852387 w 21600"/>
              <a:gd name="T51" fmla="*/ 1891460 h 21579"/>
              <a:gd name="T52" fmla="*/ 370530 w 21600"/>
              <a:gd name="T53" fmla="*/ 1891460 h 21579"/>
              <a:gd name="T54" fmla="*/ 109680 w 21600"/>
              <a:gd name="T55" fmla="*/ 1800722 h 21579"/>
              <a:gd name="T56" fmla="*/ 0 w 21600"/>
              <a:gd name="T57" fmla="*/ 1580428 h 21579"/>
              <a:gd name="T58" fmla="*/ 0 w 21600"/>
              <a:gd name="T59" fmla="*/ 1117848 h 21579"/>
              <a:gd name="T60" fmla="*/ 108032 w 21600"/>
              <a:gd name="T61" fmla="*/ 897987 h 21579"/>
              <a:gd name="T62" fmla="*/ 370530 w 21600"/>
              <a:gd name="T63" fmla="*/ 805965 h 21579"/>
              <a:gd name="T64" fmla="*/ 1571892 w 21600"/>
              <a:gd name="T65" fmla="*/ 805965 h 21579"/>
              <a:gd name="T66" fmla="*/ 2161782 w 21600"/>
              <a:gd name="T67" fmla="*/ 738525 h 21579"/>
              <a:gd name="T68" fmla="*/ 2775103 w 21600"/>
              <a:gd name="T69" fmla="*/ 557060 h 21579"/>
              <a:gd name="T70" fmla="*/ 3342392 w 21600"/>
              <a:gd name="T71" fmla="*/ 297938 h 21579"/>
              <a:gd name="T72" fmla="*/ 3791387 w 21600"/>
              <a:gd name="T73" fmla="*/ 0 h 21579"/>
              <a:gd name="T74" fmla="*/ 4052452 w 21600"/>
              <a:gd name="T75" fmla="*/ 91170 h 21579"/>
              <a:gd name="T76" fmla="*/ 4161931 w 21600"/>
              <a:gd name="T77" fmla="*/ 311452 h 21579"/>
              <a:gd name="T78" fmla="*/ 4161931 w 21600"/>
              <a:gd name="T79" fmla="*/ 1054582 h 21579"/>
              <a:gd name="T80" fmla="*/ 4358074 w 21600"/>
              <a:gd name="T81" fmla="*/ 1160550 h 21579"/>
              <a:gd name="T82" fmla="*/ 4436539 w 21600"/>
              <a:gd name="T83" fmla="*/ 1350361 h 21579"/>
              <a:gd name="T84" fmla="*/ 3791387 w 21600"/>
              <a:gd name="T85" fmla="*/ 410525 h 21579"/>
              <a:gd name="T86" fmla="*/ 3391693 w 21600"/>
              <a:gd name="T87" fmla="*/ 640172 h 21579"/>
              <a:gd name="T88" fmla="*/ 2933052 w 21600"/>
              <a:gd name="T89" fmla="*/ 838893 h 21579"/>
              <a:gd name="T90" fmla="*/ 2439686 w 21600"/>
              <a:gd name="T91" fmla="*/ 995476 h 21579"/>
              <a:gd name="T92" fmla="*/ 1942422 w 21600"/>
              <a:gd name="T93" fmla="*/ 1093398 h 21579"/>
              <a:gd name="T94" fmla="*/ 1942422 w 21600"/>
              <a:gd name="T95" fmla="*/ 1606605 h 21579"/>
              <a:gd name="T96" fmla="*/ 2439686 w 21600"/>
              <a:gd name="T97" fmla="*/ 1705678 h 21579"/>
              <a:gd name="T98" fmla="*/ 2933052 w 21600"/>
              <a:gd name="T99" fmla="*/ 1863125 h 21579"/>
              <a:gd name="T100" fmla="*/ 3394158 w 21600"/>
              <a:gd name="T101" fmla="*/ 2063141 h 21579"/>
              <a:gd name="T102" fmla="*/ 3791387 w 21600"/>
              <a:gd name="T103" fmla="*/ 2289334 h 21579"/>
              <a:gd name="T104" fmla="*/ 3791387 w 21600"/>
              <a:gd name="T105" fmla="*/ 410525 h 21579"/>
              <a:gd name="T106" fmla="*/ 3791387 w 21600"/>
              <a:gd name="T107" fmla="*/ 41052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80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AutoShape 21">
            <a:extLst>
              <a:ext uri="{FF2B5EF4-FFF2-40B4-BE49-F238E27FC236}">
                <a16:creationId xmlns:a16="http://schemas.microsoft.com/office/drawing/2014/main" xmlns="" id="{293FF8B5-69A5-4952-AD05-1095729FC31B}"/>
              </a:ext>
            </a:extLst>
          </p:cNvPr>
          <p:cNvSpPr>
            <a:spLocks/>
          </p:cNvSpPr>
          <p:nvPr/>
        </p:nvSpPr>
        <p:spPr bwMode="auto">
          <a:xfrm>
            <a:off x="7110413" y="4633913"/>
            <a:ext cx="260350" cy="258762"/>
          </a:xfrm>
          <a:custGeom>
            <a:avLst/>
            <a:gdLst>
              <a:gd name="T0" fmla="*/ 3138061 w 21600"/>
              <a:gd name="T1" fmla="*/ 599310 h 21600"/>
              <a:gd name="T2" fmla="*/ 2903867 w 21600"/>
              <a:gd name="T3" fmla="*/ 3099897 h 21600"/>
              <a:gd name="T4" fmla="*/ 0 w 21600"/>
              <a:gd name="T5" fmla="*/ 2868413 h 21600"/>
              <a:gd name="T6" fmla="*/ 234194 w 21600"/>
              <a:gd name="T7" fmla="*/ 370269 h 21600"/>
              <a:gd name="T8" fmla="*/ 332549 w 21600"/>
              <a:gd name="T9" fmla="*/ 221158 h 21600"/>
              <a:gd name="T10" fmla="*/ 696906 w 21600"/>
              <a:gd name="T11" fmla="*/ 0 h 21600"/>
              <a:gd name="T12" fmla="*/ 1062433 w 21600"/>
              <a:gd name="T13" fmla="*/ 221876 h 21600"/>
              <a:gd name="T14" fmla="*/ 1181712 w 21600"/>
              <a:gd name="T15" fmla="*/ 370269 h 21600"/>
              <a:gd name="T16" fmla="*/ 1266555 w 21600"/>
              <a:gd name="T17" fmla="*/ 109926 h 21600"/>
              <a:gd name="T18" fmla="*/ 1746418 w 21600"/>
              <a:gd name="T19" fmla="*/ 30572 h 21600"/>
              <a:gd name="T20" fmla="*/ 1956783 w 21600"/>
              <a:gd name="T21" fmla="*/ 344717 h 21600"/>
              <a:gd name="T22" fmla="*/ 2054704 w 21600"/>
              <a:gd name="T23" fmla="*/ 344717 h 21600"/>
              <a:gd name="T24" fmla="*/ 2259983 w 21600"/>
              <a:gd name="T25" fmla="*/ 30572 h 21600"/>
              <a:gd name="T26" fmla="*/ 2740714 w 21600"/>
              <a:gd name="T27" fmla="*/ 109926 h 21600"/>
              <a:gd name="T28" fmla="*/ 2825557 w 21600"/>
              <a:gd name="T29" fmla="*/ 370269 h 21600"/>
              <a:gd name="T30" fmla="*/ 316711 w 21600"/>
              <a:gd name="T31" fmla="*/ 1143512 h 21600"/>
              <a:gd name="T32" fmla="*/ 881417 w 21600"/>
              <a:gd name="T33" fmla="*/ 1143512 h 21600"/>
              <a:gd name="T34" fmla="*/ 316711 w 21600"/>
              <a:gd name="T35" fmla="*/ 2217578 h 21600"/>
              <a:gd name="T36" fmla="*/ 881417 w 21600"/>
              <a:gd name="T37" fmla="*/ 2292775 h 21600"/>
              <a:gd name="T38" fmla="*/ 881417 w 21600"/>
              <a:gd name="T39" fmla="*/ 2787466 h 21600"/>
              <a:gd name="T40" fmla="*/ 697352 w 21600"/>
              <a:gd name="T41" fmla="*/ 907584 h 21600"/>
              <a:gd name="T42" fmla="*/ 697352 w 21600"/>
              <a:gd name="T43" fmla="*/ 231484 h 21600"/>
              <a:gd name="T44" fmla="*/ 1530533 w 21600"/>
              <a:gd name="T45" fmla="*/ 1143512 h 21600"/>
              <a:gd name="T46" fmla="*/ 1530533 w 21600"/>
              <a:gd name="T47" fmla="*/ 1642372 h 21600"/>
              <a:gd name="T48" fmla="*/ 960017 w 21600"/>
              <a:gd name="T49" fmla="*/ 1718719 h 21600"/>
              <a:gd name="T50" fmla="*/ 1530533 w 21600"/>
              <a:gd name="T51" fmla="*/ 1718719 h 21600"/>
              <a:gd name="T52" fmla="*/ 960017 w 21600"/>
              <a:gd name="T53" fmla="*/ 2787466 h 21600"/>
              <a:gd name="T54" fmla="*/ 1420113 w 21600"/>
              <a:gd name="T55" fmla="*/ 795501 h 21600"/>
              <a:gd name="T56" fmla="*/ 1683657 w 21600"/>
              <a:gd name="T57" fmla="*/ 881168 h 21600"/>
              <a:gd name="T58" fmla="*/ 1683657 w 21600"/>
              <a:gd name="T59" fmla="*/ 258750 h 21600"/>
              <a:gd name="T60" fmla="*/ 1420113 w 21600"/>
              <a:gd name="T61" fmla="*/ 344285 h 21600"/>
              <a:gd name="T62" fmla="*/ 1608842 w 21600"/>
              <a:gd name="T63" fmla="*/ 1143512 h 21600"/>
              <a:gd name="T64" fmla="*/ 2177177 w 21600"/>
              <a:gd name="T65" fmla="*/ 1143512 h 21600"/>
              <a:gd name="T66" fmla="*/ 1608842 w 21600"/>
              <a:gd name="T67" fmla="*/ 2217578 h 21600"/>
              <a:gd name="T68" fmla="*/ 2177177 w 21600"/>
              <a:gd name="T69" fmla="*/ 2292775 h 21600"/>
              <a:gd name="T70" fmla="*/ 2177177 w 21600"/>
              <a:gd name="T71" fmla="*/ 2787466 h 21600"/>
              <a:gd name="T72" fmla="*/ 2255041 w 21600"/>
              <a:gd name="T73" fmla="*/ 1143512 h 21600"/>
              <a:gd name="T74" fmla="*/ 2821784 w 21600"/>
              <a:gd name="T75" fmla="*/ 1143512 h 21600"/>
              <a:gd name="T76" fmla="*/ 2255041 w 21600"/>
              <a:gd name="T77" fmla="*/ 2217578 h 21600"/>
              <a:gd name="T78" fmla="*/ 2821784 w 21600"/>
              <a:gd name="T79" fmla="*/ 2292775 h 21600"/>
              <a:gd name="T80" fmla="*/ 2821784 w 21600"/>
              <a:gd name="T81" fmla="*/ 2787466 h 21600"/>
              <a:gd name="T82" fmla="*/ 2441589 w 21600"/>
              <a:gd name="T83" fmla="*/ 907584 h 21600"/>
              <a:gd name="T84" fmla="*/ 2441589 w 21600"/>
              <a:gd name="T85" fmla="*/ 231484 h 21600"/>
              <a:gd name="T86" fmla="*/ 2289332 w 21600"/>
              <a:gd name="T87" fmla="*/ 795501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AutoShape 22">
            <a:extLst>
              <a:ext uri="{FF2B5EF4-FFF2-40B4-BE49-F238E27FC236}">
                <a16:creationId xmlns:a16="http://schemas.microsoft.com/office/drawing/2014/main" xmlns="" id="{091CF7F5-C158-4757-A67D-C5298C365962}"/>
              </a:ext>
            </a:extLst>
          </p:cNvPr>
          <p:cNvSpPr>
            <a:spLocks/>
          </p:cNvSpPr>
          <p:nvPr/>
        </p:nvSpPr>
        <p:spPr bwMode="auto">
          <a:xfrm>
            <a:off x="5788025" y="15938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AutoShape 23">
            <a:extLst>
              <a:ext uri="{FF2B5EF4-FFF2-40B4-BE49-F238E27FC236}">
                <a16:creationId xmlns:a16="http://schemas.microsoft.com/office/drawing/2014/main" xmlns="" id="{0641681A-5827-475C-AAC5-59FF939274A8}"/>
              </a:ext>
            </a:extLst>
          </p:cNvPr>
          <p:cNvSpPr>
            <a:spLocks/>
          </p:cNvSpPr>
          <p:nvPr/>
        </p:nvSpPr>
        <p:spPr bwMode="auto">
          <a:xfrm>
            <a:off x="7169150" y="22542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03154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AutoShape 24">
            <a:extLst>
              <a:ext uri="{FF2B5EF4-FFF2-40B4-BE49-F238E27FC236}">
                <a16:creationId xmlns:a16="http://schemas.microsoft.com/office/drawing/2014/main" xmlns="" id="{BC97A751-866E-476A-9361-1414B032829C}"/>
              </a:ext>
            </a:extLst>
          </p:cNvPr>
          <p:cNvSpPr>
            <a:spLocks/>
          </p:cNvSpPr>
          <p:nvPr/>
        </p:nvSpPr>
        <p:spPr bwMode="auto">
          <a:xfrm>
            <a:off x="4071938" y="3419475"/>
            <a:ext cx="517525" cy="520700"/>
          </a:xfrm>
          <a:custGeom>
            <a:avLst/>
            <a:gdLst>
              <a:gd name="T0" fmla="*/ 11616160 w 19679"/>
              <a:gd name="T1" fmla="*/ 2017736 h 19679"/>
              <a:gd name="T2" fmla="*/ 11616160 w 19679"/>
              <a:gd name="T3" fmla="*/ 11759131 h 19679"/>
              <a:gd name="T4" fmla="*/ 1993204 w 19679"/>
              <a:gd name="T5" fmla="*/ 11759131 h 19679"/>
              <a:gd name="T6" fmla="*/ 1993204 w 19679"/>
              <a:gd name="T7" fmla="*/ 2017736 h 19679"/>
              <a:gd name="T8" fmla="*/ 11616160 w 19679"/>
              <a:gd name="T9" fmla="*/ 2017736 h 19679"/>
              <a:gd name="T10" fmla="*/ 11616160 w 19679"/>
              <a:gd name="T11" fmla="*/ 201773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03154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AutoShape 25">
            <a:extLst>
              <a:ext uri="{FF2B5EF4-FFF2-40B4-BE49-F238E27FC236}">
                <a16:creationId xmlns:a16="http://schemas.microsoft.com/office/drawing/2014/main" xmlns="" id="{504240BC-32CB-4509-A974-3A802A98ADDB}"/>
              </a:ext>
            </a:extLst>
          </p:cNvPr>
          <p:cNvSpPr>
            <a:spLocks/>
          </p:cNvSpPr>
          <p:nvPr/>
        </p:nvSpPr>
        <p:spPr bwMode="auto">
          <a:xfrm>
            <a:off x="7531100" y="3419475"/>
            <a:ext cx="515938" cy="520700"/>
          </a:xfrm>
          <a:custGeom>
            <a:avLst/>
            <a:gdLst>
              <a:gd name="T0" fmla="*/ 11545014 w 19679"/>
              <a:gd name="T1" fmla="*/ 2017736 h 19679"/>
              <a:gd name="T2" fmla="*/ 11545014 w 19679"/>
              <a:gd name="T3" fmla="*/ 11759131 h 19679"/>
              <a:gd name="T4" fmla="*/ 1980983 w 19679"/>
              <a:gd name="T5" fmla="*/ 11759131 h 19679"/>
              <a:gd name="T6" fmla="*/ 1980983 w 19679"/>
              <a:gd name="T7" fmla="*/ 2017736 h 19679"/>
              <a:gd name="T8" fmla="*/ 11545014 w 19679"/>
              <a:gd name="T9" fmla="*/ 2017736 h 19679"/>
              <a:gd name="T10" fmla="*/ 11545014 w 19679"/>
              <a:gd name="T11" fmla="*/ 201773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AutoShape 26">
            <a:extLst>
              <a:ext uri="{FF2B5EF4-FFF2-40B4-BE49-F238E27FC236}">
                <a16:creationId xmlns:a16="http://schemas.microsoft.com/office/drawing/2014/main" xmlns="" id="{5BDC83BE-8CE9-495B-B520-8F0C766840B7}"/>
              </a:ext>
            </a:extLst>
          </p:cNvPr>
          <p:cNvSpPr>
            <a:spLocks/>
          </p:cNvSpPr>
          <p:nvPr/>
        </p:nvSpPr>
        <p:spPr bwMode="auto">
          <a:xfrm>
            <a:off x="4502150" y="21272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03154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AutoShape 27">
            <a:extLst>
              <a:ext uri="{FF2B5EF4-FFF2-40B4-BE49-F238E27FC236}">
                <a16:creationId xmlns:a16="http://schemas.microsoft.com/office/drawing/2014/main" xmlns="" id="{882FCAB8-53CA-4259-AB09-0E0C15449156}"/>
              </a:ext>
            </a:extLst>
          </p:cNvPr>
          <p:cNvSpPr>
            <a:spLocks/>
          </p:cNvSpPr>
          <p:nvPr/>
        </p:nvSpPr>
        <p:spPr bwMode="auto">
          <a:xfrm>
            <a:off x="5892800" y="1708150"/>
            <a:ext cx="309563" cy="258763"/>
          </a:xfrm>
          <a:custGeom>
            <a:avLst/>
            <a:gdLst>
              <a:gd name="T0" fmla="*/ 4382309 w 21600"/>
              <a:gd name="T1" fmla="*/ 2057142 h 21600"/>
              <a:gd name="T2" fmla="*/ 4436539 w 21600"/>
              <a:gd name="T3" fmla="*/ 2942626 h 21600"/>
              <a:gd name="T4" fmla="*/ 4253539 w 21600"/>
              <a:gd name="T5" fmla="*/ 3099921 h 21600"/>
              <a:gd name="T6" fmla="*/ 3196768 w 21600"/>
              <a:gd name="T7" fmla="*/ 3054853 h 21600"/>
              <a:gd name="T8" fmla="*/ 3145834 w 21600"/>
              <a:gd name="T9" fmla="*/ 2169368 h 21600"/>
              <a:gd name="T10" fmla="*/ 3327000 w 21600"/>
              <a:gd name="T11" fmla="*/ 2012074 h 21600"/>
              <a:gd name="T12" fmla="*/ 3653775 w 21600"/>
              <a:gd name="T13" fmla="*/ 1703379 h 21600"/>
              <a:gd name="T14" fmla="*/ 2356505 w 21600"/>
              <a:gd name="T15" fmla="*/ 1665056 h 21600"/>
              <a:gd name="T16" fmla="*/ 2681231 w 21600"/>
              <a:gd name="T17" fmla="*/ 2012074 h 21600"/>
              <a:gd name="T18" fmla="*/ 2864232 w 21600"/>
              <a:gd name="T19" fmla="*/ 2169368 h 21600"/>
              <a:gd name="T20" fmla="*/ 2810015 w 21600"/>
              <a:gd name="T21" fmla="*/ 3054853 h 21600"/>
              <a:gd name="T22" fmla="*/ 1754692 w 21600"/>
              <a:gd name="T23" fmla="*/ 3099921 h 21600"/>
              <a:gd name="T24" fmla="*/ 1571691 w 21600"/>
              <a:gd name="T25" fmla="*/ 2942626 h 21600"/>
              <a:gd name="T26" fmla="*/ 1625492 w 21600"/>
              <a:gd name="T27" fmla="*/ 2057142 h 21600"/>
              <a:gd name="T28" fmla="*/ 2079418 w 21600"/>
              <a:gd name="T29" fmla="*/ 2012074 h 21600"/>
              <a:gd name="T30" fmla="*/ 833083 w 21600"/>
              <a:gd name="T31" fmla="*/ 1665056 h 21600"/>
              <a:gd name="T32" fmla="*/ 784814 w 21600"/>
              <a:gd name="T33" fmla="*/ 2012074 h 21600"/>
              <a:gd name="T34" fmla="*/ 1243469 w 21600"/>
              <a:gd name="T35" fmla="*/ 2057142 h 21600"/>
              <a:gd name="T36" fmla="*/ 1297284 w 21600"/>
              <a:gd name="T37" fmla="*/ 2942626 h 21600"/>
              <a:gd name="T38" fmla="*/ 1109540 w 21600"/>
              <a:gd name="T39" fmla="*/ 3099921 h 21600"/>
              <a:gd name="T40" fmla="*/ 53815 w 21600"/>
              <a:gd name="T41" fmla="*/ 3054853 h 21600"/>
              <a:gd name="T42" fmla="*/ 0 w 21600"/>
              <a:gd name="T43" fmla="*/ 2169368 h 21600"/>
              <a:gd name="T44" fmla="*/ 187529 w 21600"/>
              <a:gd name="T45" fmla="*/ 2012074 h 21600"/>
              <a:gd name="T46" fmla="*/ 507741 w 21600"/>
              <a:gd name="T47" fmla="*/ 1703379 h 21600"/>
              <a:gd name="T48" fmla="*/ 832667 w 21600"/>
              <a:gd name="T49" fmla="*/ 1434865 h 21600"/>
              <a:gd name="T50" fmla="*/ 2079017 w 21600"/>
              <a:gd name="T51" fmla="*/ 1083678 h 21600"/>
              <a:gd name="T52" fmla="*/ 1625091 w 21600"/>
              <a:gd name="T53" fmla="*/ 1040191 h 21600"/>
              <a:gd name="T54" fmla="*/ 1571276 w 21600"/>
              <a:gd name="T55" fmla="*/ 152982 h 21600"/>
              <a:gd name="T56" fmla="*/ 1754276 w 21600"/>
              <a:gd name="T57" fmla="*/ 0 h 21600"/>
              <a:gd name="T58" fmla="*/ 2809600 w 21600"/>
              <a:gd name="T59" fmla="*/ 45068 h 21600"/>
              <a:gd name="T60" fmla="*/ 2863830 w 21600"/>
              <a:gd name="T61" fmla="*/ 930552 h 21600"/>
              <a:gd name="T62" fmla="*/ 2680816 w 21600"/>
              <a:gd name="T63" fmla="*/ 1083678 h 21600"/>
              <a:gd name="T64" fmla="*/ 2356090 w 21600"/>
              <a:gd name="T65" fmla="*/ 1434865 h 21600"/>
              <a:gd name="T66" fmla="*/ 3831243 w 21600"/>
              <a:gd name="T67" fmla="*/ 1512506 h 21600"/>
              <a:gd name="T68" fmla="*/ 3927781 w 21600"/>
              <a:gd name="T69" fmla="*/ 2012074 h 21600"/>
              <a:gd name="T70" fmla="*/ 4253539 w 21600"/>
              <a:gd name="T71" fmla="*/ 2012074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AutoShape 28">
            <a:extLst>
              <a:ext uri="{FF2B5EF4-FFF2-40B4-BE49-F238E27FC236}">
                <a16:creationId xmlns:a16="http://schemas.microsoft.com/office/drawing/2014/main" xmlns="" id="{2E582796-06F8-4B69-9022-E8D80533902C}"/>
              </a:ext>
            </a:extLst>
          </p:cNvPr>
          <p:cNvSpPr>
            <a:spLocks/>
          </p:cNvSpPr>
          <p:nvPr/>
        </p:nvSpPr>
        <p:spPr bwMode="auto">
          <a:xfrm>
            <a:off x="4178300" y="3533775"/>
            <a:ext cx="309563" cy="309563"/>
          </a:xfrm>
          <a:custGeom>
            <a:avLst/>
            <a:gdLst>
              <a:gd name="T0" fmla="*/ 4386622 w 21600"/>
              <a:gd name="T1" fmla="*/ 3861841 h 21600"/>
              <a:gd name="T2" fmla="*/ 4436539 w 21600"/>
              <a:gd name="T3" fmla="*/ 3992273 h 21600"/>
              <a:gd name="T4" fmla="*/ 4386622 w 21600"/>
              <a:gd name="T5" fmla="*/ 4111814 h 21600"/>
              <a:gd name="T6" fmla="*/ 4261335 w 21600"/>
              <a:gd name="T7" fmla="*/ 4260103 h 21600"/>
              <a:gd name="T8" fmla="*/ 4112630 w 21600"/>
              <a:gd name="T9" fmla="*/ 4384989 h 21600"/>
              <a:gd name="T10" fmla="*/ 3994323 w 21600"/>
              <a:gd name="T11" fmla="*/ 4436539 h 21600"/>
              <a:gd name="T12" fmla="*/ 3863690 w 21600"/>
              <a:gd name="T13" fmla="*/ 4383756 h 21600"/>
              <a:gd name="T14" fmla="*/ 2866697 w 21600"/>
              <a:gd name="T15" fmla="*/ 3389643 h 21600"/>
              <a:gd name="T16" fmla="*/ 2380525 w 21600"/>
              <a:gd name="T17" fmla="*/ 3615782 h 21600"/>
              <a:gd name="T18" fmla="*/ 1849997 w 21600"/>
              <a:gd name="T19" fmla="*/ 3695265 h 21600"/>
              <a:gd name="T20" fmla="*/ 1133373 w 21600"/>
              <a:gd name="T21" fmla="*/ 3551490 h 21600"/>
              <a:gd name="T22" fmla="*/ 543269 w 21600"/>
              <a:gd name="T23" fmla="*/ 3153644 h 21600"/>
              <a:gd name="T24" fmla="*/ 143975 w 21600"/>
              <a:gd name="T25" fmla="*/ 2564772 h 21600"/>
              <a:gd name="T26" fmla="*/ 0 w 21600"/>
              <a:gd name="T27" fmla="*/ 1848564 h 21600"/>
              <a:gd name="T28" fmla="*/ 143975 w 21600"/>
              <a:gd name="T29" fmla="*/ 1132757 h 21600"/>
              <a:gd name="T30" fmla="*/ 543269 w 21600"/>
              <a:gd name="T31" fmla="*/ 543469 h 21600"/>
              <a:gd name="T32" fmla="*/ 1132141 w 21600"/>
              <a:gd name="T33" fmla="*/ 145624 h 21600"/>
              <a:gd name="T34" fmla="*/ 1849997 w 21600"/>
              <a:gd name="T35" fmla="*/ 0 h 21600"/>
              <a:gd name="T36" fmla="*/ 2564973 w 21600"/>
              <a:gd name="T37" fmla="*/ 145624 h 21600"/>
              <a:gd name="T38" fmla="*/ 3154662 w 21600"/>
              <a:gd name="T39" fmla="*/ 543469 h 21600"/>
              <a:gd name="T40" fmla="*/ 3553339 w 21600"/>
              <a:gd name="T41" fmla="*/ 1132757 h 21600"/>
              <a:gd name="T42" fmla="*/ 3697730 w 21600"/>
              <a:gd name="T43" fmla="*/ 1848564 h 21600"/>
              <a:gd name="T44" fmla="*/ 3618247 w 21600"/>
              <a:gd name="T45" fmla="*/ 2380324 h 21600"/>
              <a:gd name="T46" fmla="*/ 3391893 w 21600"/>
              <a:gd name="T47" fmla="*/ 2864647 h 21600"/>
              <a:gd name="T48" fmla="*/ 4386622 w 21600"/>
              <a:gd name="T49" fmla="*/ 3861841 h 21600"/>
              <a:gd name="T50" fmla="*/ 738809 w 21600"/>
              <a:gd name="T51" fmla="*/ 1848564 h 21600"/>
              <a:gd name="T52" fmla="*/ 827536 w 21600"/>
              <a:gd name="T53" fmla="*/ 2283586 h 21600"/>
              <a:gd name="T54" fmla="*/ 1066617 w 21600"/>
              <a:gd name="T55" fmla="*/ 2633378 h 21600"/>
              <a:gd name="T56" fmla="*/ 1418873 w 21600"/>
              <a:gd name="T57" fmla="*/ 2869377 h 21600"/>
              <a:gd name="T58" fmla="*/ 1849381 w 21600"/>
              <a:gd name="T59" fmla="*/ 2956456 h 21600"/>
              <a:gd name="T60" fmla="*/ 2278240 w 21600"/>
              <a:gd name="T61" fmla="*/ 2869377 h 21600"/>
              <a:gd name="T62" fmla="*/ 2629465 w 21600"/>
              <a:gd name="T63" fmla="*/ 2633378 h 21600"/>
              <a:gd name="T64" fmla="*/ 2868545 w 21600"/>
              <a:gd name="T65" fmla="*/ 2283586 h 21600"/>
              <a:gd name="T66" fmla="*/ 2957287 w 21600"/>
              <a:gd name="T67" fmla="*/ 1848564 h 21600"/>
              <a:gd name="T68" fmla="*/ 2868545 w 21600"/>
              <a:gd name="T69" fmla="*/ 1419891 h 21600"/>
              <a:gd name="T70" fmla="*/ 2629465 w 21600"/>
              <a:gd name="T71" fmla="*/ 1066617 h 21600"/>
              <a:gd name="T72" fmla="*/ 2278240 w 21600"/>
              <a:gd name="T73" fmla="*/ 828153 h 21600"/>
              <a:gd name="T74" fmla="*/ 1849381 w 21600"/>
              <a:gd name="T75" fmla="*/ 740658 h 21600"/>
              <a:gd name="T76" fmla="*/ 1418873 w 21600"/>
              <a:gd name="T77" fmla="*/ 828153 h 21600"/>
              <a:gd name="T78" fmla="*/ 1066617 w 21600"/>
              <a:gd name="T79" fmla="*/ 1066617 h 21600"/>
              <a:gd name="T80" fmla="*/ 827536 w 21600"/>
              <a:gd name="T81" fmla="*/ 1419891 h 21600"/>
              <a:gd name="T82" fmla="*/ 738809 w 21600"/>
              <a:gd name="T83" fmla="*/ 1848564 h 21600"/>
              <a:gd name="T84" fmla="*/ 1849997 w 21600"/>
              <a:gd name="T85" fmla="*/ 1148364 h 21600"/>
              <a:gd name="T86" fmla="*/ 1945704 w 21600"/>
              <a:gd name="T87" fmla="*/ 1188421 h 21600"/>
              <a:gd name="T88" fmla="*/ 1985761 w 21600"/>
              <a:gd name="T89" fmla="*/ 1289889 h 21600"/>
              <a:gd name="T90" fmla="*/ 1945704 w 21600"/>
              <a:gd name="T91" fmla="*/ 1385595 h 21600"/>
              <a:gd name="T92" fmla="*/ 1849997 w 21600"/>
              <a:gd name="T93" fmla="*/ 1426269 h 21600"/>
              <a:gd name="T94" fmla="*/ 1551140 w 21600"/>
              <a:gd name="T95" fmla="*/ 1548059 h 21600"/>
              <a:gd name="T96" fmla="*/ 1427501 w 21600"/>
              <a:gd name="T97" fmla="*/ 1847948 h 21600"/>
              <a:gd name="T98" fmla="*/ 1387444 w 21600"/>
              <a:gd name="T99" fmla="*/ 1944271 h 21600"/>
              <a:gd name="T100" fmla="*/ 1291738 w 21600"/>
              <a:gd name="T101" fmla="*/ 1983711 h 21600"/>
              <a:gd name="T102" fmla="*/ 1188421 w 21600"/>
              <a:gd name="T103" fmla="*/ 1944271 h 21600"/>
              <a:gd name="T104" fmla="*/ 1150213 w 21600"/>
              <a:gd name="T105" fmla="*/ 1847948 h 21600"/>
              <a:gd name="T106" fmla="*/ 1204229 w 21600"/>
              <a:gd name="T107" fmla="*/ 1578671 h 21600"/>
              <a:gd name="T108" fmla="*/ 1354997 w 21600"/>
              <a:gd name="T109" fmla="*/ 1353765 h 21600"/>
              <a:gd name="T110" fmla="*/ 1576822 w 21600"/>
              <a:gd name="T111" fmla="*/ 1202996 h 21600"/>
              <a:gd name="T112" fmla="*/ 1849997 w 21600"/>
              <a:gd name="T113" fmla="*/ 1148364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AutoShape 29">
            <a:extLst>
              <a:ext uri="{FF2B5EF4-FFF2-40B4-BE49-F238E27FC236}">
                <a16:creationId xmlns:a16="http://schemas.microsoft.com/office/drawing/2014/main" xmlns="" id="{96D0C8E3-B61B-4BDC-AAB4-658F99B36498}"/>
              </a:ext>
            </a:extLst>
          </p:cNvPr>
          <p:cNvSpPr>
            <a:spLocks/>
          </p:cNvSpPr>
          <p:nvPr/>
        </p:nvSpPr>
        <p:spPr bwMode="auto">
          <a:xfrm>
            <a:off x="7273925" y="2395538"/>
            <a:ext cx="309563" cy="258762"/>
          </a:xfrm>
          <a:custGeom>
            <a:avLst/>
            <a:gdLst>
              <a:gd name="T0" fmla="*/ 4436539 w 21600"/>
              <a:gd name="T1" fmla="*/ 1350361 h 21579"/>
              <a:gd name="T2" fmla="*/ 4358074 w 21600"/>
              <a:gd name="T3" fmla="*/ 1538158 h 21579"/>
              <a:gd name="T4" fmla="*/ 4161931 w 21600"/>
              <a:gd name="T5" fmla="*/ 1643263 h 21579"/>
              <a:gd name="T6" fmla="*/ 4161931 w 21600"/>
              <a:gd name="T7" fmla="*/ 2388551 h 21579"/>
              <a:gd name="T8" fmla="*/ 4052452 w 21600"/>
              <a:gd name="T9" fmla="*/ 2606686 h 21579"/>
              <a:gd name="T10" fmla="*/ 3791387 w 21600"/>
              <a:gd name="T11" fmla="*/ 2697413 h 21579"/>
              <a:gd name="T12" fmla="*/ 3396623 w 21600"/>
              <a:gd name="T13" fmla="*/ 2430677 h 21579"/>
              <a:gd name="T14" fmla="*/ 2899358 w 21600"/>
              <a:gd name="T15" fmla="*/ 2193571 h 21579"/>
              <a:gd name="T16" fmla="*/ 2351776 w 21600"/>
              <a:gd name="T17" fmla="*/ 2008652 h 21579"/>
              <a:gd name="T18" fmla="*/ 1805225 w 21600"/>
              <a:gd name="T19" fmla="*/ 1907853 h 21579"/>
              <a:gd name="T20" fmla="*/ 1636800 w 21600"/>
              <a:gd name="T21" fmla="*/ 1988519 h 21579"/>
              <a:gd name="T22" fmla="*/ 1547657 w 21600"/>
              <a:gd name="T23" fmla="*/ 2114620 h 21579"/>
              <a:gd name="T24" fmla="*/ 1542727 w 21600"/>
              <a:gd name="T25" fmla="*/ 2257269 h 21579"/>
              <a:gd name="T26" fmla="*/ 1632271 w 21600"/>
              <a:gd name="T27" fmla="*/ 2388551 h 21579"/>
              <a:gd name="T28" fmla="*/ 1576822 w 21600"/>
              <a:gd name="T29" fmla="*/ 2541261 h 21579"/>
              <a:gd name="T30" fmla="*/ 1626109 w 21600"/>
              <a:gd name="T31" fmla="*/ 2675421 h 21579"/>
              <a:gd name="T32" fmla="*/ 1745448 w 21600"/>
              <a:gd name="T33" fmla="*/ 2799508 h 21579"/>
              <a:gd name="T34" fmla="*/ 1904214 w 21600"/>
              <a:gd name="T35" fmla="*/ 2917707 h 21579"/>
              <a:gd name="T36" fmla="*/ 1736820 w 21600"/>
              <a:gd name="T37" fmla="*/ 3050283 h 21579"/>
              <a:gd name="T38" fmla="*/ 1481316 w 21600"/>
              <a:gd name="T39" fmla="*/ 3101762 h 21579"/>
              <a:gd name="T40" fmla="*/ 1215321 w 21600"/>
              <a:gd name="T41" fmla="*/ 3080622 h 21579"/>
              <a:gd name="T42" fmla="*/ 1011167 w 21600"/>
              <a:gd name="T43" fmla="*/ 2992485 h 21579"/>
              <a:gd name="T44" fmla="*/ 914630 w 21600"/>
              <a:gd name="T45" fmla="*/ 2740126 h 21579"/>
              <a:gd name="T46" fmla="*/ 828153 w 21600"/>
              <a:gd name="T47" fmla="*/ 2476700 h 21579"/>
              <a:gd name="T48" fmla="*/ 794473 w 21600"/>
              <a:gd name="T49" fmla="*/ 2197301 h 21579"/>
              <a:gd name="T50" fmla="*/ 852387 w 21600"/>
              <a:gd name="T51" fmla="*/ 1891460 h 21579"/>
              <a:gd name="T52" fmla="*/ 370530 w 21600"/>
              <a:gd name="T53" fmla="*/ 1891460 h 21579"/>
              <a:gd name="T54" fmla="*/ 109680 w 21600"/>
              <a:gd name="T55" fmla="*/ 1800722 h 21579"/>
              <a:gd name="T56" fmla="*/ 0 w 21600"/>
              <a:gd name="T57" fmla="*/ 1580428 h 21579"/>
              <a:gd name="T58" fmla="*/ 0 w 21600"/>
              <a:gd name="T59" fmla="*/ 1117848 h 21579"/>
              <a:gd name="T60" fmla="*/ 108032 w 21600"/>
              <a:gd name="T61" fmla="*/ 897987 h 21579"/>
              <a:gd name="T62" fmla="*/ 370530 w 21600"/>
              <a:gd name="T63" fmla="*/ 805965 h 21579"/>
              <a:gd name="T64" fmla="*/ 1571892 w 21600"/>
              <a:gd name="T65" fmla="*/ 805965 h 21579"/>
              <a:gd name="T66" fmla="*/ 2161782 w 21600"/>
              <a:gd name="T67" fmla="*/ 738525 h 21579"/>
              <a:gd name="T68" fmla="*/ 2775103 w 21600"/>
              <a:gd name="T69" fmla="*/ 557060 h 21579"/>
              <a:gd name="T70" fmla="*/ 3342392 w 21600"/>
              <a:gd name="T71" fmla="*/ 297938 h 21579"/>
              <a:gd name="T72" fmla="*/ 3791387 w 21600"/>
              <a:gd name="T73" fmla="*/ 0 h 21579"/>
              <a:gd name="T74" fmla="*/ 4052452 w 21600"/>
              <a:gd name="T75" fmla="*/ 91170 h 21579"/>
              <a:gd name="T76" fmla="*/ 4161931 w 21600"/>
              <a:gd name="T77" fmla="*/ 311452 h 21579"/>
              <a:gd name="T78" fmla="*/ 4161931 w 21600"/>
              <a:gd name="T79" fmla="*/ 1054582 h 21579"/>
              <a:gd name="T80" fmla="*/ 4358074 w 21600"/>
              <a:gd name="T81" fmla="*/ 1160550 h 21579"/>
              <a:gd name="T82" fmla="*/ 4436539 w 21600"/>
              <a:gd name="T83" fmla="*/ 1350361 h 21579"/>
              <a:gd name="T84" fmla="*/ 3791387 w 21600"/>
              <a:gd name="T85" fmla="*/ 410525 h 21579"/>
              <a:gd name="T86" fmla="*/ 3391693 w 21600"/>
              <a:gd name="T87" fmla="*/ 640172 h 21579"/>
              <a:gd name="T88" fmla="*/ 2933052 w 21600"/>
              <a:gd name="T89" fmla="*/ 838893 h 21579"/>
              <a:gd name="T90" fmla="*/ 2439686 w 21600"/>
              <a:gd name="T91" fmla="*/ 995476 h 21579"/>
              <a:gd name="T92" fmla="*/ 1942422 w 21600"/>
              <a:gd name="T93" fmla="*/ 1093398 h 21579"/>
              <a:gd name="T94" fmla="*/ 1942422 w 21600"/>
              <a:gd name="T95" fmla="*/ 1606605 h 21579"/>
              <a:gd name="T96" fmla="*/ 2439686 w 21600"/>
              <a:gd name="T97" fmla="*/ 1705678 h 21579"/>
              <a:gd name="T98" fmla="*/ 2933052 w 21600"/>
              <a:gd name="T99" fmla="*/ 1863125 h 21579"/>
              <a:gd name="T100" fmla="*/ 3394158 w 21600"/>
              <a:gd name="T101" fmla="*/ 2063141 h 21579"/>
              <a:gd name="T102" fmla="*/ 3791387 w 21600"/>
              <a:gd name="T103" fmla="*/ 2289334 h 21579"/>
              <a:gd name="T104" fmla="*/ 3791387 w 21600"/>
              <a:gd name="T105" fmla="*/ 410525 h 21579"/>
              <a:gd name="T106" fmla="*/ 3791387 w 21600"/>
              <a:gd name="T107" fmla="*/ 41052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AutoShape 30">
            <a:extLst>
              <a:ext uri="{FF2B5EF4-FFF2-40B4-BE49-F238E27FC236}">
                <a16:creationId xmlns:a16="http://schemas.microsoft.com/office/drawing/2014/main" xmlns="" id="{7F26874F-39FF-4C53-B124-63966EE7F3A2}"/>
              </a:ext>
            </a:extLst>
          </p:cNvPr>
          <p:cNvSpPr>
            <a:spLocks/>
          </p:cNvSpPr>
          <p:nvPr/>
        </p:nvSpPr>
        <p:spPr bwMode="auto">
          <a:xfrm>
            <a:off x="4621213" y="2233613"/>
            <a:ext cx="277812" cy="277812"/>
          </a:xfrm>
          <a:custGeom>
            <a:avLst/>
            <a:gdLst>
              <a:gd name="T0" fmla="*/ 3573125 w 21600"/>
              <a:gd name="T1" fmla="*/ 690800 h 21600"/>
              <a:gd name="T2" fmla="*/ 3306464 w 21600"/>
              <a:gd name="T3" fmla="*/ 3573125 h 21600"/>
              <a:gd name="T4" fmla="*/ 0 w 21600"/>
              <a:gd name="T5" fmla="*/ 3306297 h 21600"/>
              <a:gd name="T6" fmla="*/ 266661 w 21600"/>
              <a:gd name="T7" fmla="*/ 426789 h 21600"/>
              <a:gd name="T8" fmla="*/ 378647 w 21600"/>
              <a:gd name="T9" fmla="*/ 254918 h 21600"/>
              <a:gd name="T10" fmla="*/ 793526 w 21600"/>
              <a:gd name="T11" fmla="*/ 0 h 21600"/>
              <a:gd name="T12" fmla="*/ 1209730 w 21600"/>
              <a:gd name="T13" fmla="*/ 255741 h 21600"/>
              <a:gd name="T14" fmla="*/ 1345549 w 21600"/>
              <a:gd name="T15" fmla="*/ 426789 h 21600"/>
              <a:gd name="T16" fmla="*/ 1442153 w 21600"/>
              <a:gd name="T17" fmla="*/ 126713 h 21600"/>
              <a:gd name="T18" fmla="*/ 1988542 w 21600"/>
              <a:gd name="T19" fmla="*/ 35241 h 21600"/>
              <a:gd name="T20" fmla="*/ 2228078 w 21600"/>
              <a:gd name="T21" fmla="*/ 397348 h 21600"/>
              <a:gd name="T22" fmla="*/ 2339576 w 21600"/>
              <a:gd name="T23" fmla="*/ 397348 h 21600"/>
              <a:gd name="T24" fmla="*/ 2573311 w 21600"/>
              <a:gd name="T25" fmla="*/ 35241 h 21600"/>
              <a:gd name="T26" fmla="*/ 3120690 w 21600"/>
              <a:gd name="T27" fmla="*/ 126713 h 21600"/>
              <a:gd name="T28" fmla="*/ 3217307 w 21600"/>
              <a:gd name="T29" fmla="*/ 426789 h 21600"/>
              <a:gd name="T30" fmla="*/ 360615 w 21600"/>
              <a:gd name="T31" fmla="*/ 1318089 h 21600"/>
              <a:gd name="T32" fmla="*/ 1003622 w 21600"/>
              <a:gd name="T33" fmla="*/ 1318089 h 21600"/>
              <a:gd name="T34" fmla="*/ 360615 w 21600"/>
              <a:gd name="T35" fmla="*/ 2556102 h 21600"/>
              <a:gd name="T36" fmla="*/ 1003622 w 21600"/>
              <a:gd name="T37" fmla="*/ 2642790 h 21600"/>
              <a:gd name="T38" fmla="*/ 1003622 w 21600"/>
              <a:gd name="T39" fmla="*/ 3212999 h 21600"/>
              <a:gd name="T40" fmla="*/ 794028 w 21600"/>
              <a:gd name="T41" fmla="*/ 1046129 h 21600"/>
              <a:gd name="T42" fmla="*/ 794028 w 21600"/>
              <a:gd name="T43" fmla="*/ 266828 h 21600"/>
              <a:gd name="T44" fmla="*/ 1742730 w 21600"/>
              <a:gd name="T45" fmla="*/ 1318089 h 21600"/>
              <a:gd name="T46" fmla="*/ 1742730 w 21600"/>
              <a:gd name="T47" fmla="*/ 1893096 h 21600"/>
              <a:gd name="T48" fmla="*/ 1093113 w 21600"/>
              <a:gd name="T49" fmla="*/ 1981095 h 21600"/>
              <a:gd name="T50" fmla="*/ 1742730 w 21600"/>
              <a:gd name="T51" fmla="*/ 1981095 h 21600"/>
              <a:gd name="T52" fmla="*/ 1093113 w 21600"/>
              <a:gd name="T53" fmla="*/ 3212999 h 21600"/>
              <a:gd name="T54" fmla="*/ 1617007 w 21600"/>
              <a:gd name="T55" fmla="*/ 916934 h 21600"/>
              <a:gd name="T56" fmla="*/ 1917083 w 21600"/>
              <a:gd name="T57" fmla="*/ 1015699 h 21600"/>
              <a:gd name="T58" fmla="*/ 1917083 w 21600"/>
              <a:gd name="T59" fmla="*/ 298262 h 21600"/>
              <a:gd name="T60" fmla="*/ 1617007 w 21600"/>
              <a:gd name="T61" fmla="*/ 396847 h 21600"/>
              <a:gd name="T62" fmla="*/ 1831887 w 21600"/>
              <a:gd name="T63" fmla="*/ 1318089 h 21600"/>
              <a:gd name="T64" fmla="*/ 2479022 w 21600"/>
              <a:gd name="T65" fmla="*/ 1318089 h 21600"/>
              <a:gd name="T66" fmla="*/ 1831887 w 21600"/>
              <a:gd name="T67" fmla="*/ 2556102 h 21600"/>
              <a:gd name="T68" fmla="*/ 2479022 w 21600"/>
              <a:gd name="T69" fmla="*/ 2642790 h 21600"/>
              <a:gd name="T70" fmla="*/ 2479022 w 21600"/>
              <a:gd name="T71" fmla="*/ 3212999 h 21600"/>
              <a:gd name="T72" fmla="*/ 2567690 w 21600"/>
              <a:gd name="T73" fmla="*/ 1318089 h 21600"/>
              <a:gd name="T74" fmla="*/ 3212999 w 21600"/>
              <a:gd name="T75" fmla="*/ 1318089 h 21600"/>
              <a:gd name="T76" fmla="*/ 2567690 w 21600"/>
              <a:gd name="T77" fmla="*/ 2556102 h 21600"/>
              <a:gd name="T78" fmla="*/ 3212999 w 21600"/>
              <a:gd name="T79" fmla="*/ 2642790 h 21600"/>
              <a:gd name="T80" fmla="*/ 3212999 w 21600"/>
              <a:gd name="T81" fmla="*/ 3212999 h 21600"/>
              <a:gd name="T82" fmla="*/ 2780088 w 21600"/>
              <a:gd name="T83" fmla="*/ 1046129 h 21600"/>
              <a:gd name="T84" fmla="*/ 2780088 w 21600"/>
              <a:gd name="T85" fmla="*/ 266828 h 21600"/>
              <a:gd name="T86" fmla="*/ 2606725 w 21600"/>
              <a:gd name="T87" fmla="*/ 916934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AutoShape 31">
            <a:extLst>
              <a:ext uri="{FF2B5EF4-FFF2-40B4-BE49-F238E27FC236}">
                <a16:creationId xmlns:a16="http://schemas.microsoft.com/office/drawing/2014/main" xmlns="" id="{4B93420A-8D44-4B60-B3E0-DAEAFE84610A}"/>
              </a:ext>
            </a:extLst>
          </p:cNvPr>
          <p:cNvSpPr>
            <a:spLocks/>
          </p:cNvSpPr>
          <p:nvPr/>
        </p:nvSpPr>
        <p:spPr bwMode="auto">
          <a:xfrm>
            <a:off x="7643813" y="3540125"/>
            <a:ext cx="309562" cy="273050"/>
          </a:xfrm>
          <a:custGeom>
            <a:avLst/>
            <a:gdLst>
              <a:gd name="T0" fmla="*/ 4436511 w 21600"/>
              <a:gd name="T1" fmla="*/ 1380672 h 21600"/>
              <a:gd name="T2" fmla="*/ 2218255 w 21600"/>
              <a:gd name="T3" fmla="*/ 0 h 21600"/>
              <a:gd name="T4" fmla="*/ 0 w 21600"/>
              <a:gd name="T5" fmla="*/ 1380672 h 21600"/>
              <a:gd name="T6" fmla="*/ 1206891 w 21600"/>
              <a:gd name="T7" fmla="*/ 2617526 h 21600"/>
              <a:gd name="T8" fmla="*/ 684992 w 21600"/>
              <a:gd name="T9" fmla="*/ 3451681 h 21600"/>
              <a:gd name="T10" fmla="*/ 2348687 w 21600"/>
              <a:gd name="T11" fmla="*/ 2761345 h 21600"/>
              <a:gd name="T12" fmla="*/ 4436511 w 21600"/>
              <a:gd name="T13" fmla="*/ 1380672 h 21600"/>
              <a:gd name="T14" fmla="*/ 4436511 w 21600"/>
              <a:gd name="T15" fmla="*/ 138067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21600" y="8640"/>
                </a:moveTo>
                <a:cubicBezTo>
                  <a:pt x="21600" y="3960"/>
                  <a:pt x="16676" y="0"/>
                  <a:pt x="10800" y="0"/>
                </a:cubicBezTo>
                <a:cubicBezTo>
                  <a:pt x="4765" y="0"/>
                  <a:pt x="0" y="3960"/>
                  <a:pt x="0" y="8640"/>
                </a:cubicBezTo>
                <a:cubicBezTo>
                  <a:pt x="0" y="12060"/>
                  <a:pt x="2382" y="14940"/>
                  <a:pt x="5876" y="16380"/>
                </a:cubicBezTo>
                <a:cubicBezTo>
                  <a:pt x="6035" y="17280"/>
                  <a:pt x="5718" y="19080"/>
                  <a:pt x="3335" y="21600"/>
                </a:cubicBezTo>
                <a:cubicBezTo>
                  <a:pt x="3335" y="21600"/>
                  <a:pt x="8576" y="19980"/>
                  <a:pt x="11435" y="17280"/>
                </a:cubicBezTo>
                <a:cubicBezTo>
                  <a:pt x="17153" y="16920"/>
                  <a:pt x="21600" y="13140"/>
                  <a:pt x="21600" y="8640"/>
                </a:cubicBezTo>
                <a:close/>
                <a:moveTo>
                  <a:pt x="21600" y="864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25" name="组合 21">
            <a:extLst>
              <a:ext uri="{FF2B5EF4-FFF2-40B4-BE49-F238E27FC236}">
                <a16:creationId xmlns:a16="http://schemas.microsoft.com/office/drawing/2014/main" xmlns="" id="{A99CA37A-A37D-49AB-AC60-C1852239FFB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8" y="3219450"/>
            <a:ext cx="693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3@|17FFC:16777215|FBC:16777215|LFC:16777215|LBC:16777215">
            <a:extLst>
              <a:ext uri="{FF2B5EF4-FFF2-40B4-BE49-F238E27FC236}">
                <a16:creationId xmlns:a16="http://schemas.microsoft.com/office/drawing/2014/main" xmlns="" id="{9A041014-2CAB-4CFA-9D35-D4F424A13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9413" y="21113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@|17FFC:16777215|FBC:16777215|LFC:16777215|LBC:16777215">
            <a:extLst>
              <a:ext uri="{FF2B5EF4-FFF2-40B4-BE49-F238E27FC236}">
                <a16:creationId xmlns:a16="http://schemas.microsoft.com/office/drawing/2014/main" xmlns="" id="{FD12284A-C869-4BAF-A94F-1EF7C2AC0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4176" y="2397125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28" name="TextBox 13@|17FFC:16777215|FBC:16777215|LFC:16777215|LBC:16777215">
            <a:extLst>
              <a:ext uri="{FF2B5EF4-FFF2-40B4-BE49-F238E27FC236}">
                <a16:creationId xmlns:a16="http://schemas.microsoft.com/office/drawing/2014/main" xmlns="" id="{59ED727E-1726-4B48-AC45-5A15B1084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7226" y="334803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@|17FFC:16777215|FBC:16777215|LFC:16777215|LBC:16777215">
            <a:extLst>
              <a:ext uri="{FF2B5EF4-FFF2-40B4-BE49-F238E27FC236}">
                <a16:creationId xmlns:a16="http://schemas.microsoft.com/office/drawing/2014/main" xmlns="" id="{2D1646E0-89C9-4019-9166-63C59A36E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5950" y="3635375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30" name="TextBox 13@|17FFC:16777215|FBC:16777215|LFC:16777215|LBC:16777215">
            <a:extLst>
              <a:ext uri="{FF2B5EF4-FFF2-40B4-BE49-F238E27FC236}">
                <a16:creationId xmlns:a16="http://schemas.microsoft.com/office/drawing/2014/main" xmlns="" id="{1A35C176-538D-4D7B-BAEC-52910514B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2238" y="443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@|17FFC:16777215|FBC:16777215|LFC:16777215|LBC:16777215">
            <a:extLst>
              <a:ext uri="{FF2B5EF4-FFF2-40B4-BE49-F238E27FC236}">
                <a16:creationId xmlns:a16="http://schemas.microsoft.com/office/drawing/2014/main" xmlns="" id="{DAB6EF0F-91AD-48A1-9D6C-B17FBF16D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719638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32" name="TextBox 13@|17FFC:16777215|FBC:16777215|LFC:16777215|LBC:16777215">
            <a:extLst>
              <a:ext uri="{FF2B5EF4-FFF2-40B4-BE49-F238E27FC236}">
                <a16:creationId xmlns:a16="http://schemas.microsoft.com/office/drawing/2014/main" xmlns="" id="{9CD0C318-B07A-4DD0-97D4-9B0B01991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713" y="20812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@|17FFC:16777215|FBC:16777215|LFC:16777215|LBC:16777215">
            <a:extLst>
              <a:ext uri="{FF2B5EF4-FFF2-40B4-BE49-F238E27FC236}">
                <a16:creationId xmlns:a16="http://schemas.microsoft.com/office/drawing/2014/main" xmlns="" id="{6BE24858-CDB1-472F-93B3-DBB62C44E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713" y="2366963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34" name="TextBox 13@|17FFC:16777215|FBC:16777215|LFC:16777215|LBC:16777215">
            <a:extLst>
              <a:ext uri="{FF2B5EF4-FFF2-40B4-BE49-F238E27FC236}">
                <a16:creationId xmlns:a16="http://schemas.microsoft.com/office/drawing/2014/main" xmlns="" id="{828365AA-446F-46B9-B95E-C20CEA39D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400" y="3308350"/>
            <a:ext cx="195421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@|17FFC:16777215|FBC:16777215|LFC:16777215|LBC:16777215">
            <a:extLst>
              <a:ext uri="{FF2B5EF4-FFF2-40B4-BE49-F238E27FC236}">
                <a16:creationId xmlns:a16="http://schemas.microsoft.com/office/drawing/2014/main" xmlns="" id="{6A9C0AFB-5003-4B46-9737-E9E4CED16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44735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@|17FFC:16777215|FBC:16777215|LFC:16777215|LBC:16777215">
            <a:extLst>
              <a:ext uri="{FF2B5EF4-FFF2-40B4-BE49-F238E27FC236}">
                <a16:creationId xmlns:a16="http://schemas.microsoft.com/office/drawing/2014/main" xmlns="" id="{40DCF339-33E2-4A44-81E0-9F4A9C162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4759325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37" name="TextBox 13@|17FFC:16777215|FBC:16777215|LFC:16777215|LBC:16777215">
            <a:extLst>
              <a:ext uri="{FF2B5EF4-FFF2-40B4-BE49-F238E27FC236}">
                <a16:creationId xmlns:a16="http://schemas.microsoft.com/office/drawing/2014/main" xmlns="" id="{0E8B4C1D-8EB1-4CF3-952A-7EDCD9B79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694" y="3561270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</p:spTree>
    <p:extLst>
      <p:ext uri="{BB962C8B-B14F-4D97-AF65-F5344CB8AC3E}">
        <p14:creationId xmlns:p14="http://schemas.microsoft.com/office/powerpoint/2010/main" val="236729185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A1EC266A-90F4-403A-88E5-FE4E1E514BEF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0F12E18F-D626-4772-986B-55155025B7C0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838EB5A7-60F2-476F-B2BD-65E924F70DC8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E0C4A3DA-3B05-4D6B-A8F4-D13ED6E94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1420813"/>
            <a:ext cx="12168188" cy="8810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0801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3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ounded Rectangle 34">
            <a:extLst>
              <a:ext uri="{FF2B5EF4-FFF2-40B4-BE49-F238E27FC236}">
                <a16:creationId xmlns:a16="http://schemas.microsoft.com/office/drawing/2014/main" xmlns="" id="{12F8AE36-935E-42E5-90B2-660928EB4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9" name="Rounded Rectangle 35">
            <a:extLst>
              <a:ext uri="{FF2B5EF4-FFF2-40B4-BE49-F238E27FC236}">
                <a16:creationId xmlns:a16="http://schemas.microsoft.com/office/drawing/2014/main" xmlns="" id="{BF3F3C7A-C8E6-4E1F-A242-145970EBCA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63675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1" name="Rounded Rectangle 38">
            <a:extLst>
              <a:ext uri="{FF2B5EF4-FFF2-40B4-BE49-F238E27FC236}">
                <a16:creationId xmlns:a16="http://schemas.microsoft.com/office/drawing/2014/main" xmlns="" id="{DDFDC41E-4483-424E-93C4-F4B55A5F48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46913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3" name="Rounded Rectangle 53">
            <a:extLst>
              <a:ext uri="{FF2B5EF4-FFF2-40B4-BE49-F238E27FC236}">
                <a16:creationId xmlns:a16="http://schemas.microsoft.com/office/drawing/2014/main" xmlns="" id="{7FD3B722-292C-41B2-84DC-F39D05D48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6950" y="2757488"/>
            <a:ext cx="2363788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4" name="Rounded Rectangle 54">
            <a:extLst>
              <a:ext uri="{FF2B5EF4-FFF2-40B4-BE49-F238E27FC236}">
                <a16:creationId xmlns:a16="http://schemas.microsoft.com/office/drawing/2014/main" xmlns="" id="{112FA44C-CC93-42B5-A644-094DC6413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388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5" name="Rounded Rectangle 55">
            <a:extLst>
              <a:ext uri="{FF2B5EF4-FFF2-40B4-BE49-F238E27FC236}">
                <a16:creationId xmlns:a16="http://schemas.microsoft.com/office/drawing/2014/main" xmlns="" id="{8663EB5F-865E-423D-93FF-3BC16BDC9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9863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16" name="Picture 33">
            <a:extLst>
              <a:ext uri="{FF2B5EF4-FFF2-40B4-BE49-F238E27FC236}">
                <a16:creationId xmlns:a16="http://schemas.microsoft.com/office/drawing/2014/main" xmlns="" id="{425D60CD-4463-4B49-9F88-5D4FB55BC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162401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reeform 415">
            <a:extLst>
              <a:ext uri="{FF2B5EF4-FFF2-40B4-BE49-F238E27FC236}">
                <a16:creationId xmlns:a16="http://schemas.microsoft.com/office/drawing/2014/main" xmlns="" id="{34449CE9-AC42-4402-9B04-D9AB16CB56BA}"/>
              </a:ext>
            </a:extLst>
          </p:cNvPr>
          <p:cNvSpPr>
            <a:spLocks/>
          </p:cNvSpPr>
          <p:nvPr/>
        </p:nvSpPr>
        <p:spPr bwMode="auto">
          <a:xfrm>
            <a:off x="7318375" y="3279775"/>
            <a:ext cx="279400" cy="490538"/>
          </a:xfrm>
          <a:custGeom>
            <a:avLst/>
            <a:gdLst>
              <a:gd name="T0" fmla="*/ 235124413 w 165"/>
              <a:gd name="T1" fmla="*/ 55505998 h 287"/>
              <a:gd name="T2" fmla="*/ 232257600 w 165"/>
              <a:gd name="T3" fmla="*/ 55505998 h 287"/>
              <a:gd name="T4" fmla="*/ 232257600 w 165"/>
              <a:gd name="T5" fmla="*/ 590110377 h 287"/>
              <a:gd name="T6" fmla="*/ 160573720 w 165"/>
              <a:gd name="T7" fmla="*/ 575503625 h 287"/>
              <a:gd name="T8" fmla="*/ 0 w 165"/>
              <a:gd name="T9" fmla="*/ 706962682 h 287"/>
              <a:gd name="T10" fmla="*/ 160573720 w 165"/>
              <a:gd name="T11" fmla="*/ 838423448 h 287"/>
              <a:gd name="T12" fmla="*/ 321145747 w 165"/>
              <a:gd name="T13" fmla="*/ 709885400 h 287"/>
              <a:gd name="T14" fmla="*/ 321145747 w 165"/>
              <a:gd name="T15" fmla="*/ 709885400 h 287"/>
              <a:gd name="T16" fmla="*/ 321145747 w 165"/>
              <a:gd name="T17" fmla="*/ 210336541 h 287"/>
              <a:gd name="T18" fmla="*/ 473117333 w 165"/>
              <a:gd name="T19" fmla="*/ 172358303 h 287"/>
              <a:gd name="T20" fmla="*/ 473117333 w 165"/>
              <a:gd name="T21" fmla="*/ 0 h 287"/>
              <a:gd name="T22" fmla="*/ 235124413 w 165"/>
              <a:gd name="T23" fmla="*/ 55505998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Freeform 252">
            <a:extLst>
              <a:ext uri="{FF2B5EF4-FFF2-40B4-BE49-F238E27FC236}">
                <a16:creationId xmlns:a16="http://schemas.microsoft.com/office/drawing/2014/main" xmlns="" id="{02BC7F0F-D528-4D81-B30E-3971E845A0DA}"/>
              </a:ext>
            </a:extLst>
          </p:cNvPr>
          <p:cNvSpPr>
            <a:spLocks noEditPoints="1"/>
          </p:cNvSpPr>
          <p:nvPr/>
        </p:nvSpPr>
        <p:spPr bwMode="auto">
          <a:xfrm>
            <a:off x="1657350" y="3303588"/>
            <a:ext cx="455613" cy="431800"/>
          </a:xfrm>
          <a:custGeom>
            <a:avLst/>
            <a:gdLst>
              <a:gd name="T0" fmla="*/ 673606413 w 301"/>
              <a:gd name="T1" fmla="*/ 245616931 h 285"/>
              <a:gd name="T2" fmla="*/ 313891625 w 301"/>
              <a:gd name="T3" fmla="*/ 20659736 h 285"/>
              <a:gd name="T4" fmla="*/ 16038789 w 301"/>
              <a:gd name="T5" fmla="*/ 319072928 h 285"/>
              <a:gd name="T6" fmla="*/ 146636244 w 301"/>
              <a:gd name="T7" fmla="*/ 500416808 h 285"/>
              <a:gd name="T8" fmla="*/ 82482603 w 301"/>
              <a:gd name="T9" fmla="*/ 615192278 h 285"/>
              <a:gd name="T10" fmla="*/ 279523873 w 301"/>
              <a:gd name="T11" fmla="*/ 544031638 h 285"/>
              <a:gd name="T12" fmla="*/ 375753577 w 301"/>
              <a:gd name="T13" fmla="*/ 544031638 h 285"/>
              <a:gd name="T14" fmla="*/ 673606413 w 301"/>
              <a:gd name="T15" fmla="*/ 245616931 h 285"/>
              <a:gd name="T16" fmla="*/ 183294169 w 301"/>
              <a:gd name="T17" fmla="*/ 328255875 h 285"/>
              <a:gd name="T18" fmla="*/ 137471006 w 301"/>
              <a:gd name="T19" fmla="*/ 282345687 h 285"/>
              <a:gd name="T20" fmla="*/ 183294169 w 301"/>
              <a:gd name="T21" fmla="*/ 236435499 h 285"/>
              <a:gd name="T22" fmla="*/ 229117333 w 301"/>
              <a:gd name="T23" fmla="*/ 282345687 h 285"/>
              <a:gd name="T24" fmla="*/ 183294169 w 301"/>
              <a:gd name="T25" fmla="*/ 328255875 h 285"/>
              <a:gd name="T26" fmla="*/ 345967688 w 301"/>
              <a:gd name="T27" fmla="*/ 328255875 h 285"/>
              <a:gd name="T28" fmla="*/ 300144524 w 301"/>
              <a:gd name="T29" fmla="*/ 282345687 h 285"/>
              <a:gd name="T30" fmla="*/ 345967688 w 301"/>
              <a:gd name="T31" fmla="*/ 236435499 h 285"/>
              <a:gd name="T32" fmla="*/ 394082540 w 301"/>
              <a:gd name="T33" fmla="*/ 282345687 h 285"/>
              <a:gd name="T34" fmla="*/ 345967688 w 301"/>
              <a:gd name="T35" fmla="*/ 328255875 h 285"/>
              <a:gd name="T36" fmla="*/ 510932895 w 301"/>
              <a:gd name="T37" fmla="*/ 328255875 h 285"/>
              <a:gd name="T38" fmla="*/ 465109731 w 301"/>
              <a:gd name="T39" fmla="*/ 282345687 h 285"/>
              <a:gd name="T40" fmla="*/ 510932895 w 301"/>
              <a:gd name="T41" fmla="*/ 236435499 h 285"/>
              <a:gd name="T42" fmla="*/ 556756059 w 301"/>
              <a:gd name="T43" fmla="*/ 282345687 h 285"/>
              <a:gd name="T44" fmla="*/ 510932895 w 301"/>
              <a:gd name="T45" fmla="*/ 328255875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9">
            <a:extLst>
              <a:ext uri="{FF2B5EF4-FFF2-40B4-BE49-F238E27FC236}">
                <a16:creationId xmlns:a16="http://schemas.microsoft.com/office/drawing/2014/main" xmlns="" id="{C70E90A7-E9BB-4EC5-97DE-F8391F7EC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1654175"/>
            <a:ext cx="7077075" cy="53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点球，点球，点球，格罗索立功了，格罗索立功了，不要给澳大利亚人任何的机会。伟大的意大利的左后卫，点球，点球，点球，格罗索立功了，格罗索立功了，不要给澳大利亚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xmlns="" id="{7A367732-B9FC-4D2B-A9CA-1ADDA88D6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xmlns="" id="{5C77DDE9-6D24-424A-A4CE-DADEC5A37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338" y="4835525"/>
            <a:ext cx="1671637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xmlns="" id="{AF687FCD-6B73-47CE-9092-6A1C1345A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950" y="4545013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xmlns="" id="{684B135E-CCFE-464B-BAEC-BD3F47554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8738" y="48355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B5C2AB4D-0D0F-4C12-9FDD-2E1B5F595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5388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xmlns="" id="{6639EB8C-C424-495C-A8D2-3147F1C21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763" y="4835525"/>
            <a:ext cx="1671637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xmlns="" id="{CB391BAB-8874-4D54-98BE-FEEFE05A2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xmlns="" id="{C8FA07D6-070C-4BCB-A6B4-C3D66AA61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1338" y="4835525"/>
            <a:ext cx="1671637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30" name="Rounded Rectangle 35">
            <a:extLst>
              <a:ext uri="{FF2B5EF4-FFF2-40B4-BE49-F238E27FC236}">
                <a16:creationId xmlns:a16="http://schemas.microsoft.com/office/drawing/2014/main" xmlns="" id="{1529ECFF-E98C-43AA-BFEE-72BAB1752A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27300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1" name="Rounded Rectangle 38">
            <a:extLst>
              <a:ext uri="{FF2B5EF4-FFF2-40B4-BE49-F238E27FC236}">
                <a16:creationId xmlns:a16="http://schemas.microsoft.com/office/drawing/2014/main" xmlns="" id="{44AA4DF0-0A2A-4D9B-B9BD-0EB0782E88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10538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2" name="Freeform 415">
            <a:extLst>
              <a:ext uri="{FF2B5EF4-FFF2-40B4-BE49-F238E27FC236}">
                <a16:creationId xmlns:a16="http://schemas.microsoft.com/office/drawing/2014/main" xmlns="" id="{2AC21AC4-5956-474E-9BDD-BA6C7DB9FE2A}"/>
              </a:ext>
            </a:extLst>
          </p:cNvPr>
          <p:cNvSpPr>
            <a:spLocks/>
          </p:cNvSpPr>
          <p:nvPr/>
        </p:nvSpPr>
        <p:spPr bwMode="auto">
          <a:xfrm>
            <a:off x="10082000" y="3279775"/>
            <a:ext cx="279400" cy="490538"/>
          </a:xfrm>
          <a:custGeom>
            <a:avLst/>
            <a:gdLst>
              <a:gd name="T0" fmla="*/ 235124413 w 165"/>
              <a:gd name="T1" fmla="*/ 55505998 h 287"/>
              <a:gd name="T2" fmla="*/ 232257600 w 165"/>
              <a:gd name="T3" fmla="*/ 55505998 h 287"/>
              <a:gd name="T4" fmla="*/ 232257600 w 165"/>
              <a:gd name="T5" fmla="*/ 590110377 h 287"/>
              <a:gd name="T6" fmla="*/ 160573720 w 165"/>
              <a:gd name="T7" fmla="*/ 575503625 h 287"/>
              <a:gd name="T8" fmla="*/ 0 w 165"/>
              <a:gd name="T9" fmla="*/ 706962682 h 287"/>
              <a:gd name="T10" fmla="*/ 160573720 w 165"/>
              <a:gd name="T11" fmla="*/ 838423448 h 287"/>
              <a:gd name="T12" fmla="*/ 321145747 w 165"/>
              <a:gd name="T13" fmla="*/ 709885400 h 287"/>
              <a:gd name="T14" fmla="*/ 321145747 w 165"/>
              <a:gd name="T15" fmla="*/ 709885400 h 287"/>
              <a:gd name="T16" fmla="*/ 321145747 w 165"/>
              <a:gd name="T17" fmla="*/ 210336541 h 287"/>
              <a:gd name="T18" fmla="*/ 473117333 w 165"/>
              <a:gd name="T19" fmla="*/ 172358303 h 287"/>
              <a:gd name="T20" fmla="*/ 473117333 w 165"/>
              <a:gd name="T21" fmla="*/ 0 h 287"/>
              <a:gd name="T22" fmla="*/ 235124413 w 165"/>
              <a:gd name="T23" fmla="*/ 55505998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Freeform 252">
            <a:extLst>
              <a:ext uri="{FF2B5EF4-FFF2-40B4-BE49-F238E27FC236}">
                <a16:creationId xmlns:a16="http://schemas.microsoft.com/office/drawing/2014/main" xmlns="" id="{1DCEB5B4-8516-4057-9453-2C74C48BFDAA}"/>
              </a:ext>
            </a:extLst>
          </p:cNvPr>
          <p:cNvSpPr>
            <a:spLocks noEditPoints="1"/>
          </p:cNvSpPr>
          <p:nvPr/>
        </p:nvSpPr>
        <p:spPr bwMode="auto">
          <a:xfrm>
            <a:off x="4420975" y="3303588"/>
            <a:ext cx="455613" cy="431800"/>
          </a:xfrm>
          <a:custGeom>
            <a:avLst/>
            <a:gdLst>
              <a:gd name="T0" fmla="*/ 673606413 w 301"/>
              <a:gd name="T1" fmla="*/ 245616931 h 285"/>
              <a:gd name="T2" fmla="*/ 313891625 w 301"/>
              <a:gd name="T3" fmla="*/ 20659736 h 285"/>
              <a:gd name="T4" fmla="*/ 16038789 w 301"/>
              <a:gd name="T5" fmla="*/ 319072928 h 285"/>
              <a:gd name="T6" fmla="*/ 146636244 w 301"/>
              <a:gd name="T7" fmla="*/ 500416808 h 285"/>
              <a:gd name="T8" fmla="*/ 82482603 w 301"/>
              <a:gd name="T9" fmla="*/ 615192278 h 285"/>
              <a:gd name="T10" fmla="*/ 279523873 w 301"/>
              <a:gd name="T11" fmla="*/ 544031638 h 285"/>
              <a:gd name="T12" fmla="*/ 375753577 w 301"/>
              <a:gd name="T13" fmla="*/ 544031638 h 285"/>
              <a:gd name="T14" fmla="*/ 673606413 w 301"/>
              <a:gd name="T15" fmla="*/ 245616931 h 285"/>
              <a:gd name="T16" fmla="*/ 183294169 w 301"/>
              <a:gd name="T17" fmla="*/ 328255875 h 285"/>
              <a:gd name="T18" fmla="*/ 137471006 w 301"/>
              <a:gd name="T19" fmla="*/ 282345687 h 285"/>
              <a:gd name="T20" fmla="*/ 183294169 w 301"/>
              <a:gd name="T21" fmla="*/ 236435499 h 285"/>
              <a:gd name="T22" fmla="*/ 229117333 w 301"/>
              <a:gd name="T23" fmla="*/ 282345687 h 285"/>
              <a:gd name="T24" fmla="*/ 183294169 w 301"/>
              <a:gd name="T25" fmla="*/ 328255875 h 285"/>
              <a:gd name="T26" fmla="*/ 345967688 w 301"/>
              <a:gd name="T27" fmla="*/ 328255875 h 285"/>
              <a:gd name="T28" fmla="*/ 300144524 w 301"/>
              <a:gd name="T29" fmla="*/ 282345687 h 285"/>
              <a:gd name="T30" fmla="*/ 345967688 w 301"/>
              <a:gd name="T31" fmla="*/ 236435499 h 285"/>
              <a:gd name="T32" fmla="*/ 394082540 w 301"/>
              <a:gd name="T33" fmla="*/ 282345687 h 285"/>
              <a:gd name="T34" fmla="*/ 345967688 w 301"/>
              <a:gd name="T35" fmla="*/ 328255875 h 285"/>
              <a:gd name="T36" fmla="*/ 510932895 w 301"/>
              <a:gd name="T37" fmla="*/ 328255875 h 285"/>
              <a:gd name="T38" fmla="*/ 465109731 w 301"/>
              <a:gd name="T39" fmla="*/ 282345687 h 285"/>
              <a:gd name="T40" fmla="*/ 510932895 w 301"/>
              <a:gd name="T41" fmla="*/ 236435499 h 285"/>
              <a:gd name="T42" fmla="*/ 556756059 w 301"/>
              <a:gd name="T43" fmla="*/ 282345687 h 285"/>
              <a:gd name="T44" fmla="*/ 510932895 w 301"/>
              <a:gd name="T45" fmla="*/ 328255875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710892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A6943BF9-1190-43F2-8AA9-C3ED4CF289A8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29D89F91-69B3-488C-8DFE-2F20FFC1E0DF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8B471B6F-1345-4685-8EBA-4C99724F9E4E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1">
            <a:extLst>
              <a:ext uri="{FF2B5EF4-FFF2-40B4-BE49-F238E27FC236}">
                <a16:creationId xmlns:a16="http://schemas.microsoft.com/office/drawing/2014/main" xmlns="" id="{DC9EB08A-D7B5-4FE8-BEDA-A41A95557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93"/>
          <a:stretch>
            <a:fillRect/>
          </a:stretch>
        </p:blipFill>
        <p:spPr bwMode="auto">
          <a:xfrm>
            <a:off x="1341438" y="1646238"/>
            <a:ext cx="3116262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1355E340-E0F2-4617-B8FB-B880AF273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2788" y="1646238"/>
            <a:ext cx="3146425" cy="19923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id-ID" altLang="en-US" sz="180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B48E495A-E4DF-4F02-B1E4-78ED992A3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725" y="1646238"/>
            <a:ext cx="3144838" cy="1992312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id-ID" altLang="en-US" sz="180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10" name="Oval 22">
            <a:extLst>
              <a:ext uri="{FF2B5EF4-FFF2-40B4-BE49-F238E27FC236}">
                <a16:creationId xmlns:a16="http://schemas.microsoft.com/office/drawing/2014/main" xmlns="" id="{B69CC3DD-15F4-44C5-8651-861C3C3F9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725" y="4111625"/>
            <a:ext cx="585788" cy="585788"/>
          </a:xfrm>
          <a:prstGeom prst="ellipse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600">
              <a:solidFill>
                <a:schemeClr val="bg1"/>
              </a:solidFill>
              <a:latin typeface="FontAwesome"/>
            </a:endParaRPr>
          </a:p>
        </p:txBody>
      </p:sp>
      <p:sp>
        <p:nvSpPr>
          <p:cNvPr id="11" name="Oval 25">
            <a:extLst>
              <a:ext uri="{FF2B5EF4-FFF2-40B4-BE49-F238E27FC236}">
                <a16:creationId xmlns:a16="http://schemas.microsoft.com/office/drawing/2014/main" xmlns="" id="{A25F4148-0B95-4853-AC18-C52714CB0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725" y="4937125"/>
            <a:ext cx="585788" cy="5857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60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12" name="Freeform 304">
            <a:extLst>
              <a:ext uri="{FF2B5EF4-FFF2-40B4-BE49-F238E27FC236}">
                <a16:creationId xmlns:a16="http://schemas.microsoft.com/office/drawing/2014/main" xmlns="" id="{21AADD15-277E-42BE-9590-A9282CEF04BB}"/>
              </a:ext>
            </a:extLst>
          </p:cNvPr>
          <p:cNvSpPr>
            <a:spLocks/>
          </p:cNvSpPr>
          <p:nvPr/>
        </p:nvSpPr>
        <p:spPr bwMode="auto">
          <a:xfrm>
            <a:off x="7861300" y="5086350"/>
            <a:ext cx="285750" cy="285750"/>
          </a:xfrm>
          <a:custGeom>
            <a:avLst/>
            <a:gdLst>
              <a:gd name="T0" fmla="*/ 271223894 w 297"/>
              <a:gd name="T1" fmla="*/ 214757000 h 297"/>
              <a:gd name="T2" fmla="*/ 212905879 w 297"/>
              <a:gd name="T3" fmla="*/ 180507409 h 297"/>
              <a:gd name="T4" fmla="*/ 203649311 w 297"/>
              <a:gd name="T5" fmla="*/ 181432970 h 297"/>
              <a:gd name="T6" fmla="*/ 186060773 w 297"/>
              <a:gd name="T7" fmla="*/ 199020545 h 297"/>
              <a:gd name="T8" fmla="*/ 175878644 w 297"/>
              <a:gd name="T9" fmla="*/ 203649311 h 297"/>
              <a:gd name="T10" fmla="*/ 112932826 w 297"/>
              <a:gd name="T11" fmla="*/ 162918871 h 297"/>
              <a:gd name="T12" fmla="*/ 72202386 w 297"/>
              <a:gd name="T13" fmla="*/ 99973053 h 297"/>
              <a:gd name="T14" fmla="*/ 75905591 w 297"/>
              <a:gd name="T15" fmla="*/ 88865364 h 297"/>
              <a:gd name="T16" fmla="*/ 90716485 w 297"/>
              <a:gd name="T17" fmla="*/ 74054470 h 297"/>
              <a:gd name="T18" fmla="*/ 92567606 w 297"/>
              <a:gd name="T19" fmla="*/ 64796939 h 297"/>
              <a:gd name="T20" fmla="*/ 60169136 w 297"/>
              <a:gd name="T21" fmla="*/ 3702242 h 297"/>
              <a:gd name="T22" fmla="*/ 53689250 w 297"/>
              <a:gd name="T23" fmla="*/ 2776682 h 297"/>
              <a:gd name="T24" fmla="*/ 12959773 w 297"/>
              <a:gd name="T25" fmla="*/ 42581561 h 297"/>
              <a:gd name="T26" fmla="*/ 8331008 w 297"/>
              <a:gd name="T27" fmla="*/ 52763689 h 297"/>
              <a:gd name="T28" fmla="*/ 82385477 w 297"/>
              <a:gd name="T29" fmla="*/ 193466220 h 297"/>
              <a:gd name="T30" fmla="*/ 222162447 w 297"/>
              <a:gd name="T31" fmla="*/ 266595129 h 297"/>
              <a:gd name="T32" fmla="*/ 233271098 w 297"/>
              <a:gd name="T33" fmla="*/ 261966364 h 297"/>
              <a:gd name="T34" fmla="*/ 273075015 w 297"/>
              <a:gd name="T35" fmla="*/ 222162447 h 297"/>
              <a:gd name="T36" fmla="*/ 271223894 w 297"/>
              <a:gd name="T37" fmla="*/ 214757000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Freeform 451">
            <a:extLst>
              <a:ext uri="{FF2B5EF4-FFF2-40B4-BE49-F238E27FC236}">
                <a16:creationId xmlns:a16="http://schemas.microsoft.com/office/drawing/2014/main" xmlns="" id="{0F26ED38-4EA3-4936-A379-25785352DA2B}"/>
              </a:ext>
            </a:extLst>
          </p:cNvPr>
          <p:cNvSpPr>
            <a:spLocks noEditPoints="1"/>
          </p:cNvSpPr>
          <p:nvPr/>
        </p:nvSpPr>
        <p:spPr bwMode="auto">
          <a:xfrm>
            <a:off x="7861300" y="4262438"/>
            <a:ext cx="274638" cy="276225"/>
          </a:xfrm>
          <a:custGeom>
            <a:avLst/>
            <a:gdLst>
              <a:gd name="T0" fmla="*/ 259145355 w 287"/>
              <a:gd name="T1" fmla="*/ 215256963 h 288"/>
              <a:gd name="T2" fmla="*/ 226180182 w 287"/>
              <a:gd name="T3" fmla="*/ 191339523 h 288"/>
              <a:gd name="T4" fmla="*/ 124536371 w 287"/>
              <a:gd name="T5" fmla="*/ 88310475 h 288"/>
              <a:gd name="T6" fmla="*/ 130031045 w 287"/>
              <a:gd name="T7" fmla="*/ 68072198 h 288"/>
              <a:gd name="T8" fmla="*/ 62268186 w 287"/>
              <a:gd name="T9" fmla="*/ 0 h 288"/>
              <a:gd name="T10" fmla="*/ 55858690 w 287"/>
              <a:gd name="T11" fmla="*/ 6439495 h 288"/>
              <a:gd name="T12" fmla="*/ 81497630 w 287"/>
              <a:gd name="T13" fmla="*/ 46915090 h 288"/>
              <a:gd name="T14" fmla="*/ 45785121 w 287"/>
              <a:gd name="T15" fmla="*/ 82790771 h 288"/>
              <a:gd name="T16" fmla="*/ 5494674 w 287"/>
              <a:gd name="T17" fmla="*/ 57033749 h 288"/>
              <a:gd name="T18" fmla="*/ 0 w 287"/>
              <a:gd name="T19" fmla="*/ 63473244 h 288"/>
              <a:gd name="T20" fmla="*/ 67762860 w 287"/>
              <a:gd name="T21" fmla="*/ 131545442 h 288"/>
              <a:gd name="T22" fmla="*/ 86992304 w 287"/>
              <a:gd name="T23" fmla="*/ 126026697 h 288"/>
              <a:gd name="T24" fmla="*/ 189551894 w 287"/>
              <a:gd name="T25" fmla="*/ 229055745 h 288"/>
              <a:gd name="T26" fmla="*/ 213360234 w 287"/>
              <a:gd name="T27" fmla="*/ 261252262 h 288"/>
              <a:gd name="T28" fmla="*/ 226180182 w 287"/>
              <a:gd name="T29" fmla="*/ 264931426 h 288"/>
              <a:gd name="T30" fmla="*/ 262808471 w 287"/>
              <a:gd name="T31" fmla="*/ 229055745 h 288"/>
              <a:gd name="T32" fmla="*/ 259145355 w 287"/>
              <a:gd name="T33" fmla="*/ 215256963 h 288"/>
              <a:gd name="T34" fmla="*/ 223432845 w 287"/>
              <a:gd name="T35" fmla="*/ 240094195 h 288"/>
              <a:gd name="T36" fmla="*/ 207865560 w 287"/>
              <a:gd name="T37" fmla="*/ 224455831 h 288"/>
              <a:gd name="T38" fmla="*/ 223432845 w 287"/>
              <a:gd name="T39" fmla="*/ 209737259 h 288"/>
              <a:gd name="T40" fmla="*/ 238084352 w 287"/>
              <a:gd name="T41" fmla="*/ 224455831 h 288"/>
              <a:gd name="T42" fmla="*/ 223432845 w 287"/>
              <a:gd name="T43" fmla="*/ 240094195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矩形 38">
            <a:extLst>
              <a:ext uri="{FF2B5EF4-FFF2-40B4-BE49-F238E27FC236}">
                <a16:creationId xmlns:a16="http://schemas.microsoft.com/office/drawing/2014/main" xmlns="" id="{AD9BC5B4-7E1B-45C5-97D6-1DF48ED45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650" y="2279650"/>
            <a:ext cx="2552700" cy="109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xmlns="" id="{0DE21FA9-F386-47A6-A82E-FCCE62372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600" y="19542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40">
            <a:extLst>
              <a:ext uri="{FF2B5EF4-FFF2-40B4-BE49-F238E27FC236}">
                <a16:creationId xmlns:a16="http://schemas.microsoft.com/office/drawing/2014/main" xmlns="" id="{2F3C4874-BF3B-49FA-B19B-9922B076C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4488" y="2279650"/>
            <a:ext cx="2554287" cy="109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xmlns="" id="{1EC68270-F66F-4F7A-A4D6-63695616C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2438" y="19542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42">
            <a:extLst>
              <a:ext uri="{FF2B5EF4-FFF2-40B4-BE49-F238E27FC236}">
                <a16:creationId xmlns:a16="http://schemas.microsoft.com/office/drawing/2014/main" xmlns="" id="{988B2447-2F97-4A68-82BB-26325AB56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438" y="4538663"/>
            <a:ext cx="5745162" cy="122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点球，点球，点球，格罗索立功了，格罗索立功了，不要给澳大利亚人任何的机会。伟大的意大利的左后卫，</a:t>
            </a:r>
          </a:p>
          <a:p>
            <a:pPr defTabSz="608965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xmlns="" id="{33C3138C-8EBC-43D3-B3E6-07B36678D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413385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xmlns="" id="{D2137405-9F67-4C76-A9C4-C08E203A0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7088" y="41830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xmlns="" id="{3504E639-5B83-408C-9F36-1C76D780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263" y="446881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xmlns="" id="{870B388E-24A8-4D99-97DD-5429476F4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7088" y="50117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xmlns="" id="{6D024911-EC6C-4F08-92C2-531360AE5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263" y="529748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</p:spTree>
    <p:extLst>
      <p:ext uri="{BB962C8B-B14F-4D97-AF65-F5344CB8AC3E}">
        <p14:creationId xmlns:p14="http://schemas.microsoft.com/office/powerpoint/2010/main" val="220737245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 37">
            <a:extLst>
              <a:ext uri="{FF2B5EF4-FFF2-40B4-BE49-F238E27FC236}">
                <a16:creationId xmlns:a16="http://schemas.microsoft.com/office/drawing/2014/main" xmlns="" id="{5237B0D8-56C9-4250-8406-F94EFBE07387}"/>
              </a:ext>
            </a:extLst>
          </p:cNvPr>
          <p:cNvSpPr>
            <a:spLocks/>
          </p:cNvSpPr>
          <p:nvPr/>
        </p:nvSpPr>
        <p:spPr bwMode="auto">
          <a:xfrm rot="2700000">
            <a:off x="3649662" y="2174876"/>
            <a:ext cx="3973513" cy="3973512"/>
          </a:xfrm>
          <a:custGeom>
            <a:avLst/>
            <a:gdLst>
              <a:gd name="T0" fmla="*/ 135634 w 3973789"/>
              <a:gd name="T1" fmla="*/ 3182707 h 3973789"/>
              <a:gd name="T2" fmla="*/ 3182709 w 3973789"/>
              <a:gd name="T3" fmla="*/ 135634 h 3973789"/>
              <a:gd name="T4" fmla="*/ 3837603 w 3973789"/>
              <a:gd name="T5" fmla="*/ 135634 h 3973789"/>
              <a:gd name="T6" fmla="*/ 3837603 w 3973789"/>
              <a:gd name="T7" fmla="*/ 790528 h 3973789"/>
              <a:gd name="T8" fmla="*/ 790528 w 3973789"/>
              <a:gd name="T9" fmla="*/ 3837601 h 3973789"/>
              <a:gd name="T10" fmla="*/ 208278 w 3973789"/>
              <a:gd name="T11" fmla="*/ 3896941 h 3973789"/>
              <a:gd name="T12" fmla="*/ 205689 w 3973789"/>
              <a:gd name="T13" fmla="*/ 3894826 h 3973789"/>
              <a:gd name="T14" fmla="*/ 78409 w 3973789"/>
              <a:gd name="T15" fmla="*/ 3894826 h 3973789"/>
              <a:gd name="T16" fmla="*/ 78409 w 3973789"/>
              <a:gd name="T17" fmla="*/ 3767546 h 3973789"/>
              <a:gd name="T18" fmla="*/ 76294 w 3973789"/>
              <a:gd name="T19" fmla="*/ 3764959 h 3973789"/>
              <a:gd name="T20" fmla="*/ 135634 w 3973789"/>
              <a:gd name="T21" fmla="*/ 3182707 h 39737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3" name="任意多边形 3">
            <a:extLst>
              <a:ext uri="{FF2B5EF4-FFF2-40B4-BE49-F238E27FC236}">
                <a16:creationId xmlns:a16="http://schemas.microsoft.com/office/drawing/2014/main" xmlns="" id="{AA359F0B-DC05-41BD-BD1A-EC7470EA1E53}"/>
              </a:ext>
            </a:extLst>
          </p:cNvPr>
          <p:cNvSpPr>
            <a:spLocks/>
          </p:cNvSpPr>
          <p:nvPr/>
        </p:nvSpPr>
        <p:spPr bwMode="auto">
          <a:xfrm rot="2700000">
            <a:off x="3589338" y="128588"/>
            <a:ext cx="3973512" cy="3973512"/>
          </a:xfrm>
          <a:custGeom>
            <a:avLst/>
            <a:gdLst>
              <a:gd name="T0" fmla="*/ 135634 w 3973789"/>
              <a:gd name="T1" fmla="*/ 3182707 h 3973789"/>
              <a:gd name="T2" fmla="*/ 3182707 w 3973789"/>
              <a:gd name="T3" fmla="*/ 135634 h 3973789"/>
              <a:gd name="T4" fmla="*/ 3837601 w 3973789"/>
              <a:gd name="T5" fmla="*/ 135634 h 3973789"/>
              <a:gd name="T6" fmla="*/ 3837601 w 3973789"/>
              <a:gd name="T7" fmla="*/ 790528 h 3973789"/>
              <a:gd name="T8" fmla="*/ 790528 w 3973789"/>
              <a:gd name="T9" fmla="*/ 3837601 h 3973789"/>
              <a:gd name="T10" fmla="*/ 208276 w 3973789"/>
              <a:gd name="T11" fmla="*/ 3896941 h 3973789"/>
              <a:gd name="T12" fmla="*/ 205689 w 3973789"/>
              <a:gd name="T13" fmla="*/ 3894826 h 3973789"/>
              <a:gd name="T14" fmla="*/ 78409 w 3973789"/>
              <a:gd name="T15" fmla="*/ 3894826 h 3973789"/>
              <a:gd name="T16" fmla="*/ 78409 w 3973789"/>
              <a:gd name="T17" fmla="*/ 3767546 h 3973789"/>
              <a:gd name="T18" fmla="*/ 76294 w 3973789"/>
              <a:gd name="T19" fmla="*/ 3764959 h 3973789"/>
              <a:gd name="T20" fmla="*/ 135634 w 3973789"/>
              <a:gd name="T21" fmla="*/ 3182707 h 39737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xmlns="" id="{94683A58-0F0C-4D18-B813-2B46C5D7C3D7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63B5D10E-9634-4F9C-B055-107E08C866BF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5EE1AB43-481D-414F-A7AB-EF7887DB2DB6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5">
            <a:extLst>
              <a:ext uri="{FF2B5EF4-FFF2-40B4-BE49-F238E27FC236}">
                <a16:creationId xmlns:a16="http://schemas.microsoft.com/office/drawing/2014/main" xmlns="" id="{FF2A6154-AD45-4D86-9E87-445DC43B1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1652588"/>
            <a:ext cx="925513" cy="9271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5">
            <a:extLst>
              <a:ext uri="{FF2B5EF4-FFF2-40B4-BE49-F238E27FC236}">
                <a16:creationId xmlns:a16="http://schemas.microsoft.com/office/drawing/2014/main" xmlns="" id="{685C0D26-C7CA-420A-BD4C-E49E8FDB303D}"/>
              </a:ext>
            </a:extLst>
          </p:cNvPr>
          <p:cNvSpPr>
            <a:spLocks/>
          </p:cNvSpPr>
          <p:nvPr/>
        </p:nvSpPr>
        <p:spPr bwMode="auto">
          <a:xfrm flipH="1">
            <a:off x="3836988" y="2673350"/>
            <a:ext cx="5318125" cy="927100"/>
          </a:xfrm>
          <a:custGeom>
            <a:avLst/>
            <a:gdLst>
              <a:gd name="T0" fmla="*/ 4855872 w 5317045"/>
              <a:gd name="T1" fmla="*/ 0 h 926290"/>
              <a:gd name="T2" fmla="*/ 544307 w 5317045"/>
              <a:gd name="T3" fmla="*/ 0 h 926290"/>
              <a:gd name="T4" fmla="*/ 90385 w 5317045"/>
              <a:gd name="T5" fmla="*/ 370452 h 926290"/>
              <a:gd name="T6" fmla="*/ 90050 w 5317045"/>
              <a:gd name="T7" fmla="*/ 373784 h 926290"/>
              <a:gd name="T8" fmla="*/ 0 w 5317045"/>
              <a:gd name="T9" fmla="*/ 463955 h 926290"/>
              <a:gd name="T10" fmla="*/ 90050 w 5317045"/>
              <a:gd name="T11" fmla="*/ 554128 h 926290"/>
              <a:gd name="T12" fmla="*/ 90385 w 5317045"/>
              <a:gd name="T13" fmla="*/ 557459 h 926290"/>
              <a:gd name="T14" fmla="*/ 544307 w 5317045"/>
              <a:gd name="T15" fmla="*/ 927911 h 926290"/>
              <a:gd name="T16" fmla="*/ 4855872 w 5317045"/>
              <a:gd name="T17" fmla="*/ 927911 h 926290"/>
              <a:gd name="T18" fmla="*/ 5319205 w 5317045"/>
              <a:gd name="T19" fmla="*/ 463955 h 926290"/>
              <a:gd name="T20" fmla="*/ 4855872 w 5317045"/>
              <a:gd name="T21" fmla="*/ 0 h 9262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17045" h="926290">
                <a:moveTo>
                  <a:pt x="4853900" y="0"/>
                </a:moveTo>
                <a:lnTo>
                  <a:pt x="544085" y="0"/>
                </a:lnTo>
                <a:cubicBezTo>
                  <a:pt x="320270" y="0"/>
                  <a:pt x="133536" y="158758"/>
                  <a:pt x="90349" y="369805"/>
                </a:cubicBezTo>
                <a:lnTo>
                  <a:pt x="90014" y="373131"/>
                </a:lnTo>
                <a:lnTo>
                  <a:pt x="0" y="463145"/>
                </a:lnTo>
                <a:lnTo>
                  <a:pt x="90014" y="553160"/>
                </a:lnTo>
                <a:lnTo>
                  <a:pt x="90349" y="556485"/>
                </a:lnTo>
                <a:cubicBezTo>
                  <a:pt x="133536" y="767532"/>
                  <a:pt x="320270" y="926290"/>
                  <a:pt x="544085" y="926290"/>
                </a:cubicBezTo>
                <a:lnTo>
                  <a:pt x="4853900" y="926290"/>
                </a:lnTo>
                <a:cubicBezTo>
                  <a:pt x="5109688" y="926290"/>
                  <a:pt x="5317045" y="718933"/>
                  <a:pt x="5317045" y="463145"/>
                </a:cubicBezTo>
                <a:cubicBezTo>
                  <a:pt x="5317045" y="207357"/>
                  <a:pt x="5109688" y="0"/>
                  <a:pt x="4853900" y="0"/>
                </a:cubicBezTo>
                <a:close/>
              </a:path>
            </a:pathLst>
          </a:custGeom>
          <a:solidFill>
            <a:srgbClr val="103154"/>
          </a:solidFill>
          <a:ln>
            <a:noFill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任意多边形 6">
            <a:extLst>
              <a:ext uri="{FF2B5EF4-FFF2-40B4-BE49-F238E27FC236}">
                <a16:creationId xmlns:a16="http://schemas.microsoft.com/office/drawing/2014/main" xmlns="" id="{F778FC0F-8235-4EF4-B074-803D2FC7826B}"/>
              </a:ext>
            </a:extLst>
          </p:cNvPr>
          <p:cNvSpPr>
            <a:spLocks/>
          </p:cNvSpPr>
          <p:nvPr/>
        </p:nvSpPr>
        <p:spPr bwMode="auto">
          <a:xfrm flipH="1">
            <a:off x="3836988" y="4719638"/>
            <a:ext cx="5318125" cy="927100"/>
          </a:xfrm>
          <a:custGeom>
            <a:avLst/>
            <a:gdLst>
              <a:gd name="T0" fmla="*/ 4855873 w 5317044"/>
              <a:gd name="T1" fmla="*/ 0 h 926290"/>
              <a:gd name="T2" fmla="*/ 544306 w 5317044"/>
              <a:gd name="T3" fmla="*/ 0 h 926290"/>
              <a:gd name="T4" fmla="*/ 90384 w 5317044"/>
              <a:gd name="T5" fmla="*/ 370452 h 926290"/>
              <a:gd name="T6" fmla="*/ 90049 w 5317044"/>
              <a:gd name="T7" fmla="*/ 373785 h 926290"/>
              <a:gd name="T8" fmla="*/ 0 w 5317044"/>
              <a:gd name="T9" fmla="*/ 463955 h 926290"/>
              <a:gd name="T10" fmla="*/ 90049 w 5317044"/>
              <a:gd name="T11" fmla="*/ 554126 h 926290"/>
              <a:gd name="T12" fmla="*/ 90384 w 5317044"/>
              <a:gd name="T13" fmla="*/ 557459 h 926290"/>
              <a:gd name="T14" fmla="*/ 544306 w 5317044"/>
              <a:gd name="T15" fmla="*/ 927911 h 926290"/>
              <a:gd name="T16" fmla="*/ 4855873 w 5317044"/>
              <a:gd name="T17" fmla="*/ 927911 h 926290"/>
              <a:gd name="T18" fmla="*/ 5319206 w 5317044"/>
              <a:gd name="T19" fmla="*/ 463955 h 926290"/>
              <a:gd name="T20" fmla="*/ 4855873 w 5317044"/>
              <a:gd name="T21" fmla="*/ 0 h 9262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17044" h="926290">
                <a:moveTo>
                  <a:pt x="4853899" y="0"/>
                </a:moveTo>
                <a:lnTo>
                  <a:pt x="544084" y="0"/>
                </a:lnTo>
                <a:cubicBezTo>
                  <a:pt x="320269" y="0"/>
                  <a:pt x="133535" y="158758"/>
                  <a:pt x="90348" y="369805"/>
                </a:cubicBezTo>
                <a:lnTo>
                  <a:pt x="90013" y="373132"/>
                </a:lnTo>
                <a:lnTo>
                  <a:pt x="0" y="463145"/>
                </a:lnTo>
                <a:lnTo>
                  <a:pt x="90013" y="553158"/>
                </a:lnTo>
                <a:lnTo>
                  <a:pt x="90348" y="556485"/>
                </a:lnTo>
                <a:cubicBezTo>
                  <a:pt x="133535" y="767533"/>
                  <a:pt x="320269" y="926290"/>
                  <a:pt x="544084" y="926290"/>
                </a:cubicBezTo>
                <a:lnTo>
                  <a:pt x="4853899" y="926290"/>
                </a:lnTo>
                <a:cubicBezTo>
                  <a:pt x="5109687" y="926290"/>
                  <a:pt x="5317044" y="718933"/>
                  <a:pt x="5317044" y="463145"/>
                </a:cubicBezTo>
                <a:cubicBezTo>
                  <a:pt x="5317044" y="207357"/>
                  <a:pt x="5109687" y="0"/>
                  <a:pt x="4853899" y="0"/>
                </a:cubicBezTo>
                <a:close/>
              </a:path>
            </a:pathLst>
          </a:custGeom>
          <a:solidFill>
            <a:srgbClr val="103154"/>
          </a:solidFill>
          <a:ln>
            <a:noFill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xmlns="" id="{905A47C2-254C-4DEC-97DC-A1369E933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1838" y="1927225"/>
            <a:ext cx="663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xmlns="" id="{9254AC99-2A9E-4FA3-8DE1-EEE23EA5A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3975100"/>
            <a:ext cx="6635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2" name="Text Placeholder 32">
            <a:extLst>
              <a:ext uri="{FF2B5EF4-FFF2-40B4-BE49-F238E27FC236}">
                <a16:creationId xmlns:a16="http://schemas.microsoft.com/office/drawing/2014/main" xmlns="" id="{8B410399-6C54-48D0-89A3-E8FCA228D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2951163"/>
            <a:ext cx="6619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xmlns="" id="{85DE7B93-A456-41BE-A4B1-F37902EB1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4981575"/>
            <a:ext cx="6619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4" name="Oval 27">
            <a:extLst>
              <a:ext uri="{FF2B5EF4-FFF2-40B4-BE49-F238E27FC236}">
                <a16:creationId xmlns:a16="http://schemas.microsoft.com/office/drawing/2014/main" xmlns="" id="{C06786BD-1A69-4B1E-BE3A-99D93EAF5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3698875"/>
            <a:ext cx="925513" cy="9271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28">
            <a:extLst>
              <a:ext uri="{FF2B5EF4-FFF2-40B4-BE49-F238E27FC236}">
                <a16:creationId xmlns:a16="http://schemas.microsoft.com/office/drawing/2014/main" xmlns="" id="{BBE1CB4E-B42E-4466-8B9D-36A2D54DD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763" y="2673350"/>
            <a:ext cx="925512" cy="927100"/>
          </a:xfrm>
          <a:prstGeom prst="ellipse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29">
            <a:extLst>
              <a:ext uri="{FF2B5EF4-FFF2-40B4-BE49-F238E27FC236}">
                <a16:creationId xmlns:a16="http://schemas.microsoft.com/office/drawing/2014/main" xmlns="" id="{B96AA76C-F82A-4F10-B982-171CB5BD2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763" y="4719638"/>
            <a:ext cx="925512" cy="927100"/>
          </a:xfrm>
          <a:prstGeom prst="ellipse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01">
            <a:extLst>
              <a:ext uri="{FF2B5EF4-FFF2-40B4-BE49-F238E27FC236}">
                <a16:creationId xmlns:a16="http://schemas.microsoft.com/office/drawing/2014/main" xmlns="" id="{1D719404-89DD-475D-9E7C-F090B7460CE7}"/>
              </a:ext>
            </a:extLst>
          </p:cNvPr>
          <p:cNvSpPr>
            <a:spLocks noEditPoints="1"/>
          </p:cNvSpPr>
          <p:nvPr/>
        </p:nvSpPr>
        <p:spPr bwMode="auto">
          <a:xfrm>
            <a:off x="9509125" y="4991100"/>
            <a:ext cx="388938" cy="382588"/>
          </a:xfrm>
          <a:custGeom>
            <a:avLst/>
            <a:gdLst>
              <a:gd name="T0" fmla="*/ 529356772 w 192"/>
              <a:gd name="T1" fmla="*/ 345445082 h 192"/>
              <a:gd name="T2" fmla="*/ 541667065 w 192"/>
              <a:gd name="T3" fmla="*/ 349416425 h 192"/>
              <a:gd name="T4" fmla="*/ 553977358 w 192"/>
              <a:gd name="T5" fmla="*/ 345445082 h 192"/>
              <a:gd name="T6" fmla="*/ 763258414 w 192"/>
              <a:gd name="T7" fmla="*/ 135001755 h 192"/>
              <a:gd name="T8" fmla="*/ 787878999 w 192"/>
              <a:gd name="T9" fmla="*/ 79412914 h 192"/>
              <a:gd name="T10" fmla="*/ 763258414 w 192"/>
              <a:gd name="T11" fmla="*/ 23824074 h 192"/>
              <a:gd name="T12" fmla="*/ 705809030 w 192"/>
              <a:gd name="T13" fmla="*/ 0 h 192"/>
              <a:gd name="T14" fmla="*/ 648359646 w 192"/>
              <a:gd name="T15" fmla="*/ 23824074 h 192"/>
              <a:gd name="T16" fmla="*/ 430870378 w 192"/>
              <a:gd name="T17" fmla="*/ 226326706 h 192"/>
              <a:gd name="T18" fmla="*/ 426768298 w 192"/>
              <a:gd name="T19" fmla="*/ 238238743 h 192"/>
              <a:gd name="T20" fmla="*/ 430870378 w 192"/>
              <a:gd name="T21" fmla="*/ 250150780 h 192"/>
              <a:gd name="T22" fmla="*/ 467803282 w 192"/>
              <a:gd name="T23" fmla="*/ 285886890 h 192"/>
              <a:gd name="T24" fmla="*/ 414458005 w 192"/>
              <a:gd name="T25" fmla="*/ 337504388 h 192"/>
              <a:gd name="T26" fmla="*/ 414458005 w 192"/>
              <a:gd name="T27" fmla="*/ 361328462 h 192"/>
              <a:gd name="T28" fmla="*/ 681186418 w 192"/>
              <a:gd name="T29" fmla="*/ 619419935 h 192"/>
              <a:gd name="T30" fmla="*/ 574495863 w 192"/>
              <a:gd name="T31" fmla="*/ 722656923 h 192"/>
              <a:gd name="T32" fmla="*/ 570391757 w 192"/>
              <a:gd name="T33" fmla="*/ 718685580 h 192"/>
              <a:gd name="T34" fmla="*/ 562183545 w 192"/>
              <a:gd name="T35" fmla="*/ 663096739 h 192"/>
              <a:gd name="T36" fmla="*/ 558081464 w 192"/>
              <a:gd name="T37" fmla="*/ 663096739 h 192"/>
              <a:gd name="T38" fmla="*/ 586806156 w 192"/>
              <a:gd name="T39" fmla="*/ 635301323 h 192"/>
              <a:gd name="T40" fmla="*/ 586806156 w 192"/>
              <a:gd name="T41" fmla="*/ 611477249 h 192"/>
              <a:gd name="T42" fmla="*/ 155933752 w 192"/>
              <a:gd name="T43" fmla="*/ 194561939 h 192"/>
              <a:gd name="T44" fmla="*/ 131313167 w 192"/>
              <a:gd name="T45" fmla="*/ 194561939 h 192"/>
              <a:gd name="T46" fmla="*/ 4104106 w 192"/>
              <a:gd name="T47" fmla="*/ 317651658 h 192"/>
              <a:gd name="T48" fmla="*/ 4104106 w 192"/>
              <a:gd name="T49" fmla="*/ 337504388 h 192"/>
              <a:gd name="T50" fmla="*/ 434974484 w 192"/>
              <a:gd name="T51" fmla="*/ 758391041 h 192"/>
              <a:gd name="T52" fmla="*/ 447284777 w 192"/>
              <a:gd name="T53" fmla="*/ 762362384 h 192"/>
              <a:gd name="T54" fmla="*/ 459597096 w 192"/>
              <a:gd name="T55" fmla="*/ 758391041 h 192"/>
              <a:gd name="T56" fmla="*/ 488321788 w 192"/>
              <a:gd name="T57" fmla="*/ 730597617 h 192"/>
              <a:gd name="T58" fmla="*/ 492423868 w 192"/>
              <a:gd name="T59" fmla="*/ 730597617 h 192"/>
              <a:gd name="T60" fmla="*/ 525252666 w 192"/>
              <a:gd name="T61" fmla="*/ 746479004 h 192"/>
              <a:gd name="T62" fmla="*/ 545771171 w 192"/>
              <a:gd name="T63" fmla="*/ 742509654 h 192"/>
              <a:gd name="T64" fmla="*/ 562183545 w 192"/>
              <a:gd name="T65" fmla="*/ 758391041 h 192"/>
              <a:gd name="T66" fmla="*/ 574495863 w 192"/>
              <a:gd name="T67" fmla="*/ 762362384 h 192"/>
              <a:gd name="T68" fmla="*/ 586806156 w 192"/>
              <a:gd name="T69" fmla="*/ 758391041 h 192"/>
              <a:gd name="T70" fmla="*/ 718119323 w 192"/>
              <a:gd name="T71" fmla="*/ 631331972 h 192"/>
              <a:gd name="T72" fmla="*/ 718119323 w 192"/>
              <a:gd name="T73" fmla="*/ 607507898 h 192"/>
              <a:gd name="T74" fmla="*/ 451388883 w 192"/>
              <a:gd name="T75" fmla="*/ 349416425 h 192"/>
              <a:gd name="T76" fmla="*/ 492423868 w 192"/>
              <a:gd name="T77" fmla="*/ 305739621 h 192"/>
              <a:gd name="T78" fmla="*/ 529356772 w 192"/>
              <a:gd name="T79" fmla="*/ 345445082 h 192"/>
              <a:gd name="T80" fmla="*/ 525252666 w 192"/>
              <a:gd name="T81" fmla="*/ 226326706 h 192"/>
              <a:gd name="T82" fmla="*/ 693496711 w 192"/>
              <a:gd name="T83" fmla="*/ 67500878 h 192"/>
              <a:gd name="T84" fmla="*/ 718119323 w 192"/>
              <a:gd name="T85" fmla="*/ 67500878 h 192"/>
              <a:gd name="T86" fmla="*/ 718119323 w 192"/>
              <a:gd name="T87" fmla="*/ 91324951 h 192"/>
              <a:gd name="T88" fmla="*/ 549873252 w 192"/>
              <a:gd name="T89" fmla="*/ 250150780 h 192"/>
              <a:gd name="T90" fmla="*/ 537562959 w 192"/>
              <a:gd name="T91" fmla="*/ 254120130 h 192"/>
              <a:gd name="T92" fmla="*/ 525252666 w 192"/>
              <a:gd name="T93" fmla="*/ 250150780 h 192"/>
              <a:gd name="T94" fmla="*/ 525252666 w 192"/>
              <a:gd name="T95" fmla="*/ 226326706 h 19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92" h="192">
                <a:moveTo>
                  <a:pt x="129" y="87"/>
                </a:moveTo>
                <a:cubicBezTo>
                  <a:pt x="130" y="87"/>
                  <a:pt x="131" y="88"/>
                  <a:pt x="132" y="88"/>
                </a:cubicBezTo>
                <a:cubicBezTo>
                  <a:pt x="133" y="88"/>
                  <a:pt x="134" y="87"/>
                  <a:pt x="135" y="87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90" y="30"/>
                  <a:pt x="192" y="25"/>
                  <a:pt x="192" y="20"/>
                </a:cubicBezTo>
                <a:cubicBezTo>
                  <a:pt x="192" y="15"/>
                  <a:pt x="190" y="9"/>
                  <a:pt x="186" y="6"/>
                </a:cubicBezTo>
                <a:cubicBezTo>
                  <a:pt x="182" y="2"/>
                  <a:pt x="177" y="0"/>
                  <a:pt x="172" y="0"/>
                </a:cubicBezTo>
                <a:cubicBezTo>
                  <a:pt x="167" y="0"/>
                  <a:pt x="162" y="2"/>
                  <a:pt x="158" y="6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5" y="58"/>
                  <a:pt x="104" y="59"/>
                  <a:pt x="104" y="60"/>
                </a:cubicBezTo>
                <a:cubicBezTo>
                  <a:pt x="104" y="61"/>
                  <a:pt x="105" y="62"/>
                  <a:pt x="105" y="63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100" y="87"/>
                  <a:pt x="100" y="89"/>
                  <a:pt x="101" y="91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39" y="181"/>
                  <a:pt x="139" y="181"/>
                  <a:pt x="139" y="181"/>
                </a:cubicBezTo>
                <a:cubicBezTo>
                  <a:pt x="141" y="177"/>
                  <a:pt x="140" y="171"/>
                  <a:pt x="137" y="167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58"/>
                  <a:pt x="144" y="156"/>
                  <a:pt x="143" y="1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6" y="47"/>
                  <a:pt x="34" y="47"/>
                  <a:pt x="32" y="49"/>
                </a:cubicBezTo>
                <a:cubicBezTo>
                  <a:pt x="1" y="80"/>
                  <a:pt x="1" y="80"/>
                  <a:pt x="1" y="80"/>
                </a:cubicBezTo>
                <a:cubicBezTo>
                  <a:pt x="0" y="81"/>
                  <a:pt x="0" y="84"/>
                  <a:pt x="1" y="85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191"/>
                  <a:pt x="108" y="192"/>
                  <a:pt x="109" y="192"/>
                </a:cubicBezTo>
                <a:cubicBezTo>
                  <a:pt x="110" y="192"/>
                  <a:pt x="111" y="191"/>
                  <a:pt x="112" y="191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19" y="184"/>
                  <a:pt x="120" y="184"/>
                </a:cubicBezTo>
                <a:cubicBezTo>
                  <a:pt x="122" y="187"/>
                  <a:pt x="125" y="188"/>
                  <a:pt x="128" y="188"/>
                </a:cubicBezTo>
                <a:cubicBezTo>
                  <a:pt x="130" y="188"/>
                  <a:pt x="132" y="187"/>
                  <a:pt x="133" y="187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38" y="191"/>
                  <a:pt x="139" y="192"/>
                  <a:pt x="140" y="192"/>
                </a:cubicBezTo>
                <a:cubicBezTo>
                  <a:pt x="141" y="192"/>
                  <a:pt x="142" y="191"/>
                  <a:pt x="143" y="191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6" y="157"/>
                  <a:pt x="176" y="155"/>
                  <a:pt x="175" y="153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20" y="77"/>
                  <a:pt x="120" y="77"/>
                  <a:pt x="120" y="77"/>
                </a:cubicBezTo>
                <a:lnTo>
                  <a:pt x="129" y="87"/>
                </a:lnTo>
                <a:close/>
                <a:moveTo>
                  <a:pt x="128" y="57"/>
                </a:moveTo>
                <a:cubicBezTo>
                  <a:pt x="169" y="17"/>
                  <a:pt x="169" y="17"/>
                  <a:pt x="169" y="17"/>
                </a:cubicBezTo>
                <a:cubicBezTo>
                  <a:pt x="171" y="16"/>
                  <a:pt x="173" y="16"/>
                  <a:pt x="175" y="17"/>
                </a:cubicBezTo>
                <a:cubicBezTo>
                  <a:pt x="176" y="19"/>
                  <a:pt x="176" y="21"/>
                  <a:pt x="175" y="2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3" y="64"/>
                  <a:pt x="132" y="64"/>
                  <a:pt x="131" y="64"/>
                </a:cubicBezTo>
                <a:cubicBezTo>
                  <a:pt x="130" y="64"/>
                  <a:pt x="129" y="64"/>
                  <a:pt x="128" y="63"/>
                </a:cubicBezTo>
                <a:cubicBezTo>
                  <a:pt x="126" y="61"/>
                  <a:pt x="126" y="59"/>
                  <a:pt x="128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8" name="组合 15">
            <a:extLst>
              <a:ext uri="{FF2B5EF4-FFF2-40B4-BE49-F238E27FC236}">
                <a16:creationId xmlns:a16="http://schemas.microsoft.com/office/drawing/2014/main" xmlns="" id="{F8A13FD9-4141-4CF0-8051-404E1B0D2E0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763" y="1938338"/>
            <a:ext cx="388937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组合 18">
            <a:extLst>
              <a:ext uri="{FF2B5EF4-FFF2-40B4-BE49-F238E27FC236}">
                <a16:creationId xmlns:a16="http://schemas.microsoft.com/office/drawing/2014/main" xmlns="" id="{DA0D1EE4-3634-4F18-AE4F-A55BBA47414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175" y="2951163"/>
            <a:ext cx="39052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组合 21">
            <a:extLst>
              <a:ext uri="{FF2B5EF4-FFF2-40B4-BE49-F238E27FC236}">
                <a16:creationId xmlns:a16="http://schemas.microsoft.com/office/drawing/2014/main" xmlns="" id="{4ECDEEC4-90D4-4CFD-ABE7-775952A777A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975100"/>
            <a:ext cx="3238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组合 24">
            <a:extLst>
              <a:ext uri="{FF2B5EF4-FFF2-40B4-BE49-F238E27FC236}">
                <a16:creationId xmlns:a16="http://schemas.microsoft.com/office/drawing/2014/main" xmlns="" id="{A52ECB39-F232-4F03-AC5F-CFE1DA98768C}"/>
              </a:ext>
            </a:extLst>
          </p:cNvPr>
          <p:cNvGrpSpPr>
            <a:grpSpLocks/>
          </p:cNvGrpSpPr>
          <p:nvPr/>
        </p:nvGrpSpPr>
        <p:grpSpPr bwMode="auto">
          <a:xfrm>
            <a:off x="3941763" y="1863725"/>
            <a:ext cx="3894137" cy="487185"/>
            <a:chOff x="0" y="0"/>
            <a:chExt cx="3893699" cy="486070"/>
          </a:xfrm>
        </p:grpSpPr>
        <p:sp>
          <p:nvSpPr>
            <p:cNvPr id="22" name="TextBox 13">
              <a:extLst>
                <a:ext uri="{FF2B5EF4-FFF2-40B4-BE49-F238E27FC236}">
                  <a16:creationId xmlns:a16="http://schemas.microsoft.com/office/drawing/2014/main" xmlns="" id="{09867790-A913-45FA-9357-64614061F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xmlns="" id="{2FE6FF9E-0AB4-4405-86AA-2D810447CC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216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08965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点球，点球，点球，格罗索立功了，格罗索立功了，</a:t>
              </a:r>
            </a:p>
          </p:txBody>
        </p:sp>
      </p:grpSp>
      <p:grpSp>
        <p:nvGrpSpPr>
          <p:cNvPr id="24" name="组合 27">
            <a:extLst>
              <a:ext uri="{FF2B5EF4-FFF2-40B4-BE49-F238E27FC236}">
                <a16:creationId xmlns:a16="http://schemas.microsoft.com/office/drawing/2014/main" xmlns="" id="{C2541FA3-3833-4F73-97F2-3A7EF0BCDB7E}"/>
              </a:ext>
            </a:extLst>
          </p:cNvPr>
          <p:cNvGrpSpPr>
            <a:grpSpLocks/>
          </p:cNvGrpSpPr>
          <p:nvPr/>
        </p:nvGrpSpPr>
        <p:grpSpPr bwMode="auto">
          <a:xfrm>
            <a:off x="4802188" y="2909888"/>
            <a:ext cx="3894137" cy="486242"/>
            <a:chOff x="0" y="0"/>
            <a:chExt cx="3893699" cy="486826"/>
          </a:xfrm>
        </p:grpSpPr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xmlns="" id="{5E475771-BE5A-42AB-B330-677BF44C2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">
              <a:extLst>
                <a:ext uri="{FF2B5EF4-FFF2-40B4-BE49-F238E27FC236}">
                  <a16:creationId xmlns:a16="http://schemas.microsoft.com/office/drawing/2014/main" xmlns="" id="{A4A8CA83-841A-4559-A3B0-AAC9E61F5E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216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08965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点球，点球，点球，格罗索立功了，格罗索立功了，</a:t>
              </a:r>
            </a:p>
          </p:txBody>
        </p:sp>
      </p:grpSp>
      <p:grpSp>
        <p:nvGrpSpPr>
          <p:cNvPr id="27" name="组合 30">
            <a:extLst>
              <a:ext uri="{FF2B5EF4-FFF2-40B4-BE49-F238E27FC236}">
                <a16:creationId xmlns:a16="http://schemas.microsoft.com/office/drawing/2014/main" xmlns="" id="{3143B141-4458-4741-A7E2-F0747FCCB5FE}"/>
              </a:ext>
            </a:extLst>
          </p:cNvPr>
          <p:cNvGrpSpPr>
            <a:grpSpLocks/>
          </p:cNvGrpSpPr>
          <p:nvPr/>
        </p:nvGrpSpPr>
        <p:grpSpPr bwMode="auto">
          <a:xfrm>
            <a:off x="4002088" y="3952875"/>
            <a:ext cx="3894137" cy="486242"/>
            <a:chOff x="0" y="0"/>
            <a:chExt cx="3893699" cy="486826"/>
          </a:xfrm>
        </p:grpSpPr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xmlns="" id="{F24A43C8-5B6E-4A83-88F3-534C0C8D7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">
              <a:extLst>
                <a:ext uri="{FF2B5EF4-FFF2-40B4-BE49-F238E27FC236}">
                  <a16:creationId xmlns:a16="http://schemas.microsoft.com/office/drawing/2014/main" xmlns="" id="{5AC7F80D-E534-4BC5-BF2C-BC5DEF7CB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216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08965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点球，点球，点球，格罗索立功了，格罗索立功了，</a:t>
              </a:r>
            </a:p>
          </p:txBody>
        </p:sp>
      </p:grpSp>
      <p:grpSp>
        <p:nvGrpSpPr>
          <p:cNvPr id="30" name="组合 33">
            <a:extLst>
              <a:ext uri="{FF2B5EF4-FFF2-40B4-BE49-F238E27FC236}">
                <a16:creationId xmlns:a16="http://schemas.microsoft.com/office/drawing/2014/main" xmlns="" id="{22039EF7-4F11-4750-8BAB-8FBD839956DC}"/>
              </a:ext>
            </a:extLst>
          </p:cNvPr>
          <p:cNvGrpSpPr>
            <a:grpSpLocks/>
          </p:cNvGrpSpPr>
          <p:nvPr/>
        </p:nvGrpSpPr>
        <p:grpSpPr bwMode="auto">
          <a:xfrm>
            <a:off x="4802188" y="4956175"/>
            <a:ext cx="3894137" cy="486242"/>
            <a:chOff x="0" y="0"/>
            <a:chExt cx="3893699" cy="486826"/>
          </a:xfrm>
        </p:grpSpPr>
        <p:sp>
          <p:nvSpPr>
            <p:cNvPr id="31" name="TextBox 13">
              <a:extLst>
                <a:ext uri="{FF2B5EF4-FFF2-40B4-BE49-F238E27FC236}">
                  <a16:creationId xmlns:a16="http://schemas.microsoft.com/office/drawing/2014/main" xmlns="" id="{6BF31C68-C542-47C6-B374-0781B4D3C7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xmlns="" id="{E019B415-FFC6-4067-A827-C32B8B0C8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216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08965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点球，点球，点球，格罗索立功了，格罗索立功了，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289414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7B5D9278-736C-4278-A0F3-85F68D291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8" y="1908120"/>
            <a:ext cx="3157594" cy="2482326"/>
          </a:xfrm>
          <a:prstGeom prst="rect">
            <a:avLst/>
          </a:prstGeom>
        </p:spPr>
      </p:pic>
      <p:sp>
        <p:nvSpPr>
          <p:cNvPr id="25" name="矩形 16">
            <a:extLst>
              <a:ext uri="{FF2B5EF4-FFF2-40B4-BE49-F238E27FC236}">
                <a16:creationId xmlns:a16="http://schemas.microsoft.com/office/drawing/2014/main" xmlns="" id="{E8E8CDC8-9DE9-4BCF-BCB1-038FDE283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960" y="2404745"/>
            <a:ext cx="744538" cy="7445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矩形 17">
            <a:extLst>
              <a:ext uri="{FF2B5EF4-FFF2-40B4-BE49-F238E27FC236}">
                <a16:creationId xmlns:a16="http://schemas.microsoft.com/office/drawing/2014/main" xmlns="" id="{BBF32736-66C8-4C2C-ADF8-A3CFEC253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2404745"/>
            <a:ext cx="744538" cy="74453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18">
            <a:extLst>
              <a:ext uri="{FF2B5EF4-FFF2-40B4-BE49-F238E27FC236}">
                <a16:creationId xmlns:a16="http://schemas.microsoft.com/office/drawing/2014/main" xmlns="" id="{0591E383-C07B-472D-A2A8-277B9B34E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323" y="3231833"/>
            <a:ext cx="744537" cy="744537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矩形 19">
            <a:extLst>
              <a:ext uri="{FF2B5EF4-FFF2-40B4-BE49-F238E27FC236}">
                <a16:creationId xmlns:a16="http://schemas.microsoft.com/office/drawing/2014/main" xmlns="" id="{888CACF8-D169-4AA1-8569-554D9584B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3231833"/>
            <a:ext cx="744538" cy="7445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文本框 20">
            <a:extLst>
              <a:ext uri="{FF2B5EF4-FFF2-40B4-BE49-F238E27FC236}">
                <a16:creationId xmlns:a16="http://schemas.microsoft.com/office/drawing/2014/main" xmlns="" id="{FDB605E1-2859-483C-AA41-74852F346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23" y="2404745"/>
            <a:ext cx="1553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9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1">
            <a:extLst>
              <a:ext uri="{FF2B5EF4-FFF2-40B4-BE49-F238E27FC236}">
                <a16:creationId xmlns:a16="http://schemas.microsoft.com/office/drawing/2014/main" xmlns="" id="{B8800D72-0FE7-4E14-A840-B8B9DDF51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468" y="252222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22">
            <a:extLst>
              <a:ext uri="{FF2B5EF4-FFF2-40B4-BE49-F238E27FC236}">
                <a16:creationId xmlns:a16="http://schemas.microsoft.com/office/drawing/2014/main" xmlns="" id="{0B2466CE-34FA-4EB1-8B56-AE9B050B3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373" y="2795178"/>
            <a:ext cx="3262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第三场比赛</a:t>
            </a:r>
          </a:p>
        </p:txBody>
      </p:sp>
    </p:spTree>
    <p:extLst>
      <p:ext uri="{BB962C8B-B14F-4D97-AF65-F5344CB8AC3E}">
        <p14:creationId xmlns:p14="http://schemas.microsoft.com/office/powerpoint/2010/main" val="229566874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8CC733B5-E38B-46E2-9C40-E1B80D087A8D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82B4C670-DB06-404A-A76B-402C5DA7B99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7AAFED13-9CB5-4101-BFFE-38EF99EB000B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DD3BCE4-AB6C-469F-AA6E-3E4309412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456" y="3948113"/>
            <a:ext cx="1927225" cy="14192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hape 21">
            <a:extLst>
              <a:ext uri="{FF2B5EF4-FFF2-40B4-BE49-F238E27FC236}">
                <a16:creationId xmlns:a16="http://schemas.microsoft.com/office/drawing/2014/main" xmlns="" id="{A3B5300E-47D3-4C8E-A069-586D5549F6BC}"/>
              </a:ext>
            </a:extLst>
          </p:cNvPr>
          <p:cNvCxnSpPr>
            <a:cxnSpLocks noChangeShapeType="1"/>
            <a:stCxn id="7" idx="2"/>
          </p:cNvCxnSpPr>
          <p:nvPr/>
        </p:nvCxnSpPr>
        <p:spPr bwMode="auto">
          <a:xfrm rot="5400000">
            <a:off x="3726656" y="4632325"/>
            <a:ext cx="406400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Group 49">
            <a:extLst>
              <a:ext uri="{FF2B5EF4-FFF2-40B4-BE49-F238E27FC236}">
                <a16:creationId xmlns:a16="http://schemas.microsoft.com/office/drawing/2014/main" xmlns="" id="{D521C7E6-3CE2-4AF8-9CC2-93D4A4F5765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4303713"/>
            <a:ext cx="5857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xmlns="" id="{BD2836E5-1B07-4E7C-A272-013CC44C6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663" y="2427288"/>
            <a:ext cx="1927225" cy="1419225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hape 11">
            <a:extLst>
              <a:ext uri="{FF2B5EF4-FFF2-40B4-BE49-F238E27FC236}">
                <a16:creationId xmlns:a16="http://schemas.microsoft.com/office/drawing/2014/main" xmlns="" id="{86D95B9E-2577-43ED-BCD7-89BB8562F630}"/>
              </a:ext>
            </a:extLst>
          </p:cNvPr>
          <p:cNvCxnSpPr>
            <a:cxnSpLocks noChangeShapeType="1"/>
            <a:stCxn id="10" idx="0"/>
          </p:cNvCxnSpPr>
          <p:nvPr/>
        </p:nvCxnSpPr>
        <p:spPr bwMode="auto">
          <a:xfrm rot="16200000" flipV="1">
            <a:off x="3726656" y="1286669"/>
            <a:ext cx="404813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Group 50">
            <a:extLst>
              <a:ext uri="{FF2B5EF4-FFF2-40B4-BE49-F238E27FC236}">
                <a16:creationId xmlns:a16="http://schemas.microsoft.com/office/drawing/2014/main" xmlns="" id="{E0C89333-4D17-4B14-B8A7-C446A621C4D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2859088"/>
            <a:ext cx="6397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xmlns="" id="{F33312B1-F467-4829-81AA-1E4BC0175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3281" y="2427288"/>
            <a:ext cx="1925637" cy="14192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hape 16">
            <a:extLst>
              <a:ext uri="{FF2B5EF4-FFF2-40B4-BE49-F238E27FC236}">
                <a16:creationId xmlns:a16="http://schemas.microsoft.com/office/drawing/2014/main" xmlns="" id="{A4978FCD-1B13-451A-8549-D1585A8DC6D0}"/>
              </a:ext>
            </a:extLst>
          </p:cNvPr>
          <p:cNvCxnSpPr>
            <a:cxnSpLocks noChangeShapeType="1"/>
            <a:stCxn id="13" idx="0"/>
          </p:cNvCxnSpPr>
          <p:nvPr/>
        </p:nvCxnSpPr>
        <p:spPr bwMode="auto">
          <a:xfrm rot="5400000" flipH="1" flipV="1">
            <a:off x="7682705" y="1236663"/>
            <a:ext cx="404813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" name="Group 51">
            <a:extLst>
              <a:ext uri="{FF2B5EF4-FFF2-40B4-BE49-F238E27FC236}">
                <a16:creationId xmlns:a16="http://schemas.microsoft.com/office/drawing/2014/main" xmlns="" id="{E7AA798F-3BC8-481C-8964-779550A10F1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950" y="2889250"/>
            <a:ext cx="395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xmlns="" id="{F78ECA6C-5CFE-4750-9948-17344C631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88" y="3948113"/>
            <a:ext cx="1925637" cy="1419225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hape 19">
            <a:extLst>
              <a:ext uri="{FF2B5EF4-FFF2-40B4-BE49-F238E27FC236}">
                <a16:creationId xmlns:a16="http://schemas.microsoft.com/office/drawing/2014/main" xmlns="" id="{26894CC2-7B64-464A-A4D8-353CB1535C00}"/>
              </a:ext>
            </a:extLst>
          </p:cNvPr>
          <p:cNvCxnSpPr>
            <a:cxnSpLocks noChangeShapeType="1"/>
            <a:stCxn id="16" idx="2"/>
          </p:cNvCxnSpPr>
          <p:nvPr/>
        </p:nvCxnSpPr>
        <p:spPr bwMode="auto">
          <a:xfrm rot="16200000" flipH="1">
            <a:off x="7681119" y="4582319"/>
            <a:ext cx="406400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" name="Group 52">
            <a:extLst>
              <a:ext uri="{FF2B5EF4-FFF2-40B4-BE49-F238E27FC236}">
                <a16:creationId xmlns:a16="http://schemas.microsoft.com/office/drawing/2014/main" xmlns="" id="{87B19659-8E77-4CC4-9F10-DF306546D898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3" y="4303713"/>
            <a:ext cx="504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xmlns="" id="{EF6C66F7-6F20-4922-B180-FD13409D0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2320925"/>
            <a:ext cx="149542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xmlns="" id="{C60D6907-7161-4A7C-A659-B6AAD3E1B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2643188"/>
            <a:ext cx="2730500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xmlns="" id="{B6D62BEC-3964-4EC8-A90F-EA637EC60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320925"/>
            <a:ext cx="127793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xmlns="" id="{E2496B71-5DF4-4DA4-B5BD-EE40D6ACD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4247616"/>
            <a:ext cx="149542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xmlns="" id="{F834648E-456B-4244-B115-6581D380B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4569879"/>
            <a:ext cx="2730500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7C1182EB-2858-47E9-8C37-4B417DB7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4190146"/>
            <a:ext cx="127793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xmlns="" id="{79C9DF33-64A1-423C-8600-E1A656441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2643188"/>
            <a:ext cx="2730500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xmlns="" id="{8FB5715B-B851-4919-8EC0-C728762A7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4512409"/>
            <a:ext cx="2730500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</p:spTree>
    <p:extLst>
      <p:ext uri="{BB962C8B-B14F-4D97-AF65-F5344CB8AC3E}">
        <p14:creationId xmlns:p14="http://schemas.microsoft.com/office/powerpoint/2010/main" val="179053959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6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xmlns="" id="{C34188D9-B808-45EA-A0A9-50694EE0B583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11" name="文本占位符 2">
            <a:extLst>
              <a:ext uri="{FF2B5EF4-FFF2-40B4-BE49-F238E27FC236}">
                <a16:creationId xmlns:a16="http://schemas.microsoft.com/office/drawing/2014/main" xmlns="" id="{950EF2FE-0320-42E6-AD46-E428AA3D32A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274192F7-2B16-4CDC-A2A2-C7B8EBC0D7AF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9">
            <a:extLst>
              <a:ext uri="{FF2B5EF4-FFF2-40B4-BE49-F238E27FC236}">
                <a16:creationId xmlns:a16="http://schemas.microsoft.com/office/drawing/2014/main" xmlns="" id="{7C780895-BE6B-43B9-AFCA-2AD96CAD7F60}"/>
              </a:ext>
            </a:extLst>
          </p:cNvPr>
          <p:cNvSpPr>
            <a:spLocks/>
          </p:cNvSpPr>
          <p:nvPr/>
        </p:nvSpPr>
        <p:spPr bwMode="auto">
          <a:xfrm>
            <a:off x="6657975" y="17319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AutoShape 9">
            <a:extLst>
              <a:ext uri="{FF2B5EF4-FFF2-40B4-BE49-F238E27FC236}">
                <a16:creationId xmlns:a16="http://schemas.microsoft.com/office/drawing/2014/main" xmlns="" id="{59D74D71-C095-4D73-A721-42E60712ABB7}"/>
              </a:ext>
            </a:extLst>
          </p:cNvPr>
          <p:cNvSpPr>
            <a:spLocks/>
          </p:cNvSpPr>
          <p:nvPr/>
        </p:nvSpPr>
        <p:spPr bwMode="auto">
          <a:xfrm>
            <a:off x="2619375" y="1738313"/>
            <a:ext cx="1922463" cy="2217737"/>
          </a:xfrm>
          <a:custGeom>
            <a:avLst/>
            <a:gdLst>
              <a:gd name="T0" fmla="*/ 85552452 w 21600"/>
              <a:gd name="T1" fmla="*/ 0 h 21600"/>
              <a:gd name="T2" fmla="*/ 171096893 w 21600"/>
              <a:gd name="T3" fmla="*/ 56925407 h 21600"/>
              <a:gd name="T4" fmla="*/ 171096893 w 21600"/>
              <a:gd name="T5" fmla="*/ 170776324 h 21600"/>
              <a:gd name="T6" fmla="*/ 85544441 w 21600"/>
              <a:gd name="T7" fmla="*/ 227691156 h 21600"/>
              <a:gd name="T8" fmla="*/ 0 w 21600"/>
              <a:gd name="T9" fmla="*/ 170765749 h 21600"/>
              <a:gd name="T10" fmla="*/ 0 w 21600"/>
              <a:gd name="T11" fmla="*/ 56925407 h 21600"/>
              <a:gd name="T12" fmla="*/ 85552452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xmlns="" id="{CBA46E6E-F9A1-4E34-AA23-BB2E915EECE1}"/>
              </a:ext>
            </a:extLst>
          </p:cNvPr>
          <p:cNvSpPr>
            <a:spLocks/>
          </p:cNvSpPr>
          <p:nvPr/>
        </p:nvSpPr>
        <p:spPr bwMode="auto">
          <a:xfrm>
            <a:off x="3651250" y="34845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AutoShape 9">
            <a:extLst>
              <a:ext uri="{FF2B5EF4-FFF2-40B4-BE49-F238E27FC236}">
                <a16:creationId xmlns:a16="http://schemas.microsoft.com/office/drawing/2014/main" xmlns="" id="{50E5B7A1-A8B3-476C-9E1E-B83FD25F84D1}"/>
              </a:ext>
            </a:extLst>
          </p:cNvPr>
          <p:cNvSpPr>
            <a:spLocks/>
          </p:cNvSpPr>
          <p:nvPr/>
        </p:nvSpPr>
        <p:spPr bwMode="auto">
          <a:xfrm>
            <a:off x="7629525" y="34845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AutoShape 9">
            <a:extLst>
              <a:ext uri="{FF2B5EF4-FFF2-40B4-BE49-F238E27FC236}">
                <a16:creationId xmlns:a16="http://schemas.microsoft.com/office/drawing/2014/main" xmlns="" id="{CB741975-7EDD-43B5-BBC5-6BE6FCB5DA2B}"/>
              </a:ext>
            </a:extLst>
          </p:cNvPr>
          <p:cNvSpPr>
            <a:spLocks/>
          </p:cNvSpPr>
          <p:nvPr/>
        </p:nvSpPr>
        <p:spPr bwMode="auto">
          <a:xfrm>
            <a:off x="1662113" y="34845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03154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AutoShape 9">
            <a:extLst>
              <a:ext uri="{FF2B5EF4-FFF2-40B4-BE49-F238E27FC236}">
                <a16:creationId xmlns:a16="http://schemas.microsoft.com/office/drawing/2014/main" xmlns="" id="{9B74D2B6-4732-48DF-9C7F-6CF07291F93B}"/>
              </a:ext>
            </a:extLst>
          </p:cNvPr>
          <p:cNvSpPr>
            <a:spLocks/>
          </p:cNvSpPr>
          <p:nvPr/>
        </p:nvSpPr>
        <p:spPr bwMode="auto">
          <a:xfrm>
            <a:off x="5640388" y="34845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03154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AutoShape 9">
            <a:extLst>
              <a:ext uri="{FF2B5EF4-FFF2-40B4-BE49-F238E27FC236}">
                <a16:creationId xmlns:a16="http://schemas.microsoft.com/office/drawing/2014/main" xmlns="" id="{BE3F4EDE-BDBE-40C9-8837-ED9AD9B230AA}"/>
              </a:ext>
            </a:extLst>
          </p:cNvPr>
          <p:cNvSpPr>
            <a:spLocks/>
          </p:cNvSpPr>
          <p:nvPr/>
        </p:nvSpPr>
        <p:spPr bwMode="auto">
          <a:xfrm>
            <a:off x="4632325" y="1739900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03154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AutoShape 9">
            <a:extLst>
              <a:ext uri="{FF2B5EF4-FFF2-40B4-BE49-F238E27FC236}">
                <a16:creationId xmlns:a16="http://schemas.microsoft.com/office/drawing/2014/main" xmlns="" id="{63C7FB62-9045-4BFA-8525-4B7A8A3FF32C}"/>
              </a:ext>
            </a:extLst>
          </p:cNvPr>
          <p:cNvSpPr>
            <a:spLocks/>
          </p:cNvSpPr>
          <p:nvPr/>
        </p:nvSpPr>
        <p:spPr bwMode="auto">
          <a:xfrm>
            <a:off x="8616950" y="1739900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03154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Rectangle 74">
            <a:extLst>
              <a:ext uri="{FF2B5EF4-FFF2-40B4-BE49-F238E27FC236}">
                <a16:creationId xmlns:a16="http://schemas.microsoft.com/office/drawing/2014/main" xmlns="" id="{D9E8DC57-4D5E-45E5-A4FF-1C1771FC1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388" y="4686300"/>
            <a:ext cx="52387" cy="1920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75">
            <a:extLst>
              <a:ext uri="{FF2B5EF4-FFF2-40B4-BE49-F238E27FC236}">
                <a16:creationId xmlns:a16="http://schemas.microsoft.com/office/drawing/2014/main" xmlns="" id="{5AD06150-7385-451F-B048-E45924265412}"/>
              </a:ext>
            </a:extLst>
          </p:cNvPr>
          <p:cNvSpPr>
            <a:spLocks/>
          </p:cNvSpPr>
          <p:nvPr/>
        </p:nvSpPr>
        <p:spPr bwMode="auto">
          <a:xfrm>
            <a:off x="8332788" y="4305300"/>
            <a:ext cx="460375" cy="161925"/>
          </a:xfrm>
          <a:custGeom>
            <a:avLst/>
            <a:gdLst>
              <a:gd name="T0" fmla="*/ 456769726 w 231"/>
              <a:gd name="T1" fmla="*/ 111896172 h 81"/>
              <a:gd name="T2" fmla="*/ 119157406 w 231"/>
              <a:gd name="T3" fmla="*/ 111896172 h 81"/>
              <a:gd name="T4" fmla="*/ 99297506 w 231"/>
              <a:gd name="T5" fmla="*/ 119888470 h 81"/>
              <a:gd name="T6" fmla="*/ 7943960 w 231"/>
              <a:gd name="T7" fmla="*/ 199815450 h 81"/>
              <a:gd name="T8" fmla="*/ 0 w 231"/>
              <a:gd name="T9" fmla="*/ 215800046 h 81"/>
              <a:gd name="T10" fmla="*/ 0 w 231"/>
              <a:gd name="T11" fmla="*/ 219796195 h 81"/>
              <a:gd name="T12" fmla="*/ 7943960 w 231"/>
              <a:gd name="T13" fmla="*/ 239776941 h 81"/>
              <a:gd name="T14" fmla="*/ 99297506 w 231"/>
              <a:gd name="T15" fmla="*/ 315707771 h 81"/>
              <a:gd name="T16" fmla="*/ 119157406 w 231"/>
              <a:gd name="T17" fmla="*/ 323700069 h 81"/>
              <a:gd name="T18" fmla="*/ 909567471 w 231"/>
              <a:gd name="T19" fmla="*/ 323700069 h 81"/>
              <a:gd name="T20" fmla="*/ 917511431 w 231"/>
              <a:gd name="T21" fmla="*/ 311711622 h 81"/>
              <a:gd name="T22" fmla="*/ 917511431 w 231"/>
              <a:gd name="T23" fmla="*/ 123884619 h 81"/>
              <a:gd name="T24" fmla="*/ 909567471 w 231"/>
              <a:gd name="T25" fmla="*/ 111896172 h 81"/>
              <a:gd name="T26" fmla="*/ 564011192 w 231"/>
              <a:gd name="T27" fmla="*/ 111896172 h 81"/>
              <a:gd name="T28" fmla="*/ 564011192 w 231"/>
              <a:gd name="T29" fmla="*/ 51951937 h 81"/>
              <a:gd name="T30" fmla="*/ 564011192 w 231"/>
              <a:gd name="T31" fmla="*/ 0 h 81"/>
              <a:gd name="T32" fmla="*/ 456769726 w 231"/>
              <a:gd name="T33" fmla="*/ 0 h 81"/>
              <a:gd name="T34" fmla="*/ 456769726 w 231"/>
              <a:gd name="T35" fmla="*/ 51951937 h 81"/>
              <a:gd name="T36" fmla="*/ 456769726 w 231"/>
              <a:gd name="T37" fmla="*/ 111896172 h 8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31" h="81">
                <a:moveTo>
                  <a:pt x="115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6" y="29"/>
                  <a:pt x="25" y="3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1"/>
                  <a:pt x="0" y="53"/>
                  <a:pt x="0" y="54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6"/>
                  <a:pt x="1" y="59"/>
                  <a:pt x="2" y="60"/>
                </a:cubicBezTo>
                <a:cubicBezTo>
                  <a:pt x="25" y="79"/>
                  <a:pt x="25" y="79"/>
                  <a:pt x="25" y="79"/>
                </a:cubicBezTo>
                <a:cubicBezTo>
                  <a:pt x="26" y="80"/>
                  <a:pt x="28" y="81"/>
                  <a:pt x="30" y="81"/>
                </a:cubicBezTo>
                <a:cubicBezTo>
                  <a:pt x="229" y="81"/>
                  <a:pt x="229" y="81"/>
                  <a:pt x="229" y="81"/>
                </a:cubicBezTo>
                <a:cubicBezTo>
                  <a:pt x="230" y="81"/>
                  <a:pt x="231" y="80"/>
                  <a:pt x="231" y="78"/>
                </a:cubicBezTo>
                <a:cubicBezTo>
                  <a:pt x="231" y="31"/>
                  <a:pt x="231" y="31"/>
                  <a:pt x="231" y="31"/>
                </a:cubicBezTo>
                <a:cubicBezTo>
                  <a:pt x="231" y="30"/>
                  <a:pt x="230" y="28"/>
                  <a:pt x="229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2" y="13"/>
                  <a:pt x="142" y="13"/>
                  <a:pt x="142" y="13"/>
                </a:cubicBezTo>
                <a:cubicBezTo>
                  <a:pt x="142" y="0"/>
                  <a:pt x="142" y="0"/>
                  <a:pt x="142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15" y="13"/>
                  <a:pt x="115" y="13"/>
                  <a:pt x="115" y="13"/>
                </a:cubicBezTo>
                <a:lnTo>
                  <a:pt x="115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Freeform 76">
            <a:extLst>
              <a:ext uri="{FF2B5EF4-FFF2-40B4-BE49-F238E27FC236}">
                <a16:creationId xmlns:a16="http://schemas.microsoft.com/office/drawing/2014/main" xmlns="" id="{846143A2-262B-4D5B-B53C-E9F5A14314E5}"/>
              </a:ext>
            </a:extLst>
          </p:cNvPr>
          <p:cNvSpPr>
            <a:spLocks/>
          </p:cNvSpPr>
          <p:nvPr/>
        </p:nvSpPr>
        <p:spPr bwMode="auto">
          <a:xfrm>
            <a:off x="8385175" y="4498975"/>
            <a:ext cx="460375" cy="158750"/>
          </a:xfrm>
          <a:custGeom>
            <a:avLst/>
            <a:gdLst>
              <a:gd name="T0" fmla="*/ 353500239 w 231"/>
              <a:gd name="T1" fmla="*/ 106318844 h 80"/>
              <a:gd name="T2" fmla="*/ 11915940 w 231"/>
              <a:gd name="T3" fmla="*/ 106318844 h 80"/>
              <a:gd name="T4" fmla="*/ 0 w 231"/>
              <a:gd name="T5" fmla="*/ 118131828 h 80"/>
              <a:gd name="T6" fmla="*/ 0 w 231"/>
              <a:gd name="T7" fmla="*/ 303206547 h 80"/>
              <a:gd name="T8" fmla="*/ 11915940 w 231"/>
              <a:gd name="T9" fmla="*/ 315019531 h 80"/>
              <a:gd name="T10" fmla="*/ 802326005 w 231"/>
              <a:gd name="T11" fmla="*/ 315019531 h 80"/>
              <a:gd name="T12" fmla="*/ 818213925 w 231"/>
              <a:gd name="T13" fmla="*/ 307143547 h 80"/>
              <a:gd name="T14" fmla="*/ 909567471 w 231"/>
              <a:gd name="T15" fmla="*/ 232326656 h 80"/>
              <a:gd name="T16" fmla="*/ 917511431 w 231"/>
              <a:gd name="T17" fmla="*/ 212637688 h 80"/>
              <a:gd name="T18" fmla="*/ 917511431 w 231"/>
              <a:gd name="T19" fmla="*/ 208700688 h 80"/>
              <a:gd name="T20" fmla="*/ 909567471 w 231"/>
              <a:gd name="T21" fmla="*/ 192948719 h 80"/>
              <a:gd name="T22" fmla="*/ 818213925 w 231"/>
              <a:gd name="T23" fmla="*/ 114194828 h 80"/>
              <a:gd name="T24" fmla="*/ 802326005 w 231"/>
              <a:gd name="T25" fmla="*/ 106318844 h 80"/>
              <a:gd name="T26" fmla="*/ 460741706 w 231"/>
              <a:gd name="T27" fmla="*/ 106318844 h 80"/>
              <a:gd name="T28" fmla="*/ 460741706 w 231"/>
              <a:gd name="T29" fmla="*/ 47253922 h 80"/>
              <a:gd name="T30" fmla="*/ 460741706 w 231"/>
              <a:gd name="T31" fmla="*/ 3937000 h 80"/>
              <a:gd name="T32" fmla="*/ 460741706 w 231"/>
              <a:gd name="T33" fmla="*/ 0 h 80"/>
              <a:gd name="T34" fmla="*/ 353500239 w 231"/>
              <a:gd name="T35" fmla="*/ 0 h 80"/>
              <a:gd name="T36" fmla="*/ 353500239 w 231"/>
              <a:gd name="T37" fmla="*/ 3937000 h 80"/>
              <a:gd name="T38" fmla="*/ 353500239 w 231"/>
              <a:gd name="T39" fmla="*/ 47253922 h 80"/>
              <a:gd name="T40" fmla="*/ 353500239 w 231"/>
              <a:gd name="T41" fmla="*/ 106318844 h 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31" h="80">
                <a:moveTo>
                  <a:pt x="89" y="27"/>
                </a:moveTo>
                <a:cubicBezTo>
                  <a:pt x="3" y="27"/>
                  <a:pt x="3" y="27"/>
                  <a:pt x="3" y="27"/>
                </a:cubicBezTo>
                <a:cubicBezTo>
                  <a:pt x="1" y="27"/>
                  <a:pt x="0" y="29"/>
                  <a:pt x="0" y="3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9"/>
                  <a:pt x="1" y="80"/>
                  <a:pt x="3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03" y="80"/>
                  <a:pt x="205" y="79"/>
                  <a:pt x="206" y="78"/>
                </a:cubicBezTo>
                <a:cubicBezTo>
                  <a:pt x="229" y="59"/>
                  <a:pt x="229" y="59"/>
                  <a:pt x="229" y="59"/>
                </a:cubicBezTo>
                <a:cubicBezTo>
                  <a:pt x="230" y="58"/>
                  <a:pt x="231" y="55"/>
                  <a:pt x="231" y="54"/>
                </a:cubicBezTo>
                <a:cubicBezTo>
                  <a:pt x="231" y="53"/>
                  <a:pt x="231" y="53"/>
                  <a:pt x="231" y="53"/>
                </a:cubicBezTo>
                <a:cubicBezTo>
                  <a:pt x="231" y="52"/>
                  <a:pt x="230" y="50"/>
                  <a:pt x="229" y="49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205" y="28"/>
                  <a:pt x="203" y="27"/>
                  <a:pt x="202" y="27"/>
                </a:cubicBezTo>
                <a:cubicBezTo>
                  <a:pt x="116" y="27"/>
                  <a:pt x="116" y="27"/>
                  <a:pt x="116" y="27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1"/>
                  <a:pt x="116" y="1"/>
                  <a:pt x="116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1"/>
                  <a:pt x="89" y="1"/>
                  <a:pt x="89" y="1"/>
                </a:cubicBezTo>
                <a:cubicBezTo>
                  <a:pt x="89" y="12"/>
                  <a:pt x="89" y="12"/>
                  <a:pt x="89" y="12"/>
                </a:cubicBezTo>
                <a:lnTo>
                  <a:pt x="89" y="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Freeform 77">
            <a:extLst>
              <a:ext uri="{FF2B5EF4-FFF2-40B4-BE49-F238E27FC236}">
                <a16:creationId xmlns:a16="http://schemas.microsoft.com/office/drawing/2014/main" xmlns="" id="{74285F71-E6BC-467B-9CC7-2F07FC3FE228}"/>
              </a:ext>
            </a:extLst>
          </p:cNvPr>
          <p:cNvSpPr>
            <a:spLocks/>
          </p:cNvSpPr>
          <p:nvPr/>
        </p:nvSpPr>
        <p:spPr bwMode="auto">
          <a:xfrm>
            <a:off x="7527925" y="2517775"/>
            <a:ext cx="393700" cy="330200"/>
          </a:xfrm>
          <a:custGeom>
            <a:avLst/>
            <a:gdLst>
              <a:gd name="T0" fmla="*/ 540658568 w 196"/>
              <a:gd name="T1" fmla="*/ 398768897 h 167"/>
              <a:gd name="T2" fmla="*/ 790814745 w 196"/>
              <a:gd name="T3" fmla="*/ 132922307 h 167"/>
              <a:gd name="T4" fmla="*/ 306642083 w 196"/>
              <a:gd name="T5" fmla="*/ 86008202 h 167"/>
              <a:gd name="T6" fmla="*/ 0 w 196"/>
              <a:gd name="T7" fmla="*/ 7818029 h 167"/>
              <a:gd name="T8" fmla="*/ 0 w 196"/>
              <a:gd name="T9" fmla="*/ 535602195 h 167"/>
              <a:gd name="T10" fmla="*/ 157355462 w 196"/>
              <a:gd name="T11" fmla="*/ 527782189 h 167"/>
              <a:gd name="T12" fmla="*/ 770641637 w 196"/>
              <a:gd name="T13" fmla="*/ 625519412 h 167"/>
              <a:gd name="T14" fmla="*/ 540658568 w 196"/>
              <a:gd name="T15" fmla="*/ 398768897 h 1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6" h="167">
                <a:moveTo>
                  <a:pt x="134" y="102"/>
                </a:moveTo>
                <a:cubicBezTo>
                  <a:pt x="134" y="87"/>
                  <a:pt x="196" y="34"/>
                  <a:pt x="196" y="34"/>
                </a:cubicBezTo>
                <a:cubicBezTo>
                  <a:pt x="164" y="48"/>
                  <a:pt x="117" y="44"/>
                  <a:pt x="76" y="22"/>
                </a:cubicBezTo>
                <a:cubicBezTo>
                  <a:pt x="35" y="0"/>
                  <a:pt x="0" y="2"/>
                  <a:pt x="0" y="2"/>
                </a:cubicBezTo>
                <a:cubicBezTo>
                  <a:pt x="0" y="137"/>
                  <a:pt x="0" y="137"/>
                  <a:pt x="0" y="137"/>
                </a:cubicBezTo>
                <a:cubicBezTo>
                  <a:pt x="2" y="136"/>
                  <a:pt x="11" y="133"/>
                  <a:pt x="39" y="135"/>
                </a:cubicBezTo>
                <a:cubicBezTo>
                  <a:pt x="73" y="139"/>
                  <a:pt x="160" y="167"/>
                  <a:pt x="191" y="160"/>
                </a:cubicBezTo>
                <a:cubicBezTo>
                  <a:pt x="191" y="160"/>
                  <a:pt x="134" y="112"/>
                  <a:pt x="134" y="1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Rectangle 78">
            <a:extLst>
              <a:ext uri="{FF2B5EF4-FFF2-40B4-BE49-F238E27FC236}">
                <a16:creationId xmlns:a16="http://schemas.microsoft.com/office/drawing/2014/main" xmlns="" id="{06B280EE-BEF0-410F-ABB9-9C38DB788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2489200"/>
            <a:ext cx="63500" cy="7381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12">
            <a:extLst>
              <a:ext uri="{FF2B5EF4-FFF2-40B4-BE49-F238E27FC236}">
                <a16:creationId xmlns:a16="http://schemas.microsoft.com/office/drawing/2014/main" xmlns="" id="{78B39DF7-E4A3-482E-9ED5-C5657067ABD5}"/>
              </a:ext>
            </a:extLst>
          </p:cNvPr>
          <p:cNvSpPr>
            <a:spLocks noEditPoints="1"/>
          </p:cNvSpPr>
          <p:nvPr/>
        </p:nvSpPr>
        <p:spPr bwMode="auto">
          <a:xfrm>
            <a:off x="3267075" y="2511425"/>
            <a:ext cx="573088" cy="576263"/>
          </a:xfrm>
          <a:custGeom>
            <a:avLst/>
            <a:gdLst>
              <a:gd name="T0" fmla="*/ 708778523 w 288"/>
              <a:gd name="T1" fmla="*/ 480439267 h 288"/>
              <a:gd name="T2" fmla="*/ 724618039 w 288"/>
              <a:gd name="T3" fmla="*/ 368336104 h 288"/>
              <a:gd name="T4" fmla="*/ 364288959 w 288"/>
              <a:gd name="T5" fmla="*/ 0 h 288"/>
              <a:gd name="T6" fmla="*/ 0 w 288"/>
              <a:gd name="T7" fmla="*/ 368336104 h 288"/>
              <a:gd name="T8" fmla="*/ 364288959 w 288"/>
              <a:gd name="T9" fmla="*/ 732668382 h 288"/>
              <a:gd name="T10" fmla="*/ 479119477 w 288"/>
              <a:gd name="T11" fmla="*/ 712651246 h 288"/>
              <a:gd name="T12" fmla="*/ 562270964 w 288"/>
              <a:gd name="T13" fmla="*/ 796727618 h 288"/>
              <a:gd name="T14" fmla="*/ 736495686 w 288"/>
              <a:gd name="T15" fmla="*/ 796727618 h 288"/>
              <a:gd name="T16" fmla="*/ 736495686 w 288"/>
              <a:gd name="T17" fmla="*/ 976891843 h 288"/>
              <a:gd name="T18" fmla="*/ 736495686 w 288"/>
              <a:gd name="T19" fmla="*/ 976891843 h 288"/>
              <a:gd name="T20" fmla="*/ 910720407 w 288"/>
              <a:gd name="T21" fmla="*/ 976891843 h 288"/>
              <a:gd name="T22" fmla="*/ 910720407 w 288"/>
              <a:gd name="T23" fmla="*/ 1153052240 h 288"/>
              <a:gd name="T24" fmla="*/ 910720407 w 288"/>
              <a:gd name="T25" fmla="*/ 1153052240 h 288"/>
              <a:gd name="T26" fmla="*/ 1140381444 w 288"/>
              <a:gd name="T27" fmla="*/ 1153052240 h 288"/>
              <a:gd name="T28" fmla="*/ 1140381444 w 288"/>
              <a:gd name="T29" fmla="*/ 1153052240 h 288"/>
              <a:gd name="T30" fmla="*/ 1140381444 w 288"/>
              <a:gd name="T31" fmla="*/ 1153052240 h 288"/>
              <a:gd name="T32" fmla="*/ 1140381444 w 288"/>
              <a:gd name="T33" fmla="*/ 920840261 h 288"/>
              <a:gd name="T34" fmla="*/ 708778523 w 288"/>
              <a:gd name="T35" fmla="*/ 480439267 h 288"/>
              <a:gd name="T36" fmla="*/ 289055240 w 288"/>
              <a:gd name="T37" fmla="*/ 412376204 h 288"/>
              <a:gd name="T38" fmla="*/ 166304964 w 288"/>
              <a:gd name="T39" fmla="*/ 288263560 h 288"/>
              <a:gd name="T40" fmla="*/ 289055240 w 288"/>
              <a:gd name="T41" fmla="*/ 164148916 h 288"/>
              <a:gd name="T42" fmla="*/ 411803526 w 288"/>
              <a:gd name="T43" fmla="*/ 288263560 h 288"/>
              <a:gd name="T44" fmla="*/ 289055240 w 288"/>
              <a:gd name="T45" fmla="*/ 412376204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Freeform 368">
            <a:extLst>
              <a:ext uri="{FF2B5EF4-FFF2-40B4-BE49-F238E27FC236}">
                <a16:creationId xmlns:a16="http://schemas.microsoft.com/office/drawing/2014/main" xmlns="" id="{157F9397-8B35-4A0A-A7F6-B9197ADA86A5}"/>
              </a:ext>
            </a:extLst>
          </p:cNvPr>
          <p:cNvSpPr>
            <a:spLocks/>
          </p:cNvSpPr>
          <p:nvPr/>
        </p:nvSpPr>
        <p:spPr bwMode="auto">
          <a:xfrm>
            <a:off x="4383088" y="4716463"/>
            <a:ext cx="182562" cy="207962"/>
          </a:xfrm>
          <a:custGeom>
            <a:avLst/>
            <a:gdLst>
              <a:gd name="T0" fmla="*/ 0 w 92"/>
              <a:gd name="T1" fmla="*/ 0 h 104"/>
              <a:gd name="T2" fmla="*/ 70879697 w 92"/>
              <a:gd name="T3" fmla="*/ 95964465 h 104"/>
              <a:gd name="T4" fmla="*/ 70879697 w 92"/>
              <a:gd name="T5" fmla="*/ 355868974 h 104"/>
              <a:gd name="T6" fmla="*/ 129944457 w 92"/>
              <a:gd name="T7" fmla="*/ 415848014 h 104"/>
              <a:gd name="T8" fmla="*/ 299266743 w 92"/>
              <a:gd name="T9" fmla="*/ 415848014 h 104"/>
              <a:gd name="T10" fmla="*/ 362270477 w 92"/>
              <a:gd name="T11" fmla="*/ 355868974 h 104"/>
              <a:gd name="T12" fmla="*/ 291390780 w 92"/>
              <a:gd name="T13" fmla="*/ 95964465 h 104"/>
              <a:gd name="T14" fmla="*/ 330768610 w 92"/>
              <a:gd name="T15" fmla="*/ 35987424 h 104"/>
              <a:gd name="T16" fmla="*/ 86629638 w 92"/>
              <a:gd name="T17" fmla="*/ 7996539 h 104"/>
              <a:gd name="T18" fmla="*/ 0 w 92"/>
              <a:gd name="T19" fmla="*/ 0 h 1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2" h="104">
                <a:moveTo>
                  <a:pt x="0" y="0"/>
                </a:moveTo>
                <a:cubicBezTo>
                  <a:pt x="18" y="24"/>
                  <a:pt x="18" y="24"/>
                  <a:pt x="18" y="24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97"/>
                  <a:pt x="25" y="104"/>
                  <a:pt x="33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85" y="104"/>
                  <a:pt x="92" y="97"/>
                  <a:pt x="92" y="89"/>
                </a:cubicBezTo>
                <a:cubicBezTo>
                  <a:pt x="74" y="24"/>
                  <a:pt x="74" y="24"/>
                  <a:pt x="74" y="24"/>
                </a:cubicBezTo>
                <a:cubicBezTo>
                  <a:pt x="84" y="9"/>
                  <a:pt x="84" y="9"/>
                  <a:pt x="84" y="9"/>
                </a:cubicBezTo>
                <a:cubicBezTo>
                  <a:pt x="62" y="5"/>
                  <a:pt x="40" y="2"/>
                  <a:pt x="22" y="2"/>
                </a:cubicBezTo>
                <a:cubicBezTo>
                  <a:pt x="14" y="2"/>
                  <a:pt x="7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Freeform 369">
            <a:extLst>
              <a:ext uri="{FF2B5EF4-FFF2-40B4-BE49-F238E27FC236}">
                <a16:creationId xmlns:a16="http://schemas.microsoft.com/office/drawing/2014/main" xmlns="" id="{FC1608B5-584E-447A-B2B5-899C55141D51}"/>
              </a:ext>
            </a:extLst>
          </p:cNvPr>
          <p:cNvSpPr>
            <a:spLocks/>
          </p:cNvSpPr>
          <p:nvPr/>
        </p:nvSpPr>
        <p:spPr bwMode="auto">
          <a:xfrm>
            <a:off x="4475163" y="4351338"/>
            <a:ext cx="396875" cy="436562"/>
          </a:xfrm>
          <a:custGeom>
            <a:avLst/>
            <a:gdLst>
              <a:gd name="T0" fmla="*/ 0 w 198"/>
              <a:gd name="T1" fmla="*/ 635803714 h 219"/>
              <a:gd name="T2" fmla="*/ 795503867 w 198"/>
              <a:gd name="T3" fmla="*/ 870257442 h 219"/>
              <a:gd name="T4" fmla="*/ 795503867 w 198"/>
              <a:gd name="T5" fmla="*/ 0 h 219"/>
              <a:gd name="T6" fmla="*/ 0 w 198"/>
              <a:gd name="T7" fmla="*/ 234453728 h 219"/>
              <a:gd name="T8" fmla="*/ 0 w 198"/>
              <a:gd name="T9" fmla="*/ 635803714 h 2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8" h="219">
                <a:moveTo>
                  <a:pt x="0" y="160"/>
                </a:moveTo>
                <a:cubicBezTo>
                  <a:pt x="78" y="168"/>
                  <a:pt x="185" y="207"/>
                  <a:pt x="198" y="219"/>
                </a:cubicBezTo>
                <a:cubicBezTo>
                  <a:pt x="198" y="0"/>
                  <a:pt x="198" y="0"/>
                  <a:pt x="198" y="0"/>
                </a:cubicBezTo>
                <a:cubicBezTo>
                  <a:pt x="182" y="14"/>
                  <a:pt x="77" y="52"/>
                  <a:pt x="0" y="59"/>
                </a:cubicBezTo>
                <a:lnTo>
                  <a:pt x="0" y="1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Freeform 370">
            <a:extLst>
              <a:ext uri="{FF2B5EF4-FFF2-40B4-BE49-F238E27FC236}">
                <a16:creationId xmlns:a16="http://schemas.microsoft.com/office/drawing/2014/main" xmlns="" id="{96EE3ED1-9719-4B1E-8357-DE2DF8AB454B}"/>
              </a:ext>
            </a:extLst>
          </p:cNvPr>
          <p:cNvSpPr>
            <a:spLocks/>
          </p:cNvSpPr>
          <p:nvPr/>
        </p:nvSpPr>
        <p:spPr bwMode="auto">
          <a:xfrm>
            <a:off x="4295775" y="4470400"/>
            <a:ext cx="115888" cy="196850"/>
          </a:xfrm>
          <a:custGeom>
            <a:avLst/>
            <a:gdLst>
              <a:gd name="T0" fmla="*/ 235614536 w 57"/>
              <a:gd name="T1" fmla="*/ 395407372 h 98"/>
              <a:gd name="T2" fmla="*/ 235614536 w 57"/>
              <a:gd name="T3" fmla="*/ 0 h 98"/>
              <a:gd name="T4" fmla="*/ 0 w 57"/>
              <a:gd name="T5" fmla="*/ 197703686 h 98"/>
              <a:gd name="T6" fmla="*/ 235614536 w 57"/>
              <a:gd name="T7" fmla="*/ 395407372 h 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7" h="98">
                <a:moveTo>
                  <a:pt x="57" y="98"/>
                </a:moveTo>
                <a:cubicBezTo>
                  <a:pt x="57" y="0"/>
                  <a:pt x="57" y="0"/>
                  <a:pt x="57" y="0"/>
                </a:cubicBezTo>
                <a:cubicBezTo>
                  <a:pt x="11" y="3"/>
                  <a:pt x="0" y="31"/>
                  <a:pt x="0" y="49"/>
                </a:cubicBezTo>
                <a:cubicBezTo>
                  <a:pt x="0" y="68"/>
                  <a:pt x="10" y="94"/>
                  <a:pt x="57" y="9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0" name="组合 20">
            <a:extLst>
              <a:ext uri="{FF2B5EF4-FFF2-40B4-BE49-F238E27FC236}">
                <a16:creationId xmlns:a16="http://schemas.microsoft.com/office/drawing/2014/main" xmlns="" id="{35AD8066-AEAA-4296-92DF-F785A99D9B02}"/>
              </a:ext>
            </a:extLst>
          </p:cNvPr>
          <p:cNvGrpSpPr>
            <a:grpSpLocks/>
          </p:cNvGrpSpPr>
          <p:nvPr/>
        </p:nvGrpSpPr>
        <p:grpSpPr bwMode="auto">
          <a:xfrm>
            <a:off x="1431925" y="4286250"/>
            <a:ext cx="2338388" cy="742593"/>
            <a:chOff x="0" y="0"/>
            <a:chExt cx="2338080" cy="742695"/>
          </a:xfrm>
        </p:grpSpPr>
        <p:sp>
          <p:nvSpPr>
            <p:cNvPr id="31" name="TextBox 13">
              <a:extLst>
                <a:ext uri="{FF2B5EF4-FFF2-40B4-BE49-F238E27FC236}">
                  <a16:creationId xmlns:a16="http://schemas.microsoft.com/office/drawing/2014/main" xmlns="" id="{76ABAFA2-26DA-4579-BDA6-886E1FC17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2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xmlns="" id="{61CA9D16-4FF6-48C1-9F81-194FA3EB56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456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08965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</a:t>
              </a:r>
            </a:p>
          </p:txBody>
        </p:sp>
      </p:grpSp>
      <p:grpSp>
        <p:nvGrpSpPr>
          <p:cNvPr id="33" name="组合 23">
            <a:extLst>
              <a:ext uri="{FF2B5EF4-FFF2-40B4-BE49-F238E27FC236}">
                <a16:creationId xmlns:a16="http://schemas.microsoft.com/office/drawing/2014/main" xmlns="" id="{82D5B456-60FD-45B3-A466-5247EB993C8A}"/>
              </a:ext>
            </a:extLst>
          </p:cNvPr>
          <p:cNvGrpSpPr>
            <a:grpSpLocks/>
          </p:cNvGrpSpPr>
          <p:nvPr/>
        </p:nvGrpSpPr>
        <p:grpSpPr bwMode="auto">
          <a:xfrm>
            <a:off x="4433888" y="2446338"/>
            <a:ext cx="2338387" cy="742593"/>
            <a:chOff x="0" y="0"/>
            <a:chExt cx="2338080" cy="742696"/>
          </a:xfrm>
        </p:grpSpPr>
        <p:sp>
          <p:nvSpPr>
            <p:cNvPr id="34" name="TextBox 13">
              <a:extLst>
                <a:ext uri="{FF2B5EF4-FFF2-40B4-BE49-F238E27FC236}">
                  <a16:creationId xmlns:a16="http://schemas.microsoft.com/office/drawing/2014/main" xmlns="" id="{6C4EC579-6868-4287-98C9-11E6B9FECF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13">
              <a:extLst>
                <a:ext uri="{FF2B5EF4-FFF2-40B4-BE49-F238E27FC236}">
                  <a16:creationId xmlns:a16="http://schemas.microsoft.com/office/drawing/2014/main" xmlns="" id="{F62B3B5E-59AB-47D6-9909-2138D5A42E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45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08965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</a:t>
              </a:r>
            </a:p>
          </p:txBody>
        </p:sp>
      </p:grpSp>
      <p:grpSp>
        <p:nvGrpSpPr>
          <p:cNvPr id="36" name="组合 26">
            <a:extLst>
              <a:ext uri="{FF2B5EF4-FFF2-40B4-BE49-F238E27FC236}">
                <a16:creationId xmlns:a16="http://schemas.microsoft.com/office/drawing/2014/main" xmlns="" id="{430C8B93-744F-4290-AD03-B5BEACCD77D4}"/>
              </a:ext>
            </a:extLst>
          </p:cNvPr>
          <p:cNvGrpSpPr>
            <a:grpSpLocks/>
          </p:cNvGrpSpPr>
          <p:nvPr/>
        </p:nvGrpSpPr>
        <p:grpSpPr bwMode="auto">
          <a:xfrm>
            <a:off x="5403850" y="4291013"/>
            <a:ext cx="2336800" cy="742593"/>
            <a:chOff x="0" y="0"/>
            <a:chExt cx="2338080" cy="742696"/>
          </a:xfrm>
        </p:grpSpPr>
        <p:sp>
          <p:nvSpPr>
            <p:cNvPr id="37" name="TextBox 13">
              <a:extLst>
                <a:ext uri="{FF2B5EF4-FFF2-40B4-BE49-F238E27FC236}">
                  <a16:creationId xmlns:a16="http://schemas.microsoft.com/office/drawing/2014/main" xmlns="" id="{CE410804-E5AF-483D-8BDC-3FAFDF49EC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xmlns="" id="{D138BC76-E2E3-4184-8AEC-B2AE80F973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45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08965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</a:t>
              </a:r>
            </a:p>
          </p:txBody>
        </p:sp>
      </p:grpSp>
      <p:grpSp>
        <p:nvGrpSpPr>
          <p:cNvPr id="39" name="组合 29">
            <a:extLst>
              <a:ext uri="{FF2B5EF4-FFF2-40B4-BE49-F238E27FC236}">
                <a16:creationId xmlns:a16="http://schemas.microsoft.com/office/drawing/2014/main" xmlns="" id="{558777FA-3173-45CA-BB58-02836E141367}"/>
              </a:ext>
            </a:extLst>
          </p:cNvPr>
          <p:cNvGrpSpPr>
            <a:grpSpLocks/>
          </p:cNvGrpSpPr>
          <p:nvPr/>
        </p:nvGrpSpPr>
        <p:grpSpPr bwMode="auto">
          <a:xfrm>
            <a:off x="8332788" y="2473325"/>
            <a:ext cx="2338387" cy="742594"/>
            <a:chOff x="0" y="0"/>
            <a:chExt cx="2338080" cy="742696"/>
          </a:xfrm>
        </p:grpSpPr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xmlns="" id="{AB44CCE2-DCC2-463D-9BEB-F54B5741F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2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13">
              <a:extLst>
                <a:ext uri="{FF2B5EF4-FFF2-40B4-BE49-F238E27FC236}">
                  <a16:creationId xmlns:a16="http://schemas.microsoft.com/office/drawing/2014/main" xmlns="" id="{41C755AB-EAC5-46AF-953B-44921828EA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45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08965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811439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8">
            <a:extLst>
              <a:ext uri="{FF2B5EF4-FFF2-40B4-BE49-F238E27FC236}">
                <a16:creationId xmlns:a16="http://schemas.microsoft.com/office/drawing/2014/main" xmlns="" id="{463EC53B-932A-43F7-9253-8D7861093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1" t="-1018" r="28670" b="1018"/>
          <a:stretch>
            <a:fillRect/>
          </a:stretch>
        </p:blipFill>
        <p:spPr bwMode="auto">
          <a:xfrm>
            <a:off x="10367963" y="3379788"/>
            <a:ext cx="128111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9">
            <a:extLst>
              <a:ext uri="{FF2B5EF4-FFF2-40B4-BE49-F238E27FC236}">
                <a16:creationId xmlns:a16="http://schemas.microsoft.com/office/drawing/2014/main" xmlns="" id="{30304D46-0E78-48C2-BA85-21BBB9E4D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46915" b="2818"/>
          <a:stretch>
            <a:fillRect/>
          </a:stretch>
        </p:blipFill>
        <p:spPr bwMode="auto">
          <a:xfrm>
            <a:off x="717550" y="4830763"/>
            <a:ext cx="125571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0">
            <a:extLst>
              <a:ext uri="{FF2B5EF4-FFF2-40B4-BE49-F238E27FC236}">
                <a16:creationId xmlns:a16="http://schemas.microsoft.com/office/drawing/2014/main" xmlns="" id="{57EDC9CB-DCAE-4593-B078-7F01BA548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5" t="847" r="36981" b="-847"/>
          <a:stretch>
            <a:fillRect/>
          </a:stretch>
        </p:blipFill>
        <p:spPr bwMode="auto">
          <a:xfrm>
            <a:off x="717550" y="1889125"/>
            <a:ext cx="1255713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FC8C95D8-CD3B-4261-816B-3032C694C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100" y="1885950"/>
            <a:ext cx="101600" cy="1311275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xmlns="" id="{871F697D-D058-4E3D-BB83-59DEF019E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100" y="4818063"/>
            <a:ext cx="101600" cy="1311275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xmlns="" id="{048CB866-A67D-4F15-B850-44520BF0D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3325" y="3398838"/>
            <a:ext cx="101600" cy="13112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xmlns="" id="{335BC59F-645C-4ADB-8364-9921FC4C2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1860550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 dirty="0">
                <a:solidFill>
                  <a:srgbClr val="FFC000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 dirty="0">
              <a:solidFill>
                <a:srgbClr val="FFC000"/>
              </a:solidFill>
              <a:latin typeface="Roboto"/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xmlns="" id="{D6357CF9-21C7-4694-B41C-E315D72D8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825" y="2541588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>
                <a:solidFill>
                  <a:srgbClr val="FFC000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>
              <a:solidFill>
                <a:srgbClr val="FFC000"/>
              </a:solidFill>
              <a:latin typeface="Roboto"/>
            </a:endParaRP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xmlns="" id="{8CA0A567-B6EE-4844-AFC8-EF450D4C9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" y="3406775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 dirty="0">
                <a:solidFill>
                  <a:srgbClr val="103154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 dirty="0">
              <a:solidFill>
                <a:srgbClr val="103154"/>
              </a:solidFill>
              <a:latin typeface="Roboto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xmlns="" id="{E6670E56-5485-4D70-B192-4E65FC65C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75" y="4086225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 dirty="0">
                <a:solidFill>
                  <a:srgbClr val="103154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 dirty="0">
              <a:solidFill>
                <a:srgbClr val="103154"/>
              </a:solidFill>
              <a:latin typeface="Roboto"/>
            </a:endParaRPr>
          </a:p>
        </p:txBody>
      </p:sp>
      <p:sp>
        <p:nvSpPr>
          <p:cNvPr id="14" name="TextBox 25">
            <a:extLst>
              <a:ext uri="{FF2B5EF4-FFF2-40B4-BE49-F238E27FC236}">
                <a16:creationId xmlns:a16="http://schemas.microsoft.com/office/drawing/2014/main" xmlns="" id="{7B5CDE50-0025-41BA-B751-17000BA8E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4710113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 dirty="0">
                <a:solidFill>
                  <a:srgbClr val="FFC000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 dirty="0">
              <a:solidFill>
                <a:srgbClr val="FFC000"/>
              </a:solidFill>
              <a:latin typeface="Roboto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xmlns="" id="{E0755B38-9574-4C54-9370-DB45589E1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6600" y="3398838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>
                <a:solidFill>
                  <a:srgbClr val="FFC000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>
              <a:solidFill>
                <a:srgbClr val="FFC000"/>
              </a:solidFill>
              <a:latin typeface="Roboto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061EBF6-7D29-4C14-8C02-15D239EE4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2209800"/>
            <a:ext cx="7077075" cy="53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E962ACD-7334-416A-84D8-633FFF0BD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3862388"/>
            <a:ext cx="7077075" cy="53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E646CCEC-CC72-4AAD-8788-E305DA667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5334000"/>
            <a:ext cx="7077075" cy="53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xmlns="" id="{9EBBDDA7-E6C7-4F09-9222-34477D817231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20" name="文本占位符 2">
            <a:extLst>
              <a:ext uri="{FF2B5EF4-FFF2-40B4-BE49-F238E27FC236}">
                <a16:creationId xmlns:a16="http://schemas.microsoft.com/office/drawing/2014/main" xmlns="" id="{896CFCDB-B416-44E3-A79A-8D839E814EA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65E48101-5A7D-4964-8C5D-86F13A0CAFBE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80574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7571B9B6-8C20-4F8A-8632-2C200A1AB332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9989773B-1690-4231-87C3-73FD9EF7D30A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49393D1B-75C6-46F9-BD63-13AA28DF9A3F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29">
            <a:extLst>
              <a:ext uri="{FF2B5EF4-FFF2-40B4-BE49-F238E27FC236}">
                <a16:creationId xmlns:a16="http://schemas.microsoft.com/office/drawing/2014/main" xmlns="" id="{09ADD9B7-6C28-4BF5-9283-28423C492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ounded Rectangle 30">
            <a:extLst>
              <a:ext uri="{FF2B5EF4-FFF2-40B4-BE49-F238E27FC236}">
                <a16:creationId xmlns:a16="http://schemas.microsoft.com/office/drawing/2014/main" xmlns="" id="{D5AF0B87-450A-4C66-ACCA-C56EE14A7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Rounded Rectangle 31">
            <a:extLst>
              <a:ext uri="{FF2B5EF4-FFF2-40B4-BE49-F238E27FC236}">
                <a16:creationId xmlns:a16="http://schemas.microsoft.com/office/drawing/2014/main" xmlns="" id="{9DE4C434-B2D1-451D-B32B-1E73EBD3C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Rounded Rectangle 32">
            <a:extLst>
              <a:ext uri="{FF2B5EF4-FFF2-40B4-BE49-F238E27FC236}">
                <a16:creationId xmlns:a16="http://schemas.microsoft.com/office/drawing/2014/main" xmlns="" id="{06D72728-2A71-435D-A4A4-EC5BE4292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xmlns="" id="{3583B4CB-3819-4DC3-843D-B0EF29675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xmlns="" id="{8DFCBECB-2512-4410-8EEE-0B59217BD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xmlns="" id="{C62159DA-7DEE-438D-9BEA-D94D6FB44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Rounded Rectangle 12">
            <a:extLst>
              <a:ext uri="{FF2B5EF4-FFF2-40B4-BE49-F238E27FC236}">
                <a16:creationId xmlns:a16="http://schemas.microsoft.com/office/drawing/2014/main" xmlns="" id="{169CC0AF-295A-4D19-82A8-ABFF91F85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xmlns="" id="{713ADBF8-FEAF-4034-A142-8A2F73E40FA9}"/>
              </a:ext>
            </a:extLst>
          </p:cNvPr>
          <p:cNvSpPr>
            <a:spLocks noEditPoints="1"/>
          </p:cNvSpPr>
          <p:nvPr/>
        </p:nvSpPr>
        <p:spPr bwMode="auto">
          <a:xfrm>
            <a:off x="4800600" y="2232025"/>
            <a:ext cx="423863" cy="517525"/>
          </a:xfrm>
          <a:custGeom>
            <a:avLst/>
            <a:gdLst>
              <a:gd name="T0" fmla="*/ 34166831 w 781"/>
              <a:gd name="T1" fmla="*/ 231497676 h 953"/>
              <a:gd name="T2" fmla="*/ 108097548 w 781"/>
              <a:gd name="T3" fmla="*/ 231497676 h 953"/>
              <a:gd name="T4" fmla="*/ 108097548 w 781"/>
              <a:gd name="T5" fmla="*/ 247422023 h 953"/>
              <a:gd name="T6" fmla="*/ 34166831 w 781"/>
              <a:gd name="T7" fmla="*/ 247422023 h 953"/>
              <a:gd name="T8" fmla="*/ 34166831 w 781"/>
              <a:gd name="T9" fmla="*/ 231497676 h 953"/>
              <a:gd name="T10" fmla="*/ 34166831 w 781"/>
              <a:gd name="T11" fmla="*/ 205841360 h 953"/>
              <a:gd name="T12" fmla="*/ 108097548 w 781"/>
              <a:gd name="T13" fmla="*/ 205841360 h 953"/>
              <a:gd name="T14" fmla="*/ 108097548 w 781"/>
              <a:gd name="T15" fmla="*/ 221765708 h 953"/>
              <a:gd name="T16" fmla="*/ 34166831 w 781"/>
              <a:gd name="T17" fmla="*/ 221765708 h 953"/>
              <a:gd name="T18" fmla="*/ 34166831 w 781"/>
              <a:gd name="T19" fmla="*/ 205841360 h 953"/>
              <a:gd name="T20" fmla="*/ 34166831 w 781"/>
              <a:gd name="T21" fmla="*/ 178415250 h 953"/>
              <a:gd name="T22" fmla="*/ 108097548 w 781"/>
              <a:gd name="T23" fmla="*/ 178415250 h 953"/>
              <a:gd name="T24" fmla="*/ 108097548 w 781"/>
              <a:gd name="T25" fmla="*/ 194340141 h 953"/>
              <a:gd name="T26" fmla="*/ 34166831 w 781"/>
              <a:gd name="T27" fmla="*/ 194340141 h 953"/>
              <a:gd name="T28" fmla="*/ 34166831 w 781"/>
              <a:gd name="T29" fmla="*/ 178415250 h 953"/>
              <a:gd name="T30" fmla="*/ 34166831 w 781"/>
              <a:gd name="T31" fmla="*/ 154233311 h 953"/>
              <a:gd name="T32" fmla="*/ 108097548 w 781"/>
              <a:gd name="T33" fmla="*/ 154233311 h 953"/>
              <a:gd name="T34" fmla="*/ 108097548 w 781"/>
              <a:gd name="T35" fmla="*/ 169863326 h 953"/>
              <a:gd name="T36" fmla="*/ 34166831 w 781"/>
              <a:gd name="T37" fmla="*/ 169863326 h 953"/>
              <a:gd name="T38" fmla="*/ 34166831 w 781"/>
              <a:gd name="T39" fmla="*/ 154233311 h 953"/>
              <a:gd name="T40" fmla="*/ 34166831 w 781"/>
              <a:gd name="T41" fmla="*/ 127987245 h 953"/>
              <a:gd name="T42" fmla="*/ 108097548 w 781"/>
              <a:gd name="T43" fmla="*/ 127987245 h 953"/>
              <a:gd name="T44" fmla="*/ 108097548 w 781"/>
              <a:gd name="T45" fmla="*/ 143912136 h 953"/>
              <a:gd name="T46" fmla="*/ 34166831 w 781"/>
              <a:gd name="T47" fmla="*/ 143912136 h 953"/>
              <a:gd name="T48" fmla="*/ 34166831 w 781"/>
              <a:gd name="T49" fmla="*/ 127987245 h 953"/>
              <a:gd name="T50" fmla="*/ 156991583 w 781"/>
              <a:gd name="T51" fmla="*/ 49838255 h 953"/>
              <a:gd name="T52" fmla="*/ 188801931 w 781"/>
              <a:gd name="T53" fmla="*/ 49838255 h 953"/>
              <a:gd name="T54" fmla="*/ 188801931 w 781"/>
              <a:gd name="T55" fmla="*/ 241819394 h 953"/>
              <a:gd name="T56" fmla="*/ 156991583 w 781"/>
              <a:gd name="T57" fmla="*/ 241819394 h 953"/>
              <a:gd name="T58" fmla="*/ 156991583 w 781"/>
              <a:gd name="T59" fmla="*/ 49838255 h 953"/>
              <a:gd name="T60" fmla="*/ 79821381 w 781"/>
              <a:gd name="T61" fmla="*/ 19758268 h 953"/>
              <a:gd name="T62" fmla="*/ 82766713 w 781"/>
              <a:gd name="T63" fmla="*/ 31259487 h 953"/>
              <a:gd name="T64" fmla="*/ 83355562 w 781"/>
              <a:gd name="T65" fmla="*/ 43350457 h 953"/>
              <a:gd name="T66" fmla="*/ 81883168 w 781"/>
              <a:gd name="T67" fmla="*/ 56031177 h 953"/>
              <a:gd name="T68" fmla="*/ 78053747 w 781"/>
              <a:gd name="T69" fmla="*/ 68122147 h 953"/>
              <a:gd name="T70" fmla="*/ 71574233 w 781"/>
              <a:gd name="T71" fmla="*/ 80213117 h 953"/>
              <a:gd name="T72" fmla="*/ 63032390 w 781"/>
              <a:gd name="T73" fmla="*/ 91419461 h 953"/>
              <a:gd name="T74" fmla="*/ 52428760 w 781"/>
              <a:gd name="T75" fmla="*/ 101741179 h 953"/>
              <a:gd name="T76" fmla="*/ 50661669 w 781"/>
              <a:gd name="T77" fmla="*/ 96138007 h 953"/>
              <a:gd name="T78" fmla="*/ 47715794 w 781"/>
              <a:gd name="T79" fmla="*/ 90239960 h 953"/>
              <a:gd name="T80" fmla="*/ 44475765 w 781"/>
              <a:gd name="T81" fmla="*/ 84931663 h 953"/>
              <a:gd name="T82" fmla="*/ 39763342 w 781"/>
              <a:gd name="T83" fmla="*/ 79918242 h 953"/>
              <a:gd name="T84" fmla="*/ 36523314 w 781"/>
              <a:gd name="T85" fmla="*/ 77559240 h 953"/>
              <a:gd name="T86" fmla="*/ 31810891 w 781"/>
              <a:gd name="T87" fmla="*/ 74609945 h 953"/>
              <a:gd name="T88" fmla="*/ 25624988 w 781"/>
              <a:gd name="T89" fmla="*/ 71956068 h 953"/>
              <a:gd name="T90" fmla="*/ 16788991 w 781"/>
              <a:gd name="T91" fmla="*/ 80802867 h 953"/>
              <a:gd name="T92" fmla="*/ 15905446 w 781"/>
              <a:gd name="T93" fmla="*/ 260987912 h 953"/>
              <a:gd name="T94" fmla="*/ 212954524 w 781"/>
              <a:gd name="T95" fmla="*/ 260987912 h 953"/>
              <a:gd name="T96" fmla="*/ 213543916 w 781"/>
              <a:gd name="T97" fmla="*/ 19758268 h 953"/>
              <a:gd name="T98" fmla="*/ 79821381 w 781"/>
              <a:gd name="T99" fmla="*/ 19758268 h 953"/>
              <a:gd name="T100" fmla="*/ 73046628 w 781"/>
              <a:gd name="T101" fmla="*/ 0 h 953"/>
              <a:gd name="T102" fmla="*/ 230038211 w 781"/>
              <a:gd name="T103" fmla="*/ 0 h 953"/>
              <a:gd name="T104" fmla="*/ 228859970 w 781"/>
              <a:gd name="T105" fmla="*/ 281041055 h 953"/>
              <a:gd name="T106" fmla="*/ 0 w 781"/>
              <a:gd name="T107" fmla="*/ 281041055 h 953"/>
              <a:gd name="T108" fmla="*/ 883545 w 781"/>
              <a:gd name="T109" fmla="*/ 71071442 h 953"/>
              <a:gd name="T110" fmla="*/ 73046628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xmlns="" id="{54FCF98F-9E0D-4AB0-9405-045FA8EA964A}"/>
              </a:ext>
            </a:extLst>
          </p:cNvPr>
          <p:cNvSpPr>
            <a:spLocks noEditPoints="1"/>
          </p:cNvSpPr>
          <p:nvPr/>
        </p:nvSpPr>
        <p:spPr bwMode="auto">
          <a:xfrm>
            <a:off x="2557463" y="2139950"/>
            <a:ext cx="574675" cy="701675"/>
          </a:xfrm>
          <a:custGeom>
            <a:avLst/>
            <a:gdLst>
              <a:gd name="T0" fmla="*/ 101505696 w 1061"/>
              <a:gd name="T1" fmla="*/ 311117934 h 1297"/>
              <a:gd name="T2" fmla="*/ 104146167 w 1061"/>
              <a:gd name="T3" fmla="*/ 328678744 h 1297"/>
              <a:gd name="T4" fmla="*/ 99451815 w 1061"/>
              <a:gd name="T5" fmla="*/ 333654307 h 1297"/>
              <a:gd name="T6" fmla="*/ 93877846 w 1061"/>
              <a:gd name="T7" fmla="*/ 338922550 h 1297"/>
              <a:gd name="T8" fmla="*/ 74809036 w 1061"/>
              <a:gd name="T9" fmla="*/ 339800590 h 1297"/>
              <a:gd name="T10" fmla="*/ 72168564 w 1061"/>
              <a:gd name="T11" fmla="*/ 337751829 h 1297"/>
              <a:gd name="T12" fmla="*/ 64541256 w 1061"/>
              <a:gd name="T13" fmla="*/ 332776266 h 1297"/>
              <a:gd name="T14" fmla="*/ 61900785 w 1061"/>
              <a:gd name="T15" fmla="*/ 314630096 h 1297"/>
              <a:gd name="T16" fmla="*/ 66594596 w 1061"/>
              <a:gd name="T17" fmla="*/ 309947214 h 1297"/>
              <a:gd name="T18" fmla="*/ 27576817 w 1061"/>
              <a:gd name="T19" fmla="*/ 286532800 h 1297"/>
              <a:gd name="T20" fmla="*/ 146977600 w 1061"/>
              <a:gd name="T21" fmla="*/ 280094378 h 1297"/>
              <a:gd name="T22" fmla="*/ 27576817 w 1061"/>
              <a:gd name="T23" fmla="*/ 213655980 h 1297"/>
              <a:gd name="T24" fmla="*/ 0 w 1061"/>
              <a:gd name="T25" fmla="*/ 213655980 h 1297"/>
              <a:gd name="T26" fmla="*/ 141403631 w 1061"/>
              <a:gd name="T27" fmla="*/ 222143705 h 1297"/>
              <a:gd name="T28" fmla="*/ 75982759 w 1061"/>
              <a:gd name="T29" fmla="*/ 177656320 h 1297"/>
              <a:gd name="T30" fmla="*/ 49872691 w 1061"/>
              <a:gd name="T31" fmla="*/ 194631769 h 1297"/>
              <a:gd name="T32" fmla="*/ 43712131 w 1061"/>
              <a:gd name="T33" fmla="*/ 225655867 h 1297"/>
              <a:gd name="T34" fmla="*/ 61900785 w 1061"/>
              <a:gd name="T35" fmla="*/ 252289762 h 1297"/>
              <a:gd name="T36" fmla="*/ 68354910 w 1061"/>
              <a:gd name="T37" fmla="*/ 262240888 h 1297"/>
              <a:gd name="T38" fmla="*/ 98278633 w 1061"/>
              <a:gd name="T39" fmla="*/ 259021406 h 1297"/>
              <a:gd name="T40" fmla="*/ 111186884 w 1061"/>
              <a:gd name="T41" fmla="*/ 247606879 h 1297"/>
              <a:gd name="T42" fmla="*/ 124095135 w 1061"/>
              <a:gd name="T43" fmla="*/ 217460822 h 1297"/>
              <a:gd name="T44" fmla="*/ 112067041 w 1061"/>
              <a:gd name="T45" fmla="*/ 188778166 h 1297"/>
              <a:gd name="T46" fmla="*/ 83610067 w 1061"/>
              <a:gd name="T47" fmla="*/ 176485599 h 1297"/>
              <a:gd name="T48" fmla="*/ 112653632 w 1061"/>
              <a:gd name="T49" fmla="*/ 173851477 h 1297"/>
              <a:gd name="T50" fmla="*/ 134362915 w 1061"/>
              <a:gd name="T51" fmla="*/ 207217016 h 1297"/>
              <a:gd name="T52" fmla="*/ 126148475 w 1061"/>
              <a:gd name="T53" fmla="*/ 247899559 h 1297"/>
              <a:gd name="T54" fmla="*/ 109720136 w 1061"/>
              <a:gd name="T55" fmla="*/ 262826248 h 1297"/>
              <a:gd name="T56" fmla="*/ 104732758 w 1061"/>
              <a:gd name="T57" fmla="*/ 306435052 h 1297"/>
              <a:gd name="T58" fmla="*/ 58087131 w 1061"/>
              <a:gd name="T59" fmla="*/ 303215570 h 1297"/>
              <a:gd name="T60" fmla="*/ 55740225 w 1061"/>
              <a:gd name="T61" fmla="*/ 261948207 h 1297"/>
              <a:gd name="T62" fmla="*/ 35791257 w 1061"/>
              <a:gd name="T63" fmla="*/ 238241114 h 1297"/>
              <a:gd name="T64" fmla="*/ 36670873 w 1061"/>
              <a:gd name="T65" fmla="*/ 194339089 h 1297"/>
              <a:gd name="T66" fmla="*/ 71581973 w 1061"/>
              <a:gd name="T67" fmla="*/ 166534473 h 1297"/>
              <a:gd name="T68" fmla="*/ 41365226 w 1061"/>
              <a:gd name="T69" fmla="*/ 177070959 h 1297"/>
              <a:gd name="T70" fmla="*/ 146977600 w 1061"/>
              <a:gd name="T71" fmla="*/ 155412627 h 1297"/>
              <a:gd name="T72" fmla="*/ 88303878 w 1061"/>
              <a:gd name="T73" fmla="*/ 125266570 h 1297"/>
              <a:gd name="T74" fmla="*/ 88303878 w 1061"/>
              <a:gd name="T75" fmla="*/ 125266570 h 1297"/>
              <a:gd name="T76" fmla="*/ 234108296 w 1061"/>
              <a:gd name="T77" fmla="*/ 96876594 h 1297"/>
              <a:gd name="T78" fmla="*/ 269312421 w 1061"/>
              <a:gd name="T79" fmla="*/ 75218803 h 1297"/>
              <a:gd name="T80" fmla="*/ 285741301 w 1061"/>
              <a:gd name="T81" fmla="*/ 86340649 h 1297"/>
              <a:gd name="T82" fmla="*/ 305103678 w 1061"/>
              <a:gd name="T83" fmla="*/ 231216790 h 1297"/>
              <a:gd name="T84" fmla="*/ 285741301 w 1061"/>
              <a:gd name="T85" fmla="*/ 227704628 h 1297"/>
              <a:gd name="T86" fmla="*/ 241442579 w 1061"/>
              <a:gd name="T87" fmla="*/ 257850685 h 1297"/>
              <a:gd name="T88" fmla="*/ 78622690 w 1061"/>
              <a:gd name="T89" fmla="*/ 103900918 h 1297"/>
              <a:gd name="T90" fmla="*/ 64247690 w 1061"/>
              <a:gd name="T91" fmla="*/ 89852811 h 1297"/>
              <a:gd name="T92" fmla="*/ 78622690 w 1061"/>
              <a:gd name="T93" fmla="*/ 76096843 h 1297"/>
              <a:gd name="T94" fmla="*/ 223253384 w 1061"/>
              <a:gd name="T95" fmla="*/ 122047088 h 1297"/>
              <a:gd name="T96" fmla="*/ 248776862 w 1061"/>
              <a:gd name="T97" fmla="*/ 75511483 h 1297"/>
              <a:gd name="T98" fmla="*/ 233521705 w 1061"/>
              <a:gd name="T99" fmla="*/ 1463401 h 1297"/>
              <a:gd name="T100" fmla="*/ 257284327 w 1061"/>
              <a:gd name="T101" fmla="*/ 28389976 h 1297"/>
              <a:gd name="T102" fmla="*/ 248776862 w 1061"/>
              <a:gd name="T103" fmla="*/ 65853037 h 1297"/>
              <a:gd name="T104" fmla="*/ 215332510 w 1061"/>
              <a:gd name="T105" fmla="*/ 76096843 h 1297"/>
              <a:gd name="T106" fmla="*/ 191569888 w 1061"/>
              <a:gd name="T107" fmla="*/ 49170268 h 1297"/>
              <a:gd name="T108" fmla="*/ 200664486 w 1061"/>
              <a:gd name="T109" fmla="*/ 11121846 h 12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xmlns="" id="{EB20DE6D-6A3C-4BB2-8E33-65290112DECC}"/>
              </a:ext>
            </a:extLst>
          </p:cNvPr>
          <p:cNvSpPr>
            <a:spLocks noEditPoints="1"/>
          </p:cNvSpPr>
          <p:nvPr/>
        </p:nvSpPr>
        <p:spPr bwMode="auto">
          <a:xfrm>
            <a:off x="6845300" y="2235200"/>
            <a:ext cx="668338" cy="511175"/>
          </a:xfrm>
          <a:custGeom>
            <a:avLst/>
            <a:gdLst>
              <a:gd name="T0" fmla="*/ 80634546 w 1232"/>
              <a:gd name="T1" fmla="*/ 236336130 h 944"/>
              <a:gd name="T2" fmla="*/ 104766321 w 1232"/>
              <a:gd name="T3" fmla="*/ 237802509 h 944"/>
              <a:gd name="T4" fmla="*/ 135666104 w 1232"/>
              <a:gd name="T5" fmla="*/ 232231026 h 944"/>
              <a:gd name="T6" fmla="*/ 135372079 w 1232"/>
              <a:gd name="T7" fmla="*/ 194992144 h 944"/>
              <a:gd name="T8" fmla="*/ 168332209 w 1232"/>
              <a:gd name="T9" fmla="*/ 166549371 h 944"/>
              <a:gd name="T10" fmla="*/ 111828896 w 1232"/>
              <a:gd name="T11" fmla="*/ 198803755 h 944"/>
              <a:gd name="T12" fmla="*/ 135372079 w 1232"/>
              <a:gd name="T13" fmla="*/ 166549371 h 944"/>
              <a:gd name="T14" fmla="*/ 72688810 w 1232"/>
              <a:gd name="T15" fmla="*/ 186488445 h 944"/>
              <a:gd name="T16" fmla="*/ 92405866 w 1232"/>
              <a:gd name="T17" fmla="*/ 166549371 h 944"/>
              <a:gd name="T18" fmla="*/ 49734220 w 1232"/>
              <a:gd name="T19" fmla="*/ 187661331 h 944"/>
              <a:gd name="T20" fmla="*/ 48557577 w 1232"/>
              <a:gd name="T21" fmla="*/ 166549371 h 944"/>
              <a:gd name="T22" fmla="*/ 158620694 w 1232"/>
              <a:gd name="T23" fmla="*/ 276800721 h 944"/>
              <a:gd name="T24" fmla="*/ 192758010 w 1232"/>
              <a:gd name="T25" fmla="*/ 192646371 h 944"/>
              <a:gd name="T26" fmla="*/ 205706516 w 1232"/>
              <a:gd name="T27" fmla="*/ 173000248 h 944"/>
              <a:gd name="T28" fmla="*/ 213652252 w 1232"/>
              <a:gd name="T29" fmla="*/ 153647617 h 944"/>
              <a:gd name="T30" fmla="*/ 176277945 w 1232"/>
              <a:gd name="T31" fmla="*/ 154234060 h 944"/>
              <a:gd name="T32" fmla="*/ 156266321 w 1232"/>
              <a:gd name="T33" fmla="*/ 124325991 h 944"/>
              <a:gd name="T34" fmla="*/ 141846061 w 1232"/>
              <a:gd name="T35" fmla="*/ 139572976 h 944"/>
              <a:gd name="T36" fmla="*/ 55914719 w 1232"/>
              <a:gd name="T37" fmla="*/ 139572976 h 944"/>
              <a:gd name="T38" fmla="*/ 54442965 w 1232"/>
              <a:gd name="T39" fmla="*/ 124325991 h 944"/>
              <a:gd name="T40" fmla="*/ 44731450 w 1232"/>
              <a:gd name="T41" fmla="*/ 154234060 h 944"/>
              <a:gd name="T42" fmla="*/ 152440737 w 1232"/>
              <a:gd name="T43" fmla="*/ 82102069 h 944"/>
              <a:gd name="T44" fmla="*/ 182751927 w 1232"/>
              <a:gd name="T45" fmla="*/ 101747651 h 944"/>
              <a:gd name="T46" fmla="*/ 104766321 w 1232"/>
              <a:gd name="T47" fmla="*/ 82102069 h 944"/>
              <a:gd name="T48" fmla="*/ 138903638 w 1232"/>
              <a:gd name="T49" fmla="*/ 82102069 h 944"/>
              <a:gd name="T50" fmla="*/ 54442965 w 1232"/>
              <a:gd name="T51" fmla="*/ 111717188 h 944"/>
              <a:gd name="T52" fmla="*/ 20894242 w 1232"/>
              <a:gd name="T53" fmla="*/ 82102069 h 944"/>
              <a:gd name="T54" fmla="*/ 40905866 w 1232"/>
              <a:gd name="T55" fmla="*/ 111717188 h 944"/>
              <a:gd name="T56" fmla="*/ 229543724 w 1232"/>
              <a:gd name="T57" fmla="*/ 70666153 h 944"/>
              <a:gd name="T58" fmla="*/ 229543724 w 1232"/>
              <a:gd name="T59" fmla="*/ 70666153 h 944"/>
              <a:gd name="T60" fmla="*/ 148909178 w 1232"/>
              <a:gd name="T61" fmla="*/ 69493267 h 944"/>
              <a:gd name="T62" fmla="*/ 144495001 w 1232"/>
              <a:gd name="T63" fmla="*/ 46915468 h 944"/>
              <a:gd name="T64" fmla="*/ 43848832 w 1232"/>
              <a:gd name="T65" fmla="*/ 53366345 h 944"/>
              <a:gd name="T66" fmla="*/ 52677186 w 1232"/>
              <a:gd name="T67" fmla="*/ 58937286 h 944"/>
              <a:gd name="T68" fmla="*/ 104766321 w 1232"/>
              <a:gd name="T69" fmla="*/ 69493267 h 944"/>
              <a:gd name="T70" fmla="*/ 118892014 w 1232"/>
              <a:gd name="T71" fmla="*/ 42810365 h 944"/>
              <a:gd name="T72" fmla="*/ 85343291 w 1232"/>
              <a:gd name="T73" fmla="*/ 37532375 h 944"/>
              <a:gd name="T74" fmla="*/ 62388701 w 1232"/>
              <a:gd name="T75" fmla="*/ 69493267 h 944"/>
              <a:gd name="T76" fmla="*/ 104766321 w 1232"/>
              <a:gd name="T77" fmla="*/ 19939074 h 944"/>
              <a:gd name="T78" fmla="*/ 145083594 w 1232"/>
              <a:gd name="T79" fmla="*/ 31667941 h 944"/>
              <a:gd name="T80" fmla="*/ 184223681 w 1232"/>
              <a:gd name="T81" fmla="*/ 69493267 h 944"/>
              <a:gd name="T82" fmla="*/ 190697663 w 1232"/>
              <a:gd name="T83" fmla="*/ 82102069 h 944"/>
              <a:gd name="T84" fmla="*/ 197760780 w 1232"/>
              <a:gd name="T85" fmla="*/ 124325991 h 944"/>
              <a:gd name="T86" fmla="*/ 191286256 w 1232"/>
              <a:gd name="T87" fmla="*/ 154234060 h 944"/>
              <a:gd name="T88" fmla="*/ 176277945 w 1232"/>
              <a:gd name="T89" fmla="*/ 178571730 h 944"/>
              <a:gd name="T90" fmla="*/ 132429113 w 1232"/>
              <a:gd name="T91" fmla="*/ 210239671 h 944"/>
              <a:gd name="T92" fmla="*/ 92405866 w 1232"/>
              <a:gd name="T93" fmla="*/ 216397056 h 944"/>
              <a:gd name="T94" fmla="*/ 52677186 w 1232"/>
              <a:gd name="T95" fmla="*/ 204668189 h 944"/>
              <a:gd name="T96" fmla="*/ 12948506 w 1232"/>
              <a:gd name="T97" fmla="*/ 166549371 h 944"/>
              <a:gd name="T98" fmla="*/ 6768550 w 1232"/>
              <a:gd name="T99" fmla="*/ 154234060 h 944"/>
              <a:gd name="T100" fmla="*/ 0 w 1232"/>
              <a:gd name="T101" fmla="*/ 111717188 h 944"/>
              <a:gd name="T102" fmla="*/ 5885931 w 1232"/>
              <a:gd name="T103" fmla="*/ 82102069 h 944"/>
              <a:gd name="T104" fmla="*/ 20894242 w 1232"/>
              <a:gd name="T105" fmla="*/ 58057892 h 944"/>
              <a:gd name="T106" fmla="*/ 65331667 w 1232"/>
              <a:gd name="T107" fmla="*/ 26096458 h 944"/>
              <a:gd name="T108" fmla="*/ 307529872 w 1232"/>
              <a:gd name="T109" fmla="*/ 0 h 944"/>
              <a:gd name="T110" fmla="*/ 307529872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xmlns="" id="{64FBBF01-E6C8-4CC7-A138-70F1EDF797E2}"/>
              </a:ext>
            </a:extLst>
          </p:cNvPr>
          <p:cNvSpPr>
            <a:spLocks noEditPoints="1"/>
          </p:cNvSpPr>
          <p:nvPr/>
        </p:nvSpPr>
        <p:spPr bwMode="auto">
          <a:xfrm>
            <a:off x="9069388" y="2214563"/>
            <a:ext cx="555625" cy="552450"/>
          </a:xfrm>
          <a:custGeom>
            <a:avLst/>
            <a:gdLst>
              <a:gd name="T0" fmla="*/ 174136467 w 1021"/>
              <a:gd name="T1" fmla="*/ 194666991 h 1018"/>
              <a:gd name="T2" fmla="*/ 173840424 w 1021"/>
              <a:gd name="T3" fmla="*/ 276833346 h 1018"/>
              <a:gd name="T4" fmla="*/ 174728553 w 1021"/>
              <a:gd name="T5" fmla="*/ 277716832 h 1018"/>
              <a:gd name="T6" fmla="*/ 243139541 w 1021"/>
              <a:gd name="T7" fmla="*/ 277422156 h 1018"/>
              <a:gd name="T8" fmla="*/ 243731627 w 1021"/>
              <a:gd name="T9" fmla="*/ 195255801 h 1018"/>
              <a:gd name="T10" fmla="*/ 242842954 w 1021"/>
              <a:gd name="T11" fmla="*/ 194666991 h 1018"/>
              <a:gd name="T12" fmla="*/ 80849152 w 1021"/>
              <a:gd name="T13" fmla="*/ 194666991 h 1018"/>
              <a:gd name="T14" fmla="*/ 79368392 w 1021"/>
              <a:gd name="T15" fmla="*/ 195255801 h 1018"/>
              <a:gd name="T16" fmla="*/ 71371963 w 1021"/>
              <a:gd name="T17" fmla="*/ 203501850 h 1018"/>
              <a:gd name="T18" fmla="*/ 71371963 w 1021"/>
              <a:gd name="T19" fmla="*/ 229418158 h 1018"/>
              <a:gd name="T20" fmla="*/ 71371963 w 1021"/>
              <a:gd name="T21" fmla="*/ 230301644 h 1018"/>
              <a:gd name="T22" fmla="*/ 79960478 w 1021"/>
              <a:gd name="T23" fmla="*/ 238253559 h 1018"/>
              <a:gd name="T24" fmla="*/ 124086681 w 1021"/>
              <a:gd name="T25" fmla="*/ 238253559 h 1018"/>
              <a:gd name="T26" fmla="*/ 124975354 w 1021"/>
              <a:gd name="T27" fmla="*/ 238253559 h 1018"/>
              <a:gd name="T28" fmla="*/ 133267826 w 1021"/>
              <a:gd name="T29" fmla="*/ 229712834 h 1018"/>
              <a:gd name="T30" fmla="*/ 133267826 w 1021"/>
              <a:gd name="T31" fmla="*/ 204090659 h 1018"/>
              <a:gd name="T32" fmla="*/ 132971239 w 1021"/>
              <a:gd name="T33" fmla="*/ 202618364 h 1018"/>
              <a:gd name="T34" fmla="*/ 124383268 w 1021"/>
              <a:gd name="T35" fmla="*/ 194666991 h 1018"/>
              <a:gd name="T36" fmla="*/ 80849152 w 1021"/>
              <a:gd name="T37" fmla="*/ 194666991 h 1018"/>
              <a:gd name="T38" fmla="*/ 263869632 w 1021"/>
              <a:gd name="T39" fmla="*/ 146368317 h 1018"/>
              <a:gd name="T40" fmla="*/ 264462262 w 1021"/>
              <a:gd name="T41" fmla="*/ 146662993 h 1018"/>
              <a:gd name="T42" fmla="*/ 264462262 w 1021"/>
              <a:gd name="T43" fmla="*/ 299804521 h 1018"/>
              <a:gd name="T44" fmla="*/ 37907121 w 1021"/>
              <a:gd name="T45" fmla="*/ 299804521 h 1018"/>
              <a:gd name="T46" fmla="*/ 37611078 w 1021"/>
              <a:gd name="T47" fmla="*/ 299215711 h 1018"/>
              <a:gd name="T48" fmla="*/ 37611078 w 1021"/>
              <a:gd name="T49" fmla="*/ 146368317 h 1018"/>
              <a:gd name="T50" fmla="*/ 231885550 w 1021"/>
              <a:gd name="T51" fmla="*/ 0 h 1018"/>
              <a:gd name="T52" fmla="*/ 231885550 w 1021"/>
              <a:gd name="T53" fmla="*/ 66557743 h 1018"/>
              <a:gd name="T54" fmla="*/ 233366309 w 1021"/>
              <a:gd name="T55" fmla="*/ 68914067 h 1018"/>
              <a:gd name="T56" fmla="*/ 302369384 w 1021"/>
              <a:gd name="T57" fmla="*/ 124869438 h 1018"/>
              <a:gd name="T58" fmla="*/ 302073340 w 1021"/>
              <a:gd name="T59" fmla="*/ 125164114 h 1018"/>
              <a:gd name="T60" fmla="*/ 888673 w 1021"/>
              <a:gd name="T61" fmla="*/ 125164114 h 1018"/>
              <a:gd name="T62" fmla="*/ 0 w 1021"/>
              <a:gd name="T63" fmla="*/ 125164114 h 1018"/>
              <a:gd name="T64" fmla="*/ 296043 w 1021"/>
              <a:gd name="T65" fmla="*/ 124280628 h 1018"/>
              <a:gd name="T66" fmla="*/ 142151840 w 1021"/>
              <a:gd name="T67" fmla="*/ 9129535 h 1018"/>
              <a:gd name="T68" fmla="*/ 145113359 w 1021"/>
              <a:gd name="T69" fmla="*/ 8246049 h 1018"/>
              <a:gd name="T70" fmla="*/ 158144153 w 1021"/>
              <a:gd name="T71" fmla="*/ 8834859 h 1018"/>
              <a:gd name="T72" fmla="*/ 160513587 w 1021"/>
              <a:gd name="T73" fmla="*/ 9718344 h 1018"/>
              <a:gd name="T74" fmla="*/ 200493554 w 1021"/>
              <a:gd name="T75" fmla="*/ 41819597 h 1018"/>
              <a:gd name="T76" fmla="*/ 201974313 w 1021"/>
              <a:gd name="T77" fmla="*/ 40936111 h 1018"/>
              <a:gd name="T78" fmla="*/ 231885550 w 1021"/>
              <a:gd name="T79" fmla="*/ 0 h 101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5">
            <a:extLst>
              <a:ext uri="{FF2B5EF4-FFF2-40B4-BE49-F238E27FC236}">
                <a16:creationId xmlns:a16="http://schemas.microsoft.com/office/drawing/2014/main" xmlns="" id="{C5277D6D-E710-4110-A1D8-265423FAC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788" y="5370513"/>
            <a:ext cx="8342312" cy="122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点球，点球，点球，格罗索立功了，格罗索立功了，不要给澳大利亚人任何的机会。伟大的意大利的左后卫，</a:t>
            </a:r>
          </a:p>
          <a:p>
            <a:pPr algn="just" defTabSz="608965">
              <a:lnSpc>
                <a:spcPct val="130000"/>
              </a:lnSpc>
            </a:pPr>
            <a:endParaRPr lang="zh-CN" altLang="en-US" sz="1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xmlns="" id="{5E46372C-D209-4FBE-94CA-270ACC06B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2788" y="3259138"/>
            <a:ext cx="161448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xmlns="" id="{9DC36C82-A9F3-49C5-BD70-10A755D9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5" y="35782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xmlns="" id="{F967D11D-8727-4616-A3B8-87AE18395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4488" y="3259138"/>
            <a:ext cx="161448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xmlns="" id="{F8218FB0-C3B1-474B-8B2D-5AC96E16B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25" y="35782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9DE3E147-CEB7-470E-9CC4-EA0865CF6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4763" y="3259138"/>
            <a:ext cx="161448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xmlns="" id="{5EDEEB45-E7DF-44C7-BC73-18A48E623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700" y="35782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xmlns="" id="{DC1A106D-7567-45B0-BEE7-A470BBA0C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6938" y="3259138"/>
            <a:ext cx="161448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xmlns="" id="{95BDDFD8-ACB5-4F06-85AD-CA59227B4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75" y="35782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</p:spTree>
    <p:extLst>
      <p:ext uri="{BB962C8B-B14F-4D97-AF65-F5344CB8AC3E}">
        <p14:creationId xmlns:p14="http://schemas.microsoft.com/office/powerpoint/2010/main" val="59390920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9805830-8243-4CFD-97BB-D58C176B2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8" y="1908120"/>
            <a:ext cx="3157594" cy="2482326"/>
          </a:xfrm>
          <a:prstGeom prst="rect">
            <a:avLst/>
          </a:prstGeom>
        </p:spPr>
      </p:pic>
      <p:sp>
        <p:nvSpPr>
          <p:cNvPr id="10" name="矩形 16">
            <a:extLst>
              <a:ext uri="{FF2B5EF4-FFF2-40B4-BE49-F238E27FC236}">
                <a16:creationId xmlns:a16="http://schemas.microsoft.com/office/drawing/2014/main" xmlns="" id="{03C149DB-768D-45F4-A37F-539673CD4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960" y="2404745"/>
            <a:ext cx="744538" cy="7445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7">
            <a:extLst>
              <a:ext uri="{FF2B5EF4-FFF2-40B4-BE49-F238E27FC236}">
                <a16:creationId xmlns:a16="http://schemas.microsoft.com/office/drawing/2014/main" xmlns="" id="{60635189-63F4-4F7F-95EA-6CA26F567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2404745"/>
            <a:ext cx="744538" cy="74453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8">
            <a:extLst>
              <a:ext uri="{FF2B5EF4-FFF2-40B4-BE49-F238E27FC236}">
                <a16:creationId xmlns:a16="http://schemas.microsoft.com/office/drawing/2014/main" xmlns="" id="{207A7315-C405-4772-B118-7C044FD6A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323" y="3231833"/>
            <a:ext cx="744537" cy="744537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9">
            <a:extLst>
              <a:ext uri="{FF2B5EF4-FFF2-40B4-BE49-F238E27FC236}">
                <a16:creationId xmlns:a16="http://schemas.microsoft.com/office/drawing/2014/main" xmlns="" id="{95C8C66B-2296-4B2B-8DEF-86E97A596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3231833"/>
            <a:ext cx="744538" cy="7445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20">
            <a:extLst>
              <a:ext uri="{FF2B5EF4-FFF2-40B4-BE49-F238E27FC236}">
                <a16:creationId xmlns:a16="http://schemas.microsoft.com/office/drawing/2014/main" xmlns="" id="{C039A7E5-8684-4815-9C41-3917A00F7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23" y="2404745"/>
            <a:ext cx="1553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9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21">
            <a:extLst>
              <a:ext uri="{FF2B5EF4-FFF2-40B4-BE49-F238E27FC236}">
                <a16:creationId xmlns:a16="http://schemas.microsoft.com/office/drawing/2014/main" xmlns="" id="{BFB56FAE-4DDF-4523-B561-70A4A110D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468" y="252222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22">
            <a:extLst>
              <a:ext uri="{FF2B5EF4-FFF2-40B4-BE49-F238E27FC236}">
                <a16:creationId xmlns:a16="http://schemas.microsoft.com/office/drawing/2014/main" xmlns="" id="{E05DFB9B-46CC-445C-91A5-17ECE675E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373" y="2795178"/>
            <a:ext cx="3262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第四场比赛</a:t>
            </a:r>
          </a:p>
        </p:txBody>
      </p:sp>
    </p:spTree>
    <p:extLst>
      <p:ext uri="{BB962C8B-B14F-4D97-AF65-F5344CB8AC3E}">
        <p14:creationId xmlns:p14="http://schemas.microsoft.com/office/powerpoint/2010/main" val="210579283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xmlns="" id="{CAA75891-B1F4-4FBC-B423-477207916EF0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xmlns="" id="{7E7A2364-FCE8-46CE-84F9-C5B3CF30A422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3DAF76B5-F4D9-4214-AA2E-B33E85DB8C47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6">
            <a:extLst>
              <a:ext uri="{FF2B5EF4-FFF2-40B4-BE49-F238E27FC236}">
                <a16:creationId xmlns:a16="http://schemas.microsoft.com/office/drawing/2014/main" xmlns="" id="{492BCE67-DA42-4EE4-84B7-E04C7F4BAE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0075" y="1602524"/>
            <a:ext cx="0" cy="3525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Connector 42">
            <a:extLst>
              <a:ext uri="{FF2B5EF4-FFF2-40B4-BE49-F238E27FC236}">
                <a16:creationId xmlns:a16="http://schemas.microsoft.com/office/drawing/2014/main" xmlns="" id="{A62E0B53-8886-477A-A235-89C0D5B192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07300" y="1602524"/>
            <a:ext cx="0" cy="3525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8" name="Group 8">
            <a:extLst>
              <a:ext uri="{FF2B5EF4-FFF2-40B4-BE49-F238E27FC236}">
                <a16:creationId xmlns:a16="http://schemas.microsoft.com/office/drawing/2014/main" xmlns="" id="{5D3AC2D2-4B38-46BC-951E-74F74F305AB0}"/>
              </a:ext>
            </a:extLst>
          </p:cNvPr>
          <p:cNvGrpSpPr/>
          <p:nvPr/>
        </p:nvGrpSpPr>
        <p:grpSpPr bwMode="auto">
          <a:xfrm>
            <a:off x="2197100" y="1745399"/>
            <a:ext cx="1355725" cy="1357313"/>
            <a:chOff x="0" y="0"/>
            <a:chExt cx="2001212" cy="2001212"/>
          </a:xfrm>
        </p:grpSpPr>
        <p:sp>
          <p:nvSpPr>
            <p:cNvPr id="39" name="Oval 6">
              <a:extLst>
                <a:ext uri="{FF2B5EF4-FFF2-40B4-BE49-F238E27FC236}">
                  <a16:creationId xmlns:a16="http://schemas.microsoft.com/office/drawing/2014/main" xmlns="" id="{8E255539-6FD7-480F-BCE5-1A8702D8A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dirty="0">
                <a:solidFill>
                  <a:schemeClr val="bg1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40" name="Group 7">
              <a:extLst>
                <a:ext uri="{FF2B5EF4-FFF2-40B4-BE49-F238E27FC236}">
                  <a16:creationId xmlns:a16="http://schemas.microsoft.com/office/drawing/2014/main" xmlns="" id="{3604C34A-7EED-44A1-8554-36CAA3121C3A}"/>
                </a:ext>
              </a:extLst>
            </p:cNvPr>
            <p:cNvGrpSpPr/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41" name="Folded Corner 3">
                <a:extLst>
                  <a:ext uri="{FF2B5EF4-FFF2-40B4-BE49-F238E27FC236}">
                    <a16:creationId xmlns:a16="http://schemas.microsoft.com/office/drawing/2014/main" xmlns="" id="{F81FACBA-7971-47D1-9373-9826370A9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1" y="425"/>
                <a:ext cx="985217" cy="986925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>
                  <a:solidFill>
                    <a:schemeClr val="bg1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42" name="Rectangle 4">
                <a:extLst>
                  <a:ext uri="{FF2B5EF4-FFF2-40B4-BE49-F238E27FC236}">
                    <a16:creationId xmlns:a16="http://schemas.microsoft.com/office/drawing/2014/main" xmlns="" id="{B28DD268-3864-47D8-B1C4-5E9803BCE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49" y="229278"/>
                <a:ext cx="630081" cy="6579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>
                  <a:solidFill>
                    <a:schemeClr val="bg1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43" name="Rectangle 27">
                <a:extLst>
                  <a:ext uri="{FF2B5EF4-FFF2-40B4-BE49-F238E27FC236}">
                    <a16:creationId xmlns:a16="http://schemas.microsoft.com/office/drawing/2014/main" xmlns="" id="{3F7FC763-9CC4-47F6-BE43-0B5F1E7A7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49" y="383753"/>
                <a:ext cx="630081" cy="629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>
                  <a:solidFill>
                    <a:schemeClr val="bg1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44" name="Rectangle 28">
                <a:extLst>
                  <a:ext uri="{FF2B5EF4-FFF2-40B4-BE49-F238E27FC236}">
                    <a16:creationId xmlns:a16="http://schemas.microsoft.com/office/drawing/2014/main" xmlns="" id="{B226CDE9-AC81-4682-A51C-74FD1C5F6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49" y="535367"/>
                <a:ext cx="630081" cy="6579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>
                  <a:solidFill>
                    <a:schemeClr val="bg1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45" name="Group 22">
            <a:extLst>
              <a:ext uri="{FF2B5EF4-FFF2-40B4-BE49-F238E27FC236}">
                <a16:creationId xmlns:a16="http://schemas.microsoft.com/office/drawing/2014/main" xmlns="" id="{7C4280A8-5265-486F-BF7E-0576DCC3E58F}"/>
              </a:ext>
            </a:extLst>
          </p:cNvPr>
          <p:cNvGrpSpPr/>
          <p:nvPr/>
        </p:nvGrpSpPr>
        <p:grpSpPr bwMode="auto">
          <a:xfrm>
            <a:off x="5364163" y="1745399"/>
            <a:ext cx="1357312" cy="1357313"/>
            <a:chOff x="0" y="0"/>
            <a:chExt cx="2001212" cy="2001212"/>
          </a:xfrm>
        </p:grpSpPr>
        <p:sp>
          <p:nvSpPr>
            <p:cNvPr id="46" name="Oval 23">
              <a:extLst>
                <a:ext uri="{FF2B5EF4-FFF2-40B4-BE49-F238E27FC236}">
                  <a16:creationId xmlns:a16="http://schemas.microsoft.com/office/drawing/2014/main" xmlns="" id="{94FEEFE8-FC8B-487C-B9F1-02781E65E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103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47" name="Group 24">
              <a:extLst>
                <a:ext uri="{FF2B5EF4-FFF2-40B4-BE49-F238E27FC236}">
                  <a16:creationId xmlns:a16="http://schemas.microsoft.com/office/drawing/2014/main" xmlns="" id="{1AAE0AF4-36CC-4299-9E33-FCF7D2126286}"/>
                </a:ext>
              </a:extLst>
            </p:cNvPr>
            <p:cNvGrpSpPr/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48" name="Folded Corner 25">
                <a:extLst>
                  <a:ext uri="{FF2B5EF4-FFF2-40B4-BE49-F238E27FC236}">
                    <a16:creationId xmlns:a16="http://schemas.microsoft.com/office/drawing/2014/main" xmlns="" id="{A6044645-5262-4B0C-9843-655BFE6DD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" y="3285"/>
                <a:ext cx="986926" cy="981205"/>
              </a:xfrm>
              <a:prstGeom prst="foldedCorner">
                <a:avLst>
                  <a:gd name="adj" fmla="val 32255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49" name="Rectangle 26">
                <a:extLst>
                  <a:ext uri="{FF2B5EF4-FFF2-40B4-BE49-F238E27FC236}">
                    <a16:creationId xmlns:a16="http://schemas.microsoft.com/office/drawing/2014/main" xmlns="" id="{FE7035C1-B6D6-4E4A-B2D9-5FF2A96EB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84" y="232137"/>
                <a:ext cx="632205" cy="6579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50" name="Rectangle 29">
                <a:extLst>
                  <a:ext uri="{FF2B5EF4-FFF2-40B4-BE49-F238E27FC236}">
                    <a16:creationId xmlns:a16="http://schemas.microsoft.com/office/drawing/2014/main" xmlns="" id="{A5667308-9477-47EF-97D4-282D33973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84" y="383753"/>
                <a:ext cx="632205" cy="629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51" name="Rectangle 31">
                <a:extLst>
                  <a:ext uri="{FF2B5EF4-FFF2-40B4-BE49-F238E27FC236}">
                    <a16:creationId xmlns:a16="http://schemas.microsoft.com/office/drawing/2014/main" xmlns="" id="{FF16E720-478A-4D7B-85DC-C9DED8055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84" y="535367"/>
                <a:ext cx="632205" cy="629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52" name="Group 32">
            <a:extLst>
              <a:ext uri="{FF2B5EF4-FFF2-40B4-BE49-F238E27FC236}">
                <a16:creationId xmlns:a16="http://schemas.microsoft.com/office/drawing/2014/main" xmlns="" id="{25F311AA-1AFE-40FA-8062-5B20A7E17AB9}"/>
              </a:ext>
            </a:extLst>
          </p:cNvPr>
          <p:cNvGrpSpPr/>
          <p:nvPr/>
        </p:nvGrpSpPr>
        <p:grpSpPr bwMode="auto">
          <a:xfrm>
            <a:off x="8562975" y="1745399"/>
            <a:ext cx="1355725" cy="1357313"/>
            <a:chOff x="0" y="0"/>
            <a:chExt cx="1367740" cy="1367740"/>
          </a:xfrm>
        </p:grpSpPr>
        <p:sp>
          <p:nvSpPr>
            <p:cNvPr id="53" name="Oval 39">
              <a:extLst>
                <a:ext uri="{FF2B5EF4-FFF2-40B4-BE49-F238E27FC236}">
                  <a16:creationId xmlns:a16="http://schemas.microsoft.com/office/drawing/2014/main" xmlns="" id="{772D0BCE-06B1-406B-A990-02FB83B87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367740" cy="13677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54" name="Group 19">
              <a:extLst>
                <a:ext uri="{FF2B5EF4-FFF2-40B4-BE49-F238E27FC236}">
                  <a16:creationId xmlns:a16="http://schemas.microsoft.com/office/drawing/2014/main" xmlns="" id="{85F286D0-88C4-46B4-9C17-7449CBFD6C61}"/>
                </a:ext>
              </a:extLst>
            </p:cNvPr>
            <p:cNvGrpSpPr/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55" name="Folded Corner 41">
                <a:extLst>
                  <a:ext uri="{FF2B5EF4-FFF2-40B4-BE49-F238E27FC236}">
                    <a16:creationId xmlns:a16="http://schemas.microsoft.com/office/drawing/2014/main" xmlns="" id="{FC386A85-7B12-4FFC-A736-F5E09F50F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1837"/>
                <a:ext cx="550939" cy="548696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56" name="Pie 44">
                <a:extLst>
                  <a:ext uri="{FF2B5EF4-FFF2-40B4-BE49-F238E27FC236}">
                    <a16:creationId xmlns:a16="http://schemas.microsoft.com/office/drawing/2014/main" xmlns="" id="{E2780184-BF3C-4E35-82A2-ADB73B08AC90}"/>
                  </a:ext>
                </a:extLst>
              </p:cNvPr>
              <p:cNvSpPr/>
              <p:nvPr/>
            </p:nvSpPr>
            <p:spPr bwMode="auto">
              <a:xfrm>
                <a:off x="109622" y="118615"/>
                <a:ext cx="294689" cy="292744"/>
              </a:xfrm>
              <a:custGeom>
                <a:avLst/>
                <a:gdLst>
                  <a:gd name="T0" fmla="*/ 294689 w 294689"/>
                  <a:gd name="T1" fmla="*/ 146372 h 292744"/>
                  <a:gd name="T2" fmla="*/ 147344 w 294689"/>
                  <a:gd name="T3" fmla="*/ 292744 h 292744"/>
                  <a:gd name="T4" fmla="*/ -1 w 294689"/>
                  <a:gd name="T5" fmla="*/ 146372 h 292744"/>
                  <a:gd name="T6" fmla="*/ 147344 w 294689"/>
                  <a:gd name="T7" fmla="*/ 0 h 292744"/>
                  <a:gd name="T8" fmla="*/ 147345 w 294689"/>
                  <a:gd name="T9" fmla="*/ 146372 h 292744"/>
                  <a:gd name="T10" fmla="*/ 294689 w 294689"/>
                  <a:gd name="T11" fmla="*/ 146372 h 2927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4689" h="292744">
                    <a:moveTo>
                      <a:pt x="294689" y="146372"/>
                    </a:moveTo>
                    <a:cubicBezTo>
                      <a:pt x="294689" y="227211"/>
                      <a:pt x="228720" y="292744"/>
                      <a:pt x="147344" y="292744"/>
                    </a:cubicBezTo>
                    <a:cubicBezTo>
                      <a:pt x="65968" y="292744"/>
                      <a:pt x="-1" y="227211"/>
                      <a:pt x="-1" y="146372"/>
                    </a:cubicBezTo>
                    <a:cubicBezTo>
                      <a:pt x="-1" y="65533"/>
                      <a:pt x="65968" y="0"/>
                      <a:pt x="147344" y="0"/>
                    </a:cubicBezTo>
                    <a:cubicBezTo>
                      <a:pt x="147344" y="48791"/>
                      <a:pt x="147345" y="97581"/>
                      <a:pt x="147345" y="146372"/>
                    </a:cubicBezTo>
                    <a:lnTo>
                      <a:pt x="294689" y="1463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57" name="TextBox 11">
            <a:extLst>
              <a:ext uri="{FF2B5EF4-FFF2-40B4-BE49-F238E27FC236}">
                <a16:creationId xmlns:a16="http://schemas.microsoft.com/office/drawing/2014/main" xmlns="" id="{362DB4F9-8965-49C5-BB46-8A80B4001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3742474"/>
            <a:ext cx="2047875" cy="258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10">
            <a:extLst>
              <a:ext uri="{FF2B5EF4-FFF2-40B4-BE49-F238E27FC236}">
                <a16:creationId xmlns:a16="http://schemas.microsoft.com/office/drawing/2014/main" xmlns="" id="{847CAC12-9099-4145-A52C-C45F6C101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100" y="3369412"/>
            <a:ext cx="1431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11">
            <a:extLst>
              <a:ext uri="{FF2B5EF4-FFF2-40B4-BE49-F238E27FC236}">
                <a16:creationId xmlns:a16="http://schemas.microsoft.com/office/drawing/2014/main" xmlns="" id="{DDBFE709-CEBD-4809-8DC1-CBCE05EB7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925" y="3742474"/>
            <a:ext cx="2047875" cy="258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Box 10">
            <a:extLst>
              <a:ext uri="{FF2B5EF4-FFF2-40B4-BE49-F238E27FC236}">
                <a16:creationId xmlns:a16="http://schemas.microsoft.com/office/drawing/2014/main" xmlns="" id="{F57F94E1-810E-4187-9E55-74B75ACD5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5900" y="3369412"/>
            <a:ext cx="1425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11">
            <a:extLst>
              <a:ext uri="{FF2B5EF4-FFF2-40B4-BE49-F238E27FC236}">
                <a16:creationId xmlns:a16="http://schemas.microsoft.com/office/drawing/2014/main" xmlns="" id="{A84ECC5F-7EFE-459A-9BF7-4AD836791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6900" y="3742474"/>
            <a:ext cx="2047875" cy="258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10">
            <a:extLst>
              <a:ext uri="{FF2B5EF4-FFF2-40B4-BE49-F238E27FC236}">
                <a16:creationId xmlns:a16="http://schemas.microsoft.com/office/drawing/2014/main" xmlns="" id="{0A72403F-2C1B-425F-AEAB-E6866B176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75" y="3366237"/>
            <a:ext cx="1431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28675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D4E2F33-2E1E-49E1-B4D9-43ED3CC5591A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CED3932-8496-4F79-87C0-9D882BF1F355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D698D918-51D8-4C66-B9D7-4E0DA908F0A2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 7">
            <a:extLst>
              <a:ext uri="{FF2B5EF4-FFF2-40B4-BE49-F238E27FC236}">
                <a16:creationId xmlns:a16="http://schemas.microsoft.com/office/drawing/2014/main" xmlns="" id="{74D440CB-57D9-4661-A896-F0E5E53930C1}"/>
              </a:ext>
            </a:extLst>
          </p:cNvPr>
          <p:cNvGrpSpPr/>
          <p:nvPr/>
        </p:nvGrpSpPr>
        <p:grpSpPr>
          <a:xfrm>
            <a:off x="1035265" y="1930759"/>
            <a:ext cx="4325257" cy="3577043"/>
            <a:chOff x="1035264" y="1930759"/>
            <a:chExt cx="4325258" cy="3577042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xmlns="" id="{5EBA970F-BC19-44C4-9ECC-54C38BD5BC24}"/>
                </a:ext>
              </a:extLst>
            </p:cNvPr>
            <p:cNvSpPr/>
            <p:nvPr/>
          </p:nvSpPr>
          <p:spPr bwMode="auto">
            <a:xfrm>
              <a:off x="2850242" y="1975207"/>
              <a:ext cx="1893293" cy="1616019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xmlns="" id="{E63AD035-7680-4E2F-B6FB-8CE8E87D9F9F}"/>
                </a:ext>
              </a:extLst>
            </p:cNvPr>
            <p:cNvSpPr/>
            <p:nvPr/>
          </p:nvSpPr>
          <p:spPr bwMode="auto">
            <a:xfrm>
              <a:off x="2487247" y="3069486"/>
              <a:ext cx="1210691" cy="1024431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xmlns="" id="{2BC4207F-85E7-4850-8390-FE13A98F17ED}"/>
                </a:ext>
              </a:extLst>
            </p:cNvPr>
            <p:cNvSpPr/>
            <p:nvPr/>
          </p:nvSpPr>
          <p:spPr bwMode="auto">
            <a:xfrm>
              <a:off x="3346583" y="3425074"/>
              <a:ext cx="243408" cy="404269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F5946BF6-58E7-4009-8D1D-B3EA9765B017}"/>
                </a:ext>
              </a:extLst>
            </p:cNvPr>
            <p:cNvSpPr/>
            <p:nvPr/>
          </p:nvSpPr>
          <p:spPr bwMode="auto">
            <a:xfrm>
              <a:off x="1035264" y="2362544"/>
              <a:ext cx="1731373" cy="1309113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2016E7C6-E45B-4848-861C-39AF89372CB6}"/>
                </a:ext>
              </a:extLst>
            </p:cNvPr>
            <p:cNvSpPr/>
            <p:nvPr/>
          </p:nvSpPr>
          <p:spPr bwMode="auto">
            <a:xfrm>
              <a:off x="2157058" y="3390149"/>
              <a:ext cx="1077346" cy="773615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28277E0F-7C84-4980-B404-ECFEF653F47B}"/>
                </a:ext>
              </a:extLst>
            </p:cNvPr>
            <p:cNvSpPr/>
            <p:nvPr/>
          </p:nvSpPr>
          <p:spPr bwMode="auto">
            <a:xfrm>
              <a:off x="2775103" y="3931997"/>
              <a:ext cx="933417" cy="818063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067E6515-2D49-4360-90FD-D328447E6179}"/>
                </a:ext>
              </a:extLst>
            </p:cNvPr>
            <p:cNvSpPr/>
            <p:nvPr/>
          </p:nvSpPr>
          <p:spPr bwMode="auto">
            <a:xfrm>
              <a:off x="1225757" y="3601809"/>
              <a:ext cx="1669992" cy="1012790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60F75B3A-C153-4BE8-A829-963794413893}"/>
                </a:ext>
              </a:extLst>
            </p:cNvPr>
            <p:cNvSpPr/>
            <p:nvPr/>
          </p:nvSpPr>
          <p:spPr bwMode="auto">
            <a:xfrm>
              <a:off x="2748646" y="4444213"/>
              <a:ext cx="752449" cy="787373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451EB0EF-1595-4589-B479-63BCDAA64F37}"/>
                </a:ext>
              </a:extLst>
            </p:cNvPr>
            <p:cNvSpPr/>
            <p:nvPr/>
          </p:nvSpPr>
          <p:spPr bwMode="auto">
            <a:xfrm>
              <a:off x="3287319" y="4432572"/>
              <a:ext cx="509041" cy="440251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A8D665D0-667B-4CB1-ACEC-FF5705437917}"/>
                </a:ext>
              </a:extLst>
            </p:cNvPr>
            <p:cNvSpPr/>
            <p:nvPr/>
          </p:nvSpPr>
          <p:spPr bwMode="auto">
            <a:xfrm>
              <a:off x="3369866" y="4703496"/>
              <a:ext cx="665669" cy="509041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567BE7C9-D9E5-4E47-98DB-51DEE5AE4963}"/>
                </a:ext>
              </a:extLst>
            </p:cNvPr>
            <p:cNvSpPr/>
            <p:nvPr/>
          </p:nvSpPr>
          <p:spPr bwMode="auto">
            <a:xfrm>
              <a:off x="3462996" y="4145773"/>
              <a:ext cx="376754" cy="383103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913D46F1-57DB-43E8-80D7-96111B55C187}"/>
                </a:ext>
              </a:extLst>
            </p:cNvPr>
            <p:cNvSpPr/>
            <p:nvPr/>
          </p:nvSpPr>
          <p:spPr bwMode="auto">
            <a:xfrm>
              <a:off x="3464054" y="3402849"/>
              <a:ext cx="427552" cy="767265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ED20C592-696C-4D74-8536-6B95D13448D4}"/>
                </a:ext>
              </a:extLst>
            </p:cNvPr>
            <p:cNvSpPr/>
            <p:nvPr/>
          </p:nvSpPr>
          <p:spPr bwMode="auto">
            <a:xfrm>
              <a:off x="3834458" y="3262096"/>
              <a:ext cx="287857" cy="628628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6D9390E6-99BE-4445-87DF-C3137D0C0478}"/>
                </a:ext>
              </a:extLst>
            </p:cNvPr>
            <p:cNvSpPr/>
            <p:nvPr/>
          </p:nvSpPr>
          <p:spPr bwMode="auto">
            <a:xfrm>
              <a:off x="3761436" y="4332033"/>
              <a:ext cx="459301" cy="53232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8D48B65A-5CE9-4E14-AE77-B14FC6E669C5}"/>
                </a:ext>
              </a:extLst>
            </p:cNvPr>
            <p:cNvSpPr/>
            <p:nvPr/>
          </p:nvSpPr>
          <p:spPr bwMode="auto">
            <a:xfrm>
              <a:off x="3707462" y="4028303"/>
              <a:ext cx="648736" cy="404269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F37EF9D4-879A-4FAC-927F-D69A4D6D8072}"/>
                </a:ext>
              </a:extLst>
            </p:cNvPr>
            <p:cNvSpPr/>
            <p:nvPr/>
          </p:nvSpPr>
          <p:spPr bwMode="auto">
            <a:xfrm>
              <a:off x="3850333" y="4772285"/>
              <a:ext cx="673077" cy="535498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srgbClr val="BFC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35926E17-AA69-4842-8216-5EAE461DF970}"/>
                </a:ext>
              </a:extLst>
            </p:cNvPr>
            <p:cNvSpPr/>
            <p:nvPr/>
          </p:nvSpPr>
          <p:spPr bwMode="auto">
            <a:xfrm>
              <a:off x="4168880" y="4312984"/>
              <a:ext cx="405328" cy="548198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5FB34F86-D0E5-4CBC-B04D-0B61943823FF}"/>
                </a:ext>
              </a:extLst>
            </p:cNvPr>
            <p:cNvSpPr/>
            <p:nvPr/>
          </p:nvSpPr>
          <p:spPr bwMode="auto">
            <a:xfrm>
              <a:off x="4378422" y="4455854"/>
              <a:ext cx="373579" cy="458243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C64799F8-F608-47AD-B3FE-B6F554B0861B}"/>
                </a:ext>
              </a:extLst>
            </p:cNvPr>
            <p:cNvSpPr/>
            <p:nvPr/>
          </p:nvSpPr>
          <p:spPr bwMode="auto">
            <a:xfrm>
              <a:off x="4542458" y="4166939"/>
              <a:ext cx="323839" cy="374637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03B2ED66-4B37-4614-8222-BF0CF393F624}"/>
                </a:ext>
              </a:extLst>
            </p:cNvPr>
            <p:cNvSpPr/>
            <p:nvPr/>
          </p:nvSpPr>
          <p:spPr bwMode="auto">
            <a:xfrm>
              <a:off x="4232377" y="3847334"/>
              <a:ext cx="406386" cy="496341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xmlns="" id="{FC8437C0-A2F2-4AC1-9ECB-35500B76F0BF}"/>
                </a:ext>
              </a:extLst>
            </p:cNvPr>
            <p:cNvSpPr/>
            <p:nvPr/>
          </p:nvSpPr>
          <p:spPr bwMode="auto">
            <a:xfrm>
              <a:off x="4310691" y="3273737"/>
              <a:ext cx="106888" cy="154511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xmlns="" id="{7A3BC242-A655-4A8A-B57F-E09E33D78F08}"/>
                </a:ext>
              </a:extLst>
            </p:cNvPr>
            <p:cNvSpPr/>
            <p:nvPr/>
          </p:nvSpPr>
          <p:spPr bwMode="auto">
            <a:xfrm>
              <a:off x="4205920" y="3203889"/>
              <a:ext cx="141812" cy="153453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xmlns="" id="{A9052549-062C-40EB-996E-BEEBF501F5E5}"/>
                </a:ext>
              </a:extLst>
            </p:cNvPr>
            <p:cNvSpPr/>
            <p:nvPr/>
          </p:nvSpPr>
          <p:spPr bwMode="auto">
            <a:xfrm>
              <a:off x="4444037" y="2903333"/>
              <a:ext cx="498458" cy="476233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xmlns="" id="{C2B96002-4A8E-4C7C-9FE2-5A2226FDC6DE}"/>
                </a:ext>
              </a:extLst>
            </p:cNvPr>
            <p:cNvSpPr/>
            <p:nvPr/>
          </p:nvSpPr>
          <p:spPr bwMode="auto">
            <a:xfrm>
              <a:off x="4557275" y="2618652"/>
              <a:ext cx="711175" cy="484700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xmlns="" id="{1653B53A-8B35-4DC9-BDCC-5E21AD3854BE}"/>
                </a:ext>
              </a:extLst>
            </p:cNvPr>
            <p:cNvSpPr/>
            <p:nvPr/>
          </p:nvSpPr>
          <p:spPr bwMode="auto">
            <a:xfrm>
              <a:off x="4404880" y="1930759"/>
              <a:ext cx="955642" cy="870978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xmlns="" id="{B3D431CB-5672-41C3-ADE4-7A58DE8E3E46}"/>
                </a:ext>
              </a:extLst>
            </p:cNvPr>
            <p:cNvSpPr/>
            <p:nvPr/>
          </p:nvSpPr>
          <p:spPr bwMode="auto">
            <a:xfrm>
              <a:off x="4215445" y="3487513"/>
              <a:ext cx="576772" cy="362996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xmlns="" id="{1CFAB4F8-85D7-47C2-9516-B3EFAF58B546}"/>
                </a:ext>
              </a:extLst>
            </p:cNvPr>
            <p:cNvSpPr/>
            <p:nvPr/>
          </p:nvSpPr>
          <p:spPr bwMode="auto">
            <a:xfrm>
              <a:off x="4757292" y="4086509"/>
              <a:ext cx="87839" cy="80431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xmlns="" id="{D95CB7F8-351B-4E6B-997D-E218EC01A756}"/>
                </a:ext>
              </a:extLst>
            </p:cNvPr>
            <p:cNvSpPr/>
            <p:nvPr/>
          </p:nvSpPr>
          <p:spPr bwMode="auto">
            <a:xfrm>
              <a:off x="4333974" y="3783836"/>
              <a:ext cx="501633" cy="387337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xmlns="" id="{3B430E67-F887-4E41-AFBD-45FD33E5500D}"/>
                </a:ext>
              </a:extLst>
            </p:cNvPr>
            <p:cNvSpPr/>
            <p:nvPr/>
          </p:nvSpPr>
          <p:spPr bwMode="auto">
            <a:xfrm>
              <a:off x="4071516" y="3041970"/>
              <a:ext cx="465650" cy="666727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xmlns="" id="{5C10DF02-AA2B-41B9-A9D7-6A0235D00A5E}"/>
                </a:ext>
              </a:extLst>
            </p:cNvPr>
            <p:cNvSpPr/>
            <p:nvPr/>
          </p:nvSpPr>
          <p:spPr bwMode="auto">
            <a:xfrm>
              <a:off x="3856682" y="3682239"/>
              <a:ext cx="494225" cy="485758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xmlns="" id="{250ACCEF-AECE-423C-8F7D-0FBFF46A1D94}"/>
                </a:ext>
              </a:extLst>
            </p:cNvPr>
            <p:cNvSpPr/>
            <p:nvPr/>
          </p:nvSpPr>
          <p:spPr bwMode="auto">
            <a:xfrm>
              <a:off x="4781633" y="4720428"/>
              <a:ext cx="140754" cy="339713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xmlns="" id="{545873CD-6BB3-4077-92C1-4F008A9A3B8A}"/>
                </a:ext>
              </a:extLst>
            </p:cNvPr>
            <p:cNvSpPr/>
            <p:nvPr/>
          </p:nvSpPr>
          <p:spPr bwMode="auto">
            <a:xfrm>
              <a:off x="3744503" y="5322599"/>
              <a:ext cx="216951" cy="185202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C8BAAA8E-81BA-4E3D-9287-2700AFF9997F}"/>
              </a:ext>
            </a:extLst>
          </p:cNvPr>
          <p:cNvSpPr/>
          <p:nvPr/>
        </p:nvSpPr>
        <p:spPr>
          <a:xfrm>
            <a:off x="6085905" y="1770218"/>
            <a:ext cx="1768530" cy="50804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lvl="0" algn="ctr" defTabSz="608965">
              <a:defRPr/>
            </a:pPr>
            <a:r>
              <a:rPr lang="zh-CN" altLang="en-US" sz="1600" b="1" kern="0" spc="3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HK" altLang="en-US" sz="1600" b="1" kern="0" spc="3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68532CFE-FACC-4055-B23F-AAF412917FDD}"/>
              </a:ext>
            </a:extLst>
          </p:cNvPr>
          <p:cNvSpPr/>
          <p:nvPr/>
        </p:nvSpPr>
        <p:spPr>
          <a:xfrm>
            <a:off x="5994317" y="2364950"/>
            <a:ext cx="5159244" cy="79265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033BD15A-575D-44BB-A6B7-0618AA26DC37}"/>
              </a:ext>
            </a:extLst>
          </p:cNvPr>
          <p:cNvSpPr/>
          <p:nvPr/>
        </p:nvSpPr>
        <p:spPr>
          <a:xfrm>
            <a:off x="6085905" y="3206473"/>
            <a:ext cx="1768530" cy="50804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lvl="0" algn="ctr" defTabSz="608965">
              <a:defRPr/>
            </a:pPr>
            <a:r>
              <a:rPr lang="zh-CN" altLang="en-US" sz="1600" b="1" kern="0" spc="3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HK" altLang="en-US" sz="1600" b="1" kern="0" spc="3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B7B22105-BDD2-4925-8764-C783C7414733}"/>
              </a:ext>
            </a:extLst>
          </p:cNvPr>
          <p:cNvSpPr/>
          <p:nvPr/>
        </p:nvSpPr>
        <p:spPr>
          <a:xfrm>
            <a:off x="6085905" y="4642726"/>
            <a:ext cx="1768530" cy="50804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endParaRPr kumimoji="0" lang="zh-HK" altLang="en-US" sz="1600" b="1" i="0" u="none" strike="noStrike" kern="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50B0F85B-11C5-4BD8-9744-D8ABA94B27C3}"/>
              </a:ext>
            </a:extLst>
          </p:cNvPr>
          <p:cNvSpPr/>
          <p:nvPr/>
        </p:nvSpPr>
        <p:spPr>
          <a:xfrm>
            <a:off x="5994317" y="3801949"/>
            <a:ext cx="5159244" cy="79265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06932C27-1CDD-4238-8D1D-80B34FD585FE}"/>
              </a:ext>
            </a:extLst>
          </p:cNvPr>
          <p:cNvSpPr/>
          <p:nvPr/>
        </p:nvSpPr>
        <p:spPr>
          <a:xfrm>
            <a:off x="5994317" y="5258514"/>
            <a:ext cx="5159244" cy="79265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02339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 animBg="1"/>
      <p:bldP spid="41" grpId="0" animBg="1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AD2F2DE-9FA3-434E-ADE0-BCF3ED8515F0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660CB2E-2995-4108-885D-85E56662FF17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9BB02B-CACA-4236-A74D-624EE262A276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D7D89451-122A-4C39-A9C7-9017A78A86F9}"/>
              </a:ext>
            </a:extLst>
          </p:cNvPr>
          <p:cNvSpPr/>
          <p:nvPr/>
        </p:nvSpPr>
        <p:spPr>
          <a:xfrm>
            <a:off x="3124201" y="1581061"/>
            <a:ext cx="918803" cy="918803"/>
          </a:xfrm>
          <a:prstGeom prst="ellipse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rPr>
              <a:t>A</a:t>
            </a:r>
            <a:endParaRPr kumimoji="0" lang="zh-HK" alt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 pitchFamily="34" charset="-122"/>
              <a:cs typeface="+mn-cs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1BC9885D-821C-4B5A-9B2E-AE4C2A02D000}"/>
              </a:ext>
            </a:extLst>
          </p:cNvPr>
          <p:cNvSpPr/>
          <p:nvPr/>
        </p:nvSpPr>
        <p:spPr>
          <a:xfrm>
            <a:off x="4043004" y="3238110"/>
            <a:ext cx="918803" cy="918803"/>
          </a:xfrm>
          <a:prstGeom prst="ellipse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rPr>
              <a:t>B</a:t>
            </a:r>
            <a:endParaRPr kumimoji="0" lang="zh-HK" alt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 pitchFamily="34" charset="-122"/>
              <a:cs typeface="+mn-cs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8A1D245A-7FB4-4958-82E5-474C9E6B2B5E}"/>
              </a:ext>
            </a:extLst>
          </p:cNvPr>
          <p:cNvSpPr/>
          <p:nvPr/>
        </p:nvSpPr>
        <p:spPr>
          <a:xfrm>
            <a:off x="3124201" y="4895160"/>
            <a:ext cx="918803" cy="918803"/>
          </a:xfrm>
          <a:prstGeom prst="ellipse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rPr>
              <a:t>C</a:t>
            </a:r>
            <a:endParaRPr kumimoji="0" lang="zh-HK" alt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 pitchFamily="34" charset="-122"/>
              <a:cs typeface="+mn-cs"/>
            </a:endParaRPr>
          </a:p>
        </p:txBody>
      </p:sp>
      <p:cxnSp>
        <p:nvCxnSpPr>
          <p:cNvPr id="8" name="直接连接符 34">
            <a:extLst>
              <a:ext uri="{FF2B5EF4-FFF2-40B4-BE49-F238E27FC236}">
                <a16:creationId xmlns:a16="http://schemas.microsoft.com/office/drawing/2014/main" xmlns="" id="{BB64E27C-8A09-40C9-8A01-DAC36E3DEBD6}"/>
              </a:ext>
            </a:extLst>
          </p:cNvPr>
          <p:cNvCxnSpPr/>
          <p:nvPr/>
        </p:nvCxnSpPr>
        <p:spPr>
          <a:xfrm flipV="1">
            <a:off x="2140103" y="2317321"/>
            <a:ext cx="812800" cy="4826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9" name="直接连接符 37">
            <a:extLst>
              <a:ext uri="{FF2B5EF4-FFF2-40B4-BE49-F238E27FC236}">
                <a16:creationId xmlns:a16="http://schemas.microsoft.com/office/drawing/2014/main" xmlns="" id="{F5EA7417-B43C-47F3-9522-FF8CC19BFE50}"/>
              </a:ext>
            </a:extLst>
          </p:cNvPr>
          <p:cNvCxnSpPr/>
          <p:nvPr/>
        </p:nvCxnSpPr>
        <p:spPr>
          <a:xfrm>
            <a:off x="2374901" y="3697511"/>
            <a:ext cx="146050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0" name="直接连接符 38">
            <a:extLst>
              <a:ext uri="{FF2B5EF4-FFF2-40B4-BE49-F238E27FC236}">
                <a16:creationId xmlns:a16="http://schemas.microsoft.com/office/drawing/2014/main" xmlns="" id="{7013A427-534F-466D-95BB-1311BB405951}"/>
              </a:ext>
            </a:extLst>
          </p:cNvPr>
          <p:cNvCxnSpPr/>
          <p:nvPr/>
        </p:nvCxnSpPr>
        <p:spPr>
          <a:xfrm>
            <a:off x="2140103" y="4595103"/>
            <a:ext cx="812800" cy="4826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8C3FBA9B-A22D-45DC-8E21-F56B2A7B44AD}"/>
              </a:ext>
            </a:extLst>
          </p:cNvPr>
          <p:cNvSpPr txBox="1"/>
          <p:nvPr/>
        </p:nvSpPr>
        <p:spPr>
          <a:xfrm>
            <a:off x="4381806" y="1425323"/>
            <a:ext cx="2171700" cy="338552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6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6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D5C02D0-9BBA-499C-9318-24A1310A8727}"/>
              </a:ext>
            </a:extLst>
          </p:cNvPr>
          <p:cNvSpPr txBox="1"/>
          <p:nvPr/>
        </p:nvSpPr>
        <p:spPr>
          <a:xfrm>
            <a:off x="5169411" y="3011992"/>
            <a:ext cx="2171700" cy="338552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6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6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78CF3D5-BB75-4DF2-9761-9A67675DCF37}"/>
              </a:ext>
            </a:extLst>
          </p:cNvPr>
          <p:cNvSpPr txBox="1"/>
          <p:nvPr/>
        </p:nvSpPr>
        <p:spPr>
          <a:xfrm>
            <a:off x="4381806" y="4743339"/>
            <a:ext cx="2171700" cy="338552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6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6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DD379308-B118-4CAD-90E4-78E9B74802EB}"/>
              </a:ext>
            </a:extLst>
          </p:cNvPr>
          <p:cNvSpPr/>
          <p:nvPr/>
        </p:nvSpPr>
        <p:spPr>
          <a:xfrm>
            <a:off x="4502405" y="1886435"/>
            <a:ext cx="4439168" cy="1032717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40E3556-DAB2-4EA9-86C3-EA3072FE90EB}"/>
              </a:ext>
            </a:extLst>
          </p:cNvPr>
          <p:cNvSpPr/>
          <p:nvPr/>
        </p:nvSpPr>
        <p:spPr>
          <a:xfrm>
            <a:off x="5283200" y="3438382"/>
            <a:ext cx="4439168" cy="1032717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DBB566E3-FF11-4EE8-BC7D-6E6ADB9E505E}"/>
              </a:ext>
            </a:extLst>
          </p:cNvPr>
          <p:cNvSpPr/>
          <p:nvPr/>
        </p:nvSpPr>
        <p:spPr>
          <a:xfrm>
            <a:off x="4502405" y="5169730"/>
            <a:ext cx="4439168" cy="1032717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 36">
            <a:extLst>
              <a:ext uri="{FF2B5EF4-FFF2-40B4-BE49-F238E27FC236}">
                <a16:creationId xmlns:a16="http://schemas.microsoft.com/office/drawing/2014/main" xmlns="" id="{5FFA0C50-6D4C-419F-B158-FCF43AC826DB}"/>
              </a:ext>
            </a:extLst>
          </p:cNvPr>
          <p:cNvGrpSpPr/>
          <p:nvPr/>
        </p:nvGrpSpPr>
        <p:grpSpPr>
          <a:xfrm>
            <a:off x="-1393987" y="2143847"/>
            <a:ext cx="3057688" cy="3057688"/>
            <a:chOff x="5729420" y="2903253"/>
            <a:chExt cx="3057688" cy="3057688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3B4A918A-3B93-4950-AD4D-6A1492AF091F}"/>
                </a:ext>
              </a:extLst>
            </p:cNvPr>
            <p:cNvSpPr/>
            <p:nvPr/>
          </p:nvSpPr>
          <p:spPr>
            <a:xfrm>
              <a:off x="5729420" y="2903253"/>
              <a:ext cx="3057688" cy="3057688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291AEEF4-04AB-4CB5-A387-32A0D50ED102}"/>
                </a:ext>
              </a:extLst>
            </p:cNvPr>
            <p:cNvGrpSpPr/>
            <p:nvPr/>
          </p:nvGrpSpPr>
          <p:grpSpPr>
            <a:xfrm>
              <a:off x="6387468" y="3543856"/>
              <a:ext cx="1947861" cy="1940713"/>
              <a:chOff x="1709739" y="2636838"/>
              <a:chExt cx="1590160" cy="1584325"/>
            </a:xfrm>
            <a:solidFill>
              <a:srgbClr val="FFFFFF"/>
            </a:solidFill>
            <a:effectLst/>
          </p:grpSpPr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xmlns="" id="{4D317157-43F9-4563-BFB7-8CC206FED277}"/>
                  </a:ext>
                </a:extLst>
              </p:cNvPr>
              <p:cNvSpPr/>
              <p:nvPr/>
            </p:nvSpPr>
            <p:spPr bwMode="auto">
              <a:xfrm>
                <a:off x="1709739" y="2636838"/>
                <a:ext cx="1468102" cy="1467130"/>
              </a:xfrm>
              <a:custGeom>
                <a:avLst/>
                <a:gdLst>
                  <a:gd name="T0" fmla="*/ 691 w 1276"/>
                  <a:gd name="T1" fmla="*/ 1168 h 1274"/>
                  <a:gd name="T2" fmla="*/ 662 w 1276"/>
                  <a:gd name="T3" fmla="*/ 1267 h 1274"/>
                  <a:gd name="T4" fmla="*/ 654 w 1276"/>
                  <a:gd name="T5" fmla="*/ 1273 h 1274"/>
                  <a:gd name="T6" fmla="*/ 643 w 1276"/>
                  <a:gd name="T7" fmla="*/ 1274 h 1274"/>
                  <a:gd name="T8" fmla="*/ 172 w 1276"/>
                  <a:gd name="T9" fmla="*/ 1274 h 1274"/>
                  <a:gd name="T10" fmla="*/ 81 w 1276"/>
                  <a:gd name="T11" fmla="*/ 1253 h 1274"/>
                  <a:gd name="T12" fmla="*/ 1 w 1276"/>
                  <a:gd name="T13" fmla="*/ 1113 h 1274"/>
                  <a:gd name="T14" fmla="*/ 0 w 1276"/>
                  <a:gd name="T15" fmla="*/ 892 h 1274"/>
                  <a:gd name="T16" fmla="*/ 0 w 1276"/>
                  <a:gd name="T17" fmla="*/ 170 h 1274"/>
                  <a:gd name="T18" fmla="*/ 170 w 1276"/>
                  <a:gd name="T19" fmla="*/ 0 h 1274"/>
                  <a:gd name="T20" fmla="*/ 1110 w 1276"/>
                  <a:gd name="T21" fmla="*/ 0 h 1274"/>
                  <a:gd name="T22" fmla="*/ 1273 w 1276"/>
                  <a:gd name="T23" fmla="*/ 131 h 1274"/>
                  <a:gd name="T24" fmla="*/ 1276 w 1276"/>
                  <a:gd name="T25" fmla="*/ 168 h 1274"/>
                  <a:gd name="T26" fmla="*/ 1276 w 1276"/>
                  <a:gd name="T27" fmla="*/ 629 h 1274"/>
                  <a:gd name="T28" fmla="*/ 1275 w 1276"/>
                  <a:gd name="T29" fmla="*/ 645 h 1274"/>
                  <a:gd name="T30" fmla="*/ 1171 w 1276"/>
                  <a:gd name="T31" fmla="*/ 659 h 1274"/>
                  <a:gd name="T32" fmla="*/ 1171 w 1276"/>
                  <a:gd name="T33" fmla="*/ 214 h 1274"/>
                  <a:gd name="T34" fmla="*/ 106 w 1276"/>
                  <a:gd name="T35" fmla="*/ 214 h 1274"/>
                  <a:gd name="T36" fmla="*/ 106 w 1276"/>
                  <a:gd name="T37" fmla="*/ 230 h 1274"/>
                  <a:gd name="T38" fmla="*/ 105 w 1276"/>
                  <a:gd name="T39" fmla="*/ 1102 h 1274"/>
                  <a:gd name="T40" fmla="*/ 171 w 1276"/>
                  <a:gd name="T41" fmla="*/ 1168 h 1274"/>
                  <a:gd name="T42" fmla="*/ 671 w 1276"/>
                  <a:gd name="T43" fmla="*/ 1168 h 1274"/>
                  <a:gd name="T44" fmla="*/ 691 w 1276"/>
                  <a:gd name="T45" fmla="*/ 1168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6" h="1274">
                    <a:moveTo>
                      <a:pt x="691" y="1168"/>
                    </a:moveTo>
                    <a:cubicBezTo>
                      <a:pt x="681" y="1203"/>
                      <a:pt x="672" y="1235"/>
                      <a:pt x="662" y="1267"/>
                    </a:cubicBezTo>
                    <a:cubicBezTo>
                      <a:pt x="661" y="1270"/>
                      <a:pt x="657" y="1272"/>
                      <a:pt x="654" y="1273"/>
                    </a:cubicBezTo>
                    <a:cubicBezTo>
                      <a:pt x="651" y="1274"/>
                      <a:pt x="647" y="1274"/>
                      <a:pt x="643" y="1274"/>
                    </a:cubicBezTo>
                    <a:cubicBezTo>
                      <a:pt x="486" y="1274"/>
                      <a:pt x="329" y="1273"/>
                      <a:pt x="172" y="1274"/>
                    </a:cubicBezTo>
                    <a:cubicBezTo>
                      <a:pt x="140" y="1274"/>
                      <a:pt x="109" y="1269"/>
                      <a:pt x="81" y="1253"/>
                    </a:cubicBezTo>
                    <a:cubicBezTo>
                      <a:pt x="29" y="1221"/>
                      <a:pt x="1" y="1174"/>
                      <a:pt x="1" y="1113"/>
                    </a:cubicBezTo>
                    <a:cubicBezTo>
                      <a:pt x="0" y="1039"/>
                      <a:pt x="0" y="966"/>
                      <a:pt x="0" y="892"/>
                    </a:cubicBezTo>
                    <a:cubicBezTo>
                      <a:pt x="0" y="651"/>
                      <a:pt x="0" y="411"/>
                      <a:pt x="0" y="170"/>
                    </a:cubicBezTo>
                    <a:cubicBezTo>
                      <a:pt x="0" y="68"/>
                      <a:pt x="68" y="0"/>
                      <a:pt x="170" y="0"/>
                    </a:cubicBezTo>
                    <a:cubicBezTo>
                      <a:pt x="483" y="0"/>
                      <a:pt x="797" y="0"/>
                      <a:pt x="1110" y="0"/>
                    </a:cubicBezTo>
                    <a:cubicBezTo>
                      <a:pt x="1194" y="0"/>
                      <a:pt x="1258" y="51"/>
                      <a:pt x="1273" y="131"/>
                    </a:cubicBezTo>
                    <a:cubicBezTo>
                      <a:pt x="1276" y="143"/>
                      <a:pt x="1276" y="156"/>
                      <a:pt x="1276" y="168"/>
                    </a:cubicBezTo>
                    <a:cubicBezTo>
                      <a:pt x="1276" y="322"/>
                      <a:pt x="1276" y="475"/>
                      <a:pt x="1276" y="629"/>
                    </a:cubicBezTo>
                    <a:cubicBezTo>
                      <a:pt x="1276" y="634"/>
                      <a:pt x="1276" y="638"/>
                      <a:pt x="1275" y="645"/>
                    </a:cubicBezTo>
                    <a:cubicBezTo>
                      <a:pt x="1239" y="640"/>
                      <a:pt x="1205" y="643"/>
                      <a:pt x="1171" y="659"/>
                    </a:cubicBezTo>
                    <a:cubicBezTo>
                      <a:pt x="1171" y="509"/>
                      <a:pt x="1171" y="362"/>
                      <a:pt x="1171" y="214"/>
                    </a:cubicBezTo>
                    <a:cubicBezTo>
                      <a:pt x="816" y="214"/>
                      <a:pt x="462" y="214"/>
                      <a:pt x="106" y="214"/>
                    </a:cubicBezTo>
                    <a:cubicBezTo>
                      <a:pt x="106" y="219"/>
                      <a:pt x="106" y="224"/>
                      <a:pt x="106" y="230"/>
                    </a:cubicBezTo>
                    <a:cubicBezTo>
                      <a:pt x="106" y="521"/>
                      <a:pt x="106" y="812"/>
                      <a:pt x="105" y="1102"/>
                    </a:cubicBezTo>
                    <a:cubicBezTo>
                      <a:pt x="105" y="1141"/>
                      <a:pt x="125" y="1169"/>
                      <a:pt x="171" y="1168"/>
                    </a:cubicBezTo>
                    <a:cubicBezTo>
                      <a:pt x="338" y="1167"/>
                      <a:pt x="504" y="1168"/>
                      <a:pt x="671" y="1168"/>
                    </a:cubicBezTo>
                    <a:cubicBezTo>
                      <a:pt x="677" y="1168"/>
                      <a:pt x="683" y="1168"/>
                      <a:pt x="691" y="11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xmlns="" id="{65F21831-5258-48E8-A583-85F75A225D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71440" y="3653665"/>
                <a:ext cx="569443" cy="567498"/>
              </a:xfrm>
              <a:custGeom>
                <a:avLst/>
                <a:gdLst>
                  <a:gd name="T0" fmla="*/ 328 w 495"/>
                  <a:gd name="T1" fmla="*/ 1 h 493"/>
                  <a:gd name="T2" fmla="*/ 495 w 495"/>
                  <a:gd name="T3" fmla="*/ 167 h 493"/>
                  <a:gd name="T4" fmla="*/ 427 w 495"/>
                  <a:gd name="T5" fmla="*/ 236 h 493"/>
                  <a:gd name="T6" fmla="*/ 240 w 495"/>
                  <a:gd name="T7" fmla="*/ 421 h 493"/>
                  <a:gd name="T8" fmla="*/ 216 w 495"/>
                  <a:gd name="T9" fmla="*/ 436 h 493"/>
                  <a:gd name="T10" fmla="*/ 40 w 495"/>
                  <a:gd name="T11" fmla="*/ 488 h 493"/>
                  <a:gd name="T12" fmla="*/ 9 w 495"/>
                  <a:gd name="T13" fmla="*/ 484 h 493"/>
                  <a:gd name="T14" fmla="*/ 6 w 495"/>
                  <a:gd name="T15" fmla="*/ 454 h 493"/>
                  <a:gd name="T16" fmla="*/ 58 w 495"/>
                  <a:gd name="T17" fmla="*/ 276 h 493"/>
                  <a:gd name="T18" fmla="*/ 67 w 495"/>
                  <a:gd name="T19" fmla="*/ 259 h 493"/>
                  <a:gd name="T20" fmla="*/ 327 w 495"/>
                  <a:gd name="T21" fmla="*/ 1 h 493"/>
                  <a:gd name="T22" fmla="*/ 328 w 495"/>
                  <a:gd name="T23" fmla="*/ 1 h 493"/>
                  <a:gd name="T24" fmla="*/ 102 w 495"/>
                  <a:gd name="T25" fmla="*/ 292 h 493"/>
                  <a:gd name="T26" fmla="*/ 72 w 495"/>
                  <a:gd name="T27" fmla="*/ 396 h 493"/>
                  <a:gd name="T28" fmla="*/ 74 w 495"/>
                  <a:gd name="T29" fmla="*/ 405 h 493"/>
                  <a:gd name="T30" fmla="*/ 113 w 495"/>
                  <a:gd name="T31" fmla="*/ 418 h 493"/>
                  <a:gd name="T32" fmla="*/ 148 w 495"/>
                  <a:gd name="T33" fmla="*/ 408 h 493"/>
                  <a:gd name="T34" fmla="*/ 200 w 495"/>
                  <a:gd name="T35" fmla="*/ 393 h 493"/>
                  <a:gd name="T36" fmla="*/ 185 w 495"/>
                  <a:gd name="T37" fmla="*/ 316 h 493"/>
                  <a:gd name="T38" fmla="*/ 178 w 495"/>
                  <a:gd name="T39" fmla="*/ 308 h 493"/>
                  <a:gd name="T40" fmla="*/ 102 w 495"/>
                  <a:gd name="T41" fmla="*/ 2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5" h="493">
                    <a:moveTo>
                      <a:pt x="328" y="1"/>
                    </a:moveTo>
                    <a:cubicBezTo>
                      <a:pt x="384" y="56"/>
                      <a:pt x="439" y="112"/>
                      <a:pt x="495" y="167"/>
                    </a:cubicBezTo>
                    <a:cubicBezTo>
                      <a:pt x="473" y="190"/>
                      <a:pt x="450" y="213"/>
                      <a:pt x="427" y="236"/>
                    </a:cubicBezTo>
                    <a:cubicBezTo>
                      <a:pt x="365" y="298"/>
                      <a:pt x="303" y="360"/>
                      <a:pt x="240" y="421"/>
                    </a:cubicBezTo>
                    <a:cubicBezTo>
                      <a:pt x="233" y="428"/>
                      <a:pt x="225" y="433"/>
                      <a:pt x="216" y="436"/>
                    </a:cubicBezTo>
                    <a:cubicBezTo>
                      <a:pt x="157" y="454"/>
                      <a:pt x="98" y="471"/>
                      <a:pt x="40" y="488"/>
                    </a:cubicBezTo>
                    <a:cubicBezTo>
                      <a:pt x="28" y="492"/>
                      <a:pt x="18" y="493"/>
                      <a:pt x="9" y="484"/>
                    </a:cubicBezTo>
                    <a:cubicBezTo>
                      <a:pt x="0" y="475"/>
                      <a:pt x="3" y="464"/>
                      <a:pt x="6" y="454"/>
                    </a:cubicBezTo>
                    <a:cubicBezTo>
                      <a:pt x="23" y="395"/>
                      <a:pt x="40" y="335"/>
                      <a:pt x="58" y="276"/>
                    </a:cubicBezTo>
                    <a:cubicBezTo>
                      <a:pt x="60" y="270"/>
                      <a:pt x="63" y="264"/>
                      <a:pt x="67" y="259"/>
                    </a:cubicBezTo>
                    <a:cubicBezTo>
                      <a:pt x="154" y="173"/>
                      <a:pt x="240" y="87"/>
                      <a:pt x="327" y="1"/>
                    </a:cubicBezTo>
                    <a:cubicBezTo>
                      <a:pt x="328" y="1"/>
                      <a:pt x="329" y="0"/>
                      <a:pt x="328" y="1"/>
                    </a:cubicBezTo>
                    <a:close/>
                    <a:moveTo>
                      <a:pt x="102" y="292"/>
                    </a:moveTo>
                    <a:cubicBezTo>
                      <a:pt x="91" y="327"/>
                      <a:pt x="81" y="362"/>
                      <a:pt x="72" y="396"/>
                    </a:cubicBezTo>
                    <a:cubicBezTo>
                      <a:pt x="71" y="399"/>
                      <a:pt x="72" y="403"/>
                      <a:pt x="74" y="405"/>
                    </a:cubicBezTo>
                    <a:cubicBezTo>
                      <a:pt x="87" y="423"/>
                      <a:pt x="92" y="425"/>
                      <a:pt x="113" y="418"/>
                    </a:cubicBezTo>
                    <a:cubicBezTo>
                      <a:pt x="125" y="415"/>
                      <a:pt x="136" y="411"/>
                      <a:pt x="148" y="408"/>
                    </a:cubicBezTo>
                    <a:cubicBezTo>
                      <a:pt x="165" y="403"/>
                      <a:pt x="182" y="398"/>
                      <a:pt x="200" y="393"/>
                    </a:cubicBezTo>
                    <a:cubicBezTo>
                      <a:pt x="195" y="365"/>
                      <a:pt x="190" y="341"/>
                      <a:pt x="185" y="316"/>
                    </a:cubicBezTo>
                    <a:cubicBezTo>
                      <a:pt x="185" y="313"/>
                      <a:pt x="181" y="309"/>
                      <a:pt x="178" y="308"/>
                    </a:cubicBezTo>
                    <a:cubicBezTo>
                      <a:pt x="153" y="302"/>
                      <a:pt x="128" y="297"/>
                      <a:pt x="102" y="2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xmlns="" id="{F323DB74-FCD2-48F0-97DE-B2F702BF2173}"/>
                  </a:ext>
                </a:extLst>
              </p:cNvPr>
              <p:cNvSpPr/>
              <p:nvPr/>
            </p:nvSpPr>
            <p:spPr bwMode="auto">
              <a:xfrm>
                <a:off x="2262162" y="3371619"/>
                <a:ext cx="608346" cy="119627"/>
              </a:xfrm>
              <a:custGeom>
                <a:avLst/>
                <a:gdLst>
                  <a:gd name="T0" fmla="*/ 0 w 529"/>
                  <a:gd name="T1" fmla="*/ 104 h 104"/>
                  <a:gd name="T2" fmla="*/ 0 w 529"/>
                  <a:gd name="T3" fmla="*/ 0 h 104"/>
                  <a:gd name="T4" fmla="*/ 529 w 529"/>
                  <a:gd name="T5" fmla="*/ 0 h 104"/>
                  <a:gd name="T6" fmla="*/ 529 w 529"/>
                  <a:gd name="T7" fmla="*/ 104 h 104"/>
                  <a:gd name="T8" fmla="*/ 0 w 529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9" h="104">
                    <a:moveTo>
                      <a:pt x="0" y="104"/>
                    </a:moveTo>
                    <a:cubicBezTo>
                      <a:pt x="0" y="69"/>
                      <a:pt x="0" y="35"/>
                      <a:pt x="0" y="0"/>
                    </a:cubicBezTo>
                    <a:cubicBezTo>
                      <a:pt x="177" y="0"/>
                      <a:pt x="352" y="0"/>
                      <a:pt x="529" y="0"/>
                    </a:cubicBezTo>
                    <a:cubicBezTo>
                      <a:pt x="529" y="35"/>
                      <a:pt x="529" y="69"/>
                      <a:pt x="529" y="104"/>
                    </a:cubicBezTo>
                    <a:cubicBezTo>
                      <a:pt x="353" y="104"/>
                      <a:pt x="177" y="104"/>
                      <a:pt x="0" y="1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:a16="http://schemas.microsoft.com/office/drawing/2014/main" xmlns="" id="{8238948C-77ED-4AB9-8630-A888D4F924F9}"/>
                  </a:ext>
                </a:extLst>
              </p:cNvPr>
              <p:cNvSpPr/>
              <p:nvPr/>
            </p:nvSpPr>
            <p:spPr bwMode="auto">
              <a:xfrm>
                <a:off x="2263134" y="3127502"/>
                <a:ext cx="607373" cy="119627"/>
              </a:xfrm>
              <a:custGeom>
                <a:avLst/>
                <a:gdLst>
                  <a:gd name="T0" fmla="*/ 528 w 528"/>
                  <a:gd name="T1" fmla="*/ 0 h 104"/>
                  <a:gd name="T2" fmla="*/ 528 w 528"/>
                  <a:gd name="T3" fmla="*/ 104 h 104"/>
                  <a:gd name="T4" fmla="*/ 0 w 528"/>
                  <a:gd name="T5" fmla="*/ 104 h 104"/>
                  <a:gd name="T6" fmla="*/ 0 w 528"/>
                  <a:gd name="T7" fmla="*/ 0 h 104"/>
                  <a:gd name="T8" fmla="*/ 528 w 528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104">
                    <a:moveTo>
                      <a:pt x="528" y="0"/>
                    </a:moveTo>
                    <a:cubicBezTo>
                      <a:pt x="528" y="35"/>
                      <a:pt x="528" y="69"/>
                      <a:pt x="528" y="104"/>
                    </a:cubicBezTo>
                    <a:cubicBezTo>
                      <a:pt x="352" y="104"/>
                      <a:pt x="177" y="104"/>
                      <a:pt x="0" y="104"/>
                    </a:cubicBezTo>
                    <a:cubicBezTo>
                      <a:pt x="0" y="70"/>
                      <a:pt x="0" y="36"/>
                      <a:pt x="0" y="0"/>
                    </a:cubicBezTo>
                    <a:cubicBezTo>
                      <a:pt x="176" y="0"/>
                      <a:pt x="352" y="0"/>
                      <a:pt x="5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4" name="Freeform 10">
                <a:extLst>
                  <a:ext uri="{FF2B5EF4-FFF2-40B4-BE49-F238E27FC236}">
                    <a16:creationId xmlns:a16="http://schemas.microsoft.com/office/drawing/2014/main" xmlns="" id="{68512463-C9F8-4F1F-8F5F-23E01122340C}"/>
                  </a:ext>
                </a:extLst>
              </p:cNvPr>
              <p:cNvSpPr/>
              <p:nvPr/>
            </p:nvSpPr>
            <p:spPr bwMode="auto">
              <a:xfrm>
                <a:off x="2263134" y="3615735"/>
                <a:ext cx="549991" cy="120599"/>
              </a:xfrm>
              <a:custGeom>
                <a:avLst/>
                <a:gdLst>
                  <a:gd name="T0" fmla="*/ 0 w 478"/>
                  <a:gd name="T1" fmla="*/ 0 h 105"/>
                  <a:gd name="T2" fmla="*/ 478 w 478"/>
                  <a:gd name="T3" fmla="*/ 0 h 105"/>
                  <a:gd name="T4" fmla="*/ 472 w 478"/>
                  <a:gd name="T5" fmla="*/ 8 h 105"/>
                  <a:gd name="T6" fmla="*/ 383 w 478"/>
                  <a:gd name="T7" fmla="*/ 97 h 105"/>
                  <a:gd name="T8" fmla="*/ 366 w 478"/>
                  <a:gd name="T9" fmla="*/ 104 h 105"/>
                  <a:gd name="T10" fmla="*/ 8 w 478"/>
                  <a:gd name="T11" fmla="*/ 105 h 105"/>
                  <a:gd name="T12" fmla="*/ 0 w 478"/>
                  <a:gd name="T13" fmla="*/ 104 h 105"/>
                  <a:gd name="T14" fmla="*/ 0 w 478"/>
                  <a:gd name="T1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8" h="105">
                    <a:moveTo>
                      <a:pt x="0" y="0"/>
                    </a:moveTo>
                    <a:cubicBezTo>
                      <a:pt x="159" y="0"/>
                      <a:pt x="318" y="0"/>
                      <a:pt x="478" y="0"/>
                    </a:cubicBezTo>
                    <a:cubicBezTo>
                      <a:pt x="476" y="3"/>
                      <a:pt x="474" y="6"/>
                      <a:pt x="472" y="8"/>
                    </a:cubicBezTo>
                    <a:cubicBezTo>
                      <a:pt x="443" y="38"/>
                      <a:pt x="413" y="68"/>
                      <a:pt x="383" y="97"/>
                    </a:cubicBezTo>
                    <a:cubicBezTo>
                      <a:pt x="379" y="101"/>
                      <a:pt x="372" y="104"/>
                      <a:pt x="366" y="104"/>
                    </a:cubicBezTo>
                    <a:cubicBezTo>
                      <a:pt x="247" y="105"/>
                      <a:pt x="127" y="105"/>
                      <a:pt x="8" y="105"/>
                    </a:cubicBezTo>
                    <a:cubicBezTo>
                      <a:pt x="6" y="105"/>
                      <a:pt x="3" y="104"/>
                      <a:pt x="0" y="104"/>
                    </a:cubicBezTo>
                    <a:cubicBezTo>
                      <a:pt x="0" y="69"/>
                      <a:pt x="0" y="3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xmlns="" id="{361F9494-AA86-40C8-A249-6B641357447E}"/>
                  </a:ext>
                </a:extLst>
              </p:cNvPr>
              <p:cNvSpPr/>
              <p:nvPr/>
            </p:nvSpPr>
            <p:spPr bwMode="auto">
              <a:xfrm>
                <a:off x="3016880" y="3492218"/>
                <a:ext cx="283019" cy="281074"/>
              </a:xfrm>
              <a:custGeom>
                <a:avLst/>
                <a:gdLst>
                  <a:gd name="T0" fmla="*/ 0 w 246"/>
                  <a:gd name="T1" fmla="*/ 87 h 244"/>
                  <a:gd name="T2" fmla="*/ 66 w 246"/>
                  <a:gd name="T3" fmla="*/ 20 h 244"/>
                  <a:gd name="T4" fmla="*/ 139 w 246"/>
                  <a:gd name="T5" fmla="*/ 20 h 244"/>
                  <a:gd name="T6" fmla="*/ 225 w 246"/>
                  <a:gd name="T7" fmla="*/ 106 h 244"/>
                  <a:gd name="T8" fmla="*/ 227 w 246"/>
                  <a:gd name="T9" fmla="*/ 178 h 244"/>
                  <a:gd name="T10" fmla="*/ 159 w 246"/>
                  <a:gd name="T11" fmla="*/ 244 h 244"/>
                  <a:gd name="T12" fmla="*/ 0 w 246"/>
                  <a:gd name="T13" fmla="*/ 8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244">
                    <a:moveTo>
                      <a:pt x="0" y="87"/>
                    </a:moveTo>
                    <a:cubicBezTo>
                      <a:pt x="22" y="64"/>
                      <a:pt x="43" y="41"/>
                      <a:pt x="66" y="20"/>
                    </a:cubicBezTo>
                    <a:cubicBezTo>
                      <a:pt x="87" y="1"/>
                      <a:pt x="118" y="0"/>
                      <a:pt x="139" y="20"/>
                    </a:cubicBezTo>
                    <a:cubicBezTo>
                      <a:pt x="169" y="48"/>
                      <a:pt x="198" y="76"/>
                      <a:pt x="225" y="106"/>
                    </a:cubicBezTo>
                    <a:cubicBezTo>
                      <a:pt x="245" y="127"/>
                      <a:pt x="246" y="158"/>
                      <a:pt x="227" y="178"/>
                    </a:cubicBezTo>
                    <a:cubicBezTo>
                      <a:pt x="205" y="202"/>
                      <a:pt x="181" y="223"/>
                      <a:pt x="159" y="244"/>
                    </a:cubicBezTo>
                    <a:cubicBezTo>
                      <a:pt x="107" y="193"/>
                      <a:pt x="54" y="140"/>
                      <a:pt x="0" y="8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6" name="Freeform 12">
                <a:extLst>
                  <a:ext uri="{FF2B5EF4-FFF2-40B4-BE49-F238E27FC236}">
                    <a16:creationId xmlns:a16="http://schemas.microsoft.com/office/drawing/2014/main" xmlns="" id="{570D36C6-21BE-486D-972D-52DE4AEEE6CF}"/>
                  </a:ext>
                </a:extLst>
              </p:cNvPr>
              <p:cNvSpPr/>
              <p:nvPr/>
            </p:nvSpPr>
            <p:spPr bwMode="auto">
              <a:xfrm>
                <a:off x="2017073" y="3372591"/>
                <a:ext cx="119627" cy="117682"/>
              </a:xfrm>
              <a:custGeom>
                <a:avLst/>
                <a:gdLst>
                  <a:gd name="T0" fmla="*/ 0 w 104"/>
                  <a:gd name="T1" fmla="*/ 102 h 102"/>
                  <a:gd name="T2" fmla="*/ 0 w 104"/>
                  <a:gd name="T3" fmla="*/ 0 h 102"/>
                  <a:gd name="T4" fmla="*/ 104 w 104"/>
                  <a:gd name="T5" fmla="*/ 0 h 102"/>
                  <a:gd name="T6" fmla="*/ 104 w 104"/>
                  <a:gd name="T7" fmla="*/ 102 h 102"/>
                  <a:gd name="T8" fmla="*/ 0 w 104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02">
                    <a:moveTo>
                      <a:pt x="0" y="102"/>
                    </a:moveTo>
                    <a:cubicBezTo>
                      <a:pt x="0" y="68"/>
                      <a:pt x="0" y="34"/>
                      <a:pt x="0" y="0"/>
                    </a:cubicBezTo>
                    <a:cubicBezTo>
                      <a:pt x="35" y="0"/>
                      <a:pt x="69" y="0"/>
                      <a:pt x="104" y="0"/>
                    </a:cubicBezTo>
                    <a:cubicBezTo>
                      <a:pt x="104" y="34"/>
                      <a:pt x="104" y="67"/>
                      <a:pt x="104" y="102"/>
                    </a:cubicBezTo>
                    <a:cubicBezTo>
                      <a:pt x="70" y="102"/>
                      <a:pt x="36" y="102"/>
                      <a:pt x="0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7" name="Freeform 13">
                <a:extLst>
                  <a:ext uri="{FF2B5EF4-FFF2-40B4-BE49-F238E27FC236}">
                    <a16:creationId xmlns:a16="http://schemas.microsoft.com/office/drawing/2014/main" xmlns="" id="{FC395494-1BDD-40E2-B110-526C1373CD04}"/>
                  </a:ext>
                </a:extLst>
              </p:cNvPr>
              <p:cNvSpPr/>
              <p:nvPr/>
            </p:nvSpPr>
            <p:spPr bwMode="auto">
              <a:xfrm>
                <a:off x="2018045" y="3128475"/>
                <a:ext cx="118654" cy="118654"/>
              </a:xfrm>
              <a:custGeom>
                <a:avLst/>
                <a:gdLst>
                  <a:gd name="T0" fmla="*/ 103 w 103"/>
                  <a:gd name="T1" fmla="*/ 103 h 103"/>
                  <a:gd name="T2" fmla="*/ 0 w 103"/>
                  <a:gd name="T3" fmla="*/ 103 h 103"/>
                  <a:gd name="T4" fmla="*/ 0 w 103"/>
                  <a:gd name="T5" fmla="*/ 0 h 103"/>
                  <a:gd name="T6" fmla="*/ 103 w 103"/>
                  <a:gd name="T7" fmla="*/ 0 h 103"/>
                  <a:gd name="T8" fmla="*/ 103 w 103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103" y="103"/>
                    </a:moveTo>
                    <a:cubicBezTo>
                      <a:pt x="68" y="103"/>
                      <a:pt x="34" y="103"/>
                      <a:pt x="0" y="103"/>
                    </a:cubicBezTo>
                    <a:cubicBezTo>
                      <a:pt x="0" y="68"/>
                      <a:pt x="0" y="35"/>
                      <a:pt x="0" y="0"/>
                    </a:cubicBezTo>
                    <a:cubicBezTo>
                      <a:pt x="34" y="0"/>
                      <a:pt x="68" y="0"/>
                      <a:pt x="103" y="0"/>
                    </a:cubicBezTo>
                    <a:cubicBezTo>
                      <a:pt x="103" y="34"/>
                      <a:pt x="103" y="68"/>
                      <a:pt x="103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8" name="Freeform 14">
                <a:extLst>
                  <a:ext uri="{FF2B5EF4-FFF2-40B4-BE49-F238E27FC236}">
                    <a16:creationId xmlns:a16="http://schemas.microsoft.com/office/drawing/2014/main" xmlns="" id="{2A34333C-30CC-4B54-AD0F-3B9D3E70B3AC}"/>
                  </a:ext>
                </a:extLst>
              </p:cNvPr>
              <p:cNvSpPr/>
              <p:nvPr/>
            </p:nvSpPr>
            <p:spPr bwMode="auto">
              <a:xfrm>
                <a:off x="2018045" y="3616708"/>
                <a:ext cx="118654" cy="118654"/>
              </a:xfrm>
              <a:custGeom>
                <a:avLst/>
                <a:gdLst>
                  <a:gd name="T0" fmla="*/ 103 w 103"/>
                  <a:gd name="T1" fmla="*/ 103 h 103"/>
                  <a:gd name="T2" fmla="*/ 0 w 103"/>
                  <a:gd name="T3" fmla="*/ 103 h 103"/>
                  <a:gd name="T4" fmla="*/ 0 w 103"/>
                  <a:gd name="T5" fmla="*/ 0 h 103"/>
                  <a:gd name="T6" fmla="*/ 103 w 103"/>
                  <a:gd name="T7" fmla="*/ 0 h 103"/>
                  <a:gd name="T8" fmla="*/ 103 w 103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103" y="103"/>
                    </a:moveTo>
                    <a:cubicBezTo>
                      <a:pt x="68" y="103"/>
                      <a:pt x="35" y="103"/>
                      <a:pt x="0" y="103"/>
                    </a:cubicBezTo>
                    <a:cubicBezTo>
                      <a:pt x="0" y="68"/>
                      <a:pt x="0" y="35"/>
                      <a:pt x="0" y="0"/>
                    </a:cubicBezTo>
                    <a:cubicBezTo>
                      <a:pt x="34" y="0"/>
                      <a:pt x="68" y="0"/>
                      <a:pt x="103" y="0"/>
                    </a:cubicBezTo>
                    <a:cubicBezTo>
                      <a:pt x="103" y="33"/>
                      <a:pt x="103" y="67"/>
                      <a:pt x="103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76329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DE9249D-9682-40E3-B9C8-3250C7EF9A26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06CB418-5C22-4C38-A822-C088F1E22B2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C01E2C71-FA3E-4F01-96D4-E8C499383565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1">
            <a:extLst>
              <a:ext uri="{FF2B5EF4-FFF2-40B4-BE49-F238E27FC236}">
                <a16:creationId xmlns:a16="http://schemas.microsoft.com/office/drawing/2014/main" xmlns="" id="{68B27174-5A8E-4C78-927A-D77F80EE23EF}"/>
              </a:ext>
            </a:extLst>
          </p:cNvPr>
          <p:cNvGrpSpPr/>
          <p:nvPr/>
        </p:nvGrpSpPr>
        <p:grpSpPr>
          <a:xfrm>
            <a:off x="4360406" y="1808898"/>
            <a:ext cx="3321364" cy="3293103"/>
            <a:chOff x="2939653" y="2055320"/>
            <a:chExt cx="3321364" cy="3293102"/>
          </a:xfrm>
        </p:grpSpPr>
        <p:sp>
          <p:nvSpPr>
            <p:cNvPr id="6" name="饼形 15">
              <a:extLst>
                <a:ext uri="{FF2B5EF4-FFF2-40B4-BE49-F238E27FC236}">
                  <a16:creationId xmlns:a16="http://schemas.microsoft.com/office/drawing/2014/main" xmlns="" id="{9F5CF6F9-D248-4FCC-8162-7FB63EDDC66B}"/>
                </a:ext>
              </a:extLst>
            </p:cNvPr>
            <p:cNvSpPr/>
            <p:nvPr/>
          </p:nvSpPr>
          <p:spPr>
            <a:xfrm>
              <a:off x="3093899" y="2181306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10315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4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7" name="饼形 16">
              <a:extLst>
                <a:ext uri="{FF2B5EF4-FFF2-40B4-BE49-F238E27FC236}">
                  <a16:creationId xmlns:a16="http://schemas.microsoft.com/office/drawing/2014/main" xmlns="" id="{687BFD67-D045-4ABE-AC87-EAF8CB9CC024}"/>
                </a:ext>
              </a:extLst>
            </p:cNvPr>
            <p:cNvSpPr/>
            <p:nvPr/>
          </p:nvSpPr>
          <p:spPr>
            <a:xfrm flipV="1">
              <a:off x="3093899" y="2055634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10315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8" name="饼形 17">
              <a:extLst>
                <a:ext uri="{FF2B5EF4-FFF2-40B4-BE49-F238E27FC236}">
                  <a16:creationId xmlns:a16="http://schemas.microsoft.com/office/drawing/2014/main" xmlns="" id="{2B8F37BB-F08E-4105-8566-B74730D0E553}"/>
                </a:ext>
              </a:extLst>
            </p:cNvPr>
            <p:cNvSpPr/>
            <p:nvPr/>
          </p:nvSpPr>
          <p:spPr>
            <a:xfrm flipH="1">
              <a:off x="2939653" y="2180992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4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饼形 18">
              <a:extLst>
                <a:ext uri="{FF2B5EF4-FFF2-40B4-BE49-F238E27FC236}">
                  <a16:creationId xmlns:a16="http://schemas.microsoft.com/office/drawing/2014/main" xmlns="" id="{EB290429-C0E1-448F-864C-A9DCDC46497F}"/>
                </a:ext>
              </a:extLst>
            </p:cNvPr>
            <p:cNvSpPr/>
            <p:nvPr/>
          </p:nvSpPr>
          <p:spPr>
            <a:xfrm flipH="1" flipV="1">
              <a:off x="2939653" y="2055320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4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88527070-F927-4B91-8419-52272EE65647}"/>
                </a:ext>
              </a:extLst>
            </p:cNvPr>
            <p:cNvSpPr/>
            <p:nvPr/>
          </p:nvSpPr>
          <p:spPr>
            <a:xfrm>
              <a:off x="3775288" y="2867300"/>
              <a:ext cx="1650092" cy="1650092"/>
            </a:xfrm>
            <a:prstGeom prst="ellipse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  <a:cs typeface="+mn-cs"/>
                </a:rPr>
                <a:t>TEXT</a:t>
              </a:r>
              <a:endParaRPr kumimoji="0" lang="zh-HK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97B3A38C-69B2-4C79-B8E3-7082F6CFFDDE}"/>
                </a:ext>
              </a:extLst>
            </p:cNvPr>
            <p:cNvSpPr txBox="1"/>
            <p:nvPr/>
          </p:nvSpPr>
          <p:spPr>
            <a:xfrm>
              <a:off x="3280378" y="2308625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</a:rPr>
                <a:t>s</a:t>
              </a:r>
              <a:endParaRPr kumimoji="0" lang="zh-HK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DEE9211F-25E1-407E-B01C-F348FF9BA85E}"/>
                </a:ext>
              </a:extLst>
            </p:cNvPr>
            <p:cNvSpPr txBox="1"/>
            <p:nvPr/>
          </p:nvSpPr>
          <p:spPr>
            <a:xfrm>
              <a:off x="3294892" y="4084929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</a:rPr>
                <a:t>w</a:t>
              </a:r>
              <a:endParaRPr kumimoji="0" lang="zh-HK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FDDA128A-8566-45D7-B75B-218778CFC47C}"/>
                </a:ext>
              </a:extLst>
            </p:cNvPr>
            <p:cNvSpPr txBox="1"/>
            <p:nvPr/>
          </p:nvSpPr>
          <p:spPr>
            <a:xfrm>
              <a:off x="5140069" y="4026873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</a:rPr>
                <a:t>o</a:t>
              </a:r>
              <a:endParaRPr kumimoji="0" lang="zh-HK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EB04AC2-9E41-411F-93A3-8EDEDA17E3C0}"/>
                </a:ext>
              </a:extLst>
            </p:cNvPr>
            <p:cNvSpPr txBox="1"/>
            <p:nvPr/>
          </p:nvSpPr>
          <p:spPr>
            <a:xfrm>
              <a:off x="5125555" y="2471619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</a:rPr>
                <a:t>T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486EC9CC-4537-43A9-9E06-F787CC64690C}"/>
              </a:ext>
            </a:extLst>
          </p:cNvPr>
          <p:cNvSpPr/>
          <p:nvPr/>
        </p:nvSpPr>
        <p:spPr>
          <a:xfrm>
            <a:off x="1906536" y="2218869"/>
            <a:ext cx="2246643" cy="1352676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050" dirty="0">
                <a:solidFill>
                  <a:schemeClr val="bg1"/>
                </a:solidFill>
              </a:rPr>
              <a:t>.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4BD2ECF-407B-46B9-B173-DA68F6686A94}"/>
              </a:ext>
            </a:extLst>
          </p:cNvPr>
          <p:cNvSpPr txBox="1"/>
          <p:nvPr/>
        </p:nvSpPr>
        <p:spPr>
          <a:xfrm>
            <a:off x="1924810" y="1599666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5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5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CF2645F-AE7B-4B1D-8A5B-67CF9E771DBA}"/>
              </a:ext>
            </a:extLst>
          </p:cNvPr>
          <p:cNvSpPr/>
          <p:nvPr/>
        </p:nvSpPr>
        <p:spPr>
          <a:xfrm>
            <a:off x="2029583" y="1955954"/>
            <a:ext cx="1355204" cy="45887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500" b="0" i="0" u="none" strike="noStrike" kern="0" cap="none" spc="0" normalizeH="0" baseline="0" noProof="0">
              <a:ln>
                <a:noFill/>
              </a:ln>
              <a:solidFill>
                <a:srgbClr val="7C233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1343B73-F070-4CAB-B21D-9032CB22FAC6}"/>
              </a:ext>
            </a:extLst>
          </p:cNvPr>
          <p:cNvSpPr/>
          <p:nvPr/>
        </p:nvSpPr>
        <p:spPr>
          <a:xfrm>
            <a:off x="7922053" y="2338993"/>
            <a:ext cx="2246643" cy="1752914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33FABB5-1034-49DD-8974-514D44574866}"/>
              </a:ext>
            </a:extLst>
          </p:cNvPr>
          <p:cNvSpPr txBox="1"/>
          <p:nvPr/>
        </p:nvSpPr>
        <p:spPr>
          <a:xfrm>
            <a:off x="7923177" y="1625391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5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5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2F314EED-2F95-4F8E-883B-236712784D1C}"/>
              </a:ext>
            </a:extLst>
          </p:cNvPr>
          <p:cNvSpPr/>
          <p:nvPr/>
        </p:nvSpPr>
        <p:spPr>
          <a:xfrm>
            <a:off x="8027950" y="1981679"/>
            <a:ext cx="1355204" cy="4588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5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E5DE6608-F729-4A7D-BAAE-F27B041864D6}"/>
              </a:ext>
            </a:extLst>
          </p:cNvPr>
          <p:cNvSpPr/>
          <p:nvPr/>
        </p:nvSpPr>
        <p:spPr>
          <a:xfrm>
            <a:off x="1926728" y="4578467"/>
            <a:ext cx="2246643" cy="1752914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9A51C2AD-079E-4B60-B0E2-58FE4001DE15}"/>
              </a:ext>
            </a:extLst>
          </p:cNvPr>
          <p:cNvSpPr txBox="1"/>
          <p:nvPr/>
        </p:nvSpPr>
        <p:spPr>
          <a:xfrm>
            <a:off x="1945002" y="3959264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5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5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242B6FE5-5813-49EC-943E-9386D3F13193}"/>
              </a:ext>
            </a:extLst>
          </p:cNvPr>
          <p:cNvSpPr/>
          <p:nvPr/>
        </p:nvSpPr>
        <p:spPr>
          <a:xfrm>
            <a:off x="2049776" y="4315551"/>
            <a:ext cx="1355204" cy="45887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500" b="0" i="0" u="none" strike="noStrike" kern="0" cap="none" spc="0" normalizeH="0" baseline="0" noProof="0">
              <a:ln>
                <a:noFill/>
              </a:ln>
              <a:solidFill>
                <a:srgbClr val="7C233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042E94E2-19B7-41CC-8062-37D9B3DCE96B}"/>
              </a:ext>
            </a:extLst>
          </p:cNvPr>
          <p:cNvSpPr/>
          <p:nvPr/>
        </p:nvSpPr>
        <p:spPr>
          <a:xfrm>
            <a:off x="8035649" y="4611448"/>
            <a:ext cx="2246643" cy="1752914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E89FC351-47FE-47A6-A9C6-09EC61AEC58A}"/>
              </a:ext>
            </a:extLst>
          </p:cNvPr>
          <p:cNvSpPr txBox="1"/>
          <p:nvPr/>
        </p:nvSpPr>
        <p:spPr>
          <a:xfrm>
            <a:off x="8053921" y="3992245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5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5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B3CF46DA-3CC9-47A9-BF4B-FC1C55FB0B9F}"/>
              </a:ext>
            </a:extLst>
          </p:cNvPr>
          <p:cNvSpPr/>
          <p:nvPr/>
        </p:nvSpPr>
        <p:spPr>
          <a:xfrm>
            <a:off x="8158696" y="4348534"/>
            <a:ext cx="1355204" cy="4588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500" b="0" i="0" u="none" strike="noStrike" kern="0" cap="none" spc="0" normalizeH="0" baseline="0" noProof="0">
              <a:ln>
                <a:noFill/>
              </a:ln>
              <a:solidFill>
                <a:srgbClr val="7C233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15411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9C93B32-A5F9-47EE-B3A3-45A3B400FB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80B7F47-688D-41A3-A86F-E657FA75A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397" y="565508"/>
            <a:ext cx="7949206" cy="572698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222F1AB-A1F2-4A23-949D-0FA44DC86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08" y="3763524"/>
            <a:ext cx="6997145" cy="25289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2335830-5AB8-42BB-A29C-5029A8E18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227" y="3927626"/>
            <a:ext cx="6497349" cy="20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3616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423d153620e970a1a841b7f26a366fe12182ead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D294B"/>
    </a:accent1>
    <a:accent2>
      <a:srgbClr val="FFC000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6">
    <a:majorFont>
      <a:latin typeface="HelveticaNeueLT Pro 77 BdCn"/>
      <a:ea typeface="微软雅黑"/>
      <a:cs typeface=""/>
    </a:majorFont>
    <a:minorFont>
      <a:latin typeface="Century Gothic  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2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D294B"/>
    </a:accent1>
    <a:accent2>
      <a:srgbClr val="FFC000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6">
    <a:majorFont>
      <a:latin typeface="HelveticaNeueLT Pro 77 BdCn"/>
      <a:ea typeface="微软雅黑"/>
      <a:cs typeface=""/>
    </a:majorFont>
    <a:minorFont>
      <a:latin typeface="Century Gothic  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2563</Words>
  <Application>Microsoft Office PowerPoint</Application>
  <PresentationFormat>自定义</PresentationFormat>
  <Paragraphs>207</Paragraphs>
  <Slides>25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拉普耶鲁</cp:lastModifiedBy>
  <cp:revision>24</cp:revision>
  <dcterms:created xsi:type="dcterms:W3CDTF">2017-05-21T05:34:57Z</dcterms:created>
  <dcterms:modified xsi:type="dcterms:W3CDTF">2018-03-26T02:47:01Z</dcterms:modified>
</cp:coreProperties>
</file>